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9144000" cy="5143500" type="screen16x9"/>
  <p:notesSz cx="6858000" cy="9144000"/>
  <p:embeddedFontLst>
    <p:embeddedFont>
      <p:font typeface="Anton" panose="020B0604020202020204" charset="0"/>
      <p:regular r:id="rId13"/>
    </p:embeddedFont>
    <p:embeddedFont>
      <p:font typeface="Alfa Slab One" panose="020B0604020202020204" charset="0"/>
      <p:regular r:id="rId14"/>
    </p:embeddedFont>
    <p:embeddedFont>
      <p:font typeface="Hind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BCAEF55-142B-49CC-99CA-C6986578C4A0}">
  <a:tblStyle styleId="{7BCAEF55-142B-49CC-99CA-C6986578C4A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Google Shape;1209;g13c2bc466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0" name="Google Shape;1210;g13c2bc466c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0" name="Google Shape;1980;g19c4b25655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1" name="Google Shape;1981;g19c4b25655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3" name="Google Shape;135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Google Shape;1375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6" name="Google Shape;1376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7" name="Google Shape;1477;g19c4b25655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8" name="Google Shape;1478;g19c4b25655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7" name="Google Shape;1507;g19c4b256553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8" name="Google Shape;1508;g19c4b256553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" name="Google Shape;1642;g19c4b25655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3" name="Google Shape;1643;g19c4b256553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8" name="Google Shape;1708;g19c4b256553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9" name="Google Shape;1709;g19c4b256553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7" name="Google Shape;1797;g54dda1946d_6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8" name="Google Shape;1798;g54dda1946d_6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Google Shape;1835;g19c4b256553_0_7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6" name="Google Shape;1836;g19c4b256553_0_7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8113497" y="3250198"/>
            <a:ext cx="1833619" cy="2017336"/>
            <a:chOff x="8113497" y="3250198"/>
            <a:chExt cx="1833619" cy="2017336"/>
          </a:xfrm>
        </p:grpSpPr>
        <p:sp>
          <p:nvSpPr>
            <p:cNvPr id="10" name="Google Shape;10;p2"/>
            <p:cNvSpPr/>
            <p:nvPr/>
          </p:nvSpPr>
          <p:spPr>
            <a:xfrm rot="-276419">
              <a:off x="8238023" y="4298777"/>
              <a:ext cx="848795" cy="936182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 rot="-276419">
              <a:off x="8237786" y="4298295"/>
              <a:ext cx="848795" cy="931271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rot="-276419">
              <a:off x="8238023" y="4298777"/>
              <a:ext cx="848795" cy="936182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276419">
              <a:off x="9120552" y="5178260"/>
              <a:ext cx="40773" cy="40282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276419">
              <a:off x="9120552" y="5178260"/>
              <a:ext cx="40773" cy="40282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2224707">
              <a:off x="8403483" y="3488825"/>
              <a:ext cx="1253208" cy="1382232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rot="2224707">
              <a:off x="8403483" y="3488825"/>
              <a:ext cx="1253208" cy="1382232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2224707">
              <a:off x="8406106" y="3488979"/>
              <a:ext cx="1253208" cy="1374982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2224707">
              <a:off x="8403483" y="3488825"/>
              <a:ext cx="1253208" cy="1382232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2224707">
              <a:off x="9103892" y="5095883"/>
              <a:ext cx="60199" cy="59474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2224707">
              <a:off x="9103892" y="5095883"/>
              <a:ext cx="60199" cy="59474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777950" y="948700"/>
            <a:ext cx="7587900" cy="1431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4500"/>
              <a:buFont typeface="Loved by the King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ubTitle" idx="1"/>
          </p:nvPr>
        </p:nvSpPr>
        <p:spPr>
          <a:xfrm>
            <a:off x="777750" y="2457500"/>
            <a:ext cx="75885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/>
          <p:nvPr/>
        </p:nvSpPr>
        <p:spPr>
          <a:xfrm rot="10800000" flipH="1">
            <a:off x="649906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10800000">
            <a:off x="-170633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-302400" y="2819325"/>
            <a:ext cx="1634475" cy="2394775"/>
            <a:chOff x="-302400" y="2819325"/>
            <a:chExt cx="1634475" cy="2394775"/>
          </a:xfrm>
        </p:grpSpPr>
        <p:sp>
          <p:nvSpPr>
            <p:cNvPr id="26" name="Google Shape;26;p2"/>
            <p:cNvSpPr/>
            <p:nvPr/>
          </p:nvSpPr>
          <p:spPr>
            <a:xfrm flipH="1">
              <a:off x="78850" y="37999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 flipH="1">
              <a:off x="78850" y="37999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flipH="1">
              <a:off x="-302400" y="28193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flipH="1">
              <a:off x="-98025" y="28229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flipH="1">
              <a:off x="78850" y="3799250"/>
              <a:ext cx="1253225" cy="1375000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flipH="1">
              <a:off x="78850" y="37999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 flipH="1">
              <a:off x="22300" y="51532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flipH="1">
              <a:off x="22300" y="51532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>
            <a:off x="122145" y="-9238"/>
            <a:ext cx="625268" cy="640072"/>
            <a:chOff x="3100450" y="1022475"/>
            <a:chExt cx="438600" cy="448575"/>
          </a:xfrm>
        </p:grpSpPr>
        <p:sp>
          <p:nvSpPr>
            <p:cNvPr id="35" name="Google Shape;35;p2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2"/>
          <p:cNvSpPr/>
          <p:nvPr/>
        </p:nvSpPr>
        <p:spPr>
          <a:xfrm>
            <a:off x="5381688" y="26503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2"/>
          <p:cNvGrpSpPr/>
          <p:nvPr/>
        </p:nvGrpSpPr>
        <p:grpSpPr>
          <a:xfrm>
            <a:off x="122147" y="1276907"/>
            <a:ext cx="686355" cy="534517"/>
            <a:chOff x="6041275" y="492925"/>
            <a:chExt cx="481450" cy="374600"/>
          </a:xfrm>
        </p:grpSpPr>
        <p:sp>
          <p:nvSpPr>
            <p:cNvPr id="41" name="Google Shape;41;p2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8153850" y="201260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2"/>
          <p:cNvGrpSpPr/>
          <p:nvPr/>
        </p:nvGrpSpPr>
        <p:grpSpPr>
          <a:xfrm>
            <a:off x="8218713" y="2900089"/>
            <a:ext cx="662904" cy="573043"/>
            <a:chOff x="6698825" y="1054200"/>
            <a:chExt cx="465000" cy="401600"/>
          </a:xfrm>
        </p:grpSpPr>
        <p:sp>
          <p:nvSpPr>
            <p:cNvPr id="50" name="Google Shape;50;p2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54;p2"/>
          <p:cNvGrpSpPr/>
          <p:nvPr/>
        </p:nvGrpSpPr>
        <p:grpSpPr>
          <a:xfrm>
            <a:off x="8545966" y="82065"/>
            <a:ext cx="452842" cy="457428"/>
            <a:chOff x="4930475" y="612100"/>
            <a:chExt cx="317650" cy="320575"/>
          </a:xfrm>
        </p:grpSpPr>
        <p:sp>
          <p:nvSpPr>
            <p:cNvPr id="55" name="Google Shape;55;p2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" name="Google Shape;60;p2"/>
          <p:cNvGrpSpPr/>
          <p:nvPr/>
        </p:nvGrpSpPr>
        <p:grpSpPr>
          <a:xfrm>
            <a:off x="7320466" y="0"/>
            <a:ext cx="897273" cy="429782"/>
            <a:chOff x="3863100" y="581575"/>
            <a:chExt cx="629400" cy="301200"/>
          </a:xfrm>
        </p:grpSpPr>
        <p:sp>
          <p:nvSpPr>
            <p:cNvPr id="61" name="Google Shape;61;p2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14_1"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1" name="Google Shape;841;p18"/>
          <p:cNvGrpSpPr/>
          <p:nvPr/>
        </p:nvGrpSpPr>
        <p:grpSpPr>
          <a:xfrm rot="899960">
            <a:off x="8241623" y="2819257"/>
            <a:ext cx="1634426" cy="2394703"/>
            <a:chOff x="-741850" y="2748725"/>
            <a:chExt cx="1634475" cy="2394775"/>
          </a:xfrm>
        </p:grpSpPr>
        <p:sp>
          <p:nvSpPr>
            <p:cNvPr id="842" name="Google Shape;842;p18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8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8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8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8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8"/>
            <p:cNvSpPr/>
            <p:nvPr/>
          </p:nvSpPr>
          <p:spPr>
            <a:xfrm>
              <a:off x="-741850" y="3728650"/>
              <a:ext cx="1253225" cy="1375000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8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8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0" name="Google Shape;850;p18"/>
          <p:cNvGrpSpPr/>
          <p:nvPr/>
        </p:nvGrpSpPr>
        <p:grpSpPr>
          <a:xfrm rot="-899960" flipH="1">
            <a:off x="-683449" y="2819257"/>
            <a:ext cx="1634426" cy="2394703"/>
            <a:chOff x="-741850" y="2748725"/>
            <a:chExt cx="1634475" cy="2394775"/>
          </a:xfrm>
        </p:grpSpPr>
        <p:sp>
          <p:nvSpPr>
            <p:cNvPr id="851" name="Google Shape;851;p18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18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18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18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18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8"/>
            <p:cNvSpPr/>
            <p:nvPr/>
          </p:nvSpPr>
          <p:spPr>
            <a:xfrm>
              <a:off x="-741850" y="3728650"/>
              <a:ext cx="1253225" cy="1375000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18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8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9" name="Google Shape;859;p18"/>
          <p:cNvSpPr txBox="1">
            <a:spLocks noGrp="1"/>
          </p:cNvSpPr>
          <p:nvPr>
            <p:ph type="title"/>
          </p:nvPr>
        </p:nvSpPr>
        <p:spPr>
          <a:xfrm>
            <a:off x="720000" y="365760"/>
            <a:ext cx="7704000" cy="54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60" name="Google Shape;860;p18"/>
          <p:cNvSpPr txBox="1">
            <a:spLocks noGrp="1"/>
          </p:cNvSpPr>
          <p:nvPr>
            <p:ph type="subTitle" idx="1"/>
          </p:nvPr>
        </p:nvSpPr>
        <p:spPr>
          <a:xfrm>
            <a:off x="721879" y="2822700"/>
            <a:ext cx="25017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61" name="Google Shape;861;p18"/>
          <p:cNvSpPr txBox="1">
            <a:spLocks noGrp="1"/>
          </p:cNvSpPr>
          <p:nvPr>
            <p:ph type="subTitle" idx="2"/>
          </p:nvPr>
        </p:nvSpPr>
        <p:spPr>
          <a:xfrm>
            <a:off x="3321150" y="2822700"/>
            <a:ext cx="25017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62" name="Google Shape;862;p18"/>
          <p:cNvSpPr txBox="1">
            <a:spLocks noGrp="1"/>
          </p:cNvSpPr>
          <p:nvPr>
            <p:ph type="subTitle" idx="3"/>
          </p:nvPr>
        </p:nvSpPr>
        <p:spPr>
          <a:xfrm>
            <a:off x="5920421" y="2822700"/>
            <a:ext cx="25017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63" name="Google Shape;863;p18"/>
          <p:cNvSpPr txBox="1">
            <a:spLocks noGrp="1"/>
          </p:cNvSpPr>
          <p:nvPr>
            <p:ph type="title" idx="4"/>
          </p:nvPr>
        </p:nvSpPr>
        <p:spPr>
          <a:xfrm>
            <a:off x="719929" y="2603244"/>
            <a:ext cx="25056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64" name="Google Shape;864;p18"/>
          <p:cNvSpPr txBox="1">
            <a:spLocks noGrp="1"/>
          </p:cNvSpPr>
          <p:nvPr>
            <p:ph type="title" idx="5"/>
          </p:nvPr>
        </p:nvSpPr>
        <p:spPr>
          <a:xfrm>
            <a:off x="3319200" y="2603244"/>
            <a:ext cx="25056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65" name="Google Shape;865;p18"/>
          <p:cNvSpPr txBox="1">
            <a:spLocks noGrp="1"/>
          </p:cNvSpPr>
          <p:nvPr>
            <p:ph type="title" idx="6"/>
          </p:nvPr>
        </p:nvSpPr>
        <p:spPr>
          <a:xfrm>
            <a:off x="5918471" y="2603244"/>
            <a:ext cx="25056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66" name="Google Shape;866;p18"/>
          <p:cNvSpPr/>
          <p:nvPr/>
        </p:nvSpPr>
        <p:spPr>
          <a:xfrm rot="10800000" flipH="1">
            <a:off x="649906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18"/>
          <p:cNvSpPr/>
          <p:nvPr/>
        </p:nvSpPr>
        <p:spPr>
          <a:xfrm rot="10800000">
            <a:off x="-170633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8" name="Google Shape;868;p18"/>
          <p:cNvGrpSpPr/>
          <p:nvPr/>
        </p:nvGrpSpPr>
        <p:grpSpPr>
          <a:xfrm>
            <a:off x="8518720" y="1548812"/>
            <a:ext cx="625268" cy="640072"/>
            <a:chOff x="3100450" y="1022475"/>
            <a:chExt cx="438600" cy="448575"/>
          </a:xfrm>
        </p:grpSpPr>
        <p:sp>
          <p:nvSpPr>
            <p:cNvPr id="869" name="Google Shape;869;p18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8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8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8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3" name="Google Shape;873;p18"/>
          <p:cNvGrpSpPr/>
          <p:nvPr/>
        </p:nvGrpSpPr>
        <p:grpSpPr>
          <a:xfrm>
            <a:off x="8366738" y="95889"/>
            <a:ext cx="662904" cy="573043"/>
            <a:chOff x="6698825" y="1054200"/>
            <a:chExt cx="465000" cy="401600"/>
          </a:xfrm>
        </p:grpSpPr>
        <p:sp>
          <p:nvSpPr>
            <p:cNvPr id="874" name="Google Shape;874;p18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8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8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8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8" name="Google Shape;878;p18"/>
          <p:cNvSpPr/>
          <p:nvPr/>
        </p:nvSpPr>
        <p:spPr>
          <a:xfrm>
            <a:off x="8591988" y="11214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9" name="Google Shape;879;p18"/>
          <p:cNvSpPr/>
          <p:nvPr/>
        </p:nvSpPr>
        <p:spPr>
          <a:xfrm>
            <a:off x="8712063" y="240383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0" name="Google Shape;880;p18"/>
          <p:cNvGrpSpPr/>
          <p:nvPr/>
        </p:nvGrpSpPr>
        <p:grpSpPr>
          <a:xfrm>
            <a:off x="122147" y="1276907"/>
            <a:ext cx="686355" cy="534517"/>
            <a:chOff x="6041275" y="492925"/>
            <a:chExt cx="481450" cy="374600"/>
          </a:xfrm>
        </p:grpSpPr>
        <p:sp>
          <p:nvSpPr>
            <p:cNvPr id="881" name="Google Shape;881;p18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8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8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8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8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8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8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8" name="Google Shape;888;p18"/>
          <p:cNvSpPr/>
          <p:nvPr/>
        </p:nvSpPr>
        <p:spPr>
          <a:xfrm>
            <a:off x="219525" y="23745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18"/>
          <p:cNvSpPr/>
          <p:nvPr/>
        </p:nvSpPr>
        <p:spPr>
          <a:xfrm>
            <a:off x="219513" y="60706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0" name="Google Shape;890;p18"/>
          <p:cNvGrpSpPr/>
          <p:nvPr/>
        </p:nvGrpSpPr>
        <p:grpSpPr>
          <a:xfrm>
            <a:off x="906916" y="819465"/>
            <a:ext cx="452842" cy="457428"/>
            <a:chOff x="4930475" y="612100"/>
            <a:chExt cx="317650" cy="320575"/>
          </a:xfrm>
        </p:grpSpPr>
        <p:sp>
          <p:nvSpPr>
            <p:cNvPr id="891" name="Google Shape;891;p18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8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8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8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8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6" name="Google Shape;896;p18"/>
          <p:cNvSpPr/>
          <p:nvPr/>
        </p:nvSpPr>
        <p:spPr>
          <a:xfrm>
            <a:off x="4951488" y="9588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7" name="Google Shape;897;p18"/>
          <p:cNvGrpSpPr/>
          <p:nvPr/>
        </p:nvGrpSpPr>
        <p:grpSpPr>
          <a:xfrm>
            <a:off x="978966" y="19700"/>
            <a:ext cx="897273" cy="429782"/>
            <a:chOff x="3863100" y="581575"/>
            <a:chExt cx="629400" cy="301200"/>
          </a:xfrm>
        </p:grpSpPr>
        <p:sp>
          <p:nvSpPr>
            <p:cNvPr id="898" name="Google Shape;898;p18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8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8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8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8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19"/>
          <p:cNvSpPr txBox="1">
            <a:spLocks noGrp="1"/>
          </p:cNvSpPr>
          <p:nvPr>
            <p:ph type="title"/>
          </p:nvPr>
        </p:nvSpPr>
        <p:spPr>
          <a:xfrm>
            <a:off x="2259472" y="1298980"/>
            <a:ext cx="1986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05" name="Google Shape;905;p19"/>
          <p:cNvSpPr txBox="1">
            <a:spLocks noGrp="1"/>
          </p:cNvSpPr>
          <p:nvPr>
            <p:ph type="subTitle" idx="1"/>
          </p:nvPr>
        </p:nvSpPr>
        <p:spPr>
          <a:xfrm>
            <a:off x="2259472" y="1508019"/>
            <a:ext cx="1986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6" name="Google Shape;906;p19"/>
          <p:cNvSpPr txBox="1">
            <a:spLocks noGrp="1"/>
          </p:cNvSpPr>
          <p:nvPr>
            <p:ph type="title" idx="2"/>
          </p:nvPr>
        </p:nvSpPr>
        <p:spPr>
          <a:xfrm>
            <a:off x="5811147" y="1298980"/>
            <a:ext cx="1986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07" name="Google Shape;907;p19"/>
          <p:cNvSpPr txBox="1">
            <a:spLocks noGrp="1"/>
          </p:cNvSpPr>
          <p:nvPr>
            <p:ph type="subTitle" idx="3"/>
          </p:nvPr>
        </p:nvSpPr>
        <p:spPr>
          <a:xfrm>
            <a:off x="5811147" y="1508019"/>
            <a:ext cx="1986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8" name="Google Shape;908;p19"/>
          <p:cNvSpPr txBox="1">
            <a:spLocks noGrp="1"/>
          </p:cNvSpPr>
          <p:nvPr>
            <p:ph type="title" idx="4"/>
          </p:nvPr>
        </p:nvSpPr>
        <p:spPr>
          <a:xfrm>
            <a:off x="2259472" y="2471310"/>
            <a:ext cx="1986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09" name="Google Shape;909;p19"/>
          <p:cNvSpPr txBox="1">
            <a:spLocks noGrp="1"/>
          </p:cNvSpPr>
          <p:nvPr>
            <p:ph type="subTitle" idx="5"/>
          </p:nvPr>
        </p:nvSpPr>
        <p:spPr>
          <a:xfrm>
            <a:off x="2259472" y="2680348"/>
            <a:ext cx="1986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0" name="Google Shape;910;p19"/>
          <p:cNvSpPr txBox="1">
            <a:spLocks noGrp="1"/>
          </p:cNvSpPr>
          <p:nvPr>
            <p:ph type="title" idx="6"/>
          </p:nvPr>
        </p:nvSpPr>
        <p:spPr>
          <a:xfrm>
            <a:off x="5811147" y="2471310"/>
            <a:ext cx="1986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11" name="Google Shape;911;p19"/>
          <p:cNvSpPr txBox="1">
            <a:spLocks noGrp="1"/>
          </p:cNvSpPr>
          <p:nvPr>
            <p:ph type="subTitle" idx="7"/>
          </p:nvPr>
        </p:nvSpPr>
        <p:spPr>
          <a:xfrm>
            <a:off x="5811147" y="2680348"/>
            <a:ext cx="1986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2" name="Google Shape;912;p19"/>
          <p:cNvSpPr txBox="1">
            <a:spLocks noGrp="1"/>
          </p:cNvSpPr>
          <p:nvPr>
            <p:ph type="title" idx="8"/>
          </p:nvPr>
        </p:nvSpPr>
        <p:spPr>
          <a:xfrm>
            <a:off x="5811147" y="3650884"/>
            <a:ext cx="1986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13" name="Google Shape;913;p19"/>
          <p:cNvSpPr txBox="1">
            <a:spLocks noGrp="1"/>
          </p:cNvSpPr>
          <p:nvPr>
            <p:ph type="subTitle" idx="9"/>
          </p:nvPr>
        </p:nvSpPr>
        <p:spPr>
          <a:xfrm>
            <a:off x="5811147" y="3859922"/>
            <a:ext cx="1986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4" name="Google Shape;914;p19"/>
          <p:cNvSpPr txBox="1">
            <a:spLocks noGrp="1"/>
          </p:cNvSpPr>
          <p:nvPr>
            <p:ph type="title" idx="13"/>
          </p:nvPr>
        </p:nvSpPr>
        <p:spPr>
          <a:xfrm>
            <a:off x="2259472" y="3650884"/>
            <a:ext cx="1986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15" name="Google Shape;915;p19"/>
          <p:cNvSpPr txBox="1">
            <a:spLocks noGrp="1"/>
          </p:cNvSpPr>
          <p:nvPr>
            <p:ph type="subTitle" idx="14"/>
          </p:nvPr>
        </p:nvSpPr>
        <p:spPr>
          <a:xfrm>
            <a:off x="2259472" y="3859922"/>
            <a:ext cx="1986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6" name="Google Shape;916;p19"/>
          <p:cNvSpPr txBox="1">
            <a:spLocks noGrp="1"/>
          </p:cNvSpPr>
          <p:nvPr>
            <p:ph type="title" idx="15"/>
          </p:nvPr>
        </p:nvSpPr>
        <p:spPr>
          <a:xfrm>
            <a:off x="720000" y="365760"/>
            <a:ext cx="7704000" cy="54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17" name="Google Shape;917;p19"/>
          <p:cNvSpPr/>
          <p:nvPr/>
        </p:nvSpPr>
        <p:spPr>
          <a:xfrm rot="10800000">
            <a:off x="-170633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8" name="Google Shape;918;p19"/>
          <p:cNvSpPr/>
          <p:nvPr/>
        </p:nvSpPr>
        <p:spPr>
          <a:xfrm>
            <a:off x="649906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9" name="Google Shape;919;p19"/>
          <p:cNvGrpSpPr/>
          <p:nvPr/>
        </p:nvGrpSpPr>
        <p:grpSpPr>
          <a:xfrm rot="-1085261" flipH="1">
            <a:off x="-33368" y="3411623"/>
            <a:ext cx="911007" cy="1824204"/>
            <a:chOff x="-303325" y="2748725"/>
            <a:chExt cx="1195950" cy="2394775"/>
          </a:xfrm>
        </p:grpSpPr>
        <p:sp>
          <p:nvSpPr>
            <p:cNvPr id="920" name="Google Shape;920;p19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9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9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9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4" name="Google Shape;924;p19"/>
          <p:cNvGrpSpPr/>
          <p:nvPr/>
        </p:nvGrpSpPr>
        <p:grpSpPr>
          <a:xfrm rot="-1085261" flipH="1">
            <a:off x="8316894" y="3398323"/>
            <a:ext cx="911007" cy="1824204"/>
            <a:chOff x="-303325" y="2748725"/>
            <a:chExt cx="1195950" cy="2394775"/>
          </a:xfrm>
        </p:grpSpPr>
        <p:sp>
          <p:nvSpPr>
            <p:cNvPr id="925" name="Google Shape;925;p19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9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9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9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9" name="Google Shape;929;p19"/>
          <p:cNvGrpSpPr/>
          <p:nvPr/>
        </p:nvGrpSpPr>
        <p:grpSpPr>
          <a:xfrm>
            <a:off x="58747" y="1377245"/>
            <a:ext cx="686355" cy="534517"/>
            <a:chOff x="6041275" y="492925"/>
            <a:chExt cx="481450" cy="374600"/>
          </a:xfrm>
        </p:grpSpPr>
        <p:sp>
          <p:nvSpPr>
            <p:cNvPr id="930" name="Google Shape;930;p19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9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9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9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9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9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9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7" name="Google Shape;937;p19"/>
          <p:cNvSpPr/>
          <p:nvPr/>
        </p:nvSpPr>
        <p:spPr>
          <a:xfrm>
            <a:off x="5381688" y="26503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19"/>
          <p:cNvSpPr/>
          <p:nvPr/>
        </p:nvSpPr>
        <p:spPr>
          <a:xfrm>
            <a:off x="415950" y="9393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9" name="Google Shape;939;p19"/>
          <p:cNvGrpSpPr/>
          <p:nvPr/>
        </p:nvGrpSpPr>
        <p:grpSpPr>
          <a:xfrm>
            <a:off x="175503" y="256340"/>
            <a:ext cx="452842" cy="457428"/>
            <a:chOff x="4930475" y="612100"/>
            <a:chExt cx="317650" cy="320575"/>
          </a:xfrm>
        </p:grpSpPr>
        <p:sp>
          <p:nvSpPr>
            <p:cNvPr id="940" name="Google Shape;940;p19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19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19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9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19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5" name="Google Shape;945;p19"/>
          <p:cNvSpPr/>
          <p:nvPr/>
        </p:nvSpPr>
        <p:spPr>
          <a:xfrm>
            <a:off x="1134450" y="1097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p19"/>
          <p:cNvSpPr/>
          <p:nvPr/>
        </p:nvSpPr>
        <p:spPr>
          <a:xfrm>
            <a:off x="175500" y="256790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7" name="Google Shape;947;p19"/>
          <p:cNvGrpSpPr/>
          <p:nvPr/>
        </p:nvGrpSpPr>
        <p:grpSpPr>
          <a:xfrm>
            <a:off x="8459095" y="914462"/>
            <a:ext cx="625268" cy="640072"/>
            <a:chOff x="3100450" y="1022475"/>
            <a:chExt cx="438600" cy="448575"/>
          </a:xfrm>
        </p:grpSpPr>
        <p:sp>
          <p:nvSpPr>
            <p:cNvPr id="948" name="Google Shape;948;p19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19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19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9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2" name="Google Shape;952;p19"/>
          <p:cNvGrpSpPr/>
          <p:nvPr/>
        </p:nvGrpSpPr>
        <p:grpSpPr>
          <a:xfrm>
            <a:off x="-191862" y="2919139"/>
            <a:ext cx="662904" cy="573043"/>
            <a:chOff x="6698825" y="1054200"/>
            <a:chExt cx="465000" cy="401600"/>
          </a:xfrm>
        </p:grpSpPr>
        <p:sp>
          <p:nvSpPr>
            <p:cNvPr id="953" name="Google Shape;953;p19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19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9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9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7" name="Google Shape;957;p19"/>
          <p:cNvGrpSpPr/>
          <p:nvPr/>
        </p:nvGrpSpPr>
        <p:grpSpPr>
          <a:xfrm>
            <a:off x="8027466" y="109725"/>
            <a:ext cx="897273" cy="429782"/>
            <a:chOff x="3863100" y="581575"/>
            <a:chExt cx="629400" cy="301200"/>
          </a:xfrm>
        </p:grpSpPr>
        <p:sp>
          <p:nvSpPr>
            <p:cNvPr id="958" name="Google Shape;958;p19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19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19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19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19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3" name="Google Shape;963;p19"/>
          <p:cNvSpPr/>
          <p:nvPr/>
        </p:nvSpPr>
        <p:spPr>
          <a:xfrm>
            <a:off x="8602050" y="205550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4" name="Google Shape;964;p19"/>
          <p:cNvSpPr/>
          <p:nvPr/>
        </p:nvSpPr>
        <p:spPr>
          <a:xfrm>
            <a:off x="8814450" y="25869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p22"/>
          <p:cNvSpPr/>
          <p:nvPr/>
        </p:nvSpPr>
        <p:spPr>
          <a:xfrm rot="10800000" flipH="1">
            <a:off x="649906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6" name="Google Shape;1096;p22"/>
          <p:cNvSpPr/>
          <p:nvPr/>
        </p:nvSpPr>
        <p:spPr>
          <a:xfrm flipH="1">
            <a:off x="-170633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97" name="Google Shape;1097;p22"/>
          <p:cNvGrpSpPr/>
          <p:nvPr/>
        </p:nvGrpSpPr>
        <p:grpSpPr>
          <a:xfrm flipH="1">
            <a:off x="-302400" y="2819325"/>
            <a:ext cx="1634475" cy="2394775"/>
            <a:chOff x="-741850" y="2748725"/>
            <a:chExt cx="1634475" cy="2394775"/>
          </a:xfrm>
        </p:grpSpPr>
        <p:sp>
          <p:nvSpPr>
            <p:cNvPr id="1098" name="Google Shape;1098;p22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22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22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22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22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22"/>
            <p:cNvSpPr/>
            <p:nvPr/>
          </p:nvSpPr>
          <p:spPr>
            <a:xfrm>
              <a:off x="-741850" y="3728650"/>
              <a:ext cx="1253225" cy="1375000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22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22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6" name="Google Shape;1106;p22"/>
          <p:cNvGrpSpPr/>
          <p:nvPr/>
        </p:nvGrpSpPr>
        <p:grpSpPr>
          <a:xfrm>
            <a:off x="8095138" y="3250198"/>
            <a:ext cx="1897092" cy="2037893"/>
            <a:chOff x="7942738" y="3173998"/>
            <a:chExt cx="1897092" cy="2037893"/>
          </a:xfrm>
        </p:grpSpPr>
        <p:grpSp>
          <p:nvGrpSpPr>
            <p:cNvPr id="1107" name="Google Shape;1107;p22"/>
            <p:cNvGrpSpPr/>
            <p:nvPr/>
          </p:nvGrpSpPr>
          <p:grpSpPr>
            <a:xfrm rot="2224707">
              <a:off x="8236406" y="3425942"/>
              <a:ext cx="1309757" cy="1413406"/>
              <a:chOff x="-741850" y="3728650"/>
              <a:chExt cx="1309775" cy="1413425"/>
            </a:xfrm>
          </p:grpSpPr>
          <p:sp>
            <p:nvSpPr>
              <p:cNvPr id="1108" name="Google Shape;1108;p22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22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22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22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22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22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14" name="Google Shape;1114;p22"/>
            <p:cNvGrpSpPr/>
            <p:nvPr/>
          </p:nvGrpSpPr>
          <p:grpSpPr>
            <a:xfrm rot="-276419">
              <a:off x="8086370" y="4220515"/>
              <a:ext cx="887095" cy="957296"/>
              <a:chOff x="-741850" y="3728650"/>
              <a:chExt cx="1309775" cy="1413425"/>
            </a:xfrm>
          </p:grpSpPr>
          <p:sp>
            <p:nvSpPr>
              <p:cNvPr id="1115" name="Google Shape;1115;p22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22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7" name="Google Shape;1117;p22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8" name="Google Shape;1118;p22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9" name="Google Shape;1119;p22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20" name="Google Shape;1120;p22"/>
          <p:cNvGrpSpPr/>
          <p:nvPr/>
        </p:nvGrpSpPr>
        <p:grpSpPr>
          <a:xfrm>
            <a:off x="7970747" y="-75643"/>
            <a:ext cx="686355" cy="534517"/>
            <a:chOff x="6041275" y="492925"/>
            <a:chExt cx="481450" cy="374600"/>
          </a:xfrm>
        </p:grpSpPr>
        <p:sp>
          <p:nvSpPr>
            <p:cNvPr id="1121" name="Google Shape;1121;p22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22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22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22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22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22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22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8" name="Google Shape;1128;p22"/>
          <p:cNvGrpSpPr/>
          <p:nvPr/>
        </p:nvGrpSpPr>
        <p:grpSpPr>
          <a:xfrm>
            <a:off x="8335920" y="1349212"/>
            <a:ext cx="625268" cy="640072"/>
            <a:chOff x="3100450" y="1022475"/>
            <a:chExt cx="438600" cy="448575"/>
          </a:xfrm>
        </p:grpSpPr>
        <p:sp>
          <p:nvSpPr>
            <p:cNvPr id="1129" name="Google Shape;1129;p22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22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22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22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3" name="Google Shape;1133;p22"/>
          <p:cNvGrpSpPr/>
          <p:nvPr/>
        </p:nvGrpSpPr>
        <p:grpSpPr>
          <a:xfrm>
            <a:off x="183388" y="2033314"/>
            <a:ext cx="662904" cy="573043"/>
            <a:chOff x="6698825" y="1054200"/>
            <a:chExt cx="465000" cy="401600"/>
          </a:xfrm>
        </p:grpSpPr>
        <p:sp>
          <p:nvSpPr>
            <p:cNvPr id="1134" name="Google Shape;1134;p22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22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22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22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8" name="Google Shape;1138;p22"/>
          <p:cNvGrpSpPr/>
          <p:nvPr/>
        </p:nvGrpSpPr>
        <p:grpSpPr>
          <a:xfrm>
            <a:off x="131666" y="1077465"/>
            <a:ext cx="452842" cy="457428"/>
            <a:chOff x="4930475" y="612100"/>
            <a:chExt cx="317650" cy="320575"/>
          </a:xfrm>
        </p:grpSpPr>
        <p:sp>
          <p:nvSpPr>
            <p:cNvPr id="1139" name="Google Shape;1139;p22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22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22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22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22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4" name="Google Shape;1144;p22"/>
          <p:cNvGrpSpPr/>
          <p:nvPr/>
        </p:nvGrpSpPr>
        <p:grpSpPr>
          <a:xfrm>
            <a:off x="478566" y="167225"/>
            <a:ext cx="897273" cy="429782"/>
            <a:chOff x="3863100" y="581575"/>
            <a:chExt cx="629400" cy="301200"/>
          </a:xfrm>
        </p:grpSpPr>
        <p:sp>
          <p:nvSpPr>
            <p:cNvPr id="1145" name="Google Shape;1145;p22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22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22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22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22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0" name="Google Shape;1150;p22"/>
          <p:cNvSpPr/>
          <p:nvPr/>
        </p:nvSpPr>
        <p:spPr>
          <a:xfrm>
            <a:off x="7431588" y="10867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1" name="Google Shape;1151;p22"/>
          <p:cNvSpPr/>
          <p:nvPr/>
        </p:nvSpPr>
        <p:spPr>
          <a:xfrm>
            <a:off x="87813" y="1672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2" name="Google Shape;1152;p22"/>
          <p:cNvSpPr/>
          <p:nvPr/>
        </p:nvSpPr>
        <p:spPr>
          <a:xfrm>
            <a:off x="8612688" y="232940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3" name="Google Shape;1153;p22"/>
          <p:cNvSpPr/>
          <p:nvPr/>
        </p:nvSpPr>
        <p:spPr>
          <a:xfrm>
            <a:off x="2831013" y="1672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4" name="Google Shape;1154;p22"/>
          <p:cNvSpPr/>
          <p:nvPr/>
        </p:nvSpPr>
        <p:spPr>
          <a:xfrm>
            <a:off x="183388" y="18209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23"/>
          <p:cNvSpPr/>
          <p:nvPr/>
        </p:nvSpPr>
        <p:spPr>
          <a:xfrm rot="10800000">
            <a:off x="-170633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7" name="Google Shape;1157;p23"/>
          <p:cNvSpPr/>
          <p:nvPr/>
        </p:nvSpPr>
        <p:spPr>
          <a:xfrm>
            <a:off x="649906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8" name="Google Shape;1158;p23"/>
          <p:cNvGrpSpPr/>
          <p:nvPr/>
        </p:nvGrpSpPr>
        <p:grpSpPr>
          <a:xfrm>
            <a:off x="122147" y="1276907"/>
            <a:ext cx="686355" cy="534517"/>
            <a:chOff x="6041275" y="492925"/>
            <a:chExt cx="481450" cy="374600"/>
          </a:xfrm>
        </p:grpSpPr>
        <p:sp>
          <p:nvSpPr>
            <p:cNvPr id="1159" name="Google Shape;1159;p23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23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23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23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23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23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23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6" name="Google Shape;1166;p23"/>
          <p:cNvGrpSpPr/>
          <p:nvPr/>
        </p:nvGrpSpPr>
        <p:grpSpPr>
          <a:xfrm>
            <a:off x="122145" y="-9238"/>
            <a:ext cx="625268" cy="640072"/>
            <a:chOff x="3100450" y="1022475"/>
            <a:chExt cx="438600" cy="448575"/>
          </a:xfrm>
        </p:grpSpPr>
        <p:sp>
          <p:nvSpPr>
            <p:cNvPr id="1167" name="Google Shape;1167;p23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23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23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23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1" name="Google Shape;1171;p23"/>
          <p:cNvGrpSpPr/>
          <p:nvPr/>
        </p:nvGrpSpPr>
        <p:grpSpPr>
          <a:xfrm>
            <a:off x="8218713" y="2900089"/>
            <a:ext cx="662904" cy="573043"/>
            <a:chOff x="6698825" y="1054200"/>
            <a:chExt cx="465000" cy="401600"/>
          </a:xfrm>
        </p:grpSpPr>
        <p:sp>
          <p:nvSpPr>
            <p:cNvPr id="1172" name="Google Shape;1172;p23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23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23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23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6" name="Google Shape;1176;p23"/>
          <p:cNvSpPr/>
          <p:nvPr/>
        </p:nvSpPr>
        <p:spPr>
          <a:xfrm>
            <a:off x="8786388" y="9032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7" name="Google Shape;1177;p23"/>
          <p:cNvSpPr/>
          <p:nvPr/>
        </p:nvSpPr>
        <p:spPr>
          <a:xfrm>
            <a:off x="219525" y="23745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8" name="Google Shape;1178;p23"/>
          <p:cNvGrpSpPr/>
          <p:nvPr/>
        </p:nvGrpSpPr>
        <p:grpSpPr>
          <a:xfrm>
            <a:off x="8545966" y="82065"/>
            <a:ext cx="452842" cy="457428"/>
            <a:chOff x="4930475" y="612100"/>
            <a:chExt cx="317650" cy="320575"/>
          </a:xfrm>
        </p:grpSpPr>
        <p:sp>
          <p:nvSpPr>
            <p:cNvPr id="1179" name="Google Shape;1179;p23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23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23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23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23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4" name="Google Shape;1184;p23"/>
          <p:cNvGrpSpPr/>
          <p:nvPr/>
        </p:nvGrpSpPr>
        <p:grpSpPr>
          <a:xfrm>
            <a:off x="3564666" y="76200"/>
            <a:ext cx="897273" cy="429782"/>
            <a:chOff x="3863100" y="581575"/>
            <a:chExt cx="629400" cy="301200"/>
          </a:xfrm>
        </p:grpSpPr>
        <p:sp>
          <p:nvSpPr>
            <p:cNvPr id="1185" name="Google Shape;1185;p23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23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23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23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23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0" name="Google Shape;1190;p23"/>
          <p:cNvGrpSpPr/>
          <p:nvPr/>
        </p:nvGrpSpPr>
        <p:grpSpPr>
          <a:xfrm rot="-1085261" flipH="1">
            <a:off x="-33368" y="3411623"/>
            <a:ext cx="911007" cy="1824204"/>
            <a:chOff x="-303325" y="2748725"/>
            <a:chExt cx="1195950" cy="2394775"/>
          </a:xfrm>
        </p:grpSpPr>
        <p:sp>
          <p:nvSpPr>
            <p:cNvPr id="1191" name="Google Shape;1191;p2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2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23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23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5" name="Google Shape;1195;p23"/>
          <p:cNvGrpSpPr/>
          <p:nvPr/>
        </p:nvGrpSpPr>
        <p:grpSpPr>
          <a:xfrm rot="-1085261" flipH="1">
            <a:off x="8316894" y="3398323"/>
            <a:ext cx="911007" cy="1824204"/>
            <a:chOff x="-303325" y="2748725"/>
            <a:chExt cx="1195950" cy="2394775"/>
          </a:xfrm>
        </p:grpSpPr>
        <p:sp>
          <p:nvSpPr>
            <p:cNvPr id="1196" name="Google Shape;1196;p2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2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23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23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0" name="Google Shape;1200;p23"/>
          <p:cNvSpPr/>
          <p:nvPr/>
        </p:nvSpPr>
        <p:spPr>
          <a:xfrm>
            <a:off x="925888" y="6908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1" name="Google Shape;1201;p23"/>
          <p:cNvSpPr/>
          <p:nvPr/>
        </p:nvSpPr>
        <p:spPr>
          <a:xfrm>
            <a:off x="7279188" y="18487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>
            <a:spLocks noGrp="1"/>
          </p:cNvSpPr>
          <p:nvPr>
            <p:ph type="title"/>
          </p:nvPr>
        </p:nvSpPr>
        <p:spPr>
          <a:xfrm>
            <a:off x="1778550" y="2249460"/>
            <a:ext cx="5586900" cy="914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3"/>
          <p:cNvSpPr txBox="1">
            <a:spLocks noGrp="1"/>
          </p:cNvSpPr>
          <p:nvPr>
            <p:ph type="title" idx="2" hasCustomPrompt="1"/>
          </p:nvPr>
        </p:nvSpPr>
        <p:spPr>
          <a:xfrm>
            <a:off x="4114800" y="1239092"/>
            <a:ext cx="914400" cy="690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9" name="Google Shape;69;p3"/>
          <p:cNvSpPr txBox="1">
            <a:spLocks noGrp="1"/>
          </p:cNvSpPr>
          <p:nvPr>
            <p:ph type="subTitle" idx="1"/>
          </p:nvPr>
        </p:nvSpPr>
        <p:spPr>
          <a:xfrm>
            <a:off x="1780650" y="3164309"/>
            <a:ext cx="55827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"/>
          <p:cNvSpPr/>
          <p:nvPr/>
        </p:nvSpPr>
        <p:spPr>
          <a:xfrm rot="10800000" flipH="1">
            <a:off x="649906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"/>
          <p:cNvSpPr/>
          <p:nvPr/>
        </p:nvSpPr>
        <p:spPr>
          <a:xfrm flipH="1">
            <a:off x="-170633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" name="Google Shape;72;p3"/>
          <p:cNvGrpSpPr/>
          <p:nvPr/>
        </p:nvGrpSpPr>
        <p:grpSpPr>
          <a:xfrm>
            <a:off x="7900556" y="2819325"/>
            <a:ext cx="1634475" cy="2394775"/>
            <a:chOff x="-741850" y="2748725"/>
            <a:chExt cx="1634475" cy="2394775"/>
          </a:xfrm>
        </p:grpSpPr>
        <p:sp>
          <p:nvSpPr>
            <p:cNvPr id="73" name="Google Shape;73;p3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-741850" y="3728650"/>
              <a:ext cx="1253225" cy="1375000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" name="Google Shape;81;p3"/>
          <p:cNvGrpSpPr/>
          <p:nvPr/>
        </p:nvGrpSpPr>
        <p:grpSpPr>
          <a:xfrm flipH="1">
            <a:off x="-759600" y="3250198"/>
            <a:ext cx="1897092" cy="2037893"/>
            <a:chOff x="7942738" y="3173998"/>
            <a:chExt cx="1897092" cy="2037893"/>
          </a:xfrm>
        </p:grpSpPr>
        <p:grpSp>
          <p:nvGrpSpPr>
            <p:cNvPr id="82" name="Google Shape;82;p3"/>
            <p:cNvGrpSpPr/>
            <p:nvPr/>
          </p:nvGrpSpPr>
          <p:grpSpPr>
            <a:xfrm rot="2224707">
              <a:off x="8236406" y="3425942"/>
              <a:ext cx="1309757" cy="1413406"/>
              <a:chOff x="-741850" y="3728650"/>
              <a:chExt cx="1309775" cy="1413425"/>
            </a:xfrm>
          </p:grpSpPr>
          <p:sp>
            <p:nvSpPr>
              <p:cNvPr id="83" name="Google Shape;83;p3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9" name="Google Shape;89;p3"/>
            <p:cNvGrpSpPr/>
            <p:nvPr/>
          </p:nvGrpSpPr>
          <p:grpSpPr>
            <a:xfrm rot="-276419">
              <a:off x="8086370" y="4220515"/>
              <a:ext cx="887095" cy="957296"/>
              <a:chOff x="-741850" y="3728650"/>
              <a:chExt cx="1309775" cy="1413425"/>
            </a:xfrm>
          </p:grpSpPr>
          <p:sp>
            <p:nvSpPr>
              <p:cNvPr id="90" name="Google Shape;90;p3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5" name="Google Shape;95;p3"/>
          <p:cNvSpPr/>
          <p:nvPr/>
        </p:nvSpPr>
        <p:spPr>
          <a:xfrm>
            <a:off x="366413" y="14506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" name="Google Shape;96;p3"/>
          <p:cNvGrpSpPr/>
          <p:nvPr/>
        </p:nvGrpSpPr>
        <p:grpSpPr>
          <a:xfrm>
            <a:off x="293597" y="204582"/>
            <a:ext cx="686355" cy="534517"/>
            <a:chOff x="6041275" y="492925"/>
            <a:chExt cx="481450" cy="374600"/>
          </a:xfrm>
        </p:grpSpPr>
        <p:sp>
          <p:nvSpPr>
            <p:cNvPr id="97" name="Google Shape;97;p3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" name="Google Shape;104;p3"/>
          <p:cNvGrpSpPr/>
          <p:nvPr/>
        </p:nvGrpSpPr>
        <p:grpSpPr>
          <a:xfrm>
            <a:off x="808495" y="3210212"/>
            <a:ext cx="625268" cy="640072"/>
            <a:chOff x="3100450" y="1022475"/>
            <a:chExt cx="438600" cy="448575"/>
          </a:xfrm>
        </p:grpSpPr>
        <p:sp>
          <p:nvSpPr>
            <p:cNvPr id="105" name="Google Shape;105;p3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3"/>
          <p:cNvSpPr/>
          <p:nvPr/>
        </p:nvSpPr>
        <p:spPr>
          <a:xfrm>
            <a:off x="2295588" y="20456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"/>
          <p:cNvSpPr/>
          <p:nvPr/>
        </p:nvSpPr>
        <p:spPr>
          <a:xfrm>
            <a:off x="293588" y="229208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"/>
          <p:cNvSpPr/>
          <p:nvPr/>
        </p:nvSpPr>
        <p:spPr>
          <a:xfrm>
            <a:off x="7486713" y="20456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" name="Google Shape;112;p3"/>
          <p:cNvGrpSpPr/>
          <p:nvPr/>
        </p:nvGrpSpPr>
        <p:grpSpPr>
          <a:xfrm>
            <a:off x="7980588" y="1080814"/>
            <a:ext cx="662904" cy="573043"/>
            <a:chOff x="6698825" y="1054200"/>
            <a:chExt cx="465000" cy="401600"/>
          </a:xfrm>
        </p:grpSpPr>
        <p:sp>
          <p:nvSpPr>
            <p:cNvPr id="113" name="Google Shape;113;p3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117;p3"/>
          <p:cNvSpPr/>
          <p:nvPr/>
        </p:nvSpPr>
        <p:spPr>
          <a:xfrm>
            <a:off x="8776600" y="25174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" name="Google Shape;118;p3"/>
          <p:cNvGrpSpPr/>
          <p:nvPr/>
        </p:nvGrpSpPr>
        <p:grpSpPr>
          <a:xfrm>
            <a:off x="8323753" y="1834665"/>
            <a:ext cx="452842" cy="457428"/>
            <a:chOff x="4930475" y="612100"/>
            <a:chExt cx="317650" cy="320575"/>
          </a:xfrm>
        </p:grpSpPr>
        <p:sp>
          <p:nvSpPr>
            <p:cNvPr id="119" name="Google Shape;119;p3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" name="Google Shape;124;p3"/>
          <p:cNvSpPr/>
          <p:nvPr/>
        </p:nvSpPr>
        <p:spPr>
          <a:xfrm>
            <a:off x="7848663" y="66176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 txBox="1">
            <a:spLocks noGrp="1"/>
          </p:cNvSpPr>
          <p:nvPr>
            <p:ph type="title"/>
          </p:nvPr>
        </p:nvSpPr>
        <p:spPr>
          <a:xfrm>
            <a:off x="720000" y="365760"/>
            <a:ext cx="7704000" cy="54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7" name="Google Shape;127;p4"/>
          <p:cNvSpPr txBox="1">
            <a:spLocks noGrp="1"/>
          </p:cNvSpPr>
          <p:nvPr>
            <p:ph type="body" idx="1"/>
          </p:nvPr>
        </p:nvSpPr>
        <p:spPr>
          <a:xfrm>
            <a:off x="716900" y="1051849"/>
            <a:ext cx="77040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Mulish SemiBold"/>
              <a:buAutoNum type="arabicPeriod"/>
              <a:defRPr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9pPr>
          </a:lstStyle>
          <a:p>
            <a:endParaRPr/>
          </a:p>
        </p:txBody>
      </p:sp>
      <p:sp>
        <p:nvSpPr>
          <p:cNvPr id="128" name="Google Shape;128;p4"/>
          <p:cNvSpPr/>
          <p:nvPr/>
        </p:nvSpPr>
        <p:spPr>
          <a:xfrm rot="10800000" flipH="1">
            <a:off x="649906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4"/>
          <p:cNvSpPr/>
          <p:nvPr/>
        </p:nvSpPr>
        <p:spPr>
          <a:xfrm flipH="1">
            <a:off x="-170633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0" name="Google Shape;130;p4"/>
          <p:cNvGrpSpPr/>
          <p:nvPr/>
        </p:nvGrpSpPr>
        <p:grpSpPr>
          <a:xfrm rot="-1709568" flipH="1">
            <a:off x="8409966" y="3453975"/>
            <a:ext cx="911036" cy="1824262"/>
            <a:chOff x="-303325" y="2748725"/>
            <a:chExt cx="1195950" cy="2394775"/>
          </a:xfrm>
        </p:grpSpPr>
        <p:sp>
          <p:nvSpPr>
            <p:cNvPr id="131" name="Google Shape;131;p4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4"/>
          <p:cNvGrpSpPr/>
          <p:nvPr/>
        </p:nvGrpSpPr>
        <p:grpSpPr>
          <a:xfrm>
            <a:off x="8593591" y="2285202"/>
            <a:ext cx="452842" cy="457428"/>
            <a:chOff x="4930475" y="612100"/>
            <a:chExt cx="317650" cy="320575"/>
          </a:xfrm>
        </p:grpSpPr>
        <p:sp>
          <p:nvSpPr>
            <p:cNvPr id="136" name="Google Shape;136;p4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" name="Google Shape;141;p4"/>
          <p:cNvGrpSpPr/>
          <p:nvPr/>
        </p:nvGrpSpPr>
        <p:grpSpPr>
          <a:xfrm>
            <a:off x="151397" y="947670"/>
            <a:ext cx="686355" cy="534517"/>
            <a:chOff x="6041275" y="492925"/>
            <a:chExt cx="481450" cy="374600"/>
          </a:xfrm>
        </p:grpSpPr>
        <p:sp>
          <p:nvSpPr>
            <p:cNvPr id="142" name="Google Shape;142;p4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" name="Google Shape;149;p4"/>
          <p:cNvGrpSpPr/>
          <p:nvPr/>
        </p:nvGrpSpPr>
        <p:grpSpPr>
          <a:xfrm>
            <a:off x="8507382" y="1346287"/>
            <a:ext cx="625268" cy="640072"/>
            <a:chOff x="3100450" y="1022475"/>
            <a:chExt cx="438600" cy="448575"/>
          </a:xfrm>
        </p:grpSpPr>
        <p:sp>
          <p:nvSpPr>
            <p:cNvPr id="150" name="Google Shape;150;p4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" name="Google Shape;154;p4"/>
          <p:cNvGrpSpPr/>
          <p:nvPr/>
        </p:nvGrpSpPr>
        <p:grpSpPr>
          <a:xfrm>
            <a:off x="-73862" y="2774101"/>
            <a:ext cx="662904" cy="573043"/>
            <a:chOff x="6698825" y="1054200"/>
            <a:chExt cx="465000" cy="401600"/>
          </a:xfrm>
        </p:grpSpPr>
        <p:sp>
          <p:nvSpPr>
            <p:cNvPr id="155" name="Google Shape;155;p4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4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" name="Google Shape;159;p4"/>
          <p:cNvGrpSpPr/>
          <p:nvPr/>
        </p:nvGrpSpPr>
        <p:grpSpPr>
          <a:xfrm>
            <a:off x="8106191" y="772175"/>
            <a:ext cx="897273" cy="429782"/>
            <a:chOff x="3863100" y="581575"/>
            <a:chExt cx="629400" cy="301200"/>
          </a:xfrm>
        </p:grpSpPr>
        <p:sp>
          <p:nvSpPr>
            <p:cNvPr id="160" name="Google Shape;160;p4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5" name="Google Shape;165;p4"/>
          <p:cNvSpPr/>
          <p:nvPr/>
        </p:nvSpPr>
        <p:spPr>
          <a:xfrm>
            <a:off x="8780188" y="224113"/>
            <a:ext cx="212400" cy="212400"/>
          </a:xfrm>
          <a:prstGeom prst="star4">
            <a:avLst>
              <a:gd name="adj" fmla="val 2228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4"/>
          <p:cNvSpPr/>
          <p:nvPr/>
        </p:nvSpPr>
        <p:spPr>
          <a:xfrm>
            <a:off x="8780188" y="2896088"/>
            <a:ext cx="212400" cy="212400"/>
          </a:xfrm>
          <a:prstGeom prst="star4">
            <a:avLst>
              <a:gd name="adj" fmla="val 2228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4"/>
          <p:cNvSpPr/>
          <p:nvPr/>
        </p:nvSpPr>
        <p:spPr>
          <a:xfrm>
            <a:off x="151388" y="365738"/>
            <a:ext cx="212400" cy="212400"/>
          </a:xfrm>
          <a:prstGeom prst="star4">
            <a:avLst>
              <a:gd name="adj" fmla="val 2228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4"/>
          <p:cNvSpPr/>
          <p:nvPr/>
        </p:nvSpPr>
        <p:spPr>
          <a:xfrm>
            <a:off x="106563" y="1773938"/>
            <a:ext cx="212400" cy="212400"/>
          </a:xfrm>
          <a:prstGeom prst="star4">
            <a:avLst>
              <a:gd name="adj" fmla="val 2228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" name="Google Shape;169;p4"/>
          <p:cNvGrpSpPr/>
          <p:nvPr/>
        </p:nvGrpSpPr>
        <p:grpSpPr>
          <a:xfrm>
            <a:off x="-87003" y="3483710"/>
            <a:ext cx="1833619" cy="2017336"/>
            <a:chOff x="4233484" y="5749898"/>
            <a:chExt cx="1833619" cy="2017336"/>
          </a:xfrm>
        </p:grpSpPr>
        <p:sp>
          <p:nvSpPr>
            <p:cNvPr id="170" name="Google Shape;170;p4"/>
            <p:cNvSpPr/>
            <p:nvPr/>
          </p:nvSpPr>
          <p:spPr>
            <a:xfrm rot="-276419">
              <a:off x="4358010" y="6798477"/>
              <a:ext cx="848795" cy="936182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 rot="2224707">
              <a:off x="4523471" y="5988525"/>
              <a:ext cx="1253208" cy="1382232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4"/>
            <p:cNvSpPr/>
            <p:nvPr/>
          </p:nvSpPr>
          <p:spPr>
            <a:xfrm rot="2224707">
              <a:off x="4523471" y="5988525"/>
              <a:ext cx="1253208" cy="1382232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4"/>
            <p:cNvSpPr/>
            <p:nvPr/>
          </p:nvSpPr>
          <p:spPr>
            <a:xfrm rot="2224707">
              <a:off x="4526093" y="5988679"/>
              <a:ext cx="1253208" cy="1374982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4"/>
            <p:cNvSpPr/>
            <p:nvPr/>
          </p:nvSpPr>
          <p:spPr>
            <a:xfrm rot="2224707">
              <a:off x="4523471" y="5988525"/>
              <a:ext cx="1253208" cy="1382232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 rot="2224707">
              <a:off x="5223880" y="7595583"/>
              <a:ext cx="60199" cy="59474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4"/>
            <p:cNvSpPr/>
            <p:nvPr/>
          </p:nvSpPr>
          <p:spPr>
            <a:xfrm rot="2224707">
              <a:off x="5223880" y="7595583"/>
              <a:ext cx="60199" cy="59474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 rot="-276419">
              <a:off x="4357774" y="6797995"/>
              <a:ext cx="848795" cy="931271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4"/>
            <p:cNvSpPr/>
            <p:nvPr/>
          </p:nvSpPr>
          <p:spPr>
            <a:xfrm rot="-276419">
              <a:off x="4358010" y="6798477"/>
              <a:ext cx="848795" cy="936182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4"/>
            <p:cNvSpPr/>
            <p:nvPr/>
          </p:nvSpPr>
          <p:spPr>
            <a:xfrm rot="-276419">
              <a:off x="5240540" y="7677960"/>
              <a:ext cx="40773" cy="40282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4"/>
            <p:cNvSpPr/>
            <p:nvPr/>
          </p:nvSpPr>
          <p:spPr>
            <a:xfrm rot="-276419">
              <a:off x="5240540" y="7677960"/>
              <a:ext cx="40773" cy="40282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"/>
          <p:cNvSpPr txBox="1">
            <a:spLocks noGrp="1"/>
          </p:cNvSpPr>
          <p:nvPr>
            <p:ph type="title"/>
          </p:nvPr>
        </p:nvSpPr>
        <p:spPr>
          <a:xfrm>
            <a:off x="1783745" y="2373325"/>
            <a:ext cx="2610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5"/>
          <p:cNvSpPr txBox="1">
            <a:spLocks noGrp="1"/>
          </p:cNvSpPr>
          <p:nvPr>
            <p:ph type="title" idx="2"/>
          </p:nvPr>
        </p:nvSpPr>
        <p:spPr>
          <a:xfrm>
            <a:off x="4750555" y="2373325"/>
            <a:ext cx="26100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5"/>
          <p:cNvSpPr txBox="1">
            <a:spLocks noGrp="1"/>
          </p:cNvSpPr>
          <p:nvPr>
            <p:ph type="subTitle" idx="1"/>
          </p:nvPr>
        </p:nvSpPr>
        <p:spPr>
          <a:xfrm>
            <a:off x="4750555" y="2589950"/>
            <a:ext cx="26100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5" name="Google Shape;185;p5"/>
          <p:cNvSpPr txBox="1">
            <a:spLocks noGrp="1"/>
          </p:cNvSpPr>
          <p:nvPr>
            <p:ph type="subTitle" idx="3"/>
          </p:nvPr>
        </p:nvSpPr>
        <p:spPr>
          <a:xfrm>
            <a:off x="1783445" y="2589950"/>
            <a:ext cx="26106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6" name="Google Shape;186;p5"/>
          <p:cNvSpPr txBox="1">
            <a:spLocks noGrp="1"/>
          </p:cNvSpPr>
          <p:nvPr>
            <p:ph type="title" idx="4"/>
          </p:nvPr>
        </p:nvSpPr>
        <p:spPr>
          <a:xfrm>
            <a:off x="720000" y="365760"/>
            <a:ext cx="7704000" cy="54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7" name="Google Shape;187;p5"/>
          <p:cNvSpPr/>
          <p:nvPr/>
        </p:nvSpPr>
        <p:spPr>
          <a:xfrm rot="10800000" flipH="1">
            <a:off x="649906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5"/>
          <p:cNvSpPr/>
          <p:nvPr/>
        </p:nvSpPr>
        <p:spPr>
          <a:xfrm flipH="1">
            <a:off x="-170633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9" name="Google Shape;189;p5"/>
          <p:cNvGrpSpPr/>
          <p:nvPr/>
        </p:nvGrpSpPr>
        <p:grpSpPr>
          <a:xfrm rot="1780642" flipH="1">
            <a:off x="-518319" y="3419104"/>
            <a:ext cx="1897033" cy="2037829"/>
            <a:chOff x="7942738" y="3173998"/>
            <a:chExt cx="1897092" cy="2037893"/>
          </a:xfrm>
        </p:grpSpPr>
        <p:grpSp>
          <p:nvGrpSpPr>
            <p:cNvPr id="190" name="Google Shape;190;p5"/>
            <p:cNvGrpSpPr/>
            <p:nvPr/>
          </p:nvGrpSpPr>
          <p:grpSpPr>
            <a:xfrm rot="2224707">
              <a:off x="8236406" y="3425942"/>
              <a:ext cx="1309757" cy="1413406"/>
              <a:chOff x="-741850" y="3728650"/>
              <a:chExt cx="1309775" cy="1413425"/>
            </a:xfrm>
          </p:grpSpPr>
          <p:sp>
            <p:nvSpPr>
              <p:cNvPr id="191" name="Google Shape;191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5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7" name="Google Shape;197;p5"/>
            <p:cNvGrpSpPr/>
            <p:nvPr/>
          </p:nvGrpSpPr>
          <p:grpSpPr>
            <a:xfrm rot="-276419">
              <a:off x="8086370" y="4220515"/>
              <a:ext cx="887095" cy="957296"/>
              <a:chOff x="-741850" y="3728650"/>
              <a:chExt cx="1309775" cy="1413425"/>
            </a:xfrm>
          </p:grpSpPr>
          <p:sp>
            <p:nvSpPr>
              <p:cNvPr id="198" name="Google Shape;198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5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03" name="Google Shape;203;p5"/>
          <p:cNvGrpSpPr/>
          <p:nvPr/>
        </p:nvGrpSpPr>
        <p:grpSpPr>
          <a:xfrm>
            <a:off x="7712301" y="3342873"/>
            <a:ext cx="1897092" cy="2037893"/>
            <a:chOff x="7942738" y="3173998"/>
            <a:chExt cx="1897092" cy="2037893"/>
          </a:xfrm>
        </p:grpSpPr>
        <p:grpSp>
          <p:nvGrpSpPr>
            <p:cNvPr id="204" name="Google Shape;204;p5"/>
            <p:cNvGrpSpPr/>
            <p:nvPr/>
          </p:nvGrpSpPr>
          <p:grpSpPr>
            <a:xfrm rot="2224707">
              <a:off x="8236406" y="3425942"/>
              <a:ext cx="1309757" cy="1413406"/>
              <a:chOff x="-741850" y="3728650"/>
              <a:chExt cx="1309775" cy="1413425"/>
            </a:xfrm>
          </p:grpSpPr>
          <p:sp>
            <p:nvSpPr>
              <p:cNvPr id="205" name="Google Shape;205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5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1" name="Google Shape;211;p5"/>
            <p:cNvGrpSpPr/>
            <p:nvPr/>
          </p:nvGrpSpPr>
          <p:grpSpPr>
            <a:xfrm rot="-276419">
              <a:off x="8086370" y="4220515"/>
              <a:ext cx="887095" cy="957296"/>
              <a:chOff x="-741850" y="3728650"/>
              <a:chExt cx="1309775" cy="1413425"/>
            </a:xfrm>
          </p:grpSpPr>
          <p:sp>
            <p:nvSpPr>
              <p:cNvPr id="212" name="Google Shape;212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5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5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5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7" name="Google Shape;217;p5"/>
          <p:cNvGrpSpPr/>
          <p:nvPr/>
        </p:nvGrpSpPr>
        <p:grpSpPr>
          <a:xfrm>
            <a:off x="267166" y="1885440"/>
            <a:ext cx="452842" cy="457428"/>
            <a:chOff x="4930475" y="612100"/>
            <a:chExt cx="317650" cy="320575"/>
          </a:xfrm>
        </p:grpSpPr>
        <p:sp>
          <p:nvSpPr>
            <p:cNvPr id="218" name="Google Shape;218;p5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5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5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5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5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5"/>
          <p:cNvGrpSpPr/>
          <p:nvPr/>
        </p:nvGrpSpPr>
        <p:grpSpPr>
          <a:xfrm>
            <a:off x="180957" y="914462"/>
            <a:ext cx="625268" cy="640072"/>
            <a:chOff x="3100450" y="1022475"/>
            <a:chExt cx="438600" cy="448575"/>
          </a:xfrm>
        </p:grpSpPr>
        <p:sp>
          <p:nvSpPr>
            <p:cNvPr id="224" name="Google Shape;224;p5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5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5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5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8" name="Google Shape;228;p5"/>
          <p:cNvGrpSpPr/>
          <p:nvPr/>
        </p:nvGrpSpPr>
        <p:grpSpPr>
          <a:xfrm>
            <a:off x="188391" y="153750"/>
            <a:ext cx="897273" cy="429782"/>
            <a:chOff x="3863100" y="581575"/>
            <a:chExt cx="629400" cy="301200"/>
          </a:xfrm>
        </p:grpSpPr>
        <p:sp>
          <p:nvSpPr>
            <p:cNvPr id="229" name="Google Shape;229;p5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5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5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4" name="Google Shape;234;p5"/>
          <p:cNvSpPr/>
          <p:nvPr/>
        </p:nvSpPr>
        <p:spPr>
          <a:xfrm>
            <a:off x="86463" y="70203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5"/>
          <p:cNvSpPr/>
          <p:nvPr/>
        </p:nvSpPr>
        <p:spPr>
          <a:xfrm>
            <a:off x="298863" y="27390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6" name="Google Shape;236;p5"/>
          <p:cNvGrpSpPr/>
          <p:nvPr/>
        </p:nvGrpSpPr>
        <p:grpSpPr>
          <a:xfrm>
            <a:off x="8341272" y="272245"/>
            <a:ext cx="686355" cy="534517"/>
            <a:chOff x="6041275" y="492925"/>
            <a:chExt cx="481450" cy="374600"/>
          </a:xfrm>
        </p:grpSpPr>
        <p:sp>
          <p:nvSpPr>
            <p:cNvPr id="237" name="Google Shape;237;p5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4" name="Google Shape;244;p5"/>
          <p:cNvGrpSpPr/>
          <p:nvPr/>
        </p:nvGrpSpPr>
        <p:grpSpPr>
          <a:xfrm>
            <a:off x="8481101" y="132226"/>
            <a:ext cx="662904" cy="573043"/>
            <a:chOff x="6698825" y="1054200"/>
            <a:chExt cx="465000" cy="401600"/>
          </a:xfrm>
        </p:grpSpPr>
        <p:sp>
          <p:nvSpPr>
            <p:cNvPr id="245" name="Google Shape;245;p5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" name="Google Shape;249;p5"/>
          <p:cNvSpPr/>
          <p:nvPr/>
        </p:nvSpPr>
        <p:spPr>
          <a:xfrm>
            <a:off x="8780338" y="15545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5"/>
          <p:cNvSpPr/>
          <p:nvPr/>
        </p:nvSpPr>
        <p:spPr>
          <a:xfrm>
            <a:off x="8633488" y="25104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1" name="Google Shape;251;p5"/>
          <p:cNvGrpSpPr/>
          <p:nvPr/>
        </p:nvGrpSpPr>
        <p:grpSpPr>
          <a:xfrm>
            <a:off x="8288791" y="1766915"/>
            <a:ext cx="452842" cy="457428"/>
            <a:chOff x="4930475" y="612100"/>
            <a:chExt cx="317650" cy="320575"/>
          </a:xfrm>
        </p:grpSpPr>
        <p:sp>
          <p:nvSpPr>
            <p:cNvPr id="252" name="Google Shape;252;p5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5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7" name="Google Shape;257;p5"/>
          <p:cNvSpPr/>
          <p:nvPr/>
        </p:nvSpPr>
        <p:spPr>
          <a:xfrm>
            <a:off x="4307863" y="1322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7"/>
          <p:cNvSpPr txBox="1">
            <a:spLocks noGrp="1"/>
          </p:cNvSpPr>
          <p:nvPr>
            <p:ph type="body" idx="1"/>
          </p:nvPr>
        </p:nvSpPr>
        <p:spPr>
          <a:xfrm>
            <a:off x="713614" y="1457300"/>
            <a:ext cx="4668000" cy="219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unito Light"/>
              <a:buChar char="●"/>
              <a:defRPr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308" name="Google Shape;308;p7"/>
          <p:cNvSpPr txBox="1">
            <a:spLocks noGrp="1"/>
          </p:cNvSpPr>
          <p:nvPr>
            <p:ph type="title"/>
          </p:nvPr>
        </p:nvSpPr>
        <p:spPr>
          <a:xfrm>
            <a:off x="720000" y="365760"/>
            <a:ext cx="7704000" cy="54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7"/>
          <p:cNvSpPr/>
          <p:nvPr/>
        </p:nvSpPr>
        <p:spPr>
          <a:xfrm>
            <a:off x="649906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7"/>
          <p:cNvSpPr/>
          <p:nvPr/>
        </p:nvSpPr>
        <p:spPr>
          <a:xfrm flipH="1">
            <a:off x="-170633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1" name="Google Shape;311;p7"/>
          <p:cNvGrpSpPr/>
          <p:nvPr/>
        </p:nvGrpSpPr>
        <p:grpSpPr>
          <a:xfrm rot="-1709568" flipH="1">
            <a:off x="-29184" y="3351650"/>
            <a:ext cx="911036" cy="1824262"/>
            <a:chOff x="-303325" y="2748725"/>
            <a:chExt cx="1195950" cy="2394775"/>
          </a:xfrm>
        </p:grpSpPr>
        <p:sp>
          <p:nvSpPr>
            <p:cNvPr id="312" name="Google Shape;312;p7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7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7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6" name="Google Shape;316;p7"/>
          <p:cNvGrpSpPr/>
          <p:nvPr/>
        </p:nvGrpSpPr>
        <p:grpSpPr>
          <a:xfrm rot="-916302">
            <a:off x="7787172" y="3244494"/>
            <a:ext cx="1897117" cy="2037919"/>
            <a:chOff x="7942738" y="3173998"/>
            <a:chExt cx="1897092" cy="2037893"/>
          </a:xfrm>
        </p:grpSpPr>
        <p:grpSp>
          <p:nvGrpSpPr>
            <p:cNvPr id="317" name="Google Shape;317;p7"/>
            <p:cNvGrpSpPr/>
            <p:nvPr/>
          </p:nvGrpSpPr>
          <p:grpSpPr>
            <a:xfrm rot="2224707">
              <a:off x="8236406" y="3425942"/>
              <a:ext cx="1309757" cy="1413406"/>
              <a:chOff x="-741850" y="3728650"/>
              <a:chExt cx="1309775" cy="1413425"/>
            </a:xfrm>
          </p:grpSpPr>
          <p:sp>
            <p:nvSpPr>
              <p:cNvPr id="318" name="Google Shape;318;p7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7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7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7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7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7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4" name="Google Shape;324;p7"/>
            <p:cNvGrpSpPr/>
            <p:nvPr/>
          </p:nvGrpSpPr>
          <p:grpSpPr>
            <a:xfrm rot="-276419">
              <a:off x="8086370" y="4220515"/>
              <a:ext cx="887095" cy="957296"/>
              <a:chOff x="-741850" y="3728650"/>
              <a:chExt cx="1309775" cy="1413425"/>
            </a:xfrm>
          </p:grpSpPr>
          <p:sp>
            <p:nvSpPr>
              <p:cNvPr id="325" name="Google Shape;325;p7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7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7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7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7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30" name="Google Shape;330;p7"/>
          <p:cNvGrpSpPr/>
          <p:nvPr/>
        </p:nvGrpSpPr>
        <p:grpSpPr>
          <a:xfrm>
            <a:off x="8206997" y="219632"/>
            <a:ext cx="686355" cy="534517"/>
            <a:chOff x="6041275" y="492925"/>
            <a:chExt cx="481450" cy="374600"/>
          </a:xfrm>
        </p:grpSpPr>
        <p:sp>
          <p:nvSpPr>
            <p:cNvPr id="331" name="Google Shape;331;p7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7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7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7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" name="Google Shape;338;p7"/>
          <p:cNvGrpSpPr/>
          <p:nvPr/>
        </p:nvGrpSpPr>
        <p:grpSpPr>
          <a:xfrm>
            <a:off x="132138" y="1357976"/>
            <a:ext cx="662904" cy="573043"/>
            <a:chOff x="6698825" y="1054200"/>
            <a:chExt cx="465000" cy="401600"/>
          </a:xfrm>
        </p:grpSpPr>
        <p:sp>
          <p:nvSpPr>
            <p:cNvPr id="339" name="Google Shape;339;p7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7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7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3" name="Google Shape;343;p7"/>
          <p:cNvSpPr/>
          <p:nvPr/>
        </p:nvSpPr>
        <p:spPr>
          <a:xfrm>
            <a:off x="219525" y="23745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4" name="Google Shape;344;p7"/>
          <p:cNvGrpSpPr/>
          <p:nvPr/>
        </p:nvGrpSpPr>
        <p:grpSpPr>
          <a:xfrm>
            <a:off x="355666" y="365740"/>
            <a:ext cx="452842" cy="457428"/>
            <a:chOff x="4930475" y="612100"/>
            <a:chExt cx="317650" cy="320575"/>
          </a:xfrm>
        </p:grpSpPr>
        <p:sp>
          <p:nvSpPr>
            <p:cNvPr id="345" name="Google Shape;345;p7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" name="Google Shape;350;p7"/>
          <p:cNvSpPr/>
          <p:nvPr/>
        </p:nvSpPr>
        <p:spPr>
          <a:xfrm>
            <a:off x="132150" y="1533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7"/>
          <p:cNvSpPr/>
          <p:nvPr/>
        </p:nvSpPr>
        <p:spPr>
          <a:xfrm>
            <a:off x="6556413" y="526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2" name="Google Shape;352;p7"/>
          <p:cNvGrpSpPr/>
          <p:nvPr/>
        </p:nvGrpSpPr>
        <p:grpSpPr>
          <a:xfrm>
            <a:off x="8569720" y="1076612"/>
            <a:ext cx="625268" cy="640072"/>
            <a:chOff x="3100450" y="1022475"/>
            <a:chExt cx="438600" cy="448575"/>
          </a:xfrm>
        </p:grpSpPr>
        <p:sp>
          <p:nvSpPr>
            <p:cNvPr id="353" name="Google Shape;353;p7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7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7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7" name="Google Shape;357;p7"/>
          <p:cNvSpPr/>
          <p:nvPr/>
        </p:nvSpPr>
        <p:spPr>
          <a:xfrm>
            <a:off x="8776163" y="24655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9"/>
          <p:cNvSpPr txBox="1">
            <a:spLocks noGrp="1"/>
          </p:cNvSpPr>
          <p:nvPr>
            <p:ph type="title"/>
          </p:nvPr>
        </p:nvSpPr>
        <p:spPr>
          <a:xfrm>
            <a:off x="713250" y="1473900"/>
            <a:ext cx="7717500" cy="822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23" name="Google Shape;423;p9"/>
          <p:cNvSpPr txBox="1">
            <a:spLocks noGrp="1"/>
          </p:cNvSpPr>
          <p:nvPr>
            <p:ph type="subTitle" idx="1"/>
          </p:nvPr>
        </p:nvSpPr>
        <p:spPr>
          <a:xfrm>
            <a:off x="713250" y="2298000"/>
            <a:ext cx="77175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9"/>
          <p:cNvSpPr/>
          <p:nvPr/>
        </p:nvSpPr>
        <p:spPr>
          <a:xfrm rot="10800000">
            <a:off x="-170633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9"/>
          <p:cNvSpPr/>
          <p:nvPr/>
        </p:nvSpPr>
        <p:spPr>
          <a:xfrm>
            <a:off x="649906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6" name="Google Shape;426;p9"/>
          <p:cNvGrpSpPr/>
          <p:nvPr/>
        </p:nvGrpSpPr>
        <p:grpSpPr>
          <a:xfrm flipH="1">
            <a:off x="-302400" y="2819325"/>
            <a:ext cx="1634475" cy="2394775"/>
            <a:chOff x="-741850" y="2748725"/>
            <a:chExt cx="1634475" cy="2394775"/>
          </a:xfrm>
        </p:grpSpPr>
        <p:sp>
          <p:nvSpPr>
            <p:cNvPr id="427" name="Google Shape;427;p9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9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extrusionOk="0">
                  <a:moveTo>
                    <a:pt x="15193" y="1"/>
                  </a:moveTo>
                  <a:lnTo>
                    <a:pt x="14526" y="30"/>
                  </a:lnTo>
                  <a:lnTo>
                    <a:pt x="13859" y="59"/>
                  </a:lnTo>
                  <a:lnTo>
                    <a:pt x="13192" y="146"/>
                  </a:lnTo>
                  <a:lnTo>
                    <a:pt x="12526" y="233"/>
                  </a:lnTo>
                  <a:lnTo>
                    <a:pt x="11859" y="378"/>
                  </a:lnTo>
                  <a:lnTo>
                    <a:pt x="11192" y="523"/>
                  </a:lnTo>
                  <a:lnTo>
                    <a:pt x="10525" y="697"/>
                  </a:lnTo>
                  <a:lnTo>
                    <a:pt x="9858" y="900"/>
                  </a:lnTo>
                  <a:lnTo>
                    <a:pt x="9076" y="1190"/>
                  </a:lnTo>
                  <a:lnTo>
                    <a:pt x="8322" y="1508"/>
                  </a:lnTo>
                  <a:lnTo>
                    <a:pt x="7655" y="1798"/>
                  </a:lnTo>
                  <a:lnTo>
                    <a:pt x="7133" y="2088"/>
                  </a:lnTo>
                  <a:lnTo>
                    <a:pt x="6611" y="2378"/>
                  </a:lnTo>
                  <a:lnTo>
                    <a:pt x="6118" y="2697"/>
                  </a:lnTo>
                  <a:lnTo>
                    <a:pt x="5625" y="3016"/>
                  </a:lnTo>
                  <a:lnTo>
                    <a:pt x="5162" y="3393"/>
                  </a:lnTo>
                  <a:lnTo>
                    <a:pt x="4698" y="3770"/>
                  </a:lnTo>
                  <a:lnTo>
                    <a:pt x="4234" y="4147"/>
                  </a:lnTo>
                  <a:lnTo>
                    <a:pt x="3828" y="4553"/>
                  </a:lnTo>
                  <a:lnTo>
                    <a:pt x="3422" y="4988"/>
                  </a:lnTo>
                  <a:lnTo>
                    <a:pt x="3016" y="5422"/>
                  </a:lnTo>
                  <a:lnTo>
                    <a:pt x="2639" y="5886"/>
                  </a:lnTo>
                  <a:lnTo>
                    <a:pt x="2291" y="6379"/>
                  </a:lnTo>
                  <a:lnTo>
                    <a:pt x="1972" y="6872"/>
                  </a:lnTo>
                  <a:lnTo>
                    <a:pt x="1653" y="7394"/>
                  </a:lnTo>
                  <a:lnTo>
                    <a:pt x="1393" y="7945"/>
                  </a:lnTo>
                  <a:lnTo>
                    <a:pt x="1132" y="8496"/>
                  </a:lnTo>
                  <a:lnTo>
                    <a:pt x="842" y="9162"/>
                  </a:lnTo>
                  <a:lnTo>
                    <a:pt x="610" y="9829"/>
                  </a:lnTo>
                  <a:lnTo>
                    <a:pt x="436" y="10525"/>
                  </a:lnTo>
                  <a:lnTo>
                    <a:pt x="262" y="11192"/>
                  </a:lnTo>
                  <a:lnTo>
                    <a:pt x="146" y="11888"/>
                  </a:lnTo>
                  <a:lnTo>
                    <a:pt x="59" y="12584"/>
                  </a:lnTo>
                  <a:lnTo>
                    <a:pt x="30" y="13279"/>
                  </a:lnTo>
                  <a:lnTo>
                    <a:pt x="1" y="13975"/>
                  </a:lnTo>
                  <a:lnTo>
                    <a:pt x="30" y="14758"/>
                  </a:lnTo>
                  <a:lnTo>
                    <a:pt x="88" y="15483"/>
                  </a:lnTo>
                  <a:lnTo>
                    <a:pt x="175" y="16208"/>
                  </a:lnTo>
                  <a:lnTo>
                    <a:pt x="291" y="16932"/>
                  </a:lnTo>
                  <a:lnTo>
                    <a:pt x="436" y="17657"/>
                  </a:lnTo>
                  <a:lnTo>
                    <a:pt x="610" y="18382"/>
                  </a:lnTo>
                  <a:lnTo>
                    <a:pt x="813" y="19107"/>
                  </a:lnTo>
                  <a:lnTo>
                    <a:pt x="1045" y="19803"/>
                  </a:lnTo>
                  <a:lnTo>
                    <a:pt x="1306" y="20527"/>
                  </a:lnTo>
                  <a:lnTo>
                    <a:pt x="1595" y="21223"/>
                  </a:lnTo>
                  <a:lnTo>
                    <a:pt x="1885" y="21948"/>
                  </a:lnTo>
                  <a:lnTo>
                    <a:pt x="2233" y="22644"/>
                  </a:lnTo>
                  <a:lnTo>
                    <a:pt x="2581" y="23340"/>
                  </a:lnTo>
                  <a:lnTo>
                    <a:pt x="2929" y="24036"/>
                  </a:lnTo>
                  <a:lnTo>
                    <a:pt x="3335" y="24731"/>
                  </a:lnTo>
                  <a:lnTo>
                    <a:pt x="3741" y="25427"/>
                  </a:lnTo>
                  <a:lnTo>
                    <a:pt x="4147" y="26094"/>
                  </a:lnTo>
                  <a:lnTo>
                    <a:pt x="4756" y="27022"/>
                  </a:lnTo>
                  <a:lnTo>
                    <a:pt x="5365" y="27863"/>
                  </a:lnTo>
                  <a:lnTo>
                    <a:pt x="5973" y="28703"/>
                  </a:lnTo>
                  <a:lnTo>
                    <a:pt x="6611" y="29544"/>
                  </a:lnTo>
                  <a:lnTo>
                    <a:pt x="7249" y="30356"/>
                  </a:lnTo>
                  <a:lnTo>
                    <a:pt x="7916" y="31139"/>
                  </a:lnTo>
                  <a:lnTo>
                    <a:pt x="8583" y="31921"/>
                  </a:lnTo>
                  <a:lnTo>
                    <a:pt x="9278" y="32675"/>
                  </a:lnTo>
                  <a:lnTo>
                    <a:pt x="9974" y="33400"/>
                  </a:lnTo>
                  <a:lnTo>
                    <a:pt x="11337" y="34821"/>
                  </a:lnTo>
                  <a:lnTo>
                    <a:pt x="12729" y="36125"/>
                  </a:lnTo>
                  <a:lnTo>
                    <a:pt x="14062" y="37343"/>
                  </a:lnTo>
                  <a:lnTo>
                    <a:pt x="15367" y="38474"/>
                  </a:lnTo>
                  <a:lnTo>
                    <a:pt x="16063" y="39025"/>
                  </a:lnTo>
                  <a:lnTo>
                    <a:pt x="17077" y="39836"/>
                  </a:lnTo>
                  <a:lnTo>
                    <a:pt x="18469" y="40909"/>
                  </a:lnTo>
                  <a:lnTo>
                    <a:pt x="19890" y="41924"/>
                  </a:lnTo>
                  <a:lnTo>
                    <a:pt x="21310" y="42939"/>
                  </a:lnTo>
                  <a:lnTo>
                    <a:pt x="22789" y="43924"/>
                  </a:lnTo>
                  <a:lnTo>
                    <a:pt x="24268" y="44881"/>
                  </a:lnTo>
                  <a:lnTo>
                    <a:pt x="25746" y="45780"/>
                  </a:lnTo>
                  <a:lnTo>
                    <a:pt x="27283" y="46679"/>
                  </a:lnTo>
                  <a:lnTo>
                    <a:pt x="28819" y="47519"/>
                  </a:lnTo>
                  <a:lnTo>
                    <a:pt x="30617" y="48505"/>
                  </a:lnTo>
                  <a:lnTo>
                    <a:pt x="31574" y="48969"/>
                  </a:lnTo>
                  <a:lnTo>
                    <a:pt x="33516" y="49897"/>
                  </a:lnTo>
                  <a:lnTo>
                    <a:pt x="35459" y="50796"/>
                  </a:lnTo>
                  <a:lnTo>
                    <a:pt x="37401" y="51607"/>
                  </a:lnTo>
                  <a:lnTo>
                    <a:pt x="39402" y="52390"/>
                  </a:lnTo>
                  <a:lnTo>
                    <a:pt x="41402" y="53115"/>
                  </a:lnTo>
                  <a:lnTo>
                    <a:pt x="43403" y="53811"/>
                  </a:lnTo>
                  <a:lnTo>
                    <a:pt x="45461" y="54449"/>
                  </a:lnTo>
                  <a:lnTo>
                    <a:pt x="47491" y="55028"/>
                  </a:lnTo>
                  <a:lnTo>
                    <a:pt x="48012" y="55144"/>
                  </a:lnTo>
                  <a:lnTo>
                    <a:pt x="48476" y="55231"/>
                  </a:lnTo>
                  <a:lnTo>
                    <a:pt x="48853" y="55289"/>
                  </a:lnTo>
                  <a:lnTo>
                    <a:pt x="49172" y="55289"/>
                  </a:lnTo>
                  <a:lnTo>
                    <a:pt x="49462" y="55260"/>
                  </a:lnTo>
                  <a:lnTo>
                    <a:pt x="49694" y="55202"/>
                  </a:lnTo>
                  <a:lnTo>
                    <a:pt x="49868" y="55086"/>
                  </a:lnTo>
                  <a:lnTo>
                    <a:pt x="49984" y="54970"/>
                  </a:lnTo>
                  <a:lnTo>
                    <a:pt x="50071" y="54796"/>
                  </a:lnTo>
                  <a:lnTo>
                    <a:pt x="50129" y="54623"/>
                  </a:lnTo>
                  <a:lnTo>
                    <a:pt x="50129" y="54391"/>
                  </a:lnTo>
                  <a:lnTo>
                    <a:pt x="50100" y="54130"/>
                  </a:lnTo>
                  <a:lnTo>
                    <a:pt x="50071" y="53898"/>
                  </a:lnTo>
                  <a:lnTo>
                    <a:pt x="49984" y="53608"/>
                  </a:lnTo>
                  <a:lnTo>
                    <a:pt x="49810" y="53028"/>
                  </a:lnTo>
                  <a:lnTo>
                    <a:pt x="49549" y="52361"/>
                  </a:lnTo>
                  <a:lnTo>
                    <a:pt x="49259" y="51636"/>
                  </a:lnTo>
                  <a:lnTo>
                    <a:pt x="48476" y="49636"/>
                  </a:lnTo>
                  <a:lnTo>
                    <a:pt x="47752" y="47635"/>
                  </a:lnTo>
                  <a:lnTo>
                    <a:pt x="47085" y="45606"/>
                  </a:lnTo>
                  <a:lnTo>
                    <a:pt x="46418" y="43576"/>
                  </a:lnTo>
                  <a:lnTo>
                    <a:pt x="45838" y="41663"/>
                  </a:lnTo>
                  <a:lnTo>
                    <a:pt x="45258" y="39749"/>
                  </a:lnTo>
                  <a:lnTo>
                    <a:pt x="44127" y="35922"/>
                  </a:lnTo>
                  <a:lnTo>
                    <a:pt x="43026" y="32095"/>
                  </a:lnTo>
                  <a:lnTo>
                    <a:pt x="42446" y="30182"/>
                  </a:lnTo>
                  <a:lnTo>
                    <a:pt x="41866" y="28268"/>
                  </a:lnTo>
                  <a:lnTo>
                    <a:pt x="41460" y="27022"/>
                  </a:lnTo>
                  <a:lnTo>
                    <a:pt x="40822" y="25137"/>
                  </a:lnTo>
                  <a:lnTo>
                    <a:pt x="40155" y="23282"/>
                  </a:lnTo>
                  <a:lnTo>
                    <a:pt x="39460" y="21455"/>
                  </a:lnTo>
                  <a:lnTo>
                    <a:pt x="38735" y="19629"/>
                  </a:lnTo>
                  <a:lnTo>
                    <a:pt x="37952" y="17831"/>
                  </a:lnTo>
                  <a:lnTo>
                    <a:pt x="37111" y="16034"/>
                  </a:lnTo>
                  <a:lnTo>
                    <a:pt x="36213" y="14294"/>
                  </a:lnTo>
                  <a:lnTo>
                    <a:pt x="35749" y="13424"/>
                  </a:lnTo>
                  <a:lnTo>
                    <a:pt x="35256" y="12555"/>
                  </a:lnTo>
                  <a:lnTo>
                    <a:pt x="34850" y="11888"/>
                  </a:lnTo>
                  <a:lnTo>
                    <a:pt x="34763" y="11743"/>
                  </a:lnTo>
                  <a:lnTo>
                    <a:pt x="34386" y="11105"/>
                  </a:lnTo>
                  <a:lnTo>
                    <a:pt x="33951" y="10496"/>
                  </a:lnTo>
                  <a:lnTo>
                    <a:pt x="33545" y="9916"/>
                  </a:lnTo>
                  <a:lnTo>
                    <a:pt x="33081" y="9307"/>
                  </a:lnTo>
                  <a:lnTo>
                    <a:pt x="32646" y="8728"/>
                  </a:lnTo>
                  <a:lnTo>
                    <a:pt x="32154" y="8177"/>
                  </a:lnTo>
                  <a:lnTo>
                    <a:pt x="31661" y="7626"/>
                  </a:lnTo>
                  <a:lnTo>
                    <a:pt x="31168" y="7104"/>
                  </a:lnTo>
                  <a:lnTo>
                    <a:pt x="30646" y="6582"/>
                  </a:lnTo>
                  <a:lnTo>
                    <a:pt x="30124" y="6060"/>
                  </a:lnTo>
                  <a:lnTo>
                    <a:pt x="29573" y="5567"/>
                  </a:lnTo>
                  <a:lnTo>
                    <a:pt x="29022" y="5104"/>
                  </a:lnTo>
                  <a:lnTo>
                    <a:pt x="28443" y="4640"/>
                  </a:lnTo>
                  <a:lnTo>
                    <a:pt x="27863" y="4205"/>
                  </a:lnTo>
                  <a:lnTo>
                    <a:pt x="27254" y="3799"/>
                  </a:lnTo>
                  <a:lnTo>
                    <a:pt x="26645" y="3393"/>
                  </a:lnTo>
                  <a:lnTo>
                    <a:pt x="25978" y="2987"/>
                  </a:lnTo>
                  <a:lnTo>
                    <a:pt x="25398" y="2639"/>
                  </a:lnTo>
                  <a:lnTo>
                    <a:pt x="24818" y="2320"/>
                  </a:lnTo>
                  <a:lnTo>
                    <a:pt x="24210" y="2030"/>
                  </a:lnTo>
                  <a:lnTo>
                    <a:pt x="23630" y="1740"/>
                  </a:lnTo>
                  <a:lnTo>
                    <a:pt x="22992" y="1480"/>
                  </a:lnTo>
                  <a:lnTo>
                    <a:pt x="22383" y="1248"/>
                  </a:lnTo>
                  <a:lnTo>
                    <a:pt x="21774" y="1016"/>
                  </a:lnTo>
                  <a:lnTo>
                    <a:pt x="21136" y="813"/>
                  </a:lnTo>
                  <a:lnTo>
                    <a:pt x="20499" y="639"/>
                  </a:lnTo>
                  <a:lnTo>
                    <a:pt x="19861" y="494"/>
                  </a:lnTo>
                  <a:lnTo>
                    <a:pt x="19194" y="349"/>
                  </a:lnTo>
                  <a:lnTo>
                    <a:pt x="18556" y="233"/>
                  </a:lnTo>
                  <a:lnTo>
                    <a:pt x="17889" y="146"/>
                  </a:lnTo>
                  <a:lnTo>
                    <a:pt x="17251" y="59"/>
                  </a:lnTo>
                  <a:lnTo>
                    <a:pt x="16585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9"/>
            <p:cNvSpPr/>
            <p:nvPr/>
          </p:nvSpPr>
          <p:spPr>
            <a:xfrm>
              <a:off x="-741850" y="3729375"/>
              <a:ext cx="1253225" cy="1382250"/>
            </a:xfrm>
            <a:custGeom>
              <a:avLst/>
              <a:gdLst/>
              <a:ahLst/>
              <a:cxnLst/>
              <a:rect l="l" t="t" r="r" b="b"/>
              <a:pathLst>
                <a:path w="50129" h="55290" fill="none" extrusionOk="0">
                  <a:moveTo>
                    <a:pt x="49984" y="54970"/>
                  </a:moveTo>
                  <a:lnTo>
                    <a:pt x="49984" y="54970"/>
                  </a:lnTo>
                  <a:lnTo>
                    <a:pt x="49868" y="55086"/>
                  </a:lnTo>
                  <a:lnTo>
                    <a:pt x="49694" y="55202"/>
                  </a:lnTo>
                  <a:lnTo>
                    <a:pt x="49462" y="55260"/>
                  </a:lnTo>
                  <a:lnTo>
                    <a:pt x="49172" y="55289"/>
                  </a:lnTo>
                  <a:lnTo>
                    <a:pt x="48853" y="55289"/>
                  </a:lnTo>
                  <a:lnTo>
                    <a:pt x="48476" y="55231"/>
                  </a:lnTo>
                  <a:lnTo>
                    <a:pt x="48012" y="55144"/>
                  </a:lnTo>
                  <a:lnTo>
                    <a:pt x="47491" y="55028"/>
                  </a:lnTo>
                  <a:lnTo>
                    <a:pt x="47491" y="55028"/>
                  </a:lnTo>
                  <a:lnTo>
                    <a:pt x="45461" y="54449"/>
                  </a:lnTo>
                  <a:lnTo>
                    <a:pt x="43403" y="53811"/>
                  </a:lnTo>
                  <a:lnTo>
                    <a:pt x="41402" y="53115"/>
                  </a:lnTo>
                  <a:lnTo>
                    <a:pt x="39402" y="52390"/>
                  </a:lnTo>
                  <a:lnTo>
                    <a:pt x="37401" y="51607"/>
                  </a:lnTo>
                  <a:lnTo>
                    <a:pt x="35459" y="50796"/>
                  </a:lnTo>
                  <a:lnTo>
                    <a:pt x="33516" y="49897"/>
                  </a:lnTo>
                  <a:lnTo>
                    <a:pt x="31574" y="48969"/>
                  </a:lnTo>
                  <a:lnTo>
                    <a:pt x="31574" y="48969"/>
                  </a:lnTo>
                  <a:lnTo>
                    <a:pt x="30617" y="48505"/>
                  </a:lnTo>
                  <a:lnTo>
                    <a:pt x="30617" y="48505"/>
                  </a:lnTo>
                  <a:lnTo>
                    <a:pt x="28819" y="47519"/>
                  </a:lnTo>
                  <a:lnTo>
                    <a:pt x="28819" y="47519"/>
                  </a:lnTo>
                  <a:lnTo>
                    <a:pt x="27283" y="46679"/>
                  </a:lnTo>
                  <a:lnTo>
                    <a:pt x="25746" y="45780"/>
                  </a:lnTo>
                  <a:lnTo>
                    <a:pt x="24268" y="44881"/>
                  </a:lnTo>
                  <a:lnTo>
                    <a:pt x="22789" y="43924"/>
                  </a:lnTo>
                  <a:lnTo>
                    <a:pt x="21310" y="42939"/>
                  </a:lnTo>
                  <a:lnTo>
                    <a:pt x="19890" y="41924"/>
                  </a:lnTo>
                  <a:lnTo>
                    <a:pt x="18469" y="40909"/>
                  </a:lnTo>
                  <a:lnTo>
                    <a:pt x="17077" y="39836"/>
                  </a:lnTo>
                  <a:lnTo>
                    <a:pt x="17077" y="39836"/>
                  </a:lnTo>
                  <a:lnTo>
                    <a:pt x="16063" y="39025"/>
                  </a:lnTo>
                  <a:lnTo>
                    <a:pt x="16063" y="39025"/>
                  </a:lnTo>
                  <a:lnTo>
                    <a:pt x="15367" y="38474"/>
                  </a:lnTo>
                  <a:lnTo>
                    <a:pt x="15367" y="38474"/>
                  </a:lnTo>
                  <a:lnTo>
                    <a:pt x="14062" y="37343"/>
                  </a:lnTo>
                  <a:lnTo>
                    <a:pt x="12729" y="36125"/>
                  </a:lnTo>
                  <a:lnTo>
                    <a:pt x="11337" y="34821"/>
                  </a:lnTo>
                  <a:lnTo>
                    <a:pt x="9974" y="33400"/>
                  </a:lnTo>
                  <a:lnTo>
                    <a:pt x="9278" y="32675"/>
                  </a:lnTo>
                  <a:lnTo>
                    <a:pt x="8583" y="31921"/>
                  </a:lnTo>
                  <a:lnTo>
                    <a:pt x="7916" y="31139"/>
                  </a:lnTo>
                  <a:lnTo>
                    <a:pt x="7249" y="30356"/>
                  </a:lnTo>
                  <a:lnTo>
                    <a:pt x="6611" y="29544"/>
                  </a:lnTo>
                  <a:lnTo>
                    <a:pt x="5973" y="28703"/>
                  </a:lnTo>
                  <a:lnTo>
                    <a:pt x="5365" y="27863"/>
                  </a:lnTo>
                  <a:lnTo>
                    <a:pt x="4756" y="27022"/>
                  </a:lnTo>
                  <a:lnTo>
                    <a:pt x="4756" y="27022"/>
                  </a:lnTo>
                  <a:lnTo>
                    <a:pt x="4147" y="26094"/>
                  </a:lnTo>
                  <a:lnTo>
                    <a:pt x="4147" y="26094"/>
                  </a:lnTo>
                  <a:lnTo>
                    <a:pt x="3741" y="25427"/>
                  </a:lnTo>
                  <a:lnTo>
                    <a:pt x="3335" y="24731"/>
                  </a:lnTo>
                  <a:lnTo>
                    <a:pt x="2929" y="24036"/>
                  </a:lnTo>
                  <a:lnTo>
                    <a:pt x="2581" y="23340"/>
                  </a:lnTo>
                  <a:lnTo>
                    <a:pt x="2233" y="22644"/>
                  </a:lnTo>
                  <a:lnTo>
                    <a:pt x="1885" y="21948"/>
                  </a:lnTo>
                  <a:lnTo>
                    <a:pt x="1595" y="21223"/>
                  </a:lnTo>
                  <a:lnTo>
                    <a:pt x="1306" y="20527"/>
                  </a:lnTo>
                  <a:lnTo>
                    <a:pt x="1045" y="19803"/>
                  </a:lnTo>
                  <a:lnTo>
                    <a:pt x="813" y="19107"/>
                  </a:lnTo>
                  <a:lnTo>
                    <a:pt x="610" y="18382"/>
                  </a:lnTo>
                  <a:lnTo>
                    <a:pt x="436" y="17657"/>
                  </a:lnTo>
                  <a:lnTo>
                    <a:pt x="291" y="16932"/>
                  </a:lnTo>
                  <a:lnTo>
                    <a:pt x="175" y="16208"/>
                  </a:lnTo>
                  <a:lnTo>
                    <a:pt x="88" y="15483"/>
                  </a:lnTo>
                  <a:lnTo>
                    <a:pt x="30" y="14758"/>
                  </a:lnTo>
                  <a:lnTo>
                    <a:pt x="30" y="14758"/>
                  </a:lnTo>
                  <a:lnTo>
                    <a:pt x="1" y="13975"/>
                  </a:lnTo>
                  <a:lnTo>
                    <a:pt x="1" y="13975"/>
                  </a:lnTo>
                  <a:lnTo>
                    <a:pt x="30" y="13279"/>
                  </a:lnTo>
                  <a:lnTo>
                    <a:pt x="59" y="12584"/>
                  </a:lnTo>
                  <a:lnTo>
                    <a:pt x="146" y="11888"/>
                  </a:lnTo>
                  <a:lnTo>
                    <a:pt x="262" y="11192"/>
                  </a:lnTo>
                  <a:lnTo>
                    <a:pt x="436" y="10525"/>
                  </a:lnTo>
                  <a:lnTo>
                    <a:pt x="610" y="9829"/>
                  </a:lnTo>
                  <a:lnTo>
                    <a:pt x="842" y="9162"/>
                  </a:lnTo>
                  <a:lnTo>
                    <a:pt x="1132" y="8496"/>
                  </a:lnTo>
                  <a:lnTo>
                    <a:pt x="1132" y="8496"/>
                  </a:lnTo>
                  <a:lnTo>
                    <a:pt x="1393" y="7945"/>
                  </a:lnTo>
                  <a:lnTo>
                    <a:pt x="1653" y="7394"/>
                  </a:lnTo>
                  <a:lnTo>
                    <a:pt x="1972" y="6872"/>
                  </a:lnTo>
                  <a:lnTo>
                    <a:pt x="2291" y="6379"/>
                  </a:lnTo>
                  <a:lnTo>
                    <a:pt x="2639" y="5886"/>
                  </a:lnTo>
                  <a:lnTo>
                    <a:pt x="3016" y="5422"/>
                  </a:lnTo>
                  <a:lnTo>
                    <a:pt x="3422" y="4988"/>
                  </a:lnTo>
                  <a:lnTo>
                    <a:pt x="3828" y="4553"/>
                  </a:lnTo>
                  <a:lnTo>
                    <a:pt x="4234" y="4147"/>
                  </a:lnTo>
                  <a:lnTo>
                    <a:pt x="4698" y="3770"/>
                  </a:lnTo>
                  <a:lnTo>
                    <a:pt x="5162" y="3393"/>
                  </a:lnTo>
                  <a:lnTo>
                    <a:pt x="5625" y="3016"/>
                  </a:lnTo>
                  <a:lnTo>
                    <a:pt x="6118" y="2697"/>
                  </a:lnTo>
                  <a:lnTo>
                    <a:pt x="6611" y="2378"/>
                  </a:lnTo>
                  <a:lnTo>
                    <a:pt x="7133" y="2088"/>
                  </a:lnTo>
                  <a:lnTo>
                    <a:pt x="7655" y="1798"/>
                  </a:lnTo>
                  <a:lnTo>
                    <a:pt x="7655" y="1798"/>
                  </a:lnTo>
                  <a:lnTo>
                    <a:pt x="8322" y="1508"/>
                  </a:lnTo>
                  <a:lnTo>
                    <a:pt x="8322" y="1508"/>
                  </a:lnTo>
                  <a:lnTo>
                    <a:pt x="9076" y="1190"/>
                  </a:lnTo>
                  <a:lnTo>
                    <a:pt x="9858" y="900"/>
                  </a:lnTo>
                  <a:lnTo>
                    <a:pt x="9858" y="900"/>
                  </a:lnTo>
                  <a:lnTo>
                    <a:pt x="10525" y="697"/>
                  </a:lnTo>
                  <a:lnTo>
                    <a:pt x="11192" y="523"/>
                  </a:lnTo>
                  <a:lnTo>
                    <a:pt x="11859" y="378"/>
                  </a:lnTo>
                  <a:lnTo>
                    <a:pt x="12526" y="233"/>
                  </a:lnTo>
                  <a:lnTo>
                    <a:pt x="13192" y="146"/>
                  </a:lnTo>
                  <a:lnTo>
                    <a:pt x="13859" y="59"/>
                  </a:lnTo>
                  <a:lnTo>
                    <a:pt x="14526" y="30"/>
                  </a:lnTo>
                  <a:lnTo>
                    <a:pt x="15193" y="1"/>
                  </a:lnTo>
                  <a:lnTo>
                    <a:pt x="15193" y="1"/>
                  </a:lnTo>
                  <a:lnTo>
                    <a:pt x="15918" y="1"/>
                  </a:lnTo>
                  <a:lnTo>
                    <a:pt x="15918" y="1"/>
                  </a:lnTo>
                  <a:lnTo>
                    <a:pt x="16585" y="1"/>
                  </a:lnTo>
                  <a:lnTo>
                    <a:pt x="17251" y="59"/>
                  </a:lnTo>
                  <a:lnTo>
                    <a:pt x="17889" y="146"/>
                  </a:lnTo>
                  <a:lnTo>
                    <a:pt x="18556" y="233"/>
                  </a:lnTo>
                  <a:lnTo>
                    <a:pt x="19194" y="349"/>
                  </a:lnTo>
                  <a:lnTo>
                    <a:pt x="19861" y="494"/>
                  </a:lnTo>
                  <a:lnTo>
                    <a:pt x="20499" y="639"/>
                  </a:lnTo>
                  <a:lnTo>
                    <a:pt x="21136" y="813"/>
                  </a:lnTo>
                  <a:lnTo>
                    <a:pt x="21774" y="1016"/>
                  </a:lnTo>
                  <a:lnTo>
                    <a:pt x="22383" y="1248"/>
                  </a:lnTo>
                  <a:lnTo>
                    <a:pt x="22992" y="1480"/>
                  </a:lnTo>
                  <a:lnTo>
                    <a:pt x="23630" y="1740"/>
                  </a:lnTo>
                  <a:lnTo>
                    <a:pt x="24210" y="2030"/>
                  </a:lnTo>
                  <a:lnTo>
                    <a:pt x="24818" y="2320"/>
                  </a:lnTo>
                  <a:lnTo>
                    <a:pt x="25398" y="2639"/>
                  </a:lnTo>
                  <a:lnTo>
                    <a:pt x="25978" y="2987"/>
                  </a:lnTo>
                  <a:lnTo>
                    <a:pt x="25978" y="2987"/>
                  </a:lnTo>
                  <a:lnTo>
                    <a:pt x="26645" y="3393"/>
                  </a:lnTo>
                  <a:lnTo>
                    <a:pt x="26645" y="3393"/>
                  </a:lnTo>
                  <a:lnTo>
                    <a:pt x="27254" y="3799"/>
                  </a:lnTo>
                  <a:lnTo>
                    <a:pt x="27863" y="4205"/>
                  </a:lnTo>
                  <a:lnTo>
                    <a:pt x="28443" y="4640"/>
                  </a:lnTo>
                  <a:lnTo>
                    <a:pt x="29022" y="5104"/>
                  </a:lnTo>
                  <a:lnTo>
                    <a:pt x="29573" y="5567"/>
                  </a:lnTo>
                  <a:lnTo>
                    <a:pt x="30124" y="6060"/>
                  </a:lnTo>
                  <a:lnTo>
                    <a:pt x="30646" y="6582"/>
                  </a:lnTo>
                  <a:lnTo>
                    <a:pt x="31168" y="7104"/>
                  </a:lnTo>
                  <a:lnTo>
                    <a:pt x="31661" y="7626"/>
                  </a:lnTo>
                  <a:lnTo>
                    <a:pt x="32154" y="8177"/>
                  </a:lnTo>
                  <a:lnTo>
                    <a:pt x="32646" y="8728"/>
                  </a:lnTo>
                  <a:lnTo>
                    <a:pt x="33081" y="9307"/>
                  </a:lnTo>
                  <a:lnTo>
                    <a:pt x="33545" y="9916"/>
                  </a:lnTo>
                  <a:lnTo>
                    <a:pt x="33951" y="10496"/>
                  </a:lnTo>
                  <a:lnTo>
                    <a:pt x="34386" y="11105"/>
                  </a:lnTo>
                  <a:lnTo>
                    <a:pt x="34763" y="11743"/>
                  </a:lnTo>
                  <a:lnTo>
                    <a:pt x="34763" y="11743"/>
                  </a:lnTo>
                  <a:lnTo>
                    <a:pt x="34850" y="11888"/>
                  </a:lnTo>
                  <a:lnTo>
                    <a:pt x="34850" y="11888"/>
                  </a:lnTo>
                  <a:lnTo>
                    <a:pt x="35256" y="12555"/>
                  </a:lnTo>
                  <a:lnTo>
                    <a:pt x="35256" y="12555"/>
                  </a:lnTo>
                  <a:lnTo>
                    <a:pt x="35749" y="13424"/>
                  </a:lnTo>
                  <a:lnTo>
                    <a:pt x="36213" y="14294"/>
                  </a:lnTo>
                  <a:lnTo>
                    <a:pt x="37111" y="16034"/>
                  </a:lnTo>
                  <a:lnTo>
                    <a:pt x="37952" y="17831"/>
                  </a:lnTo>
                  <a:lnTo>
                    <a:pt x="38735" y="19629"/>
                  </a:lnTo>
                  <a:lnTo>
                    <a:pt x="39460" y="21455"/>
                  </a:lnTo>
                  <a:lnTo>
                    <a:pt x="40155" y="23282"/>
                  </a:lnTo>
                  <a:lnTo>
                    <a:pt x="40822" y="25137"/>
                  </a:lnTo>
                  <a:lnTo>
                    <a:pt x="41460" y="27022"/>
                  </a:lnTo>
                  <a:lnTo>
                    <a:pt x="41460" y="27022"/>
                  </a:lnTo>
                  <a:lnTo>
                    <a:pt x="41866" y="28268"/>
                  </a:lnTo>
                  <a:lnTo>
                    <a:pt x="41866" y="28268"/>
                  </a:lnTo>
                  <a:lnTo>
                    <a:pt x="42446" y="30182"/>
                  </a:lnTo>
                  <a:lnTo>
                    <a:pt x="43026" y="32095"/>
                  </a:lnTo>
                  <a:lnTo>
                    <a:pt x="44127" y="35922"/>
                  </a:lnTo>
                  <a:lnTo>
                    <a:pt x="45258" y="39749"/>
                  </a:lnTo>
                  <a:lnTo>
                    <a:pt x="45838" y="41663"/>
                  </a:lnTo>
                  <a:lnTo>
                    <a:pt x="46418" y="43576"/>
                  </a:lnTo>
                  <a:lnTo>
                    <a:pt x="46418" y="43576"/>
                  </a:lnTo>
                  <a:lnTo>
                    <a:pt x="47085" y="45606"/>
                  </a:lnTo>
                  <a:lnTo>
                    <a:pt x="47752" y="47635"/>
                  </a:lnTo>
                  <a:lnTo>
                    <a:pt x="48476" y="49636"/>
                  </a:lnTo>
                  <a:lnTo>
                    <a:pt x="49259" y="51636"/>
                  </a:lnTo>
                  <a:lnTo>
                    <a:pt x="49259" y="51636"/>
                  </a:lnTo>
                  <a:lnTo>
                    <a:pt x="49549" y="52361"/>
                  </a:lnTo>
                  <a:lnTo>
                    <a:pt x="49810" y="53028"/>
                  </a:lnTo>
                  <a:lnTo>
                    <a:pt x="49984" y="53608"/>
                  </a:lnTo>
                  <a:lnTo>
                    <a:pt x="50071" y="53898"/>
                  </a:lnTo>
                  <a:lnTo>
                    <a:pt x="50100" y="54130"/>
                  </a:lnTo>
                  <a:lnTo>
                    <a:pt x="50100" y="54130"/>
                  </a:lnTo>
                  <a:lnTo>
                    <a:pt x="50129" y="54391"/>
                  </a:lnTo>
                  <a:lnTo>
                    <a:pt x="50129" y="54623"/>
                  </a:lnTo>
                  <a:lnTo>
                    <a:pt x="50071" y="54796"/>
                  </a:lnTo>
                  <a:lnTo>
                    <a:pt x="49984" y="5497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9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9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9"/>
            <p:cNvSpPr/>
            <p:nvPr/>
          </p:nvSpPr>
          <p:spPr>
            <a:xfrm>
              <a:off x="-741850" y="3728650"/>
              <a:ext cx="1253225" cy="1375000"/>
            </a:xfrm>
            <a:custGeom>
              <a:avLst/>
              <a:gdLst/>
              <a:ahLst/>
              <a:cxnLst/>
              <a:rect l="l" t="t" r="r" b="b"/>
              <a:pathLst>
                <a:path w="50129" h="55000" extrusionOk="0">
                  <a:moveTo>
                    <a:pt x="15599" y="1"/>
                  </a:moveTo>
                  <a:lnTo>
                    <a:pt x="15193" y="30"/>
                  </a:lnTo>
                  <a:lnTo>
                    <a:pt x="15512" y="14323"/>
                  </a:lnTo>
                  <a:lnTo>
                    <a:pt x="14700" y="12989"/>
                  </a:lnTo>
                  <a:lnTo>
                    <a:pt x="13019" y="10177"/>
                  </a:lnTo>
                  <a:lnTo>
                    <a:pt x="11395" y="7307"/>
                  </a:lnTo>
                  <a:lnTo>
                    <a:pt x="9829" y="4437"/>
                  </a:lnTo>
                  <a:lnTo>
                    <a:pt x="8322" y="1537"/>
                  </a:lnTo>
                  <a:lnTo>
                    <a:pt x="7655" y="1827"/>
                  </a:lnTo>
                  <a:lnTo>
                    <a:pt x="8902" y="4205"/>
                  </a:lnTo>
                  <a:lnTo>
                    <a:pt x="10148" y="6553"/>
                  </a:lnTo>
                  <a:lnTo>
                    <a:pt x="11453" y="8873"/>
                  </a:lnTo>
                  <a:lnTo>
                    <a:pt x="12787" y="11192"/>
                  </a:lnTo>
                  <a:lnTo>
                    <a:pt x="14149" y="13482"/>
                  </a:lnTo>
                  <a:lnTo>
                    <a:pt x="15570" y="15744"/>
                  </a:lnTo>
                  <a:lnTo>
                    <a:pt x="17019" y="17976"/>
                  </a:lnTo>
                  <a:lnTo>
                    <a:pt x="18498" y="20209"/>
                  </a:lnTo>
                  <a:lnTo>
                    <a:pt x="16382" y="19716"/>
                  </a:lnTo>
                  <a:lnTo>
                    <a:pt x="14294" y="19165"/>
                  </a:lnTo>
                  <a:lnTo>
                    <a:pt x="12207" y="18556"/>
                  </a:lnTo>
                  <a:lnTo>
                    <a:pt x="10148" y="17918"/>
                  </a:lnTo>
                  <a:lnTo>
                    <a:pt x="8090" y="17222"/>
                  </a:lnTo>
                  <a:lnTo>
                    <a:pt x="6060" y="16498"/>
                  </a:lnTo>
                  <a:lnTo>
                    <a:pt x="4031" y="15715"/>
                  </a:lnTo>
                  <a:lnTo>
                    <a:pt x="2030" y="14903"/>
                  </a:lnTo>
                  <a:lnTo>
                    <a:pt x="1" y="14004"/>
                  </a:lnTo>
                  <a:lnTo>
                    <a:pt x="30" y="14787"/>
                  </a:lnTo>
                  <a:lnTo>
                    <a:pt x="1682" y="15512"/>
                  </a:lnTo>
                  <a:lnTo>
                    <a:pt x="3364" y="16237"/>
                  </a:lnTo>
                  <a:lnTo>
                    <a:pt x="5075" y="16903"/>
                  </a:lnTo>
                  <a:lnTo>
                    <a:pt x="6785" y="17541"/>
                  </a:lnTo>
                  <a:lnTo>
                    <a:pt x="8496" y="18121"/>
                  </a:lnTo>
                  <a:lnTo>
                    <a:pt x="10206" y="18701"/>
                  </a:lnTo>
                  <a:lnTo>
                    <a:pt x="11946" y="19252"/>
                  </a:lnTo>
                  <a:lnTo>
                    <a:pt x="13714" y="19745"/>
                  </a:lnTo>
                  <a:lnTo>
                    <a:pt x="16179" y="20412"/>
                  </a:lnTo>
                  <a:lnTo>
                    <a:pt x="18672" y="20991"/>
                  </a:lnTo>
                  <a:lnTo>
                    <a:pt x="18875" y="20991"/>
                  </a:lnTo>
                  <a:lnTo>
                    <a:pt x="18962" y="20933"/>
                  </a:lnTo>
                  <a:lnTo>
                    <a:pt x="20035" y="22470"/>
                  </a:lnTo>
                  <a:lnTo>
                    <a:pt x="21107" y="23978"/>
                  </a:lnTo>
                  <a:lnTo>
                    <a:pt x="22064" y="25311"/>
                  </a:lnTo>
                  <a:lnTo>
                    <a:pt x="23050" y="26616"/>
                  </a:lnTo>
                  <a:lnTo>
                    <a:pt x="25021" y="29196"/>
                  </a:lnTo>
                  <a:lnTo>
                    <a:pt x="22760" y="29138"/>
                  </a:lnTo>
                  <a:lnTo>
                    <a:pt x="20499" y="29022"/>
                  </a:lnTo>
                  <a:lnTo>
                    <a:pt x="18237" y="28848"/>
                  </a:lnTo>
                  <a:lnTo>
                    <a:pt x="16005" y="28587"/>
                  </a:lnTo>
                  <a:lnTo>
                    <a:pt x="13743" y="28268"/>
                  </a:lnTo>
                  <a:lnTo>
                    <a:pt x="11540" y="27892"/>
                  </a:lnTo>
                  <a:lnTo>
                    <a:pt x="9307" y="27457"/>
                  </a:lnTo>
                  <a:lnTo>
                    <a:pt x="7104" y="26935"/>
                  </a:lnTo>
                  <a:lnTo>
                    <a:pt x="5625" y="26529"/>
                  </a:lnTo>
                  <a:lnTo>
                    <a:pt x="4147" y="26123"/>
                  </a:lnTo>
                  <a:lnTo>
                    <a:pt x="4756" y="27051"/>
                  </a:lnTo>
                  <a:lnTo>
                    <a:pt x="6669" y="27544"/>
                  </a:lnTo>
                  <a:lnTo>
                    <a:pt x="8554" y="28008"/>
                  </a:lnTo>
                  <a:lnTo>
                    <a:pt x="10467" y="28413"/>
                  </a:lnTo>
                  <a:lnTo>
                    <a:pt x="12381" y="28790"/>
                  </a:lnTo>
                  <a:lnTo>
                    <a:pt x="14323" y="29080"/>
                  </a:lnTo>
                  <a:lnTo>
                    <a:pt x="16237" y="29341"/>
                  </a:lnTo>
                  <a:lnTo>
                    <a:pt x="18179" y="29573"/>
                  </a:lnTo>
                  <a:lnTo>
                    <a:pt x="20151" y="29718"/>
                  </a:lnTo>
                  <a:lnTo>
                    <a:pt x="21455" y="29805"/>
                  </a:lnTo>
                  <a:lnTo>
                    <a:pt x="22789" y="29863"/>
                  </a:lnTo>
                  <a:lnTo>
                    <a:pt x="24123" y="29921"/>
                  </a:lnTo>
                  <a:lnTo>
                    <a:pt x="25456" y="29921"/>
                  </a:lnTo>
                  <a:lnTo>
                    <a:pt x="25572" y="29892"/>
                  </a:lnTo>
                  <a:lnTo>
                    <a:pt x="27544" y="32356"/>
                  </a:lnTo>
                  <a:lnTo>
                    <a:pt x="29573" y="34792"/>
                  </a:lnTo>
                  <a:lnTo>
                    <a:pt x="31632" y="37169"/>
                  </a:lnTo>
                  <a:lnTo>
                    <a:pt x="33748" y="39518"/>
                  </a:lnTo>
                  <a:lnTo>
                    <a:pt x="31487" y="39575"/>
                  </a:lnTo>
                  <a:lnTo>
                    <a:pt x="29254" y="39575"/>
                  </a:lnTo>
                  <a:lnTo>
                    <a:pt x="25949" y="39546"/>
                  </a:lnTo>
                  <a:lnTo>
                    <a:pt x="22644" y="39460"/>
                  </a:lnTo>
                  <a:lnTo>
                    <a:pt x="19368" y="39286"/>
                  </a:lnTo>
                  <a:lnTo>
                    <a:pt x="16063" y="39054"/>
                  </a:lnTo>
                  <a:lnTo>
                    <a:pt x="16063" y="39054"/>
                  </a:lnTo>
                  <a:lnTo>
                    <a:pt x="17077" y="39865"/>
                  </a:lnTo>
                  <a:lnTo>
                    <a:pt x="19861" y="40039"/>
                  </a:lnTo>
                  <a:lnTo>
                    <a:pt x="22673" y="40184"/>
                  </a:lnTo>
                  <a:lnTo>
                    <a:pt x="25485" y="40271"/>
                  </a:lnTo>
                  <a:lnTo>
                    <a:pt x="28269" y="40300"/>
                  </a:lnTo>
                  <a:lnTo>
                    <a:pt x="31748" y="40300"/>
                  </a:lnTo>
                  <a:lnTo>
                    <a:pt x="34328" y="40242"/>
                  </a:lnTo>
                  <a:lnTo>
                    <a:pt x="34386" y="40213"/>
                  </a:lnTo>
                  <a:lnTo>
                    <a:pt x="35691" y="41605"/>
                  </a:lnTo>
                  <a:lnTo>
                    <a:pt x="37024" y="42997"/>
                  </a:lnTo>
                  <a:lnTo>
                    <a:pt x="38358" y="44359"/>
                  </a:lnTo>
                  <a:lnTo>
                    <a:pt x="39721" y="45722"/>
                  </a:lnTo>
                  <a:lnTo>
                    <a:pt x="41025" y="46969"/>
                  </a:lnTo>
                  <a:lnTo>
                    <a:pt x="42330" y="48215"/>
                  </a:lnTo>
                  <a:lnTo>
                    <a:pt x="40706" y="48273"/>
                  </a:lnTo>
                  <a:lnTo>
                    <a:pt x="39054" y="48302"/>
                  </a:lnTo>
                  <a:lnTo>
                    <a:pt x="37778" y="48273"/>
                  </a:lnTo>
                  <a:lnTo>
                    <a:pt x="36502" y="48244"/>
                  </a:lnTo>
                  <a:lnTo>
                    <a:pt x="35198" y="48186"/>
                  </a:lnTo>
                  <a:lnTo>
                    <a:pt x="33922" y="48099"/>
                  </a:lnTo>
                  <a:lnTo>
                    <a:pt x="32646" y="48012"/>
                  </a:lnTo>
                  <a:lnTo>
                    <a:pt x="31371" y="47867"/>
                  </a:lnTo>
                  <a:lnTo>
                    <a:pt x="30095" y="47722"/>
                  </a:lnTo>
                  <a:lnTo>
                    <a:pt x="28819" y="47548"/>
                  </a:lnTo>
                  <a:lnTo>
                    <a:pt x="30617" y="48534"/>
                  </a:lnTo>
                  <a:lnTo>
                    <a:pt x="32733" y="48737"/>
                  </a:lnTo>
                  <a:lnTo>
                    <a:pt x="34821" y="48882"/>
                  </a:lnTo>
                  <a:lnTo>
                    <a:pt x="36937" y="48969"/>
                  </a:lnTo>
                  <a:lnTo>
                    <a:pt x="39054" y="49027"/>
                  </a:lnTo>
                  <a:lnTo>
                    <a:pt x="41054" y="48998"/>
                  </a:lnTo>
                  <a:lnTo>
                    <a:pt x="43055" y="48911"/>
                  </a:lnTo>
                  <a:lnTo>
                    <a:pt x="44765" y="50448"/>
                  </a:lnTo>
                  <a:lnTo>
                    <a:pt x="46476" y="51984"/>
                  </a:lnTo>
                  <a:lnTo>
                    <a:pt x="48215" y="53521"/>
                  </a:lnTo>
                  <a:lnTo>
                    <a:pt x="49984" y="54999"/>
                  </a:lnTo>
                  <a:lnTo>
                    <a:pt x="50071" y="54825"/>
                  </a:lnTo>
                  <a:lnTo>
                    <a:pt x="50129" y="54652"/>
                  </a:lnTo>
                  <a:lnTo>
                    <a:pt x="50129" y="54420"/>
                  </a:lnTo>
                  <a:lnTo>
                    <a:pt x="50100" y="54159"/>
                  </a:lnTo>
                  <a:lnTo>
                    <a:pt x="48418" y="52738"/>
                  </a:lnTo>
                  <a:lnTo>
                    <a:pt x="46737" y="51259"/>
                  </a:lnTo>
                  <a:lnTo>
                    <a:pt x="45113" y="49781"/>
                  </a:lnTo>
                  <a:lnTo>
                    <a:pt x="43461" y="48302"/>
                  </a:lnTo>
                  <a:lnTo>
                    <a:pt x="43432" y="48244"/>
                  </a:lnTo>
                  <a:lnTo>
                    <a:pt x="42098" y="46998"/>
                  </a:lnTo>
                  <a:lnTo>
                    <a:pt x="40764" y="45722"/>
                  </a:lnTo>
                  <a:lnTo>
                    <a:pt x="39460" y="44446"/>
                  </a:lnTo>
                  <a:lnTo>
                    <a:pt x="38184" y="43142"/>
                  </a:lnTo>
                  <a:lnTo>
                    <a:pt x="38242" y="43055"/>
                  </a:lnTo>
                  <a:lnTo>
                    <a:pt x="38271" y="42968"/>
                  </a:lnTo>
                  <a:lnTo>
                    <a:pt x="38677" y="41112"/>
                  </a:lnTo>
                  <a:lnTo>
                    <a:pt x="39083" y="39286"/>
                  </a:lnTo>
                  <a:lnTo>
                    <a:pt x="39489" y="37430"/>
                  </a:lnTo>
                  <a:lnTo>
                    <a:pt x="39924" y="35604"/>
                  </a:lnTo>
                  <a:lnTo>
                    <a:pt x="40387" y="33777"/>
                  </a:lnTo>
                  <a:lnTo>
                    <a:pt x="40851" y="31922"/>
                  </a:lnTo>
                  <a:lnTo>
                    <a:pt x="41866" y="28297"/>
                  </a:lnTo>
                  <a:lnTo>
                    <a:pt x="41460" y="27051"/>
                  </a:lnTo>
                  <a:lnTo>
                    <a:pt x="40909" y="28964"/>
                  </a:lnTo>
                  <a:lnTo>
                    <a:pt x="40387" y="30907"/>
                  </a:lnTo>
                  <a:lnTo>
                    <a:pt x="39866" y="32820"/>
                  </a:lnTo>
                  <a:lnTo>
                    <a:pt x="39373" y="34763"/>
                  </a:lnTo>
                  <a:lnTo>
                    <a:pt x="38909" y="36705"/>
                  </a:lnTo>
                  <a:lnTo>
                    <a:pt x="38474" y="38648"/>
                  </a:lnTo>
                  <a:lnTo>
                    <a:pt x="38039" y="40619"/>
                  </a:lnTo>
                  <a:lnTo>
                    <a:pt x="37633" y="42562"/>
                  </a:lnTo>
                  <a:lnTo>
                    <a:pt x="36097" y="40967"/>
                  </a:lnTo>
                  <a:lnTo>
                    <a:pt x="34560" y="39344"/>
                  </a:lnTo>
                  <a:lnTo>
                    <a:pt x="33081" y="37691"/>
                  </a:lnTo>
                  <a:lnTo>
                    <a:pt x="31603" y="36038"/>
                  </a:lnTo>
                  <a:lnTo>
                    <a:pt x="30066" y="34270"/>
                  </a:lnTo>
                  <a:lnTo>
                    <a:pt x="30095" y="34183"/>
                  </a:lnTo>
                  <a:lnTo>
                    <a:pt x="30472" y="31806"/>
                  </a:lnTo>
                  <a:lnTo>
                    <a:pt x="30907" y="29399"/>
                  </a:lnTo>
                  <a:lnTo>
                    <a:pt x="31400" y="26993"/>
                  </a:lnTo>
                  <a:lnTo>
                    <a:pt x="31922" y="24615"/>
                  </a:lnTo>
                  <a:lnTo>
                    <a:pt x="32472" y="22238"/>
                  </a:lnTo>
                  <a:lnTo>
                    <a:pt x="33081" y="19890"/>
                  </a:lnTo>
                  <a:lnTo>
                    <a:pt x="33719" y="17541"/>
                  </a:lnTo>
                  <a:lnTo>
                    <a:pt x="34415" y="15193"/>
                  </a:lnTo>
                  <a:lnTo>
                    <a:pt x="35256" y="12584"/>
                  </a:lnTo>
                  <a:lnTo>
                    <a:pt x="34850" y="11917"/>
                  </a:lnTo>
                  <a:lnTo>
                    <a:pt x="34763" y="11772"/>
                  </a:lnTo>
                  <a:lnTo>
                    <a:pt x="34096" y="13830"/>
                  </a:lnTo>
                  <a:lnTo>
                    <a:pt x="33458" y="15918"/>
                  </a:lnTo>
                  <a:lnTo>
                    <a:pt x="32849" y="18005"/>
                  </a:lnTo>
                  <a:lnTo>
                    <a:pt x="32270" y="20093"/>
                  </a:lnTo>
                  <a:lnTo>
                    <a:pt x="31748" y="22209"/>
                  </a:lnTo>
                  <a:lnTo>
                    <a:pt x="31255" y="24325"/>
                  </a:lnTo>
                  <a:lnTo>
                    <a:pt x="30762" y="26442"/>
                  </a:lnTo>
                  <a:lnTo>
                    <a:pt x="30327" y="28558"/>
                  </a:lnTo>
                  <a:lnTo>
                    <a:pt x="29892" y="31052"/>
                  </a:lnTo>
                  <a:lnTo>
                    <a:pt x="29457" y="33545"/>
                  </a:lnTo>
                  <a:lnTo>
                    <a:pt x="27950" y="31719"/>
                  </a:lnTo>
                  <a:lnTo>
                    <a:pt x="26442" y="29834"/>
                  </a:lnTo>
                  <a:lnTo>
                    <a:pt x="24963" y="27950"/>
                  </a:lnTo>
                  <a:lnTo>
                    <a:pt x="23514" y="26036"/>
                  </a:lnTo>
                  <a:lnTo>
                    <a:pt x="23543" y="25978"/>
                  </a:lnTo>
                  <a:lnTo>
                    <a:pt x="23572" y="25891"/>
                  </a:lnTo>
                  <a:lnTo>
                    <a:pt x="26065" y="7626"/>
                  </a:lnTo>
                  <a:lnTo>
                    <a:pt x="26645" y="3422"/>
                  </a:lnTo>
                  <a:lnTo>
                    <a:pt x="25978" y="3016"/>
                  </a:lnTo>
                  <a:lnTo>
                    <a:pt x="23601" y="20441"/>
                  </a:lnTo>
                  <a:lnTo>
                    <a:pt x="22934" y="25253"/>
                  </a:lnTo>
                  <a:lnTo>
                    <a:pt x="21165" y="22789"/>
                  </a:lnTo>
                  <a:lnTo>
                    <a:pt x="19426" y="20296"/>
                  </a:lnTo>
                  <a:lnTo>
                    <a:pt x="17715" y="17744"/>
                  </a:lnTo>
                  <a:lnTo>
                    <a:pt x="16063" y="15193"/>
                  </a:lnTo>
                  <a:lnTo>
                    <a:pt x="16150" y="15164"/>
                  </a:lnTo>
                  <a:lnTo>
                    <a:pt x="16208" y="15077"/>
                  </a:lnTo>
                  <a:lnTo>
                    <a:pt x="16237" y="14990"/>
                  </a:lnTo>
                  <a:lnTo>
                    <a:pt x="16266" y="14903"/>
                  </a:lnTo>
                  <a:lnTo>
                    <a:pt x="15918" y="30"/>
                  </a:lnTo>
                  <a:lnTo>
                    <a:pt x="1559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9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5" name="Google Shape;435;p9"/>
          <p:cNvGrpSpPr/>
          <p:nvPr/>
        </p:nvGrpSpPr>
        <p:grpSpPr>
          <a:xfrm>
            <a:off x="8095138" y="3250198"/>
            <a:ext cx="1897092" cy="2037893"/>
            <a:chOff x="7942738" y="3173998"/>
            <a:chExt cx="1897092" cy="2037893"/>
          </a:xfrm>
        </p:grpSpPr>
        <p:grpSp>
          <p:nvGrpSpPr>
            <p:cNvPr id="436" name="Google Shape;436;p9"/>
            <p:cNvGrpSpPr/>
            <p:nvPr/>
          </p:nvGrpSpPr>
          <p:grpSpPr>
            <a:xfrm rot="2224707">
              <a:off x="8236406" y="3425942"/>
              <a:ext cx="1309757" cy="1413406"/>
              <a:chOff x="-741850" y="3728650"/>
              <a:chExt cx="1309775" cy="1413425"/>
            </a:xfrm>
          </p:grpSpPr>
          <p:sp>
            <p:nvSpPr>
              <p:cNvPr id="437" name="Google Shape;437;p9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9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9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9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9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9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3" name="Google Shape;443;p9"/>
            <p:cNvGrpSpPr/>
            <p:nvPr/>
          </p:nvGrpSpPr>
          <p:grpSpPr>
            <a:xfrm rot="-276419">
              <a:off x="8086370" y="4220515"/>
              <a:ext cx="887095" cy="957296"/>
              <a:chOff x="-741850" y="3728650"/>
              <a:chExt cx="1309775" cy="1413425"/>
            </a:xfrm>
          </p:grpSpPr>
          <p:sp>
            <p:nvSpPr>
              <p:cNvPr id="444" name="Google Shape;444;p9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extrusionOk="0">
                    <a:moveTo>
                      <a:pt x="15193" y="1"/>
                    </a:moveTo>
                    <a:lnTo>
                      <a:pt x="14526" y="30"/>
                    </a:lnTo>
                    <a:lnTo>
                      <a:pt x="13859" y="59"/>
                    </a:lnTo>
                    <a:lnTo>
                      <a:pt x="13192" y="146"/>
                    </a:lnTo>
                    <a:lnTo>
                      <a:pt x="12526" y="233"/>
                    </a:lnTo>
                    <a:lnTo>
                      <a:pt x="11859" y="378"/>
                    </a:lnTo>
                    <a:lnTo>
                      <a:pt x="11192" y="523"/>
                    </a:lnTo>
                    <a:lnTo>
                      <a:pt x="10525" y="697"/>
                    </a:lnTo>
                    <a:lnTo>
                      <a:pt x="9858" y="900"/>
                    </a:lnTo>
                    <a:lnTo>
                      <a:pt x="9076" y="1190"/>
                    </a:lnTo>
                    <a:lnTo>
                      <a:pt x="8322" y="1508"/>
                    </a:lnTo>
                    <a:lnTo>
                      <a:pt x="7655" y="1798"/>
                    </a:lnTo>
                    <a:lnTo>
                      <a:pt x="7133" y="2088"/>
                    </a:lnTo>
                    <a:lnTo>
                      <a:pt x="6611" y="2378"/>
                    </a:lnTo>
                    <a:lnTo>
                      <a:pt x="6118" y="2697"/>
                    </a:lnTo>
                    <a:lnTo>
                      <a:pt x="5625" y="3016"/>
                    </a:lnTo>
                    <a:lnTo>
                      <a:pt x="5162" y="3393"/>
                    </a:lnTo>
                    <a:lnTo>
                      <a:pt x="4698" y="3770"/>
                    </a:lnTo>
                    <a:lnTo>
                      <a:pt x="4234" y="4147"/>
                    </a:lnTo>
                    <a:lnTo>
                      <a:pt x="3828" y="4553"/>
                    </a:lnTo>
                    <a:lnTo>
                      <a:pt x="3422" y="4988"/>
                    </a:lnTo>
                    <a:lnTo>
                      <a:pt x="3016" y="5422"/>
                    </a:lnTo>
                    <a:lnTo>
                      <a:pt x="2639" y="5886"/>
                    </a:lnTo>
                    <a:lnTo>
                      <a:pt x="2291" y="6379"/>
                    </a:lnTo>
                    <a:lnTo>
                      <a:pt x="1972" y="6872"/>
                    </a:lnTo>
                    <a:lnTo>
                      <a:pt x="1653" y="7394"/>
                    </a:lnTo>
                    <a:lnTo>
                      <a:pt x="1393" y="7945"/>
                    </a:lnTo>
                    <a:lnTo>
                      <a:pt x="1132" y="8496"/>
                    </a:lnTo>
                    <a:lnTo>
                      <a:pt x="842" y="9162"/>
                    </a:lnTo>
                    <a:lnTo>
                      <a:pt x="610" y="9829"/>
                    </a:lnTo>
                    <a:lnTo>
                      <a:pt x="436" y="10525"/>
                    </a:lnTo>
                    <a:lnTo>
                      <a:pt x="262" y="11192"/>
                    </a:lnTo>
                    <a:lnTo>
                      <a:pt x="146" y="11888"/>
                    </a:lnTo>
                    <a:lnTo>
                      <a:pt x="59" y="12584"/>
                    </a:lnTo>
                    <a:lnTo>
                      <a:pt x="30" y="13279"/>
                    </a:lnTo>
                    <a:lnTo>
                      <a:pt x="1" y="13975"/>
                    </a:lnTo>
                    <a:lnTo>
                      <a:pt x="30" y="14758"/>
                    </a:lnTo>
                    <a:lnTo>
                      <a:pt x="88" y="15483"/>
                    </a:lnTo>
                    <a:lnTo>
                      <a:pt x="175" y="16208"/>
                    </a:lnTo>
                    <a:lnTo>
                      <a:pt x="291" y="16932"/>
                    </a:lnTo>
                    <a:lnTo>
                      <a:pt x="436" y="17657"/>
                    </a:lnTo>
                    <a:lnTo>
                      <a:pt x="610" y="18382"/>
                    </a:lnTo>
                    <a:lnTo>
                      <a:pt x="813" y="19107"/>
                    </a:lnTo>
                    <a:lnTo>
                      <a:pt x="1045" y="19803"/>
                    </a:lnTo>
                    <a:lnTo>
                      <a:pt x="1306" y="20527"/>
                    </a:lnTo>
                    <a:lnTo>
                      <a:pt x="1595" y="21223"/>
                    </a:lnTo>
                    <a:lnTo>
                      <a:pt x="1885" y="21948"/>
                    </a:lnTo>
                    <a:lnTo>
                      <a:pt x="2233" y="22644"/>
                    </a:lnTo>
                    <a:lnTo>
                      <a:pt x="2581" y="23340"/>
                    </a:lnTo>
                    <a:lnTo>
                      <a:pt x="2929" y="24036"/>
                    </a:lnTo>
                    <a:lnTo>
                      <a:pt x="3335" y="24731"/>
                    </a:lnTo>
                    <a:lnTo>
                      <a:pt x="3741" y="25427"/>
                    </a:lnTo>
                    <a:lnTo>
                      <a:pt x="4147" y="26094"/>
                    </a:lnTo>
                    <a:lnTo>
                      <a:pt x="4756" y="27022"/>
                    </a:lnTo>
                    <a:lnTo>
                      <a:pt x="5365" y="27863"/>
                    </a:lnTo>
                    <a:lnTo>
                      <a:pt x="5973" y="28703"/>
                    </a:lnTo>
                    <a:lnTo>
                      <a:pt x="6611" y="29544"/>
                    </a:lnTo>
                    <a:lnTo>
                      <a:pt x="7249" y="30356"/>
                    </a:lnTo>
                    <a:lnTo>
                      <a:pt x="7916" y="31139"/>
                    </a:lnTo>
                    <a:lnTo>
                      <a:pt x="8583" y="31921"/>
                    </a:lnTo>
                    <a:lnTo>
                      <a:pt x="9278" y="32675"/>
                    </a:lnTo>
                    <a:lnTo>
                      <a:pt x="9974" y="33400"/>
                    </a:lnTo>
                    <a:lnTo>
                      <a:pt x="11337" y="34821"/>
                    </a:lnTo>
                    <a:lnTo>
                      <a:pt x="12729" y="36125"/>
                    </a:lnTo>
                    <a:lnTo>
                      <a:pt x="14062" y="37343"/>
                    </a:lnTo>
                    <a:lnTo>
                      <a:pt x="15367" y="38474"/>
                    </a:lnTo>
                    <a:lnTo>
                      <a:pt x="16063" y="39025"/>
                    </a:lnTo>
                    <a:lnTo>
                      <a:pt x="17077" y="39836"/>
                    </a:lnTo>
                    <a:lnTo>
                      <a:pt x="18469" y="40909"/>
                    </a:lnTo>
                    <a:lnTo>
                      <a:pt x="19890" y="41924"/>
                    </a:lnTo>
                    <a:lnTo>
                      <a:pt x="21310" y="42939"/>
                    </a:lnTo>
                    <a:lnTo>
                      <a:pt x="22789" y="43924"/>
                    </a:lnTo>
                    <a:lnTo>
                      <a:pt x="24268" y="44881"/>
                    </a:lnTo>
                    <a:lnTo>
                      <a:pt x="25746" y="45780"/>
                    </a:lnTo>
                    <a:lnTo>
                      <a:pt x="27283" y="46679"/>
                    </a:lnTo>
                    <a:lnTo>
                      <a:pt x="28819" y="47519"/>
                    </a:lnTo>
                    <a:lnTo>
                      <a:pt x="30617" y="48505"/>
                    </a:lnTo>
                    <a:lnTo>
                      <a:pt x="31574" y="48969"/>
                    </a:lnTo>
                    <a:lnTo>
                      <a:pt x="33516" y="49897"/>
                    </a:lnTo>
                    <a:lnTo>
                      <a:pt x="35459" y="50796"/>
                    </a:lnTo>
                    <a:lnTo>
                      <a:pt x="37401" y="51607"/>
                    </a:lnTo>
                    <a:lnTo>
                      <a:pt x="39402" y="52390"/>
                    </a:lnTo>
                    <a:lnTo>
                      <a:pt x="41402" y="53115"/>
                    </a:lnTo>
                    <a:lnTo>
                      <a:pt x="43403" y="53811"/>
                    </a:lnTo>
                    <a:lnTo>
                      <a:pt x="45461" y="54449"/>
                    </a:lnTo>
                    <a:lnTo>
                      <a:pt x="47491" y="55028"/>
                    </a:lnTo>
                    <a:lnTo>
                      <a:pt x="48012" y="55144"/>
                    </a:lnTo>
                    <a:lnTo>
                      <a:pt x="48476" y="55231"/>
                    </a:lnTo>
                    <a:lnTo>
                      <a:pt x="48853" y="55289"/>
                    </a:lnTo>
                    <a:lnTo>
                      <a:pt x="49172" y="55289"/>
                    </a:lnTo>
                    <a:lnTo>
                      <a:pt x="49462" y="55260"/>
                    </a:lnTo>
                    <a:lnTo>
                      <a:pt x="49694" y="55202"/>
                    </a:lnTo>
                    <a:lnTo>
                      <a:pt x="49868" y="55086"/>
                    </a:lnTo>
                    <a:lnTo>
                      <a:pt x="49984" y="54970"/>
                    </a:lnTo>
                    <a:lnTo>
                      <a:pt x="50071" y="54796"/>
                    </a:lnTo>
                    <a:lnTo>
                      <a:pt x="50129" y="54623"/>
                    </a:lnTo>
                    <a:lnTo>
                      <a:pt x="50129" y="54391"/>
                    </a:lnTo>
                    <a:lnTo>
                      <a:pt x="50100" y="54130"/>
                    </a:lnTo>
                    <a:lnTo>
                      <a:pt x="50071" y="53898"/>
                    </a:lnTo>
                    <a:lnTo>
                      <a:pt x="49984" y="53608"/>
                    </a:lnTo>
                    <a:lnTo>
                      <a:pt x="49810" y="53028"/>
                    </a:lnTo>
                    <a:lnTo>
                      <a:pt x="49549" y="52361"/>
                    </a:lnTo>
                    <a:lnTo>
                      <a:pt x="49259" y="51636"/>
                    </a:lnTo>
                    <a:lnTo>
                      <a:pt x="48476" y="49636"/>
                    </a:lnTo>
                    <a:lnTo>
                      <a:pt x="47752" y="47635"/>
                    </a:lnTo>
                    <a:lnTo>
                      <a:pt x="47085" y="45606"/>
                    </a:lnTo>
                    <a:lnTo>
                      <a:pt x="46418" y="43576"/>
                    </a:lnTo>
                    <a:lnTo>
                      <a:pt x="45838" y="41663"/>
                    </a:lnTo>
                    <a:lnTo>
                      <a:pt x="45258" y="39749"/>
                    </a:lnTo>
                    <a:lnTo>
                      <a:pt x="44127" y="35922"/>
                    </a:lnTo>
                    <a:lnTo>
                      <a:pt x="43026" y="32095"/>
                    </a:lnTo>
                    <a:lnTo>
                      <a:pt x="42446" y="30182"/>
                    </a:lnTo>
                    <a:lnTo>
                      <a:pt x="41866" y="28268"/>
                    </a:lnTo>
                    <a:lnTo>
                      <a:pt x="41460" y="27022"/>
                    </a:lnTo>
                    <a:lnTo>
                      <a:pt x="40822" y="25137"/>
                    </a:lnTo>
                    <a:lnTo>
                      <a:pt x="40155" y="23282"/>
                    </a:lnTo>
                    <a:lnTo>
                      <a:pt x="39460" y="21455"/>
                    </a:lnTo>
                    <a:lnTo>
                      <a:pt x="38735" y="19629"/>
                    </a:lnTo>
                    <a:lnTo>
                      <a:pt x="37952" y="17831"/>
                    </a:lnTo>
                    <a:lnTo>
                      <a:pt x="37111" y="16034"/>
                    </a:lnTo>
                    <a:lnTo>
                      <a:pt x="36213" y="14294"/>
                    </a:lnTo>
                    <a:lnTo>
                      <a:pt x="35749" y="13424"/>
                    </a:lnTo>
                    <a:lnTo>
                      <a:pt x="35256" y="12555"/>
                    </a:lnTo>
                    <a:lnTo>
                      <a:pt x="34850" y="11888"/>
                    </a:lnTo>
                    <a:lnTo>
                      <a:pt x="34763" y="11743"/>
                    </a:lnTo>
                    <a:lnTo>
                      <a:pt x="34386" y="11105"/>
                    </a:lnTo>
                    <a:lnTo>
                      <a:pt x="33951" y="10496"/>
                    </a:lnTo>
                    <a:lnTo>
                      <a:pt x="33545" y="9916"/>
                    </a:lnTo>
                    <a:lnTo>
                      <a:pt x="33081" y="9307"/>
                    </a:lnTo>
                    <a:lnTo>
                      <a:pt x="32646" y="8728"/>
                    </a:lnTo>
                    <a:lnTo>
                      <a:pt x="32154" y="8177"/>
                    </a:lnTo>
                    <a:lnTo>
                      <a:pt x="31661" y="7626"/>
                    </a:lnTo>
                    <a:lnTo>
                      <a:pt x="31168" y="7104"/>
                    </a:lnTo>
                    <a:lnTo>
                      <a:pt x="30646" y="6582"/>
                    </a:lnTo>
                    <a:lnTo>
                      <a:pt x="30124" y="6060"/>
                    </a:lnTo>
                    <a:lnTo>
                      <a:pt x="29573" y="5567"/>
                    </a:lnTo>
                    <a:lnTo>
                      <a:pt x="29022" y="5104"/>
                    </a:lnTo>
                    <a:lnTo>
                      <a:pt x="28443" y="4640"/>
                    </a:lnTo>
                    <a:lnTo>
                      <a:pt x="27863" y="4205"/>
                    </a:lnTo>
                    <a:lnTo>
                      <a:pt x="27254" y="3799"/>
                    </a:lnTo>
                    <a:lnTo>
                      <a:pt x="26645" y="3393"/>
                    </a:lnTo>
                    <a:lnTo>
                      <a:pt x="25978" y="2987"/>
                    </a:lnTo>
                    <a:lnTo>
                      <a:pt x="25398" y="2639"/>
                    </a:lnTo>
                    <a:lnTo>
                      <a:pt x="24818" y="2320"/>
                    </a:lnTo>
                    <a:lnTo>
                      <a:pt x="24210" y="2030"/>
                    </a:lnTo>
                    <a:lnTo>
                      <a:pt x="23630" y="1740"/>
                    </a:lnTo>
                    <a:lnTo>
                      <a:pt x="22992" y="1480"/>
                    </a:lnTo>
                    <a:lnTo>
                      <a:pt x="22383" y="1248"/>
                    </a:lnTo>
                    <a:lnTo>
                      <a:pt x="21774" y="1016"/>
                    </a:lnTo>
                    <a:lnTo>
                      <a:pt x="21136" y="813"/>
                    </a:lnTo>
                    <a:lnTo>
                      <a:pt x="20499" y="639"/>
                    </a:lnTo>
                    <a:lnTo>
                      <a:pt x="19861" y="494"/>
                    </a:lnTo>
                    <a:lnTo>
                      <a:pt x="19194" y="349"/>
                    </a:lnTo>
                    <a:lnTo>
                      <a:pt x="18556" y="233"/>
                    </a:lnTo>
                    <a:lnTo>
                      <a:pt x="17889" y="146"/>
                    </a:lnTo>
                    <a:lnTo>
                      <a:pt x="17251" y="59"/>
                    </a:lnTo>
                    <a:lnTo>
                      <a:pt x="1658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9"/>
              <p:cNvSpPr/>
              <p:nvPr/>
            </p:nvSpPr>
            <p:spPr>
              <a:xfrm>
                <a:off x="-741850" y="3729375"/>
                <a:ext cx="1253225" cy="138225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290" fill="none" extrusionOk="0">
                    <a:moveTo>
                      <a:pt x="49984" y="54970"/>
                    </a:moveTo>
                    <a:lnTo>
                      <a:pt x="49984" y="54970"/>
                    </a:lnTo>
                    <a:lnTo>
                      <a:pt x="49868" y="55086"/>
                    </a:lnTo>
                    <a:lnTo>
                      <a:pt x="49694" y="55202"/>
                    </a:lnTo>
                    <a:lnTo>
                      <a:pt x="49462" y="55260"/>
                    </a:lnTo>
                    <a:lnTo>
                      <a:pt x="49172" y="55289"/>
                    </a:lnTo>
                    <a:lnTo>
                      <a:pt x="48853" y="55289"/>
                    </a:lnTo>
                    <a:lnTo>
                      <a:pt x="48476" y="55231"/>
                    </a:lnTo>
                    <a:lnTo>
                      <a:pt x="48012" y="55144"/>
                    </a:lnTo>
                    <a:lnTo>
                      <a:pt x="47491" y="55028"/>
                    </a:lnTo>
                    <a:lnTo>
                      <a:pt x="47491" y="55028"/>
                    </a:lnTo>
                    <a:lnTo>
                      <a:pt x="45461" y="54449"/>
                    </a:lnTo>
                    <a:lnTo>
                      <a:pt x="43403" y="53811"/>
                    </a:lnTo>
                    <a:lnTo>
                      <a:pt x="41402" y="53115"/>
                    </a:lnTo>
                    <a:lnTo>
                      <a:pt x="39402" y="52390"/>
                    </a:lnTo>
                    <a:lnTo>
                      <a:pt x="37401" y="51607"/>
                    </a:lnTo>
                    <a:lnTo>
                      <a:pt x="35459" y="50796"/>
                    </a:lnTo>
                    <a:lnTo>
                      <a:pt x="33516" y="49897"/>
                    </a:lnTo>
                    <a:lnTo>
                      <a:pt x="31574" y="48969"/>
                    </a:lnTo>
                    <a:lnTo>
                      <a:pt x="31574" y="48969"/>
                    </a:lnTo>
                    <a:lnTo>
                      <a:pt x="30617" y="48505"/>
                    </a:lnTo>
                    <a:lnTo>
                      <a:pt x="30617" y="48505"/>
                    </a:lnTo>
                    <a:lnTo>
                      <a:pt x="28819" y="47519"/>
                    </a:lnTo>
                    <a:lnTo>
                      <a:pt x="28819" y="47519"/>
                    </a:lnTo>
                    <a:lnTo>
                      <a:pt x="27283" y="46679"/>
                    </a:lnTo>
                    <a:lnTo>
                      <a:pt x="25746" y="45780"/>
                    </a:lnTo>
                    <a:lnTo>
                      <a:pt x="24268" y="44881"/>
                    </a:lnTo>
                    <a:lnTo>
                      <a:pt x="22789" y="43924"/>
                    </a:lnTo>
                    <a:lnTo>
                      <a:pt x="21310" y="42939"/>
                    </a:lnTo>
                    <a:lnTo>
                      <a:pt x="19890" y="41924"/>
                    </a:lnTo>
                    <a:lnTo>
                      <a:pt x="18469" y="40909"/>
                    </a:lnTo>
                    <a:lnTo>
                      <a:pt x="17077" y="39836"/>
                    </a:lnTo>
                    <a:lnTo>
                      <a:pt x="17077" y="39836"/>
                    </a:lnTo>
                    <a:lnTo>
                      <a:pt x="16063" y="39025"/>
                    </a:lnTo>
                    <a:lnTo>
                      <a:pt x="16063" y="39025"/>
                    </a:lnTo>
                    <a:lnTo>
                      <a:pt x="15367" y="38474"/>
                    </a:lnTo>
                    <a:lnTo>
                      <a:pt x="15367" y="38474"/>
                    </a:lnTo>
                    <a:lnTo>
                      <a:pt x="14062" y="37343"/>
                    </a:lnTo>
                    <a:lnTo>
                      <a:pt x="12729" y="36125"/>
                    </a:lnTo>
                    <a:lnTo>
                      <a:pt x="11337" y="34821"/>
                    </a:lnTo>
                    <a:lnTo>
                      <a:pt x="9974" y="33400"/>
                    </a:lnTo>
                    <a:lnTo>
                      <a:pt x="9278" y="32675"/>
                    </a:lnTo>
                    <a:lnTo>
                      <a:pt x="8583" y="31921"/>
                    </a:lnTo>
                    <a:lnTo>
                      <a:pt x="7916" y="31139"/>
                    </a:lnTo>
                    <a:lnTo>
                      <a:pt x="7249" y="30356"/>
                    </a:lnTo>
                    <a:lnTo>
                      <a:pt x="6611" y="29544"/>
                    </a:lnTo>
                    <a:lnTo>
                      <a:pt x="5973" y="28703"/>
                    </a:lnTo>
                    <a:lnTo>
                      <a:pt x="5365" y="27863"/>
                    </a:lnTo>
                    <a:lnTo>
                      <a:pt x="4756" y="27022"/>
                    </a:lnTo>
                    <a:lnTo>
                      <a:pt x="4756" y="27022"/>
                    </a:lnTo>
                    <a:lnTo>
                      <a:pt x="4147" y="26094"/>
                    </a:lnTo>
                    <a:lnTo>
                      <a:pt x="4147" y="26094"/>
                    </a:lnTo>
                    <a:lnTo>
                      <a:pt x="3741" y="25427"/>
                    </a:lnTo>
                    <a:lnTo>
                      <a:pt x="3335" y="24731"/>
                    </a:lnTo>
                    <a:lnTo>
                      <a:pt x="2929" y="24036"/>
                    </a:lnTo>
                    <a:lnTo>
                      <a:pt x="2581" y="23340"/>
                    </a:lnTo>
                    <a:lnTo>
                      <a:pt x="2233" y="22644"/>
                    </a:lnTo>
                    <a:lnTo>
                      <a:pt x="1885" y="21948"/>
                    </a:lnTo>
                    <a:lnTo>
                      <a:pt x="1595" y="21223"/>
                    </a:lnTo>
                    <a:lnTo>
                      <a:pt x="1306" y="20527"/>
                    </a:lnTo>
                    <a:lnTo>
                      <a:pt x="1045" y="19803"/>
                    </a:lnTo>
                    <a:lnTo>
                      <a:pt x="813" y="19107"/>
                    </a:lnTo>
                    <a:lnTo>
                      <a:pt x="610" y="18382"/>
                    </a:lnTo>
                    <a:lnTo>
                      <a:pt x="436" y="17657"/>
                    </a:lnTo>
                    <a:lnTo>
                      <a:pt x="291" y="16932"/>
                    </a:lnTo>
                    <a:lnTo>
                      <a:pt x="175" y="16208"/>
                    </a:lnTo>
                    <a:lnTo>
                      <a:pt x="88" y="15483"/>
                    </a:lnTo>
                    <a:lnTo>
                      <a:pt x="30" y="14758"/>
                    </a:lnTo>
                    <a:lnTo>
                      <a:pt x="30" y="14758"/>
                    </a:lnTo>
                    <a:lnTo>
                      <a:pt x="1" y="13975"/>
                    </a:lnTo>
                    <a:lnTo>
                      <a:pt x="1" y="13975"/>
                    </a:lnTo>
                    <a:lnTo>
                      <a:pt x="30" y="13279"/>
                    </a:lnTo>
                    <a:lnTo>
                      <a:pt x="59" y="12584"/>
                    </a:lnTo>
                    <a:lnTo>
                      <a:pt x="146" y="11888"/>
                    </a:lnTo>
                    <a:lnTo>
                      <a:pt x="262" y="11192"/>
                    </a:lnTo>
                    <a:lnTo>
                      <a:pt x="436" y="10525"/>
                    </a:lnTo>
                    <a:lnTo>
                      <a:pt x="610" y="9829"/>
                    </a:lnTo>
                    <a:lnTo>
                      <a:pt x="842" y="9162"/>
                    </a:lnTo>
                    <a:lnTo>
                      <a:pt x="1132" y="8496"/>
                    </a:lnTo>
                    <a:lnTo>
                      <a:pt x="1132" y="8496"/>
                    </a:lnTo>
                    <a:lnTo>
                      <a:pt x="1393" y="7945"/>
                    </a:lnTo>
                    <a:lnTo>
                      <a:pt x="1653" y="7394"/>
                    </a:lnTo>
                    <a:lnTo>
                      <a:pt x="1972" y="6872"/>
                    </a:lnTo>
                    <a:lnTo>
                      <a:pt x="2291" y="6379"/>
                    </a:lnTo>
                    <a:lnTo>
                      <a:pt x="2639" y="5886"/>
                    </a:lnTo>
                    <a:lnTo>
                      <a:pt x="3016" y="5422"/>
                    </a:lnTo>
                    <a:lnTo>
                      <a:pt x="3422" y="4988"/>
                    </a:lnTo>
                    <a:lnTo>
                      <a:pt x="3828" y="4553"/>
                    </a:lnTo>
                    <a:lnTo>
                      <a:pt x="4234" y="4147"/>
                    </a:lnTo>
                    <a:lnTo>
                      <a:pt x="4698" y="3770"/>
                    </a:lnTo>
                    <a:lnTo>
                      <a:pt x="5162" y="3393"/>
                    </a:lnTo>
                    <a:lnTo>
                      <a:pt x="5625" y="3016"/>
                    </a:lnTo>
                    <a:lnTo>
                      <a:pt x="6118" y="2697"/>
                    </a:lnTo>
                    <a:lnTo>
                      <a:pt x="6611" y="2378"/>
                    </a:lnTo>
                    <a:lnTo>
                      <a:pt x="7133" y="2088"/>
                    </a:lnTo>
                    <a:lnTo>
                      <a:pt x="7655" y="1798"/>
                    </a:lnTo>
                    <a:lnTo>
                      <a:pt x="7655" y="1798"/>
                    </a:lnTo>
                    <a:lnTo>
                      <a:pt x="8322" y="1508"/>
                    </a:lnTo>
                    <a:lnTo>
                      <a:pt x="8322" y="1508"/>
                    </a:lnTo>
                    <a:lnTo>
                      <a:pt x="9076" y="1190"/>
                    </a:lnTo>
                    <a:lnTo>
                      <a:pt x="9858" y="900"/>
                    </a:lnTo>
                    <a:lnTo>
                      <a:pt x="9858" y="900"/>
                    </a:lnTo>
                    <a:lnTo>
                      <a:pt x="10525" y="697"/>
                    </a:lnTo>
                    <a:lnTo>
                      <a:pt x="11192" y="523"/>
                    </a:lnTo>
                    <a:lnTo>
                      <a:pt x="11859" y="378"/>
                    </a:lnTo>
                    <a:lnTo>
                      <a:pt x="12526" y="233"/>
                    </a:lnTo>
                    <a:lnTo>
                      <a:pt x="13192" y="146"/>
                    </a:lnTo>
                    <a:lnTo>
                      <a:pt x="13859" y="59"/>
                    </a:lnTo>
                    <a:lnTo>
                      <a:pt x="14526" y="30"/>
                    </a:lnTo>
                    <a:lnTo>
                      <a:pt x="15193" y="1"/>
                    </a:lnTo>
                    <a:lnTo>
                      <a:pt x="15193" y="1"/>
                    </a:lnTo>
                    <a:lnTo>
                      <a:pt x="15918" y="1"/>
                    </a:lnTo>
                    <a:lnTo>
                      <a:pt x="15918" y="1"/>
                    </a:lnTo>
                    <a:lnTo>
                      <a:pt x="16585" y="1"/>
                    </a:lnTo>
                    <a:lnTo>
                      <a:pt x="17251" y="59"/>
                    </a:lnTo>
                    <a:lnTo>
                      <a:pt x="17889" y="146"/>
                    </a:lnTo>
                    <a:lnTo>
                      <a:pt x="18556" y="233"/>
                    </a:lnTo>
                    <a:lnTo>
                      <a:pt x="19194" y="349"/>
                    </a:lnTo>
                    <a:lnTo>
                      <a:pt x="19861" y="494"/>
                    </a:lnTo>
                    <a:lnTo>
                      <a:pt x="20499" y="639"/>
                    </a:lnTo>
                    <a:lnTo>
                      <a:pt x="21136" y="813"/>
                    </a:lnTo>
                    <a:lnTo>
                      <a:pt x="21774" y="1016"/>
                    </a:lnTo>
                    <a:lnTo>
                      <a:pt x="22383" y="1248"/>
                    </a:lnTo>
                    <a:lnTo>
                      <a:pt x="22992" y="1480"/>
                    </a:lnTo>
                    <a:lnTo>
                      <a:pt x="23630" y="1740"/>
                    </a:lnTo>
                    <a:lnTo>
                      <a:pt x="24210" y="2030"/>
                    </a:lnTo>
                    <a:lnTo>
                      <a:pt x="24818" y="2320"/>
                    </a:lnTo>
                    <a:lnTo>
                      <a:pt x="25398" y="2639"/>
                    </a:lnTo>
                    <a:lnTo>
                      <a:pt x="25978" y="2987"/>
                    </a:lnTo>
                    <a:lnTo>
                      <a:pt x="25978" y="2987"/>
                    </a:lnTo>
                    <a:lnTo>
                      <a:pt x="26645" y="3393"/>
                    </a:lnTo>
                    <a:lnTo>
                      <a:pt x="26645" y="3393"/>
                    </a:lnTo>
                    <a:lnTo>
                      <a:pt x="27254" y="3799"/>
                    </a:lnTo>
                    <a:lnTo>
                      <a:pt x="27863" y="4205"/>
                    </a:lnTo>
                    <a:lnTo>
                      <a:pt x="28443" y="4640"/>
                    </a:lnTo>
                    <a:lnTo>
                      <a:pt x="29022" y="5104"/>
                    </a:lnTo>
                    <a:lnTo>
                      <a:pt x="29573" y="5567"/>
                    </a:lnTo>
                    <a:lnTo>
                      <a:pt x="30124" y="6060"/>
                    </a:lnTo>
                    <a:lnTo>
                      <a:pt x="30646" y="6582"/>
                    </a:lnTo>
                    <a:lnTo>
                      <a:pt x="31168" y="7104"/>
                    </a:lnTo>
                    <a:lnTo>
                      <a:pt x="31661" y="7626"/>
                    </a:lnTo>
                    <a:lnTo>
                      <a:pt x="32154" y="8177"/>
                    </a:lnTo>
                    <a:lnTo>
                      <a:pt x="32646" y="8728"/>
                    </a:lnTo>
                    <a:lnTo>
                      <a:pt x="33081" y="9307"/>
                    </a:lnTo>
                    <a:lnTo>
                      <a:pt x="33545" y="9916"/>
                    </a:lnTo>
                    <a:lnTo>
                      <a:pt x="33951" y="10496"/>
                    </a:lnTo>
                    <a:lnTo>
                      <a:pt x="34386" y="11105"/>
                    </a:lnTo>
                    <a:lnTo>
                      <a:pt x="34763" y="11743"/>
                    </a:lnTo>
                    <a:lnTo>
                      <a:pt x="34763" y="11743"/>
                    </a:lnTo>
                    <a:lnTo>
                      <a:pt x="34850" y="11888"/>
                    </a:lnTo>
                    <a:lnTo>
                      <a:pt x="34850" y="11888"/>
                    </a:lnTo>
                    <a:lnTo>
                      <a:pt x="35256" y="12555"/>
                    </a:lnTo>
                    <a:lnTo>
                      <a:pt x="35256" y="12555"/>
                    </a:lnTo>
                    <a:lnTo>
                      <a:pt x="35749" y="13424"/>
                    </a:lnTo>
                    <a:lnTo>
                      <a:pt x="36213" y="14294"/>
                    </a:lnTo>
                    <a:lnTo>
                      <a:pt x="37111" y="16034"/>
                    </a:lnTo>
                    <a:lnTo>
                      <a:pt x="37952" y="17831"/>
                    </a:lnTo>
                    <a:lnTo>
                      <a:pt x="38735" y="19629"/>
                    </a:lnTo>
                    <a:lnTo>
                      <a:pt x="39460" y="21455"/>
                    </a:lnTo>
                    <a:lnTo>
                      <a:pt x="40155" y="23282"/>
                    </a:lnTo>
                    <a:lnTo>
                      <a:pt x="40822" y="25137"/>
                    </a:lnTo>
                    <a:lnTo>
                      <a:pt x="41460" y="27022"/>
                    </a:lnTo>
                    <a:lnTo>
                      <a:pt x="41460" y="27022"/>
                    </a:lnTo>
                    <a:lnTo>
                      <a:pt x="41866" y="28268"/>
                    </a:lnTo>
                    <a:lnTo>
                      <a:pt x="41866" y="28268"/>
                    </a:lnTo>
                    <a:lnTo>
                      <a:pt x="42446" y="30182"/>
                    </a:lnTo>
                    <a:lnTo>
                      <a:pt x="43026" y="32095"/>
                    </a:lnTo>
                    <a:lnTo>
                      <a:pt x="44127" y="35922"/>
                    </a:lnTo>
                    <a:lnTo>
                      <a:pt x="45258" y="39749"/>
                    </a:lnTo>
                    <a:lnTo>
                      <a:pt x="45838" y="41663"/>
                    </a:lnTo>
                    <a:lnTo>
                      <a:pt x="46418" y="43576"/>
                    </a:lnTo>
                    <a:lnTo>
                      <a:pt x="46418" y="43576"/>
                    </a:lnTo>
                    <a:lnTo>
                      <a:pt x="47085" y="45606"/>
                    </a:lnTo>
                    <a:lnTo>
                      <a:pt x="47752" y="47635"/>
                    </a:lnTo>
                    <a:lnTo>
                      <a:pt x="48476" y="49636"/>
                    </a:lnTo>
                    <a:lnTo>
                      <a:pt x="49259" y="51636"/>
                    </a:lnTo>
                    <a:lnTo>
                      <a:pt x="49259" y="51636"/>
                    </a:lnTo>
                    <a:lnTo>
                      <a:pt x="49549" y="52361"/>
                    </a:lnTo>
                    <a:lnTo>
                      <a:pt x="49810" y="53028"/>
                    </a:lnTo>
                    <a:lnTo>
                      <a:pt x="49984" y="53608"/>
                    </a:lnTo>
                    <a:lnTo>
                      <a:pt x="50071" y="53898"/>
                    </a:lnTo>
                    <a:lnTo>
                      <a:pt x="50100" y="54130"/>
                    </a:lnTo>
                    <a:lnTo>
                      <a:pt x="50100" y="54130"/>
                    </a:lnTo>
                    <a:lnTo>
                      <a:pt x="50129" y="54391"/>
                    </a:lnTo>
                    <a:lnTo>
                      <a:pt x="50129" y="54623"/>
                    </a:lnTo>
                    <a:lnTo>
                      <a:pt x="50071" y="54796"/>
                    </a:lnTo>
                    <a:lnTo>
                      <a:pt x="49984" y="54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9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extrusionOk="0">
                    <a:moveTo>
                      <a:pt x="117" y="1"/>
                    </a:move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117" y="1"/>
                    </a:lnTo>
                    <a:close/>
                  </a:path>
                </a:pathLst>
              </a:custGeom>
              <a:solidFill>
                <a:srgbClr val="DBC8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9"/>
              <p:cNvSpPr/>
              <p:nvPr/>
            </p:nvSpPr>
            <p:spPr>
              <a:xfrm>
                <a:off x="507725" y="5082600"/>
                <a:ext cx="60200" cy="59475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379" fill="none" extrusionOk="0">
                    <a:moveTo>
                      <a:pt x="117" y="1"/>
                    </a:moveTo>
                    <a:lnTo>
                      <a:pt x="117" y="1"/>
                    </a:lnTo>
                    <a:lnTo>
                      <a:pt x="117" y="1"/>
                    </a:lnTo>
                    <a:lnTo>
                      <a:pt x="146" y="262"/>
                    </a:lnTo>
                    <a:lnTo>
                      <a:pt x="146" y="494"/>
                    </a:lnTo>
                    <a:lnTo>
                      <a:pt x="88" y="667"/>
                    </a:lnTo>
                    <a:lnTo>
                      <a:pt x="1" y="841"/>
                    </a:lnTo>
                    <a:lnTo>
                      <a:pt x="1" y="841"/>
                    </a:lnTo>
                    <a:lnTo>
                      <a:pt x="1769" y="2291"/>
                    </a:lnTo>
                    <a:lnTo>
                      <a:pt x="1769" y="2291"/>
                    </a:lnTo>
                    <a:lnTo>
                      <a:pt x="1885" y="2349"/>
                    </a:lnTo>
                    <a:lnTo>
                      <a:pt x="2001" y="2378"/>
                    </a:lnTo>
                    <a:lnTo>
                      <a:pt x="2001" y="2378"/>
                    </a:lnTo>
                    <a:lnTo>
                      <a:pt x="2117" y="2349"/>
                    </a:lnTo>
                    <a:lnTo>
                      <a:pt x="2204" y="2320"/>
                    </a:lnTo>
                    <a:lnTo>
                      <a:pt x="2291" y="2233"/>
                    </a:lnTo>
                    <a:lnTo>
                      <a:pt x="2349" y="2175"/>
                    </a:lnTo>
                    <a:lnTo>
                      <a:pt x="2407" y="2059"/>
                    </a:lnTo>
                    <a:lnTo>
                      <a:pt x="2407" y="1972"/>
                    </a:lnTo>
                    <a:lnTo>
                      <a:pt x="2349" y="1856"/>
                    </a:lnTo>
                    <a:lnTo>
                      <a:pt x="2262" y="1769"/>
                    </a:lnTo>
                    <a:lnTo>
                      <a:pt x="2262" y="1769"/>
                    </a:lnTo>
                    <a:lnTo>
                      <a:pt x="117" y="1"/>
                    </a:lnTo>
                    <a:lnTo>
                      <a:pt x="117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9"/>
              <p:cNvSpPr/>
              <p:nvPr/>
            </p:nvSpPr>
            <p:spPr>
              <a:xfrm>
                <a:off x="-741850" y="3728650"/>
                <a:ext cx="1253225" cy="1375000"/>
              </a:xfrm>
              <a:custGeom>
                <a:avLst/>
                <a:gdLst/>
                <a:ahLst/>
                <a:cxnLst/>
                <a:rect l="l" t="t" r="r" b="b"/>
                <a:pathLst>
                  <a:path w="50129" h="55000" extrusionOk="0">
                    <a:moveTo>
                      <a:pt x="15599" y="1"/>
                    </a:moveTo>
                    <a:lnTo>
                      <a:pt x="15193" y="30"/>
                    </a:lnTo>
                    <a:lnTo>
                      <a:pt x="15512" y="14323"/>
                    </a:lnTo>
                    <a:lnTo>
                      <a:pt x="14700" y="12989"/>
                    </a:lnTo>
                    <a:lnTo>
                      <a:pt x="13019" y="10177"/>
                    </a:lnTo>
                    <a:lnTo>
                      <a:pt x="11395" y="7307"/>
                    </a:lnTo>
                    <a:lnTo>
                      <a:pt x="9829" y="4437"/>
                    </a:lnTo>
                    <a:lnTo>
                      <a:pt x="8322" y="1537"/>
                    </a:lnTo>
                    <a:lnTo>
                      <a:pt x="7655" y="1827"/>
                    </a:lnTo>
                    <a:lnTo>
                      <a:pt x="8902" y="4205"/>
                    </a:lnTo>
                    <a:lnTo>
                      <a:pt x="10148" y="6553"/>
                    </a:lnTo>
                    <a:lnTo>
                      <a:pt x="11453" y="8873"/>
                    </a:lnTo>
                    <a:lnTo>
                      <a:pt x="12787" y="11192"/>
                    </a:lnTo>
                    <a:lnTo>
                      <a:pt x="14149" y="13482"/>
                    </a:lnTo>
                    <a:lnTo>
                      <a:pt x="15570" y="15744"/>
                    </a:lnTo>
                    <a:lnTo>
                      <a:pt x="17019" y="17976"/>
                    </a:lnTo>
                    <a:lnTo>
                      <a:pt x="18498" y="20209"/>
                    </a:lnTo>
                    <a:lnTo>
                      <a:pt x="16382" y="19716"/>
                    </a:lnTo>
                    <a:lnTo>
                      <a:pt x="14294" y="19165"/>
                    </a:lnTo>
                    <a:lnTo>
                      <a:pt x="12207" y="18556"/>
                    </a:lnTo>
                    <a:lnTo>
                      <a:pt x="10148" y="17918"/>
                    </a:lnTo>
                    <a:lnTo>
                      <a:pt x="8090" y="17222"/>
                    </a:lnTo>
                    <a:lnTo>
                      <a:pt x="6060" y="16498"/>
                    </a:lnTo>
                    <a:lnTo>
                      <a:pt x="4031" y="15715"/>
                    </a:lnTo>
                    <a:lnTo>
                      <a:pt x="2030" y="14903"/>
                    </a:lnTo>
                    <a:lnTo>
                      <a:pt x="1" y="14004"/>
                    </a:lnTo>
                    <a:lnTo>
                      <a:pt x="30" y="14787"/>
                    </a:lnTo>
                    <a:lnTo>
                      <a:pt x="1682" y="15512"/>
                    </a:lnTo>
                    <a:lnTo>
                      <a:pt x="3364" y="16237"/>
                    </a:lnTo>
                    <a:lnTo>
                      <a:pt x="5075" y="16903"/>
                    </a:lnTo>
                    <a:lnTo>
                      <a:pt x="6785" y="17541"/>
                    </a:lnTo>
                    <a:lnTo>
                      <a:pt x="8496" y="18121"/>
                    </a:lnTo>
                    <a:lnTo>
                      <a:pt x="10206" y="18701"/>
                    </a:lnTo>
                    <a:lnTo>
                      <a:pt x="11946" y="19252"/>
                    </a:lnTo>
                    <a:lnTo>
                      <a:pt x="13714" y="19745"/>
                    </a:lnTo>
                    <a:lnTo>
                      <a:pt x="16179" y="20412"/>
                    </a:lnTo>
                    <a:lnTo>
                      <a:pt x="18672" y="20991"/>
                    </a:lnTo>
                    <a:lnTo>
                      <a:pt x="18875" y="20991"/>
                    </a:lnTo>
                    <a:lnTo>
                      <a:pt x="18962" y="20933"/>
                    </a:lnTo>
                    <a:lnTo>
                      <a:pt x="20035" y="22470"/>
                    </a:lnTo>
                    <a:lnTo>
                      <a:pt x="21107" y="23978"/>
                    </a:lnTo>
                    <a:lnTo>
                      <a:pt x="22064" y="25311"/>
                    </a:lnTo>
                    <a:lnTo>
                      <a:pt x="23050" y="26616"/>
                    </a:lnTo>
                    <a:lnTo>
                      <a:pt x="25021" y="29196"/>
                    </a:lnTo>
                    <a:lnTo>
                      <a:pt x="22760" y="29138"/>
                    </a:lnTo>
                    <a:lnTo>
                      <a:pt x="20499" y="29022"/>
                    </a:lnTo>
                    <a:lnTo>
                      <a:pt x="18237" y="28848"/>
                    </a:lnTo>
                    <a:lnTo>
                      <a:pt x="16005" y="28587"/>
                    </a:lnTo>
                    <a:lnTo>
                      <a:pt x="13743" y="28268"/>
                    </a:lnTo>
                    <a:lnTo>
                      <a:pt x="11540" y="27892"/>
                    </a:lnTo>
                    <a:lnTo>
                      <a:pt x="9307" y="27457"/>
                    </a:lnTo>
                    <a:lnTo>
                      <a:pt x="7104" y="26935"/>
                    </a:lnTo>
                    <a:lnTo>
                      <a:pt x="5625" y="26529"/>
                    </a:lnTo>
                    <a:lnTo>
                      <a:pt x="4147" y="26123"/>
                    </a:lnTo>
                    <a:lnTo>
                      <a:pt x="4756" y="27051"/>
                    </a:lnTo>
                    <a:lnTo>
                      <a:pt x="6669" y="27544"/>
                    </a:lnTo>
                    <a:lnTo>
                      <a:pt x="8554" y="28008"/>
                    </a:lnTo>
                    <a:lnTo>
                      <a:pt x="10467" y="28413"/>
                    </a:lnTo>
                    <a:lnTo>
                      <a:pt x="12381" y="28790"/>
                    </a:lnTo>
                    <a:lnTo>
                      <a:pt x="14323" y="29080"/>
                    </a:lnTo>
                    <a:lnTo>
                      <a:pt x="16237" y="29341"/>
                    </a:lnTo>
                    <a:lnTo>
                      <a:pt x="18179" y="29573"/>
                    </a:lnTo>
                    <a:lnTo>
                      <a:pt x="20151" y="29718"/>
                    </a:lnTo>
                    <a:lnTo>
                      <a:pt x="21455" y="29805"/>
                    </a:lnTo>
                    <a:lnTo>
                      <a:pt x="22789" y="29863"/>
                    </a:lnTo>
                    <a:lnTo>
                      <a:pt x="24123" y="29921"/>
                    </a:lnTo>
                    <a:lnTo>
                      <a:pt x="25456" y="29921"/>
                    </a:lnTo>
                    <a:lnTo>
                      <a:pt x="25572" y="29892"/>
                    </a:lnTo>
                    <a:lnTo>
                      <a:pt x="27544" y="32356"/>
                    </a:lnTo>
                    <a:lnTo>
                      <a:pt x="29573" y="34792"/>
                    </a:lnTo>
                    <a:lnTo>
                      <a:pt x="31632" y="37169"/>
                    </a:lnTo>
                    <a:lnTo>
                      <a:pt x="33748" y="39518"/>
                    </a:lnTo>
                    <a:lnTo>
                      <a:pt x="31487" y="39575"/>
                    </a:lnTo>
                    <a:lnTo>
                      <a:pt x="29254" y="39575"/>
                    </a:lnTo>
                    <a:lnTo>
                      <a:pt x="25949" y="39546"/>
                    </a:lnTo>
                    <a:lnTo>
                      <a:pt x="22644" y="39460"/>
                    </a:lnTo>
                    <a:lnTo>
                      <a:pt x="19368" y="39286"/>
                    </a:lnTo>
                    <a:lnTo>
                      <a:pt x="16063" y="39054"/>
                    </a:lnTo>
                    <a:lnTo>
                      <a:pt x="16063" y="39054"/>
                    </a:lnTo>
                    <a:lnTo>
                      <a:pt x="17077" y="39865"/>
                    </a:lnTo>
                    <a:lnTo>
                      <a:pt x="19861" y="40039"/>
                    </a:lnTo>
                    <a:lnTo>
                      <a:pt x="22673" y="40184"/>
                    </a:lnTo>
                    <a:lnTo>
                      <a:pt x="25485" y="40271"/>
                    </a:lnTo>
                    <a:lnTo>
                      <a:pt x="28269" y="40300"/>
                    </a:lnTo>
                    <a:lnTo>
                      <a:pt x="31748" y="40300"/>
                    </a:lnTo>
                    <a:lnTo>
                      <a:pt x="34328" y="40242"/>
                    </a:lnTo>
                    <a:lnTo>
                      <a:pt x="34386" y="40213"/>
                    </a:lnTo>
                    <a:lnTo>
                      <a:pt x="35691" y="41605"/>
                    </a:lnTo>
                    <a:lnTo>
                      <a:pt x="37024" y="42997"/>
                    </a:lnTo>
                    <a:lnTo>
                      <a:pt x="38358" y="44359"/>
                    </a:lnTo>
                    <a:lnTo>
                      <a:pt x="39721" y="45722"/>
                    </a:lnTo>
                    <a:lnTo>
                      <a:pt x="41025" y="46969"/>
                    </a:lnTo>
                    <a:lnTo>
                      <a:pt x="42330" y="48215"/>
                    </a:lnTo>
                    <a:lnTo>
                      <a:pt x="40706" y="48273"/>
                    </a:lnTo>
                    <a:lnTo>
                      <a:pt x="39054" y="48302"/>
                    </a:lnTo>
                    <a:lnTo>
                      <a:pt x="37778" y="48273"/>
                    </a:lnTo>
                    <a:lnTo>
                      <a:pt x="36502" y="48244"/>
                    </a:lnTo>
                    <a:lnTo>
                      <a:pt x="35198" y="48186"/>
                    </a:lnTo>
                    <a:lnTo>
                      <a:pt x="33922" y="48099"/>
                    </a:lnTo>
                    <a:lnTo>
                      <a:pt x="32646" y="48012"/>
                    </a:lnTo>
                    <a:lnTo>
                      <a:pt x="31371" y="47867"/>
                    </a:lnTo>
                    <a:lnTo>
                      <a:pt x="30095" y="47722"/>
                    </a:lnTo>
                    <a:lnTo>
                      <a:pt x="28819" y="47548"/>
                    </a:lnTo>
                    <a:lnTo>
                      <a:pt x="30617" y="48534"/>
                    </a:lnTo>
                    <a:lnTo>
                      <a:pt x="32733" y="48737"/>
                    </a:lnTo>
                    <a:lnTo>
                      <a:pt x="34821" y="48882"/>
                    </a:lnTo>
                    <a:lnTo>
                      <a:pt x="36937" y="48969"/>
                    </a:lnTo>
                    <a:lnTo>
                      <a:pt x="39054" y="49027"/>
                    </a:lnTo>
                    <a:lnTo>
                      <a:pt x="41054" y="48998"/>
                    </a:lnTo>
                    <a:lnTo>
                      <a:pt x="43055" y="48911"/>
                    </a:lnTo>
                    <a:lnTo>
                      <a:pt x="44765" y="50448"/>
                    </a:lnTo>
                    <a:lnTo>
                      <a:pt x="46476" y="51984"/>
                    </a:lnTo>
                    <a:lnTo>
                      <a:pt x="48215" y="53521"/>
                    </a:lnTo>
                    <a:lnTo>
                      <a:pt x="49984" y="54999"/>
                    </a:lnTo>
                    <a:lnTo>
                      <a:pt x="50071" y="54825"/>
                    </a:lnTo>
                    <a:lnTo>
                      <a:pt x="50129" y="54652"/>
                    </a:lnTo>
                    <a:lnTo>
                      <a:pt x="50129" y="54420"/>
                    </a:lnTo>
                    <a:lnTo>
                      <a:pt x="50100" y="54159"/>
                    </a:lnTo>
                    <a:lnTo>
                      <a:pt x="48418" y="52738"/>
                    </a:lnTo>
                    <a:lnTo>
                      <a:pt x="46737" y="51259"/>
                    </a:lnTo>
                    <a:lnTo>
                      <a:pt x="45113" y="49781"/>
                    </a:lnTo>
                    <a:lnTo>
                      <a:pt x="43461" y="48302"/>
                    </a:lnTo>
                    <a:lnTo>
                      <a:pt x="43432" y="48244"/>
                    </a:lnTo>
                    <a:lnTo>
                      <a:pt x="42098" y="46998"/>
                    </a:lnTo>
                    <a:lnTo>
                      <a:pt x="40764" y="45722"/>
                    </a:lnTo>
                    <a:lnTo>
                      <a:pt x="39460" y="44446"/>
                    </a:lnTo>
                    <a:lnTo>
                      <a:pt x="38184" y="43142"/>
                    </a:lnTo>
                    <a:lnTo>
                      <a:pt x="38242" y="43055"/>
                    </a:lnTo>
                    <a:lnTo>
                      <a:pt x="38271" y="42968"/>
                    </a:lnTo>
                    <a:lnTo>
                      <a:pt x="38677" y="41112"/>
                    </a:lnTo>
                    <a:lnTo>
                      <a:pt x="39083" y="39286"/>
                    </a:lnTo>
                    <a:lnTo>
                      <a:pt x="39489" y="37430"/>
                    </a:lnTo>
                    <a:lnTo>
                      <a:pt x="39924" y="35604"/>
                    </a:lnTo>
                    <a:lnTo>
                      <a:pt x="40387" y="33777"/>
                    </a:lnTo>
                    <a:lnTo>
                      <a:pt x="40851" y="31922"/>
                    </a:lnTo>
                    <a:lnTo>
                      <a:pt x="41866" y="28297"/>
                    </a:lnTo>
                    <a:lnTo>
                      <a:pt x="41460" y="27051"/>
                    </a:lnTo>
                    <a:lnTo>
                      <a:pt x="40909" y="28964"/>
                    </a:lnTo>
                    <a:lnTo>
                      <a:pt x="40387" y="30907"/>
                    </a:lnTo>
                    <a:lnTo>
                      <a:pt x="39866" y="32820"/>
                    </a:lnTo>
                    <a:lnTo>
                      <a:pt x="39373" y="34763"/>
                    </a:lnTo>
                    <a:lnTo>
                      <a:pt x="38909" y="36705"/>
                    </a:lnTo>
                    <a:lnTo>
                      <a:pt x="38474" y="38648"/>
                    </a:lnTo>
                    <a:lnTo>
                      <a:pt x="38039" y="40619"/>
                    </a:lnTo>
                    <a:lnTo>
                      <a:pt x="37633" y="42562"/>
                    </a:lnTo>
                    <a:lnTo>
                      <a:pt x="36097" y="40967"/>
                    </a:lnTo>
                    <a:lnTo>
                      <a:pt x="34560" y="39344"/>
                    </a:lnTo>
                    <a:lnTo>
                      <a:pt x="33081" y="37691"/>
                    </a:lnTo>
                    <a:lnTo>
                      <a:pt x="31603" y="36038"/>
                    </a:lnTo>
                    <a:lnTo>
                      <a:pt x="30066" y="34270"/>
                    </a:lnTo>
                    <a:lnTo>
                      <a:pt x="30095" y="34183"/>
                    </a:lnTo>
                    <a:lnTo>
                      <a:pt x="30472" y="31806"/>
                    </a:lnTo>
                    <a:lnTo>
                      <a:pt x="30907" y="29399"/>
                    </a:lnTo>
                    <a:lnTo>
                      <a:pt x="31400" y="26993"/>
                    </a:lnTo>
                    <a:lnTo>
                      <a:pt x="31922" y="24615"/>
                    </a:lnTo>
                    <a:lnTo>
                      <a:pt x="32472" y="22238"/>
                    </a:lnTo>
                    <a:lnTo>
                      <a:pt x="33081" y="19890"/>
                    </a:lnTo>
                    <a:lnTo>
                      <a:pt x="33719" y="17541"/>
                    </a:lnTo>
                    <a:lnTo>
                      <a:pt x="34415" y="15193"/>
                    </a:lnTo>
                    <a:lnTo>
                      <a:pt x="35256" y="12584"/>
                    </a:lnTo>
                    <a:lnTo>
                      <a:pt x="34850" y="11917"/>
                    </a:lnTo>
                    <a:lnTo>
                      <a:pt x="34763" y="11772"/>
                    </a:lnTo>
                    <a:lnTo>
                      <a:pt x="34096" y="13830"/>
                    </a:lnTo>
                    <a:lnTo>
                      <a:pt x="33458" y="15918"/>
                    </a:lnTo>
                    <a:lnTo>
                      <a:pt x="32849" y="18005"/>
                    </a:lnTo>
                    <a:lnTo>
                      <a:pt x="32270" y="20093"/>
                    </a:lnTo>
                    <a:lnTo>
                      <a:pt x="31748" y="22209"/>
                    </a:lnTo>
                    <a:lnTo>
                      <a:pt x="31255" y="24325"/>
                    </a:lnTo>
                    <a:lnTo>
                      <a:pt x="30762" y="26442"/>
                    </a:lnTo>
                    <a:lnTo>
                      <a:pt x="30327" y="28558"/>
                    </a:lnTo>
                    <a:lnTo>
                      <a:pt x="29892" y="31052"/>
                    </a:lnTo>
                    <a:lnTo>
                      <a:pt x="29457" y="33545"/>
                    </a:lnTo>
                    <a:lnTo>
                      <a:pt x="27950" y="31719"/>
                    </a:lnTo>
                    <a:lnTo>
                      <a:pt x="26442" y="29834"/>
                    </a:lnTo>
                    <a:lnTo>
                      <a:pt x="24963" y="27950"/>
                    </a:lnTo>
                    <a:lnTo>
                      <a:pt x="23514" y="26036"/>
                    </a:lnTo>
                    <a:lnTo>
                      <a:pt x="23543" y="25978"/>
                    </a:lnTo>
                    <a:lnTo>
                      <a:pt x="23572" y="25891"/>
                    </a:lnTo>
                    <a:lnTo>
                      <a:pt x="26065" y="7626"/>
                    </a:lnTo>
                    <a:lnTo>
                      <a:pt x="26645" y="3422"/>
                    </a:lnTo>
                    <a:lnTo>
                      <a:pt x="25978" y="3016"/>
                    </a:lnTo>
                    <a:lnTo>
                      <a:pt x="23601" y="20441"/>
                    </a:lnTo>
                    <a:lnTo>
                      <a:pt x="22934" y="25253"/>
                    </a:lnTo>
                    <a:lnTo>
                      <a:pt x="21165" y="22789"/>
                    </a:lnTo>
                    <a:lnTo>
                      <a:pt x="19426" y="20296"/>
                    </a:lnTo>
                    <a:lnTo>
                      <a:pt x="17715" y="17744"/>
                    </a:lnTo>
                    <a:lnTo>
                      <a:pt x="16063" y="15193"/>
                    </a:lnTo>
                    <a:lnTo>
                      <a:pt x="16150" y="15164"/>
                    </a:lnTo>
                    <a:lnTo>
                      <a:pt x="16208" y="15077"/>
                    </a:lnTo>
                    <a:lnTo>
                      <a:pt x="16237" y="14990"/>
                    </a:lnTo>
                    <a:lnTo>
                      <a:pt x="16266" y="14903"/>
                    </a:lnTo>
                    <a:lnTo>
                      <a:pt x="15918" y="30"/>
                    </a:lnTo>
                    <a:lnTo>
                      <a:pt x="15599" y="1"/>
                    </a:lnTo>
                    <a:close/>
                  </a:path>
                </a:pathLst>
              </a:custGeom>
              <a:solidFill>
                <a:srgbClr val="363636">
                  <a:alpha val="15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49" name="Google Shape;449;p9"/>
          <p:cNvGrpSpPr/>
          <p:nvPr/>
        </p:nvGrpSpPr>
        <p:grpSpPr>
          <a:xfrm>
            <a:off x="122147" y="1276907"/>
            <a:ext cx="686355" cy="534517"/>
            <a:chOff x="6041275" y="492925"/>
            <a:chExt cx="481450" cy="374600"/>
          </a:xfrm>
        </p:grpSpPr>
        <p:sp>
          <p:nvSpPr>
            <p:cNvPr id="450" name="Google Shape;450;p9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9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9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9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9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9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7" name="Google Shape;457;p9"/>
          <p:cNvGrpSpPr/>
          <p:nvPr/>
        </p:nvGrpSpPr>
        <p:grpSpPr>
          <a:xfrm>
            <a:off x="122145" y="-9238"/>
            <a:ext cx="625268" cy="640072"/>
            <a:chOff x="3100450" y="1022475"/>
            <a:chExt cx="438600" cy="448575"/>
          </a:xfrm>
        </p:grpSpPr>
        <p:sp>
          <p:nvSpPr>
            <p:cNvPr id="458" name="Google Shape;458;p9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9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9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9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2" name="Google Shape;462;p9"/>
          <p:cNvSpPr/>
          <p:nvPr/>
        </p:nvSpPr>
        <p:spPr>
          <a:xfrm>
            <a:off x="219525" y="23745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9"/>
          <p:cNvSpPr/>
          <p:nvPr/>
        </p:nvSpPr>
        <p:spPr>
          <a:xfrm>
            <a:off x="122150" y="7124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9"/>
          <p:cNvSpPr/>
          <p:nvPr/>
        </p:nvSpPr>
        <p:spPr>
          <a:xfrm>
            <a:off x="1466913" y="13168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5" name="Google Shape;465;p9"/>
          <p:cNvGrpSpPr/>
          <p:nvPr/>
        </p:nvGrpSpPr>
        <p:grpSpPr>
          <a:xfrm>
            <a:off x="8218713" y="2900089"/>
            <a:ext cx="662904" cy="573043"/>
            <a:chOff x="6698825" y="1054200"/>
            <a:chExt cx="465000" cy="401600"/>
          </a:xfrm>
        </p:grpSpPr>
        <p:sp>
          <p:nvSpPr>
            <p:cNvPr id="466" name="Google Shape;466;p9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9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9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9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9"/>
          <p:cNvGrpSpPr/>
          <p:nvPr/>
        </p:nvGrpSpPr>
        <p:grpSpPr>
          <a:xfrm>
            <a:off x="8545966" y="82065"/>
            <a:ext cx="452842" cy="457428"/>
            <a:chOff x="4930475" y="612100"/>
            <a:chExt cx="317650" cy="320575"/>
          </a:xfrm>
        </p:grpSpPr>
        <p:sp>
          <p:nvSpPr>
            <p:cNvPr id="471" name="Google Shape;471;p9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9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9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9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9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6" name="Google Shape;476;p9"/>
          <p:cNvSpPr/>
          <p:nvPr/>
        </p:nvSpPr>
        <p:spPr>
          <a:xfrm>
            <a:off x="8839263" y="10175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9"/>
          <p:cNvSpPr/>
          <p:nvPr/>
        </p:nvSpPr>
        <p:spPr>
          <a:xfrm>
            <a:off x="8931588" y="24655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9"/>
          <p:cNvSpPr/>
          <p:nvPr/>
        </p:nvSpPr>
        <p:spPr>
          <a:xfrm>
            <a:off x="7605413" y="20457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13"/>
          <p:cNvSpPr txBox="1">
            <a:spLocks noGrp="1"/>
          </p:cNvSpPr>
          <p:nvPr>
            <p:ph type="title"/>
          </p:nvPr>
        </p:nvSpPr>
        <p:spPr>
          <a:xfrm>
            <a:off x="2073699" y="1479400"/>
            <a:ext cx="23406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82" name="Google Shape;582;p13"/>
          <p:cNvSpPr txBox="1">
            <a:spLocks noGrp="1"/>
          </p:cNvSpPr>
          <p:nvPr>
            <p:ph type="subTitle" idx="1"/>
          </p:nvPr>
        </p:nvSpPr>
        <p:spPr>
          <a:xfrm>
            <a:off x="2073699" y="1694200"/>
            <a:ext cx="23406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3" name="Google Shape;583;p13"/>
          <p:cNvSpPr txBox="1">
            <a:spLocks noGrp="1"/>
          </p:cNvSpPr>
          <p:nvPr>
            <p:ph type="title" idx="2"/>
          </p:nvPr>
        </p:nvSpPr>
        <p:spPr>
          <a:xfrm flipH="1">
            <a:off x="5645590" y="1479391"/>
            <a:ext cx="23409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84" name="Google Shape;584;p13"/>
          <p:cNvSpPr txBox="1">
            <a:spLocks noGrp="1"/>
          </p:cNvSpPr>
          <p:nvPr>
            <p:ph type="subTitle" idx="3"/>
          </p:nvPr>
        </p:nvSpPr>
        <p:spPr>
          <a:xfrm flipH="1">
            <a:off x="5645590" y="1694191"/>
            <a:ext cx="23406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5" name="Google Shape;585;p13"/>
          <p:cNvSpPr txBox="1">
            <a:spLocks noGrp="1"/>
          </p:cNvSpPr>
          <p:nvPr>
            <p:ph type="title" idx="4" hasCustomPrompt="1"/>
          </p:nvPr>
        </p:nvSpPr>
        <p:spPr>
          <a:xfrm>
            <a:off x="1169660" y="1632550"/>
            <a:ext cx="734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86" name="Google Shape;586;p13"/>
          <p:cNvSpPr txBox="1">
            <a:spLocks noGrp="1"/>
          </p:cNvSpPr>
          <p:nvPr>
            <p:ph type="title" idx="5" hasCustomPrompt="1"/>
          </p:nvPr>
        </p:nvSpPr>
        <p:spPr>
          <a:xfrm flipH="1">
            <a:off x="4739835" y="1632550"/>
            <a:ext cx="734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87" name="Google Shape;587;p13"/>
          <p:cNvSpPr txBox="1">
            <a:spLocks noGrp="1"/>
          </p:cNvSpPr>
          <p:nvPr>
            <p:ph type="title" idx="6"/>
          </p:nvPr>
        </p:nvSpPr>
        <p:spPr>
          <a:xfrm>
            <a:off x="720000" y="365760"/>
            <a:ext cx="7704000" cy="54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88" name="Google Shape;588;p13"/>
          <p:cNvSpPr txBox="1">
            <a:spLocks noGrp="1"/>
          </p:cNvSpPr>
          <p:nvPr>
            <p:ph type="title" idx="7"/>
          </p:nvPr>
        </p:nvSpPr>
        <p:spPr>
          <a:xfrm>
            <a:off x="2073699" y="2936283"/>
            <a:ext cx="23406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89" name="Google Shape;589;p13"/>
          <p:cNvSpPr txBox="1">
            <a:spLocks noGrp="1"/>
          </p:cNvSpPr>
          <p:nvPr>
            <p:ph type="subTitle" idx="8"/>
          </p:nvPr>
        </p:nvSpPr>
        <p:spPr>
          <a:xfrm>
            <a:off x="2073699" y="3152317"/>
            <a:ext cx="23409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0" name="Google Shape;590;p13"/>
          <p:cNvSpPr txBox="1">
            <a:spLocks noGrp="1"/>
          </p:cNvSpPr>
          <p:nvPr>
            <p:ph type="title" idx="9"/>
          </p:nvPr>
        </p:nvSpPr>
        <p:spPr>
          <a:xfrm flipH="1">
            <a:off x="5645590" y="2936284"/>
            <a:ext cx="2340900" cy="3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91" name="Google Shape;591;p13"/>
          <p:cNvSpPr txBox="1">
            <a:spLocks noGrp="1"/>
          </p:cNvSpPr>
          <p:nvPr>
            <p:ph type="subTitle" idx="13"/>
          </p:nvPr>
        </p:nvSpPr>
        <p:spPr>
          <a:xfrm flipH="1">
            <a:off x="5645590" y="3152319"/>
            <a:ext cx="23406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2" name="Google Shape;592;p13"/>
          <p:cNvSpPr txBox="1">
            <a:spLocks noGrp="1"/>
          </p:cNvSpPr>
          <p:nvPr>
            <p:ph type="title" idx="14" hasCustomPrompt="1"/>
          </p:nvPr>
        </p:nvSpPr>
        <p:spPr>
          <a:xfrm>
            <a:off x="1169660" y="3090050"/>
            <a:ext cx="734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93" name="Google Shape;593;p13"/>
          <p:cNvSpPr txBox="1">
            <a:spLocks noGrp="1"/>
          </p:cNvSpPr>
          <p:nvPr>
            <p:ph type="title" idx="15" hasCustomPrompt="1"/>
          </p:nvPr>
        </p:nvSpPr>
        <p:spPr>
          <a:xfrm flipH="1">
            <a:off x="4739835" y="3090050"/>
            <a:ext cx="734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94" name="Google Shape;594;p13"/>
          <p:cNvSpPr/>
          <p:nvPr/>
        </p:nvSpPr>
        <p:spPr>
          <a:xfrm flipH="1">
            <a:off x="-170633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13"/>
          <p:cNvSpPr/>
          <p:nvPr/>
        </p:nvSpPr>
        <p:spPr>
          <a:xfrm rot="10800000" flipH="1">
            <a:off x="649906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6" name="Google Shape;596;p13"/>
          <p:cNvGrpSpPr/>
          <p:nvPr/>
        </p:nvGrpSpPr>
        <p:grpSpPr>
          <a:xfrm rot="-1085261" flipH="1">
            <a:off x="8316894" y="3398323"/>
            <a:ext cx="911007" cy="1824204"/>
            <a:chOff x="-303325" y="2748725"/>
            <a:chExt cx="1195950" cy="2394775"/>
          </a:xfrm>
        </p:grpSpPr>
        <p:sp>
          <p:nvSpPr>
            <p:cNvPr id="597" name="Google Shape;597;p13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13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1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1" name="Google Shape;601;p13"/>
          <p:cNvGrpSpPr/>
          <p:nvPr/>
        </p:nvGrpSpPr>
        <p:grpSpPr>
          <a:xfrm rot="-1085261" flipH="1">
            <a:off x="-33368" y="3411623"/>
            <a:ext cx="911007" cy="1824204"/>
            <a:chOff x="-303325" y="2748725"/>
            <a:chExt cx="1195950" cy="2394775"/>
          </a:xfrm>
        </p:grpSpPr>
        <p:sp>
          <p:nvSpPr>
            <p:cNvPr id="602" name="Google Shape;602;p13"/>
            <p:cNvSpPr/>
            <p:nvPr/>
          </p:nvSpPr>
          <p:spPr>
            <a:xfrm>
              <a:off x="-303325" y="2748725"/>
              <a:ext cx="1195950" cy="2394775"/>
            </a:xfrm>
            <a:custGeom>
              <a:avLst/>
              <a:gdLst/>
              <a:ahLst/>
              <a:cxnLst/>
              <a:rect l="l" t="t" r="r" b="b"/>
              <a:pathLst>
                <a:path w="47838" h="95791" extrusionOk="0">
                  <a:moveTo>
                    <a:pt x="3103" y="0"/>
                  </a:moveTo>
                  <a:lnTo>
                    <a:pt x="2697" y="29"/>
                  </a:lnTo>
                  <a:lnTo>
                    <a:pt x="2291" y="58"/>
                  </a:lnTo>
                  <a:lnTo>
                    <a:pt x="1914" y="145"/>
                  </a:lnTo>
                  <a:lnTo>
                    <a:pt x="1537" y="290"/>
                  </a:lnTo>
                  <a:lnTo>
                    <a:pt x="1189" y="464"/>
                  </a:lnTo>
                  <a:lnTo>
                    <a:pt x="899" y="667"/>
                  </a:lnTo>
                  <a:lnTo>
                    <a:pt x="638" y="928"/>
                  </a:lnTo>
                  <a:lnTo>
                    <a:pt x="435" y="1189"/>
                  </a:lnTo>
                  <a:lnTo>
                    <a:pt x="290" y="1450"/>
                  </a:lnTo>
                  <a:lnTo>
                    <a:pt x="174" y="1740"/>
                  </a:lnTo>
                  <a:lnTo>
                    <a:pt x="87" y="2030"/>
                  </a:lnTo>
                  <a:lnTo>
                    <a:pt x="29" y="2320"/>
                  </a:lnTo>
                  <a:lnTo>
                    <a:pt x="0" y="2639"/>
                  </a:lnTo>
                  <a:lnTo>
                    <a:pt x="29" y="2957"/>
                  </a:lnTo>
                  <a:lnTo>
                    <a:pt x="58" y="3276"/>
                  </a:lnTo>
                  <a:lnTo>
                    <a:pt x="116" y="3595"/>
                  </a:lnTo>
                  <a:lnTo>
                    <a:pt x="232" y="3914"/>
                  </a:lnTo>
                  <a:lnTo>
                    <a:pt x="348" y="4233"/>
                  </a:lnTo>
                  <a:lnTo>
                    <a:pt x="464" y="4523"/>
                  </a:lnTo>
                  <a:lnTo>
                    <a:pt x="638" y="4813"/>
                  </a:lnTo>
                  <a:lnTo>
                    <a:pt x="812" y="5103"/>
                  </a:lnTo>
                  <a:lnTo>
                    <a:pt x="986" y="5393"/>
                  </a:lnTo>
                  <a:lnTo>
                    <a:pt x="1189" y="5625"/>
                  </a:lnTo>
                  <a:lnTo>
                    <a:pt x="1624" y="6118"/>
                  </a:lnTo>
                  <a:lnTo>
                    <a:pt x="2088" y="6552"/>
                  </a:lnTo>
                  <a:lnTo>
                    <a:pt x="3074" y="7393"/>
                  </a:lnTo>
                  <a:lnTo>
                    <a:pt x="3566" y="7828"/>
                  </a:lnTo>
                  <a:lnTo>
                    <a:pt x="4059" y="8263"/>
                  </a:lnTo>
                  <a:lnTo>
                    <a:pt x="4523" y="8727"/>
                  </a:lnTo>
                  <a:lnTo>
                    <a:pt x="4929" y="9191"/>
                  </a:lnTo>
                  <a:lnTo>
                    <a:pt x="5306" y="9713"/>
                  </a:lnTo>
                  <a:lnTo>
                    <a:pt x="5625" y="10264"/>
                  </a:lnTo>
                  <a:lnTo>
                    <a:pt x="5886" y="10814"/>
                  </a:lnTo>
                  <a:lnTo>
                    <a:pt x="6118" y="11394"/>
                  </a:lnTo>
                  <a:lnTo>
                    <a:pt x="6292" y="12003"/>
                  </a:lnTo>
                  <a:lnTo>
                    <a:pt x="6437" y="12612"/>
                  </a:lnTo>
                  <a:lnTo>
                    <a:pt x="6524" y="13250"/>
                  </a:lnTo>
                  <a:lnTo>
                    <a:pt x="6611" y="13888"/>
                  </a:lnTo>
                  <a:lnTo>
                    <a:pt x="6640" y="14525"/>
                  </a:lnTo>
                  <a:lnTo>
                    <a:pt x="6640" y="15163"/>
                  </a:lnTo>
                  <a:lnTo>
                    <a:pt x="6611" y="15830"/>
                  </a:lnTo>
                  <a:lnTo>
                    <a:pt x="6582" y="16468"/>
                  </a:lnTo>
                  <a:lnTo>
                    <a:pt x="6524" y="17135"/>
                  </a:lnTo>
                  <a:lnTo>
                    <a:pt x="6437" y="17773"/>
                  </a:lnTo>
                  <a:lnTo>
                    <a:pt x="6234" y="19077"/>
                  </a:lnTo>
                  <a:lnTo>
                    <a:pt x="5944" y="20730"/>
                  </a:lnTo>
                  <a:lnTo>
                    <a:pt x="5683" y="22411"/>
                  </a:lnTo>
                  <a:lnTo>
                    <a:pt x="5567" y="23194"/>
                  </a:lnTo>
                  <a:lnTo>
                    <a:pt x="5480" y="23948"/>
                  </a:lnTo>
                  <a:lnTo>
                    <a:pt x="5451" y="24731"/>
                  </a:lnTo>
                  <a:lnTo>
                    <a:pt x="5422" y="25485"/>
                  </a:lnTo>
                  <a:lnTo>
                    <a:pt x="5451" y="26238"/>
                  </a:lnTo>
                  <a:lnTo>
                    <a:pt x="5509" y="26992"/>
                  </a:lnTo>
                  <a:lnTo>
                    <a:pt x="5654" y="27717"/>
                  </a:lnTo>
                  <a:lnTo>
                    <a:pt x="5828" y="28471"/>
                  </a:lnTo>
                  <a:lnTo>
                    <a:pt x="6060" y="29167"/>
                  </a:lnTo>
                  <a:lnTo>
                    <a:pt x="6292" y="29688"/>
                  </a:lnTo>
                  <a:lnTo>
                    <a:pt x="6524" y="30152"/>
                  </a:lnTo>
                  <a:lnTo>
                    <a:pt x="6785" y="30645"/>
                  </a:lnTo>
                  <a:lnTo>
                    <a:pt x="7075" y="31109"/>
                  </a:lnTo>
                  <a:lnTo>
                    <a:pt x="7683" y="32008"/>
                  </a:lnTo>
                  <a:lnTo>
                    <a:pt x="8292" y="32907"/>
                  </a:lnTo>
                  <a:lnTo>
                    <a:pt x="8901" y="33834"/>
                  </a:lnTo>
                  <a:lnTo>
                    <a:pt x="9191" y="34269"/>
                  </a:lnTo>
                  <a:lnTo>
                    <a:pt x="9481" y="34733"/>
                  </a:lnTo>
                  <a:lnTo>
                    <a:pt x="9742" y="35226"/>
                  </a:lnTo>
                  <a:lnTo>
                    <a:pt x="9974" y="35719"/>
                  </a:lnTo>
                  <a:lnTo>
                    <a:pt x="10177" y="36212"/>
                  </a:lnTo>
                  <a:lnTo>
                    <a:pt x="10322" y="36734"/>
                  </a:lnTo>
                  <a:lnTo>
                    <a:pt x="10467" y="37313"/>
                  </a:lnTo>
                  <a:lnTo>
                    <a:pt x="10554" y="37922"/>
                  </a:lnTo>
                  <a:lnTo>
                    <a:pt x="10612" y="38531"/>
                  </a:lnTo>
                  <a:lnTo>
                    <a:pt x="10612" y="39111"/>
                  </a:lnTo>
                  <a:lnTo>
                    <a:pt x="10554" y="39865"/>
                  </a:lnTo>
                  <a:lnTo>
                    <a:pt x="10467" y="40706"/>
                  </a:lnTo>
                  <a:lnTo>
                    <a:pt x="10293" y="41517"/>
                  </a:lnTo>
                  <a:lnTo>
                    <a:pt x="10090" y="42358"/>
                  </a:lnTo>
                  <a:lnTo>
                    <a:pt x="9829" y="43199"/>
                  </a:lnTo>
                  <a:lnTo>
                    <a:pt x="9307" y="44851"/>
                  </a:lnTo>
                  <a:lnTo>
                    <a:pt x="8756" y="46533"/>
                  </a:lnTo>
                  <a:lnTo>
                    <a:pt x="8495" y="47345"/>
                  </a:lnTo>
                  <a:lnTo>
                    <a:pt x="8263" y="48186"/>
                  </a:lnTo>
                  <a:lnTo>
                    <a:pt x="8089" y="49026"/>
                  </a:lnTo>
                  <a:lnTo>
                    <a:pt x="7944" y="49867"/>
                  </a:lnTo>
                  <a:lnTo>
                    <a:pt x="7857" y="50679"/>
                  </a:lnTo>
                  <a:lnTo>
                    <a:pt x="7857" y="51114"/>
                  </a:lnTo>
                  <a:lnTo>
                    <a:pt x="7857" y="51520"/>
                  </a:lnTo>
                  <a:lnTo>
                    <a:pt x="7886" y="51926"/>
                  </a:lnTo>
                  <a:lnTo>
                    <a:pt x="7915" y="52360"/>
                  </a:lnTo>
                  <a:lnTo>
                    <a:pt x="8002" y="52766"/>
                  </a:lnTo>
                  <a:lnTo>
                    <a:pt x="8089" y="53172"/>
                  </a:lnTo>
                  <a:lnTo>
                    <a:pt x="8263" y="53752"/>
                  </a:lnTo>
                  <a:lnTo>
                    <a:pt x="8466" y="54332"/>
                  </a:lnTo>
                  <a:lnTo>
                    <a:pt x="8698" y="54825"/>
                  </a:lnTo>
                  <a:lnTo>
                    <a:pt x="8959" y="55289"/>
                  </a:lnTo>
                  <a:lnTo>
                    <a:pt x="9220" y="55724"/>
                  </a:lnTo>
                  <a:lnTo>
                    <a:pt x="9510" y="56129"/>
                  </a:lnTo>
                  <a:lnTo>
                    <a:pt x="9829" y="56535"/>
                  </a:lnTo>
                  <a:lnTo>
                    <a:pt x="10148" y="56941"/>
                  </a:lnTo>
                  <a:lnTo>
                    <a:pt x="10496" y="57318"/>
                  </a:lnTo>
                  <a:lnTo>
                    <a:pt x="10873" y="57695"/>
                  </a:lnTo>
                  <a:lnTo>
                    <a:pt x="11626" y="58420"/>
                  </a:lnTo>
                  <a:lnTo>
                    <a:pt x="12438" y="59087"/>
                  </a:lnTo>
                  <a:lnTo>
                    <a:pt x="13250" y="59753"/>
                  </a:lnTo>
                  <a:lnTo>
                    <a:pt x="14931" y="61058"/>
                  </a:lnTo>
                  <a:lnTo>
                    <a:pt x="15975" y="61899"/>
                  </a:lnTo>
                  <a:lnTo>
                    <a:pt x="16497" y="62363"/>
                  </a:lnTo>
                  <a:lnTo>
                    <a:pt x="16990" y="62827"/>
                  </a:lnTo>
                  <a:lnTo>
                    <a:pt x="17483" y="63291"/>
                  </a:lnTo>
                  <a:lnTo>
                    <a:pt x="17947" y="63783"/>
                  </a:lnTo>
                  <a:lnTo>
                    <a:pt x="18382" y="64305"/>
                  </a:lnTo>
                  <a:lnTo>
                    <a:pt x="18787" y="64827"/>
                  </a:lnTo>
                  <a:lnTo>
                    <a:pt x="19164" y="65378"/>
                  </a:lnTo>
                  <a:lnTo>
                    <a:pt x="19512" y="65958"/>
                  </a:lnTo>
                  <a:lnTo>
                    <a:pt x="19802" y="66538"/>
                  </a:lnTo>
                  <a:lnTo>
                    <a:pt x="20063" y="67118"/>
                  </a:lnTo>
                  <a:lnTo>
                    <a:pt x="20237" y="67726"/>
                  </a:lnTo>
                  <a:lnTo>
                    <a:pt x="20382" y="68364"/>
                  </a:lnTo>
                  <a:lnTo>
                    <a:pt x="20469" y="69002"/>
                  </a:lnTo>
                  <a:lnTo>
                    <a:pt x="20469" y="69321"/>
                  </a:lnTo>
                  <a:lnTo>
                    <a:pt x="20469" y="69640"/>
                  </a:lnTo>
                  <a:lnTo>
                    <a:pt x="20411" y="70191"/>
                  </a:lnTo>
                  <a:lnTo>
                    <a:pt x="20353" y="70713"/>
                  </a:lnTo>
                  <a:lnTo>
                    <a:pt x="20237" y="71234"/>
                  </a:lnTo>
                  <a:lnTo>
                    <a:pt x="20121" y="71756"/>
                  </a:lnTo>
                  <a:lnTo>
                    <a:pt x="19889" y="72800"/>
                  </a:lnTo>
                  <a:lnTo>
                    <a:pt x="19802" y="73351"/>
                  </a:lnTo>
                  <a:lnTo>
                    <a:pt x="19715" y="73873"/>
                  </a:lnTo>
                  <a:lnTo>
                    <a:pt x="19715" y="74337"/>
                  </a:lnTo>
                  <a:lnTo>
                    <a:pt x="19715" y="74714"/>
                  </a:lnTo>
                  <a:lnTo>
                    <a:pt x="19715" y="75061"/>
                  </a:lnTo>
                  <a:lnTo>
                    <a:pt x="19773" y="75438"/>
                  </a:lnTo>
                  <a:lnTo>
                    <a:pt x="19831" y="75815"/>
                  </a:lnTo>
                  <a:lnTo>
                    <a:pt x="19889" y="76163"/>
                  </a:lnTo>
                  <a:lnTo>
                    <a:pt x="19976" y="76511"/>
                  </a:lnTo>
                  <a:lnTo>
                    <a:pt x="20208" y="77236"/>
                  </a:lnTo>
                  <a:lnTo>
                    <a:pt x="20498" y="77903"/>
                  </a:lnTo>
                  <a:lnTo>
                    <a:pt x="20846" y="78570"/>
                  </a:lnTo>
                  <a:lnTo>
                    <a:pt x="21223" y="79236"/>
                  </a:lnTo>
                  <a:lnTo>
                    <a:pt x="21658" y="79845"/>
                  </a:lnTo>
                  <a:lnTo>
                    <a:pt x="22151" y="80483"/>
                  </a:lnTo>
                  <a:lnTo>
                    <a:pt x="22643" y="81063"/>
                  </a:lnTo>
                  <a:lnTo>
                    <a:pt x="23194" y="81672"/>
                  </a:lnTo>
                  <a:lnTo>
                    <a:pt x="23745" y="82223"/>
                  </a:lnTo>
                  <a:lnTo>
                    <a:pt x="24325" y="82773"/>
                  </a:lnTo>
                  <a:lnTo>
                    <a:pt x="24934" y="83324"/>
                  </a:lnTo>
                  <a:lnTo>
                    <a:pt x="25543" y="83846"/>
                  </a:lnTo>
                  <a:lnTo>
                    <a:pt x="26760" y="84832"/>
                  </a:lnTo>
                  <a:lnTo>
                    <a:pt x="28123" y="85905"/>
                  </a:lnTo>
                  <a:lnTo>
                    <a:pt x="29544" y="87093"/>
                  </a:lnTo>
                  <a:lnTo>
                    <a:pt x="30211" y="87702"/>
                  </a:lnTo>
                  <a:lnTo>
                    <a:pt x="30906" y="88340"/>
                  </a:lnTo>
                  <a:lnTo>
                    <a:pt x="31544" y="88978"/>
                  </a:lnTo>
                  <a:lnTo>
                    <a:pt x="32153" y="89674"/>
                  </a:lnTo>
                  <a:lnTo>
                    <a:pt x="32733" y="90369"/>
                  </a:lnTo>
                  <a:lnTo>
                    <a:pt x="33255" y="91065"/>
                  </a:lnTo>
                  <a:lnTo>
                    <a:pt x="33719" y="91819"/>
                  </a:lnTo>
                  <a:lnTo>
                    <a:pt x="33922" y="92167"/>
                  </a:lnTo>
                  <a:lnTo>
                    <a:pt x="34096" y="92573"/>
                  </a:lnTo>
                  <a:lnTo>
                    <a:pt x="34269" y="92950"/>
                  </a:lnTo>
                  <a:lnTo>
                    <a:pt x="34414" y="93327"/>
                  </a:lnTo>
                  <a:lnTo>
                    <a:pt x="34530" y="93733"/>
                  </a:lnTo>
                  <a:lnTo>
                    <a:pt x="34646" y="94138"/>
                  </a:lnTo>
                  <a:lnTo>
                    <a:pt x="34733" y="94544"/>
                  </a:lnTo>
                  <a:lnTo>
                    <a:pt x="34791" y="94950"/>
                  </a:lnTo>
                  <a:lnTo>
                    <a:pt x="34820" y="95356"/>
                  </a:lnTo>
                  <a:lnTo>
                    <a:pt x="34820" y="95791"/>
                  </a:lnTo>
                  <a:lnTo>
                    <a:pt x="38763" y="95530"/>
                  </a:lnTo>
                  <a:lnTo>
                    <a:pt x="39459" y="95472"/>
                  </a:lnTo>
                  <a:lnTo>
                    <a:pt x="44823" y="95124"/>
                  </a:lnTo>
                  <a:lnTo>
                    <a:pt x="45345" y="93964"/>
                  </a:lnTo>
                  <a:lnTo>
                    <a:pt x="45837" y="92776"/>
                  </a:lnTo>
                  <a:lnTo>
                    <a:pt x="46272" y="91587"/>
                  </a:lnTo>
                  <a:lnTo>
                    <a:pt x="46678" y="90398"/>
                  </a:lnTo>
                  <a:lnTo>
                    <a:pt x="47026" y="89181"/>
                  </a:lnTo>
                  <a:lnTo>
                    <a:pt x="47345" y="87992"/>
                  </a:lnTo>
                  <a:lnTo>
                    <a:pt x="47577" y="86774"/>
                  </a:lnTo>
                  <a:lnTo>
                    <a:pt x="47722" y="85557"/>
                  </a:lnTo>
                  <a:lnTo>
                    <a:pt x="47780" y="84948"/>
                  </a:lnTo>
                  <a:lnTo>
                    <a:pt x="47838" y="84368"/>
                  </a:lnTo>
                  <a:lnTo>
                    <a:pt x="47838" y="83759"/>
                  </a:lnTo>
                  <a:lnTo>
                    <a:pt x="47838" y="83150"/>
                  </a:lnTo>
                  <a:lnTo>
                    <a:pt x="47809" y="82570"/>
                  </a:lnTo>
                  <a:lnTo>
                    <a:pt x="47780" y="81962"/>
                  </a:lnTo>
                  <a:lnTo>
                    <a:pt x="47722" y="81353"/>
                  </a:lnTo>
                  <a:lnTo>
                    <a:pt x="47635" y="80773"/>
                  </a:lnTo>
                  <a:lnTo>
                    <a:pt x="47519" y="80193"/>
                  </a:lnTo>
                  <a:lnTo>
                    <a:pt x="47374" y="79584"/>
                  </a:lnTo>
                  <a:lnTo>
                    <a:pt x="47229" y="79004"/>
                  </a:lnTo>
                  <a:lnTo>
                    <a:pt x="47026" y="78425"/>
                  </a:lnTo>
                  <a:lnTo>
                    <a:pt x="46823" y="77845"/>
                  </a:lnTo>
                  <a:lnTo>
                    <a:pt x="46591" y="77265"/>
                  </a:lnTo>
                  <a:lnTo>
                    <a:pt x="46330" y="76714"/>
                  </a:lnTo>
                  <a:lnTo>
                    <a:pt x="46040" y="76134"/>
                  </a:lnTo>
                  <a:lnTo>
                    <a:pt x="45751" y="75612"/>
                  </a:lnTo>
                  <a:lnTo>
                    <a:pt x="45432" y="75119"/>
                  </a:lnTo>
                  <a:lnTo>
                    <a:pt x="44765" y="74134"/>
                  </a:lnTo>
                  <a:lnTo>
                    <a:pt x="44040" y="73177"/>
                  </a:lnTo>
                  <a:lnTo>
                    <a:pt x="43344" y="72220"/>
                  </a:lnTo>
                  <a:lnTo>
                    <a:pt x="42619" y="71263"/>
                  </a:lnTo>
                  <a:lnTo>
                    <a:pt x="41923" y="70307"/>
                  </a:lnTo>
                  <a:lnTo>
                    <a:pt x="41605" y="69814"/>
                  </a:lnTo>
                  <a:lnTo>
                    <a:pt x="41315" y="69292"/>
                  </a:lnTo>
                  <a:lnTo>
                    <a:pt x="41025" y="68770"/>
                  </a:lnTo>
                  <a:lnTo>
                    <a:pt x="40764" y="68248"/>
                  </a:lnTo>
                  <a:lnTo>
                    <a:pt x="40590" y="67813"/>
                  </a:lnTo>
                  <a:lnTo>
                    <a:pt x="40445" y="67378"/>
                  </a:lnTo>
                  <a:lnTo>
                    <a:pt x="40155" y="66509"/>
                  </a:lnTo>
                  <a:lnTo>
                    <a:pt x="39923" y="65610"/>
                  </a:lnTo>
                  <a:lnTo>
                    <a:pt x="39720" y="64682"/>
                  </a:lnTo>
                  <a:lnTo>
                    <a:pt x="39575" y="63754"/>
                  </a:lnTo>
                  <a:lnTo>
                    <a:pt x="39459" y="62827"/>
                  </a:lnTo>
                  <a:lnTo>
                    <a:pt x="39372" y="61870"/>
                  </a:lnTo>
                  <a:lnTo>
                    <a:pt x="39285" y="60913"/>
                  </a:lnTo>
                  <a:lnTo>
                    <a:pt x="39140" y="59029"/>
                  </a:lnTo>
                  <a:lnTo>
                    <a:pt x="39053" y="58072"/>
                  </a:lnTo>
                  <a:lnTo>
                    <a:pt x="38966" y="57144"/>
                  </a:lnTo>
                  <a:lnTo>
                    <a:pt x="38850" y="56245"/>
                  </a:lnTo>
                  <a:lnTo>
                    <a:pt x="38676" y="55318"/>
                  </a:lnTo>
                  <a:lnTo>
                    <a:pt x="38473" y="54448"/>
                  </a:lnTo>
                  <a:lnTo>
                    <a:pt x="38241" y="53578"/>
                  </a:lnTo>
                  <a:lnTo>
                    <a:pt x="38039" y="52998"/>
                  </a:lnTo>
                  <a:lnTo>
                    <a:pt x="37778" y="52447"/>
                  </a:lnTo>
                  <a:lnTo>
                    <a:pt x="37488" y="51839"/>
                  </a:lnTo>
                  <a:lnTo>
                    <a:pt x="37140" y="51230"/>
                  </a:lnTo>
                  <a:lnTo>
                    <a:pt x="36763" y="50650"/>
                  </a:lnTo>
                  <a:lnTo>
                    <a:pt x="36299" y="50099"/>
                  </a:lnTo>
                  <a:lnTo>
                    <a:pt x="35864" y="49635"/>
                  </a:lnTo>
                  <a:lnTo>
                    <a:pt x="35371" y="49171"/>
                  </a:lnTo>
                  <a:lnTo>
                    <a:pt x="34849" y="48736"/>
                  </a:lnTo>
                  <a:lnTo>
                    <a:pt x="34327" y="48330"/>
                  </a:lnTo>
                  <a:lnTo>
                    <a:pt x="33777" y="47925"/>
                  </a:lnTo>
                  <a:lnTo>
                    <a:pt x="33197" y="47548"/>
                  </a:lnTo>
                  <a:lnTo>
                    <a:pt x="32066" y="46794"/>
                  </a:lnTo>
                  <a:lnTo>
                    <a:pt x="30935" y="46040"/>
                  </a:lnTo>
                  <a:lnTo>
                    <a:pt x="30413" y="45634"/>
                  </a:lnTo>
                  <a:lnTo>
                    <a:pt x="29892" y="45228"/>
                  </a:lnTo>
                  <a:lnTo>
                    <a:pt x="29428" y="44793"/>
                  </a:lnTo>
                  <a:lnTo>
                    <a:pt x="28964" y="44359"/>
                  </a:lnTo>
                  <a:lnTo>
                    <a:pt x="28558" y="43866"/>
                  </a:lnTo>
                  <a:lnTo>
                    <a:pt x="28210" y="43344"/>
                  </a:lnTo>
                  <a:lnTo>
                    <a:pt x="28007" y="42996"/>
                  </a:lnTo>
                  <a:lnTo>
                    <a:pt x="27833" y="42648"/>
                  </a:lnTo>
                  <a:lnTo>
                    <a:pt x="27688" y="42329"/>
                  </a:lnTo>
                  <a:lnTo>
                    <a:pt x="27572" y="42010"/>
                  </a:lnTo>
                  <a:lnTo>
                    <a:pt x="27427" y="41401"/>
                  </a:lnTo>
                  <a:lnTo>
                    <a:pt x="27340" y="40821"/>
                  </a:lnTo>
                  <a:lnTo>
                    <a:pt x="27282" y="40213"/>
                  </a:lnTo>
                  <a:lnTo>
                    <a:pt x="27311" y="39604"/>
                  </a:lnTo>
                  <a:lnTo>
                    <a:pt x="27369" y="38966"/>
                  </a:lnTo>
                  <a:lnTo>
                    <a:pt x="27456" y="38357"/>
                  </a:lnTo>
                  <a:lnTo>
                    <a:pt x="27543" y="37748"/>
                  </a:lnTo>
                  <a:lnTo>
                    <a:pt x="27688" y="37110"/>
                  </a:lnTo>
                  <a:lnTo>
                    <a:pt x="27949" y="35864"/>
                  </a:lnTo>
                  <a:lnTo>
                    <a:pt x="28065" y="35255"/>
                  </a:lnTo>
                  <a:lnTo>
                    <a:pt x="28181" y="34617"/>
                  </a:lnTo>
                  <a:lnTo>
                    <a:pt x="28268" y="33979"/>
                  </a:lnTo>
                  <a:lnTo>
                    <a:pt x="28326" y="33370"/>
                  </a:lnTo>
                  <a:lnTo>
                    <a:pt x="28355" y="32733"/>
                  </a:lnTo>
                  <a:lnTo>
                    <a:pt x="28297" y="32124"/>
                  </a:lnTo>
                  <a:lnTo>
                    <a:pt x="28239" y="31544"/>
                  </a:lnTo>
                  <a:lnTo>
                    <a:pt x="28094" y="30964"/>
                  </a:lnTo>
                  <a:lnTo>
                    <a:pt x="27949" y="30442"/>
                  </a:lnTo>
                  <a:lnTo>
                    <a:pt x="27746" y="29891"/>
                  </a:lnTo>
                  <a:lnTo>
                    <a:pt x="27514" y="29398"/>
                  </a:lnTo>
                  <a:lnTo>
                    <a:pt x="27253" y="28906"/>
                  </a:lnTo>
                  <a:lnTo>
                    <a:pt x="26963" y="28413"/>
                  </a:lnTo>
                  <a:lnTo>
                    <a:pt x="26644" y="27920"/>
                  </a:lnTo>
                  <a:lnTo>
                    <a:pt x="26297" y="27456"/>
                  </a:lnTo>
                  <a:lnTo>
                    <a:pt x="25920" y="26992"/>
                  </a:lnTo>
                  <a:lnTo>
                    <a:pt x="25166" y="26093"/>
                  </a:lnTo>
                  <a:lnTo>
                    <a:pt x="24325" y="25195"/>
                  </a:lnTo>
                  <a:lnTo>
                    <a:pt x="23484" y="24325"/>
                  </a:lnTo>
                  <a:lnTo>
                    <a:pt x="22904" y="23716"/>
                  </a:lnTo>
                  <a:lnTo>
                    <a:pt x="22035" y="22788"/>
                  </a:lnTo>
                  <a:lnTo>
                    <a:pt x="21194" y="21831"/>
                  </a:lnTo>
                  <a:lnTo>
                    <a:pt x="20817" y="21339"/>
                  </a:lnTo>
                  <a:lnTo>
                    <a:pt x="20440" y="20817"/>
                  </a:lnTo>
                  <a:lnTo>
                    <a:pt x="20092" y="20295"/>
                  </a:lnTo>
                  <a:lnTo>
                    <a:pt x="19744" y="19773"/>
                  </a:lnTo>
                  <a:lnTo>
                    <a:pt x="19483" y="19280"/>
                  </a:lnTo>
                  <a:lnTo>
                    <a:pt x="19251" y="18758"/>
                  </a:lnTo>
                  <a:lnTo>
                    <a:pt x="19019" y="18236"/>
                  </a:lnTo>
                  <a:lnTo>
                    <a:pt x="18816" y="17686"/>
                  </a:lnTo>
                  <a:lnTo>
                    <a:pt x="18440" y="16613"/>
                  </a:lnTo>
                  <a:lnTo>
                    <a:pt x="18092" y="15511"/>
                  </a:lnTo>
                  <a:lnTo>
                    <a:pt x="17483" y="13279"/>
                  </a:lnTo>
                  <a:lnTo>
                    <a:pt x="17135" y="12177"/>
                  </a:lnTo>
                  <a:lnTo>
                    <a:pt x="16758" y="11075"/>
                  </a:lnTo>
                  <a:lnTo>
                    <a:pt x="16352" y="10119"/>
                  </a:lnTo>
                  <a:lnTo>
                    <a:pt x="15888" y="9162"/>
                  </a:lnTo>
                  <a:lnTo>
                    <a:pt x="15366" y="8263"/>
                  </a:lnTo>
                  <a:lnTo>
                    <a:pt x="14787" y="7364"/>
                  </a:lnTo>
                  <a:lnTo>
                    <a:pt x="14236" y="6639"/>
                  </a:lnTo>
                  <a:lnTo>
                    <a:pt x="13801" y="6089"/>
                  </a:lnTo>
                  <a:lnTo>
                    <a:pt x="13337" y="5538"/>
                  </a:lnTo>
                  <a:lnTo>
                    <a:pt x="12844" y="5045"/>
                  </a:lnTo>
                  <a:lnTo>
                    <a:pt x="12351" y="4552"/>
                  </a:lnTo>
                  <a:lnTo>
                    <a:pt x="11829" y="4059"/>
                  </a:lnTo>
                  <a:lnTo>
                    <a:pt x="11278" y="3624"/>
                  </a:lnTo>
                  <a:lnTo>
                    <a:pt x="10728" y="3189"/>
                  </a:lnTo>
                  <a:lnTo>
                    <a:pt x="10177" y="2754"/>
                  </a:lnTo>
                  <a:lnTo>
                    <a:pt x="9568" y="2378"/>
                  </a:lnTo>
                  <a:lnTo>
                    <a:pt x="8988" y="2001"/>
                  </a:lnTo>
                  <a:lnTo>
                    <a:pt x="8350" y="1653"/>
                  </a:lnTo>
                  <a:lnTo>
                    <a:pt x="7741" y="1334"/>
                  </a:lnTo>
                  <a:lnTo>
                    <a:pt x="7104" y="1044"/>
                  </a:lnTo>
                  <a:lnTo>
                    <a:pt x="6437" y="783"/>
                  </a:lnTo>
                  <a:lnTo>
                    <a:pt x="5770" y="551"/>
                  </a:lnTo>
                  <a:lnTo>
                    <a:pt x="5103" y="319"/>
                  </a:lnTo>
                  <a:lnTo>
                    <a:pt x="4726" y="232"/>
                  </a:lnTo>
                  <a:lnTo>
                    <a:pt x="4320" y="145"/>
                  </a:lnTo>
                  <a:lnTo>
                    <a:pt x="3914" y="58"/>
                  </a:lnTo>
                  <a:lnTo>
                    <a:pt x="3508" y="29"/>
                  </a:lnTo>
                  <a:lnTo>
                    <a:pt x="3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13"/>
            <p:cNvSpPr/>
            <p:nvPr/>
          </p:nvSpPr>
          <p:spPr>
            <a:xfrm>
              <a:off x="-273600" y="2752350"/>
              <a:ext cx="961850" cy="2384650"/>
            </a:xfrm>
            <a:custGeom>
              <a:avLst/>
              <a:gdLst/>
              <a:ahLst/>
              <a:cxnLst/>
              <a:rect l="l" t="t" r="r" b="b"/>
              <a:pathLst>
                <a:path w="38474" h="95386" extrusionOk="0">
                  <a:moveTo>
                    <a:pt x="725" y="0"/>
                  </a:moveTo>
                  <a:lnTo>
                    <a:pt x="348" y="145"/>
                  </a:lnTo>
                  <a:lnTo>
                    <a:pt x="0" y="319"/>
                  </a:lnTo>
                  <a:lnTo>
                    <a:pt x="957" y="1044"/>
                  </a:lnTo>
                  <a:lnTo>
                    <a:pt x="1885" y="1769"/>
                  </a:lnTo>
                  <a:lnTo>
                    <a:pt x="2783" y="2523"/>
                  </a:lnTo>
                  <a:lnTo>
                    <a:pt x="3682" y="3305"/>
                  </a:lnTo>
                  <a:lnTo>
                    <a:pt x="4552" y="4088"/>
                  </a:lnTo>
                  <a:lnTo>
                    <a:pt x="5393" y="4929"/>
                  </a:lnTo>
                  <a:lnTo>
                    <a:pt x="6204" y="5770"/>
                  </a:lnTo>
                  <a:lnTo>
                    <a:pt x="6987" y="6668"/>
                  </a:lnTo>
                  <a:lnTo>
                    <a:pt x="7422" y="7219"/>
                  </a:lnTo>
                  <a:lnTo>
                    <a:pt x="7857" y="7799"/>
                  </a:lnTo>
                  <a:lnTo>
                    <a:pt x="8292" y="8379"/>
                  </a:lnTo>
                  <a:lnTo>
                    <a:pt x="8698" y="8988"/>
                  </a:lnTo>
                  <a:lnTo>
                    <a:pt x="9075" y="9597"/>
                  </a:lnTo>
                  <a:lnTo>
                    <a:pt x="9423" y="10234"/>
                  </a:lnTo>
                  <a:lnTo>
                    <a:pt x="9742" y="10872"/>
                  </a:lnTo>
                  <a:lnTo>
                    <a:pt x="10031" y="11510"/>
                  </a:lnTo>
                  <a:lnTo>
                    <a:pt x="10321" y="12264"/>
                  </a:lnTo>
                  <a:lnTo>
                    <a:pt x="10582" y="13047"/>
                  </a:lnTo>
                  <a:lnTo>
                    <a:pt x="10785" y="13801"/>
                  </a:lnTo>
                  <a:lnTo>
                    <a:pt x="10959" y="14583"/>
                  </a:lnTo>
                  <a:lnTo>
                    <a:pt x="11104" y="15366"/>
                  </a:lnTo>
                  <a:lnTo>
                    <a:pt x="11249" y="16149"/>
                  </a:lnTo>
                  <a:lnTo>
                    <a:pt x="11452" y="17744"/>
                  </a:lnTo>
                  <a:lnTo>
                    <a:pt x="11626" y="19367"/>
                  </a:lnTo>
                  <a:lnTo>
                    <a:pt x="11742" y="20150"/>
                  </a:lnTo>
                  <a:lnTo>
                    <a:pt x="11858" y="20962"/>
                  </a:lnTo>
                  <a:lnTo>
                    <a:pt x="12032" y="21744"/>
                  </a:lnTo>
                  <a:lnTo>
                    <a:pt x="12206" y="22556"/>
                  </a:lnTo>
                  <a:lnTo>
                    <a:pt x="12438" y="23310"/>
                  </a:lnTo>
                  <a:lnTo>
                    <a:pt x="12728" y="24093"/>
                  </a:lnTo>
                  <a:lnTo>
                    <a:pt x="13047" y="24818"/>
                  </a:lnTo>
                  <a:lnTo>
                    <a:pt x="13424" y="25513"/>
                  </a:lnTo>
                  <a:lnTo>
                    <a:pt x="13829" y="26180"/>
                  </a:lnTo>
                  <a:lnTo>
                    <a:pt x="14264" y="26847"/>
                  </a:lnTo>
                  <a:lnTo>
                    <a:pt x="12989" y="26441"/>
                  </a:lnTo>
                  <a:lnTo>
                    <a:pt x="11713" y="25977"/>
                  </a:lnTo>
                  <a:lnTo>
                    <a:pt x="10437" y="25455"/>
                  </a:lnTo>
                  <a:lnTo>
                    <a:pt x="9220" y="24905"/>
                  </a:lnTo>
                  <a:lnTo>
                    <a:pt x="8002" y="24325"/>
                  </a:lnTo>
                  <a:lnTo>
                    <a:pt x="6784" y="23687"/>
                  </a:lnTo>
                  <a:lnTo>
                    <a:pt x="5625" y="22991"/>
                  </a:lnTo>
                  <a:lnTo>
                    <a:pt x="4494" y="22266"/>
                  </a:lnTo>
                  <a:lnTo>
                    <a:pt x="4378" y="23049"/>
                  </a:lnTo>
                  <a:lnTo>
                    <a:pt x="5567" y="23774"/>
                  </a:lnTo>
                  <a:lnTo>
                    <a:pt x="6813" y="24470"/>
                  </a:lnTo>
                  <a:lnTo>
                    <a:pt x="8060" y="25137"/>
                  </a:lnTo>
                  <a:lnTo>
                    <a:pt x="9336" y="25716"/>
                  </a:lnTo>
                  <a:lnTo>
                    <a:pt x="10640" y="26296"/>
                  </a:lnTo>
                  <a:lnTo>
                    <a:pt x="11945" y="26789"/>
                  </a:lnTo>
                  <a:lnTo>
                    <a:pt x="13279" y="27253"/>
                  </a:lnTo>
                  <a:lnTo>
                    <a:pt x="14641" y="27659"/>
                  </a:lnTo>
                  <a:lnTo>
                    <a:pt x="14757" y="27688"/>
                  </a:lnTo>
                  <a:lnTo>
                    <a:pt x="14844" y="27659"/>
                  </a:lnTo>
                  <a:lnTo>
                    <a:pt x="15772" y="28877"/>
                  </a:lnTo>
                  <a:lnTo>
                    <a:pt x="16178" y="29456"/>
                  </a:lnTo>
                  <a:lnTo>
                    <a:pt x="16584" y="30036"/>
                  </a:lnTo>
                  <a:lnTo>
                    <a:pt x="16961" y="30645"/>
                  </a:lnTo>
                  <a:lnTo>
                    <a:pt x="17309" y="31254"/>
                  </a:lnTo>
                  <a:lnTo>
                    <a:pt x="17627" y="31892"/>
                  </a:lnTo>
                  <a:lnTo>
                    <a:pt x="17888" y="32559"/>
                  </a:lnTo>
                  <a:lnTo>
                    <a:pt x="18004" y="32907"/>
                  </a:lnTo>
                  <a:lnTo>
                    <a:pt x="18091" y="33225"/>
                  </a:lnTo>
                  <a:lnTo>
                    <a:pt x="18178" y="33573"/>
                  </a:lnTo>
                  <a:lnTo>
                    <a:pt x="18207" y="33950"/>
                  </a:lnTo>
                  <a:lnTo>
                    <a:pt x="18265" y="34298"/>
                  </a:lnTo>
                  <a:lnTo>
                    <a:pt x="18265" y="34646"/>
                  </a:lnTo>
                  <a:lnTo>
                    <a:pt x="18265" y="35371"/>
                  </a:lnTo>
                  <a:lnTo>
                    <a:pt x="18178" y="36067"/>
                  </a:lnTo>
                  <a:lnTo>
                    <a:pt x="18091" y="36763"/>
                  </a:lnTo>
                  <a:lnTo>
                    <a:pt x="17917" y="37458"/>
                  </a:lnTo>
                  <a:lnTo>
                    <a:pt x="17743" y="38154"/>
                  </a:lnTo>
                  <a:lnTo>
                    <a:pt x="17367" y="39517"/>
                  </a:lnTo>
                  <a:lnTo>
                    <a:pt x="17048" y="40561"/>
                  </a:lnTo>
                  <a:lnTo>
                    <a:pt x="16758" y="41633"/>
                  </a:lnTo>
                  <a:lnTo>
                    <a:pt x="15801" y="41401"/>
                  </a:lnTo>
                  <a:lnTo>
                    <a:pt x="14844" y="41169"/>
                  </a:lnTo>
                  <a:lnTo>
                    <a:pt x="13916" y="40879"/>
                  </a:lnTo>
                  <a:lnTo>
                    <a:pt x="12989" y="40561"/>
                  </a:lnTo>
                  <a:lnTo>
                    <a:pt x="12090" y="40213"/>
                  </a:lnTo>
                  <a:lnTo>
                    <a:pt x="11191" y="39807"/>
                  </a:lnTo>
                  <a:lnTo>
                    <a:pt x="10292" y="39401"/>
                  </a:lnTo>
                  <a:lnTo>
                    <a:pt x="9423" y="38966"/>
                  </a:lnTo>
                  <a:lnTo>
                    <a:pt x="9365" y="39720"/>
                  </a:lnTo>
                  <a:lnTo>
                    <a:pt x="10234" y="40155"/>
                  </a:lnTo>
                  <a:lnTo>
                    <a:pt x="11104" y="40532"/>
                  </a:lnTo>
                  <a:lnTo>
                    <a:pt x="12003" y="40908"/>
                  </a:lnTo>
                  <a:lnTo>
                    <a:pt x="12902" y="41256"/>
                  </a:lnTo>
                  <a:lnTo>
                    <a:pt x="13800" y="41546"/>
                  </a:lnTo>
                  <a:lnTo>
                    <a:pt x="14728" y="41836"/>
                  </a:lnTo>
                  <a:lnTo>
                    <a:pt x="15656" y="42097"/>
                  </a:lnTo>
                  <a:lnTo>
                    <a:pt x="16584" y="42329"/>
                  </a:lnTo>
                  <a:lnTo>
                    <a:pt x="16468" y="42967"/>
                  </a:lnTo>
                  <a:lnTo>
                    <a:pt x="16381" y="43634"/>
                  </a:lnTo>
                  <a:lnTo>
                    <a:pt x="16323" y="44301"/>
                  </a:lnTo>
                  <a:lnTo>
                    <a:pt x="16323" y="44967"/>
                  </a:lnTo>
                  <a:lnTo>
                    <a:pt x="16381" y="45576"/>
                  </a:lnTo>
                  <a:lnTo>
                    <a:pt x="16468" y="46156"/>
                  </a:lnTo>
                  <a:lnTo>
                    <a:pt x="16613" y="46707"/>
                  </a:lnTo>
                  <a:lnTo>
                    <a:pt x="16816" y="47258"/>
                  </a:lnTo>
                  <a:lnTo>
                    <a:pt x="17048" y="47780"/>
                  </a:lnTo>
                  <a:lnTo>
                    <a:pt x="17338" y="48301"/>
                  </a:lnTo>
                  <a:lnTo>
                    <a:pt x="17656" y="48794"/>
                  </a:lnTo>
                  <a:lnTo>
                    <a:pt x="18004" y="49258"/>
                  </a:lnTo>
                  <a:lnTo>
                    <a:pt x="18381" y="49693"/>
                  </a:lnTo>
                  <a:lnTo>
                    <a:pt x="18787" y="50099"/>
                  </a:lnTo>
                  <a:lnTo>
                    <a:pt x="19222" y="50476"/>
                  </a:lnTo>
                  <a:lnTo>
                    <a:pt x="19657" y="50853"/>
                  </a:lnTo>
                  <a:lnTo>
                    <a:pt x="20092" y="51201"/>
                  </a:lnTo>
                  <a:lnTo>
                    <a:pt x="20556" y="51549"/>
                  </a:lnTo>
                  <a:lnTo>
                    <a:pt x="21512" y="52186"/>
                  </a:lnTo>
                  <a:lnTo>
                    <a:pt x="23426" y="53491"/>
                  </a:lnTo>
                  <a:lnTo>
                    <a:pt x="24354" y="54129"/>
                  </a:lnTo>
                  <a:lnTo>
                    <a:pt x="24818" y="54477"/>
                  </a:lnTo>
                  <a:lnTo>
                    <a:pt x="25253" y="54854"/>
                  </a:lnTo>
                  <a:lnTo>
                    <a:pt x="25600" y="55144"/>
                  </a:lnTo>
                  <a:lnTo>
                    <a:pt x="25919" y="55463"/>
                  </a:lnTo>
                  <a:lnTo>
                    <a:pt x="26238" y="55781"/>
                  </a:lnTo>
                  <a:lnTo>
                    <a:pt x="26528" y="56129"/>
                  </a:lnTo>
                  <a:lnTo>
                    <a:pt x="26789" y="56477"/>
                  </a:lnTo>
                  <a:lnTo>
                    <a:pt x="27050" y="56825"/>
                  </a:lnTo>
                  <a:lnTo>
                    <a:pt x="27282" y="57202"/>
                  </a:lnTo>
                  <a:lnTo>
                    <a:pt x="27514" y="57579"/>
                  </a:lnTo>
                  <a:lnTo>
                    <a:pt x="26354" y="57666"/>
                  </a:lnTo>
                  <a:lnTo>
                    <a:pt x="25166" y="57724"/>
                  </a:lnTo>
                  <a:lnTo>
                    <a:pt x="23977" y="57753"/>
                  </a:lnTo>
                  <a:lnTo>
                    <a:pt x="22817" y="57753"/>
                  </a:lnTo>
                  <a:lnTo>
                    <a:pt x="21628" y="57695"/>
                  </a:lnTo>
                  <a:lnTo>
                    <a:pt x="20469" y="57608"/>
                  </a:lnTo>
                  <a:lnTo>
                    <a:pt x="19280" y="57492"/>
                  </a:lnTo>
                  <a:lnTo>
                    <a:pt x="18120" y="57347"/>
                  </a:lnTo>
                  <a:lnTo>
                    <a:pt x="16961" y="57173"/>
                  </a:lnTo>
                  <a:lnTo>
                    <a:pt x="15801" y="56941"/>
                  </a:lnTo>
                  <a:lnTo>
                    <a:pt x="14670" y="56709"/>
                  </a:lnTo>
                  <a:lnTo>
                    <a:pt x="13511" y="56419"/>
                  </a:lnTo>
                  <a:lnTo>
                    <a:pt x="12380" y="56100"/>
                  </a:lnTo>
                  <a:lnTo>
                    <a:pt x="11249" y="55753"/>
                  </a:lnTo>
                  <a:lnTo>
                    <a:pt x="10147" y="55347"/>
                  </a:lnTo>
                  <a:lnTo>
                    <a:pt x="9046" y="54941"/>
                  </a:lnTo>
                  <a:lnTo>
                    <a:pt x="8147" y="54564"/>
                  </a:lnTo>
                  <a:lnTo>
                    <a:pt x="7277" y="54187"/>
                  </a:lnTo>
                  <a:lnTo>
                    <a:pt x="7277" y="54187"/>
                  </a:lnTo>
                  <a:lnTo>
                    <a:pt x="7509" y="54680"/>
                  </a:lnTo>
                  <a:lnTo>
                    <a:pt x="7770" y="55144"/>
                  </a:lnTo>
                  <a:lnTo>
                    <a:pt x="8640" y="55521"/>
                  </a:lnTo>
                  <a:lnTo>
                    <a:pt x="9539" y="55868"/>
                  </a:lnTo>
                  <a:lnTo>
                    <a:pt x="10437" y="56187"/>
                  </a:lnTo>
                  <a:lnTo>
                    <a:pt x="11336" y="56477"/>
                  </a:lnTo>
                  <a:lnTo>
                    <a:pt x="12235" y="56767"/>
                  </a:lnTo>
                  <a:lnTo>
                    <a:pt x="13163" y="57028"/>
                  </a:lnTo>
                  <a:lnTo>
                    <a:pt x="14061" y="57260"/>
                  </a:lnTo>
                  <a:lnTo>
                    <a:pt x="14989" y="57492"/>
                  </a:lnTo>
                  <a:lnTo>
                    <a:pt x="15917" y="57666"/>
                  </a:lnTo>
                  <a:lnTo>
                    <a:pt x="16874" y="57840"/>
                  </a:lnTo>
                  <a:lnTo>
                    <a:pt x="17801" y="58014"/>
                  </a:lnTo>
                  <a:lnTo>
                    <a:pt x="18758" y="58130"/>
                  </a:lnTo>
                  <a:lnTo>
                    <a:pt x="19686" y="58246"/>
                  </a:lnTo>
                  <a:lnTo>
                    <a:pt x="20643" y="58333"/>
                  </a:lnTo>
                  <a:lnTo>
                    <a:pt x="21599" y="58391"/>
                  </a:lnTo>
                  <a:lnTo>
                    <a:pt x="22527" y="58420"/>
                  </a:lnTo>
                  <a:lnTo>
                    <a:pt x="23861" y="58449"/>
                  </a:lnTo>
                  <a:lnTo>
                    <a:pt x="25195" y="58420"/>
                  </a:lnTo>
                  <a:lnTo>
                    <a:pt x="26528" y="58362"/>
                  </a:lnTo>
                  <a:lnTo>
                    <a:pt x="27833" y="58246"/>
                  </a:lnTo>
                  <a:lnTo>
                    <a:pt x="28007" y="58652"/>
                  </a:lnTo>
                  <a:lnTo>
                    <a:pt x="28152" y="59058"/>
                  </a:lnTo>
                  <a:lnTo>
                    <a:pt x="28355" y="59811"/>
                  </a:lnTo>
                  <a:lnTo>
                    <a:pt x="28500" y="60565"/>
                  </a:lnTo>
                  <a:lnTo>
                    <a:pt x="28616" y="61319"/>
                  </a:lnTo>
                  <a:lnTo>
                    <a:pt x="28703" y="62102"/>
                  </a:lnTo>
                  <a:lnTo>
                    <a:pt x="28732" y="62856"/>
                  </a:lnTo>
                  <a:lnTo>
                    <a:pt x="28790" y="63638"/>
                  </a:lnTo>
                  <a:lnTo>
                    <a:pt x="28819" y="65175"/>
                  </a:lnTo>
                  <a:lnTo>
                    <a:pt x="28906" y="66712"/>
                  </a:lnTo>
                  <a:lnTo>
                    <a:pt x="28993" y="67465"/>
                  </a:lnTo>
                  <a:lnTo>
                    <a:pt x="29080" y="68219"/>
                  </a:lnTo>
                  <a:lnTo>
                    <a:pt x="29195" y="68973"/>
                  </a:lnTo>
                  <a:lnTo>
                    <a:pt x="29340" y="69698"/>
                  </a:lnTo>
                  <a:lnTo>
                    <a:pt x="29543" y="70452"/>
                  </a:lnTo>
                  <a:lnTo>
                    <a:pt x="29804" y="71176"/>
                  </a:lnTo>
                  <a:lnTo>
                    <a:pt x="30094" y="71872"/>
                  </a:lnTo>
                  <a:lnTo>
                    <a:pt x="30442" y="72568"/>
                  </a:lnTo>
                  <a:lnTo>
                    <a:pt x="30819" y="73264"/>
                  </a:lnTo>
                  <a:lnTo>
                    <a:pt x="31196" y="73931"/>
                  </a:lnTo>
                  <a:lnTo>
                    <a:pt x="32008" y="75235"/>
                  </a:lnTo>
                  <a:lnTo>
                    <a:pt x="32878" y="76540"/>
                  </a:lnTo>
                  <a:lnTo>
                    <a:pt x="33022" y="76772"/>
                  </a:lnTo>
                  <a:lnTo>
                    <a:pt x="32095" y="76743"/>
                  </a:lnTo>
                  <a:lnTo>
                    <a:pt x="31167" y="76714"/>
                  </a:lnTo>
                  <a:lnTo>
                    <a:pt x="30239" y="76656"/>
                  </a:lnTo>
                  <a:lnTo>
                    <a:pt x="29311" y="76598"/>
                  </a:lnTo>
                  <a:lnTo>
                    <a:pt x="28413" y="76511"/>
                  </a:lnTo>
                  <a:lnTo>
                    <a:pt x="27485" y="76395"/>
                  </a:lnTo>
                  <a:lnTo>
                    <a:pt x="26557" y="76250"/>
                  </a:lnTo>
                  <a:lnTo>
                    <a:pt x="25658" y="76105"/>
                  </a:lnTo>
                  <a:lnTo>
                    <a:pt x="24760" y="75931"/>
                  </a:lnTo>
                  <a:lnTo>
                    <a:pt x="23832" y="75728"/>
                  </a:lnTo>
                  <a:lnTo>
                    <a:pt x="22933" y="75525"/>
                  </a:lnTo>
                  <a:lnTo>
                    <a:pt x="22034" y="75293"/>
                  </a:lnTo>
                  <a:lnTo>
                    <a:pt x="21165" y="75061"/>
                  </a:lnTo>
                  <a:lnTo>
                    <a:pt x="20266" y="74772"/>
                  </a:lnTo>
                  <a:lnTo>
                    <a:pt x="19396" y="74511"/>
                  </a:lnTo>
                  <a:lnTo>
                    <a:pt x="18526" y="74192"/>
                  </a:lnTo>
                  <a:lnTo>
                    <a:pt x="18526" y="74569"/>
                  </a:lnTo>
                  <a:lnTo>
                    <a:pt x="18526" y="74916"/>
                  </a:lnTo>
                  <a:lnTo>
                    <a:pt x="19773" y="75351"/>
                  </a:lnTo>
                  <a:lnTo>
                    <a:pt x="21020" y="75728"/>
                  </a:lnTo>
                  <a:lnTo>
                    <a:pt x="22266" y="76076"/>
                  </a:lnTo>
                  <a:lnTo>
                    <a:pt x="23542" y="76366"/>
                  </a:lnTo>
                  <a:lnTo>
                    <a:pt x="24818" y="76656"/>
                  </a:lnTo>
                  <a:lnTo>
                    <a:pt x="26122" y="76888"/>
                  </a:lnTo>
                  <a:lnTo>
                    <a:pt x="27398" y="77062"/>
                  </a:lnTo>
                  <a:lnTo>
                    <a:pt x="28703" y="77236"/>
                  </a:lnTo>
                  <a:lnTo>
                    <a:pt x="29862" y="77323"/>
                  </a:lnTo>
                  <a:lnTo>
                    <a:pt x="31022" y="77410"/>
                  </a:lnTo>
                  <a:lnTo>
                    <a:pt x="32182" y="77439"/>
                  </a:lnTo>
                  <a:lnTo>
                    <a:pt x="33370" y="77468"/>
                  </a:lnTo>
                  <a:lnTo>
                    <a:pt x="33457" y="77439"/>
                  </a:lnTo>
                  <a:lnTo>
                    <a:pt x="34124" y="78541"/>
                  </a:lnTo>
                  <a:lnTo>
                    <a:pt x="34762" y="79671"/>
                  </a:lnTo>
                  <a:lnTo>
                    <a:pt x="35342" y="80860"/>
                  </a:lnTo>
                  <a:lnTo>
                    <a:pt x="35603" y="81440"/>
                  </a:lnTo>
                  <a:lnTo>
                    <a:pt x="35864" y="82049"/>
                  </a:lnTo>
                  <a:lnTo>
                    <a:pt x="36154" y="82773"/>
                  </a:lnTo>
                  <a:lnTo>
                    <a:pt x="36415" y="83498"/>
                  </a:lnTo>
                  <a:lnTo>
                    <a:pt x="36647" y="84252"/>
                  </a:lnTo>
                  <a:lnTo>
                    <a:pt x="36850" y="85006"/>
                  </a:lnTo>
                  <a:lnTo>
                    <a:pt x="37052" y="85731"/>
                  </a:lnTo>
                  <a:lnTo>
                    <a:pt x="37197" y="86513"/>
                  </a:lnTo>
                  <a:lnTo>
                    <a:pt x="37342" y="87267"/>
                  </a:lnTo>
                  <a:lnTo>
                    <a:pt x="37487" y="88021"/>
                  </a:lnTo>
                  <a:lnTo>
                    <a:pt x="37603" y="88949"/>
                  </a:lnTo>
                  <a:lnTo>
                    <a:pt x="37690" y="89877"/>
                  </a:lnTo>
                  <a:lnTo>
                    <a:pt x="37748" y="90775"/>
                  </a:lnTo>
                  <a:lnTo>
                    <a:pt x="37777" y="91703"/>
                  </a:lnTo>
                  <a:lnTo>
                    <a:pt x="37777" y="92631"/>
                  </a:lnTo>
                  <a:lnTo>
                    <a:pt x="37748" y="93559"/>
                  </a:lnTo>
                  <a:lnTo>
                    <a:pt x="37690" y="94457"/>
                  </a:lnTo>
                  <a:lnTo>
                    <a:pt x="37574" y="95385"/>
                  </a:lnTo>
                  <a:lnTo>
                    <a:pt x="38270" y="95327"/>
                  </a:lnTo>
                  <a:lnTo>
                    <a:pt x="38357" y="94341"/>
                  </a:lnTo>
                  <a:lnTo>
                    <a:pt x="38444" y="93327"/>
                  </a:lnTo>
                  <a:lnTo>
                    <a:pt x="38473" y="92312"/>
                  </a:lnTo>
                  <a:lnTo>
                    <a:pt x="38444" y="91326"/>
                  </a:lnTo>
                  <a:lnTo>
                    <a:pt x="38415" y="90311"/>
                  </a:lnTo>
                  <a:lnTo>
                    <a:pt x="38328" y="89297"/>
                  </a:lnTo>
                  <a:lnTo>
                    <a:pt x="38212" y="88311"/>
                  </a:lnTo>
                  <a:lnTo>
                    <a:pt x="38067" y="87325"/>
                  </a:lnTo>
                  <a:lnTo>
                    <a:pt x="37864" y="86339"/>
                  </a:lnTo>
                  <a:lnTo>
                    <a:pt x="37632" y="85354"/>
                  </a:lnTo>
                  <a:lnTo>
                    <a:pt x="37371" y="84368"/>
                  </a:lnTo>
                  <a:lnTo>
                    <a:pt x="37081" y="83411"/>
                  </a:lnTo>
                  <a:lnTo>
                    <a:pt x="36763" y="82454"/>
                  </a:lnTo>
                  <a:lnTo>
                    <a:pt x="36386" y="81527"/>
                  </a:lnTo>
                  <a:lnTo>
                    <a:pt x="35980" y="80599"/>
                  </a:lnTo>
                  <a:lnTo>
                    <a:pt x="35545" y="79671"/>
                  </a:lnTo>
                  <a:lnTo>
                    <a:pt x="35197" y="78975"/>
                  </a:lnTo>
                  <a:lnTo>
                    <a:pt x="34791" y="78309"/>
                  </a:lnTo>
                  <a:lnTo>
                    <a:pt x="33979" y="76975"/>
                  </a:lnTo>
                  <a:lnTo>
                    <a:pt x="33109" y="75641"/>
                  </a:lnTo>
                  <a:lnTo>
                    <a:pt x="32269" y="74337"/>
                  </a:lnTo>
                  <a:lnTo>
                    <a:pt x="31863" y="73670"/>
                  </a:lnTo>
                  <a:lnTo>
                    <a:pt x="31486" y="73003"/>
                  </a:lnTo>
                  <a:lnTo>
                    <a:pt x="31109" y="72307"/>
                  </a:lnTo>
                  <a:lnTo>
                    <a:pt x="30790" y="71611"/>
                  </a:lnTo>
                  <a:lnTo>
                    <a:pt x="30471" y="70887"/>
                  </a:lnTo>
                  <a:lnTo>
                    <a:pt x="30210" y="70162"/>
                  </a:lnTo>
                  <a:lnTo>
                    <a:pt x="30007" y="69408"/>
                  </a:lnTo>
                  <a:lnTo>
                    <a:pt x="29833" y="68625"/>
                  </a:lnTo>
                  <a:lnTo>
                    <a:pt x="29920" y="68538"/>
                  </a:lnTo>
                  <a:lnTo>
                    <a:pt x="30529" y="67697"/>
                  </a:lnTo>
                  <a:lnTo>
                    <a:pt x="31109" y="66828"/>
                  </a:lnTo>
                  <a:lnTo>
                    <a:pt x="31689" y="65958"/>
                  </a:lnTo>
                  <a:lnTo>
                    <a:pt x="32240" y="65059"/>
                  </a:lnTo>
                  <a:lnTo>
                    <a:pt x="32762" y="64131"/>
                  </a:lnTo>
                  <a:lnTo>
                    <a:pt x="33283" y="63233"/>
                  </a:lnTo>
                  <a:lnTo>
                    <a:pt x="33747" y="62276"/>
                  </a:lnTo>
                  <a:lnTo>
                    <a:pt x="34211" y="61348"/>
                  </a:lnTo>
                  <a:lnTo>
                    <a:pt x="34646" y="60391"/>
                  </a:lnTo>
                  <a:lnTo>
                    <a:pt x="35052" y="59435"/>
                  </a:lnTo>
                  <a:lnTo>
                    <a:pt x="35458" y="58449"/>
                  </a:lnTo>
                  <a:lnTo>
                    <a:pt x="35835" y="57463"/>
                  </a:lnTo>
                  <a:lnTo>
                    <a:pt x="36154" y="56477"/>
                  </a:lnTo>
                  <a:lnTo>
                    <a:pt x="36473" y="55463"/>
                  </a:lnTo>
                  <a:lnTo>
                    <a:pt x="36763" y="54448"/>
                  </a:lnTo>
                  <a:lnTo>
                    <a:pt x="37052" y="53433"/>
                  </a:lnTo>
                  <a:lnTo>
                    <a:pt x="36850" y="52853"/>
                  </a:lnTo>
                  <a:lnTo>
                    <a:pt x="36589" y="52302"/>
                  </a:lnTo>
                  <a:lnTo>
                    <a:pt x="36241" y="53810"/>
                  </a:lnTo>
                  <a:lnTo>
                    <a:pt x="35806" y="55318"/>
                  </a:lnTo>
                  <a:lnTo>
                    <a:pt x="35342" y="56796"/>
                  </a:lnTo>
                  <a:lnTo>
                    <a:pt x="34791" y="58246"/>
                  </a:lnTo>
                  <a:lnTo>
                    <a:pt x="34211" y="59666"/>
                  </a:lnTo>
                  <a:lnTo>
                    <a:pt x="33573" y="61087"/>
                  </a:lnTo>
                  <a:lnTo>
                    <a:pt x="32878" y="62479"/>
                  </a:lnTo>
                  <a:lnTo>
                    <a:pt x="32153" y="63870"/>
                  </a:lnTo>
                  <a:lnTo>
                    <a:pt x="31573" y="64827"/>
                  </a:lnTo>
                  <a:lnTo>
                    <a:pt x="30964" y="65813"/>
                  </a:lnTo>
                  <a:lnTo>
                    <a:pt x="30355" y="66741"/>
                  </a:lnTo>
                  <a:lnTo>
                    <a:pt x="29688" y="67668"/>
                  </a:lnTo>
                  <a:lnTo>
                    <a:pt x="29630" y="66973"/>
                  </a:lnTo>
                  <a:lnTo>
                    <a:pt x="29572" y="66277"/>
                  </a:lnTo>
                  <a:lnTo>
                    <a:pt x="29514" y="64827"/>
                  </a:lnTo>
                  <a:lnTo>
                    <a:pt x="29456" y="63406"/>
                  </a:lnTo>
                  <a:lnTo>
                    <a:pt x="29369" y="61957"/>
                  </a:lnTo>
                  <a:lnTo>
                    <a:pt x="29311" y="61261"/>
                  </a:lnTo>
                  <a:lnTo>
                    <a:pt x="29195" y="60565"/>
                  </a:lnTo>
                  <a:lnTo>
                    <a:pt x="29080" y="59869"/>
                  </a:lnTo>
                  <a:lnTo>
                    <a:pt x="28906" y="59174"/>
                  </a:lnTo>
                  <a:lnTo>
                    <a:pt x="28703" y="58507"/>
                  </a:lnTo>
                  <a:lnTo>
                    <a:pt x="28442" y="57840"/>
                  </a:lnTo>
                  <a:lnTo>
                    <a:pt x="28123" y="57202"/>
                  </a:lnTo>
                  <a:lnTo>
                    <a:pt x="27746" y="56593"/>
                  </a:lnTo>
                  <a:lnTo>
                    <a:pt x="27427" y="56100"/>
                  </a:lnTo>
                  <a:lnTo>
                    <a:pt x="27050" y="55637"/>
                  </a:lnTo>
                  <a:lnTo>
                    <a:pt x="26644" y="55202"/>
                  </a:lnTo>
                  <a:lnTo>
                    <a:pt x="26238" y="54796"/>
                  </a:lnTo>
                  <a:lnTo>
                    <a:pt x="25803" y="54390"/>
                  </a:lnTo>
                  <a:lnTo>
                    <a:pt x="25339" y="54013"/>
                  </a:lnTo>
                  <a:lnTo>
                    <a:pt x="24876" y="53665"/>
                  </a:lnTo>
                  <a:lnTo>
                    <a:pt x="24412" y="53317"/>
                  </a:lnTo>
                  <a:lnTo>
                    <a:pt x="23426" y="52650"/>
                  </a:lnTo>
                  <a:lnTo>
                    <a:pt x="22440" y="51983"/>
                  </a:lnTo>
                  <a:lnTo>
                    <a:pt x="21454" y="51317"/>
                  </a:lnTo>
                  <a:lnTo>
                    <a:pt x="20498" y="50621"/>
                  </a:lnTo>
                  <a:lnTo>
                    <a:pt x="20469" y="50621"/>
                  </a:lnTo>
                  <a:lnTo>
                    <a:pt x="21425" y="49809"/>
                  </a:lnTo>
                  <a:lnTo>
                    <a:pt x="22353" y="48968"/>
                  </a:lnTo>
                  <a:lnTo>
                    <a:pt x="23252" y="48099"/>
                  </a:lnTo>
                  <a:lnTo>
                    <a:pt x="24093" y="47200"/>
                  </a:lnTo>
                  <a:lnTo>
                    <a:pt x="24876" y="46243"/>
                  </a:lnTo>
                  <a:lnTo>
                    <a:pt x="25629" y="45257"/>
                  </a:lnTo>
                  <a:lnTo>
                    <a:pt x="26354" y="44243"/>
                  </a:lnTo>
                  <a:lnTo>
                    <a:pt x="27021" y="43199"/>
                  </a:lnTo>
                  <a:lnTo>
                    <a:pt x="26818" y="42851"/>
                  </a:lnTo>
                  <a:lnTo>
                    <a:pt x="26644" y="42503"/>
                  </a:lnTo>
                  <a:lnTo>
                    <a:pt x="25977" y="43605"/>
                  </a:lnTo>
                  <a:lnTo>
                    <a:pt x="25253" y="44648"/>
                  </a:lnTo>
                  <a:lnTo>
                    <a:pt x="24470" y="45663"/>
                  </a:lnTo>
                  <a:lnTo>
                    <a:pt x="23658" y="46649"/>
                  </a:lnTo>
                  <a:lnTo>
                    <a:pt x="22817" y="47577"/>
                  </a:lnTo>
                  <a:lnTo>
                    <a:pt x="21918" y="48475"/>
                  </a:lnTo>
                  <a:lnTo>
                    <a:pt x="20962" y="49316"/>
                  </a:lnTo>
                  <a:lnTo>
                    <a:pt x="19976" y="50128"/>
                  </a:lnTo>
                  <a:lnTo>
                    <a:pt x="19947" y="50186"/>
                  </a:lnTo>
                  <a:lnTo>
                    <a:pt x="19570" y="49867"/>
                  </a:lnTo>
                  <a:lnTo>
                    <a:pt x="19222" y="49548"/>
                  </a:lnTo>
                  <a:lnTo>
                    <a:pt x="18874" y="49200"/>
                  </a:lnTo>
                  <a:lnTo>
                    <a:pt x="18555" y="48823"/>
                  </a:lnTo>
                  <a:lnTo>
                    <a:pt x="18265" y="48446"/>
                  </a:lnTo>
                  <a:lnTo>
                    <a:pt x="17975" y="48070"/>
                  </a:lnTo>
                  <a:lnTo>
                    <a:pt x="17743" y="47635"/>
                  </a:lnTo>
                  <a:lnTo>
                    <a:pt x="17541" y="47200"/>
                  </a:lnTo>
                  <a:lnTo>
                    <a:pt x="17396" y="46881"/>
                  </a:lnTo>
                  <a:lnTo>
                    <a:pt x="17280" y="46562"/>
                  </a:lnTo>
                  <a:lnTo>
                    <a:pt x="17193" y="46214"/>
                  </a:lnTo>
                  <a:lnTo>
                    <a:pt x="17135" y="45895"/>
                  </a:lnTo>
                  <a:lnTo>
                    <a:pt x="17077" y="45547"/>
                  </a:lnTo>
                  <a:lnTo>
                    <a:pt x="17048" y="45199"/>
                  </a:lnTo>
                  <a:lnTo>
                    <a:pt x="17019" y="44532"/>
                  </a:lnTo>
                  <a:lnTo>
                    <a:pt x="17048" y="43837"/>
                  </a:lnTo>
                  <a:lnTo>
                    <a:pt x="17135" y="43170"/>
                  </a:lnTo>
                  <a:lnTo>
                    <a:pt x="17280" y="42474"/>
                  </a:lnTo>
                  <a:lnTo>
                    <a:pt x="17425" y="41807"/>
                  </a:lnTo>
                  <a:lnTo>
                    <a:pt x="17598" y="41111"/>
                  </a:lnTo>
                  <a:lnTo>
                    <a:pt x="17801" y="40416"/>
                  </a:lnTo>
                  <a:lnTo>
                    <a:pt x="18236" y="38995"/>
                  </a:lnTo>
                  <a:lnTo>
                    <a:pt x="18439" y="38299"/>
                  </a:lnTo>
                  <a:lnTo>
                    <a:pt x="18613" y="37603"/>
                  </a:lnTo>
                  <a:lnTo>
                    <a:pt x="18758" y="36878"/>
                  </a:lnTo>
                  <a:lnTo>
                    <a:pt x="18874" y="36154"/>
                  </a:lnTo>
                  <a:lnTo>
                    <a:pt x="18932" y="35400"/>
                  </a:lnTo>
                  <a:lnTo>
                    <a:pt x="18932" y="34675"/>
                  </a:lnTo>
                  <a:lnTo>
                    <a:pt x="18874" y="33950"/>
                  </a:lnTo>
                  <a:lnTo>
                    <a:pt x="18758" y="33225"/>
                  </a:lnTo>
                  <a:lnTo>
                    <a:pt x="18816" y="33196"/>
                  </a:lnTo>
                  <a:lnTo>
                    <a:pt x="18874" y="33109"/>
                  </a:lnTo>
                  <a:lnTo>
                    <a:pt x="19454" y="32066"/>
                  </a:lnTo>
                  <a:lnTo>
                    <a:pt x="19976" y="30993"/>
                  </a:lnTo>
                  <a:lnTo>
                    <a:pt x="20469" y="29891"/>
                  </a:lnTo>
                  <a:lnTo>
                    <a:pt x="20933" y="28790"/>
                  </a:lnTo>
                  <a:lnTo>
                    <a:pt x="21339" y="27659"/>
                  </a:lnTo>
                  <a:lnTo>
                    <a:pt x="21715" y="26499"/>
                  </a:lnTo>
                  <a:lnTo>
                    <a:pt x="22034" y="25340"/>
                  </a:lnTo>
                  <a:lnTo>
                    <a:pt x="22295" y="24180"/>
                  </a:lnTo>
                  <a:lnTo>
                    <a:pt x="21715" y="23571"/>
                  </a:lnTo>
                  <a:lnTo>
                    <a:pt x="21454" y="24731"/>
                  </a:lnTo>
                  <a:lnTo>
                    <a:pt x="21165" y="25861"/>
                  </a:lnTo>
                  <a:lnTo>
                    <a:pt x="20846" y="26963"/>
                  </a:lnTo>
                  <a:lnTo>
                    <a:pt x="20440" y="28065"/>
                  </a:lnTo>
                  <a:lnTo>
                    <a:pt x="20034" y="29167"/>
                  </a:lnTo>
                  <a:lnTo>
                    <a:pt x="19570" y="30239"/>
                  </a:lnTo>
                  <a:lnTo>
                    <a:pt x="19048" y="31312"/>
                  </a:lnTo>
                  <a:lnTo>
                    <a:pt x="18526" y="32327"/>
                  </a:lnTo>
                  <a:lnTo>
                    <a:pt x="18236" y="31631"/>
                  </a:lnTo>
                  <a:lnTo>
                    <a:pt x="18091" y="31254"/>
                  </a:lnTo>
                  <a:lnTo>
                    <a:pt x="17917" y="30906"/>
                  </a:lnTo>
                  <a:lnTo>
                    <a:pt x="17569" y="30297"/>
                  </a:lnTo>
                  <a:lnTo>
                    <a:pt x="17164" y="29688"/>
                  </a:lnTo>
                  <a:lnTo>
                    <a:pt x="16758" y="29080"/>
                  </a:lnTo>
                  <a:lnTo>
                    <a:pt x="16352" y="28500"/>
                  </a:lnTo>
                  <a:lnTo>
                    <a:pt x="15482" y="27369"/>
                  </a:lnTo>
                  <a:lnTo>
                    <a:pt x="15076" y="26789"/>
                  </a:lnTo>
                  <a:lnTo>
                    <a:pt x="14670" y="26180"/>
                  </a:lnTo>
                  <a:lnTo>
                    <a:pt x="14206" y="25484"/>
                  </a:lnTo>
                  <a:lnTo>
                    <a:pt x="13829" y="24789"/>
                  </a:lnTo>
                  <a:lnTo>
                    <a:pt x="13482" y="24035"/>
                  </a:lnTo>
                  <a:lnTo>
                    <a:pt x="13192" y="23310"/>
                  </a:lnTo>
                  <a:lnTo>
                    <a:pt x="12960" y="22556"/>
                  </a:lnTo>
                  <a:lnTo>
                    <a:pt x="12728" y="21773"/>
                  </a:lnTo>
                  <a:lnTo>
                    <a:pt x="12583" y="20962"/>
                  </a:lnTo>
                  <a:lnTo>
                    <a:pt x="12438" y="20150"/>
                  </a:lnTo>
                  <a:lnTo>
                    <a:pt x="12235" y="18526"/>
                  </a:lnTo>
                  <a:lnTo>
                    <a:pt x="12032" y="16903"/>
                  </a:lnTo>
                  <a:lnTo>
                    <a:pt x="11916" y="16091"/>
                  </a:lnTo>
                  <a:lnTo>
                    <a:pt x="11800" y="15279"/>
                  </a:lnTo>
                  <a:lnTo>
                    <a:pt x="11655" y="14496"/>
                  </a:lnTo>
                  <a:lnTo>
                    <a:pt x="11481" y="13685"/>
                  </a:lnTo>
                  <a:lnTo>
                    <a:pt x="11278" y="12989"/>
                  </a:lnTo>
                  <a:lnTo>
                    <a:pt x="11365" y="12902"/>
                  </a:lnTo>
                  <a:lnTo>
                    <a:pt x="11742" y="12235"/>
                  </a:lnTo>
                  <a:lnTo>
                    <a:pt x="12090" y="11539"/>
                  </a:lnTo>
                  <a:lnTo>
                    <a:pt x="12409" y="10843"/>
                  </a:lnTo>
                  <a:lnTo>
                    <a:pt x="12699" y="10148"/>
                  </a:lnTo>
                  <a:lnTo>
                    <a:pt x="12960" y="9423"/>
                  </a:lnTo>
                  <a:lnTo>
                    <a:pt x="13221" y="8698"/>
                  </a:lnTo>
                  <a:lnTo>
                    <a:pt x="13424" y="7973"/>
                  </a:lnTo>
                  <a:lnTo>
                    <a:pt x="13598" y="7219"/>
                  </a:lnTo>
                  <a:lnTo>
                    <a:pt x="13047" y="6494"/>
                  </a:lnTo>
                  <a:lnTo>
                    <a:pt x="12902" y="7219"/>
                  </a:lnTo>
                  <a:lnTo>
                    <a:pt x="12699" y="7944"/>
                  </a:lnTo>
                  <a:lnTo>
                    <a:pt x="12496" y="8669"/>
                  </a:lnTo>
                  <a:lnTo>
                    <a:pt x="12264" y="9394"/>
                  </a:lnTo>
                  <a:lnTo>
                    <a:pt x="11974" y="10090"/>
                  </a:lnTo>
                  <a:lnTo>
                    <a:pt x="11684" y="10785"/>
                  </a:lnTo>
                  <a:lnTo>
                    <a:pt x="11365" y="11452"/>
                  </a:lnTo>
                  <a:lnTo>
                    <a:pt x="11017" y="12119"/>
                  </a:lnTo>
                  <a:lnTo>
                    <a:pt x="10611" y="11162"/>
                  </a:lnTo>
                  <a:lnTo>
                    <a:pt x="10176" y="10205"/>
                  </a:lnTo>
                  <a:lnTo>
                    <a:pt x="9684" y="9278"/>
                  </a:lnTo>
                  <a:lnTo>
                    <a:pt x="9104" y="8379"/>
                  </a:lnTo>
                  <a:lnTo>
                    <a:pt x="8698" y="7770"/>
                  </a:lnTo>
                  <a:lnTo>
                    <a:pt x="8263" y="7190"/>
                  </a:lnTo>
                  <a:lnTo>
                    <a:pt x="7828" y="6610"/>
                  </a:lnTo>
                  <a:lnTo>
                    <a:pt x="7364" y="6060"/>
                  </a:lnTo>
                  <a:lnTo>
                    <a:pt x="6900" y="5509"/>
                  </a:lnTo>
                  <a:lnTo>
                    <a:pt x="6378" y="4958"/>
                  </a:lnTo>
                  <a:lnTo>
                    <a:pt x="5364" y="3943"/>
                  </a:lnTo>
                  <a:lnTo>
                    <a:pt x="4291" y="2928"/>
                  </a:lnTo>
                  <a:lnTo>
                    <a:pt x="3189" y="1972"/>
                  </a:lnTo>
                  <a:lnTo>
                    <a:pt x="2059" y="1044"/>
                  </a:lnTo>
                  <a:lnTo>
                    <a:pt x="928" y="14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1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extrusionOk="0">
                  <a:moveTo>
                    <a:pt x="117" y="1"/>
                  </a:move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DBC8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13"/>
            <p:cNvSpPr/>
            <p:nvPr/>
          </p:nvSpPr>
          <p:spPr>
            <a:xfrm>
              <a:off x="507725" y="5082600"/>
              <a:ext cx="60200" cy="59475"/>
            </a:xfrm>
            <a:custGeom>
              <a:avLst/>
              <a:gdLst/>
              <a:ahLst/>
              <a:cxnLst/>
              <a:rect l="l" t="t" r="r" b="b"/>
              <a:pathLst>
                <a:path w="2408" h="2379" fill="none" extrusionOk="0">
                  <a:moveTo>
                    <a:pt x="117" y="1"/>
                  </a:moveTo>
                  <a:lnTo>
                    <a:pt x="117" y="1"/>
                  </a:lnTo>
                  <a:lnTo>
                    <a:pt x="117" y="1"/>
                  </a:lnTo>
                  <a:lnTo>
                    <a:pt x="146" y="262"/>
                  </a:lnTo>
                  <a:lnTo>
                    <a:pt x="146" y="494"/>
                  </a:lnTo>
                  <a:lnTo>
                    <a:pt x="88" y="667"/>
                  </a:lnTo>
                  <a:lnTo>
                    <a:pt x="1" y="841"/>
                  </a:lnTo>
                  <a:lnTo>
                    <a:pt x="1" y="841"/>
                  </a:lnTo>
                  <a:lnTo>
                    <a:pt x="1769" y="2291"/>
                  </a:lnTo>
                  <a:lnTo>
                    <a:pt x="1769" y="2291"/>
                  </a:lnTo>
                  <a:lnTo>
                    <a:pt x="1885" y="2349"/>
                  </a:lnTo>
                  <a:lnTo>
                    <a:pt x="2001" y="2378"/>
                  </a:lnTo>
                  <a:lnTo>
                    <a:pt x="2001" y="2378"/>
                  </a:lnTo>
                  <a:lnTo>
                    <a:pt x="2117" y="2349"/>
                  </a:lnTo>
                  <a:lnTo>
                    <a:pt x="2204" y="2320"/>
                  </a:lnTo>
                  <a:lnTo>
                    <a:pt x="2291" y="2233"/>
                  </a:lnTo>
                  <a:lnTo>
                    <a:pt x="2349" y="2175"/>
                  </a:lnTo>
                  <a:lnTo>
                    <a:pt x="2407" y="2059"/>
                  </a:lnTo>
                  <a:lnTo>
                    <a:pt x="2407" y="1972"/>
                  </a:lnTo>
                  <a:lnTo>
                    <a:pt x="2349" y="1856"/>
                  </a:lnTo>
                  <a:lnTo>
                    <a:pt x="2262" y="1769"/>
                  </a:lnTo>
                  <a:lnTo>
                    <a:pt x="2262" y="1769"/>
                  </a:lnTo>
                  <a:lnTo>
                    <a:pt x="117" y="1"/>
                  </a:lnTo>
                  <a:lnTo>
                    <a:pt x="1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6" name="Google Shape;606;p13"/>
          <p:cNvGrpSpPr/>
          <p:nvPr/>
        </p:nvGrpSpPr>
        <p:grpSpPr>
          <a:xfrm>
            <a:off x="91597" y="948695"/>
            <a:ext cx="686355" cy="534517"/>
            <a:chOff x="6041275" y="492925"/>
            <a:chExt cx="481450" cy="374600"/>
          </a:xfrm>
        </p:grpSpPr>
        <p:sp>
          <p:nvSpPr>
            <p:cNvPr id="607" name="Google Shape;607;p13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3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13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3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3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3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3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4" name="Google Shape;614;p13"/>
          <p:cNvGrpSpPr/>
          <p:nvPr/>
        </p:nvGrpSpPr>
        <p:grpSpPr>
          <a:xfrm>
            <a:off x="544382" y="144587"/>
            <a:ext cx="625268" cy="640072"/>
            <a:chOff x="3100450" y="1022475"/>
            <a:chExt cx="438600" cy="448575"/>
          </a:xfrm>
        </p:grpSpPr>
        <p:sp>
          <p:nvSpPr>
            <p:cNvPr id="615" name="Google Shape;615;p13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13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13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3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9" name="Google Shape;619;p13"/>
          <p:cNvGrpSpPr/>
          <p:nvPr/>
        </p:nvGrpSpPr>
        <p:grpSpPr>
          <a:xfrm>
            <a:off x="103016" y="1906062"/>
            <a:ext cx="897273" cy="429782"/>
            <a:chOff x="3863100" y="581575"/>
            <a:chExt cx="629400" cy="301200"/>
          </a:xfrm>
        </p:grpSpPr>
        <p:sp>
          <p:nvSpPr>
            <p:cNvPr id="620" name="Google Shape;620;p13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5" name="Google Shape;625;p13"/>
          <p:cNvSpPr/>
          <p:nvPr/>
        </p:nvSpPr>
        <p:spPr>
          <a:xfrm>
            <a:off x="51063" y="158841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13"/>
          <p:cNvSpPr/>
          <p:nvPr/>
        </p:nvSpPr>
        <p:spPr>
          <a:xfrm>
            <a:off x="192688" y="275868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7" name="Google Shape;627;p13"/>
          <p:cNvGrpSpPr/>
          <p:nvPr/>
        </p:nvGrpSpPr>
        <p:grpSpPr>
          <a:xfrm>
            <a:off x="8545966" y="987227"/>
            <a:ext cx="452842" cy="457428"/>
            <a:chOff x="4930475" y="612100"/>
            <a:chExt cx="317650" cy="320575"/>
          </a:xfrm>
        </p:grpSpPr>
        <p:sp>
          <p:nvSpPr>
            <p:cNvPr id="628" name="Google Shape;628;p13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13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13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13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13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3" name="Google Shape;633;p13"/>
          <p:cNvSpPr/>
          <p:nvPr/>
        </p:nvSpPr>
        <p:spPr>
          <a:xfrm>
            <a:off x="8855388" y="184658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13"/>
          <p:cNvSpPr/>
          <p:nvPr/>
        </p:nvSpPr>
        <p:spPr>
          <a:xfrm>
            <a:off x="8630138" y="226710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5" name="Google Shape;635;p13"/>
          <p:cNvGrpSpPr/>
          <p:nvPr/>
        </p:nvGrpSpPr>
        <p:grpSpPr>
          <a:xfrm>
            <a:off x="8404888" y="178089"/>
            <a:ext cx="662904" cy="573043"/>
            <a:chOff x="6698825" y="1054200"/>
            <a:chExt cx="465000" cy="401600"/>
          </a:xfrm>
        </p:grpSpPr>
        <p:sp>
          <p:nvSpPr>
            <p:cNvPr id="636" name="Google Shape;636;p13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13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13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13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4"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5"/>
          <p:cNvSpPr txBox="1">
            <a:spLocks noGrp="1"/>
          </p:cNvSpPr>
          <p:nvPr>
            <p:ph type="title"/>
          </p:nvPr>
        </p:nvSpPr>
        <p:spPr>
          <a:xfrm>
            <a:off x="725978" y="1974100"/>
            <a:ext cx="3958200" cy="54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95" name="Google Shape;695;p15"/>
          <p:cNvSpPr txBox="1">
            <a:spLocks noGrp="1"/>
          </p:cNvSpPr>
          <p:nvPr>
            <p:ph type="subTitle" idx="1"/>
          </p:nvPr>
        </p:nvSpPr>
        <p:spPr>
          <a:xfrm>
            <a:off x="726643" y="2438000"/>
            <a:ext cx="3957000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6" name="Google Shape;696;p15"/>
          <p:cNvSpPr/>
          <p:nvPr/>
        </p:nvSpPr>
        <p:spPr>
          <a:xfrm rot="10800000">
            <a:off x="-1706335" y="-162927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15"/>
          <p:cNvSpPr/>
          <p:nvPr/>
        </p:nvSpPr>
        <p:spPr>
          <a:xfrm>
            <a:off x="6499065" y="3780925"/>
            <a:ext cx="4351270" cy="3054680"/>
          </a:xfrm>
          <a:custGeom>
            <a:avLst/>
            <a:gdLst/>
            <a:ahLst/>
            <a:cxnLst/>
            <a:rect l="l" t="t" r="r" b="b"/>
            <a:pathLst>
              <a:path w="66424" h="46631" extrusionOk="0">
                <a:moveTo>
                  <a:pt x="49192" y="0"/>
                </a:moveTo>
                <a:lnTo>
                  <a:pt x="48633" y="19"/>
                </a:lnTo>
                <a:lnTo>
                  <a:pt x="48075" y="39"/>
                </a:lnTo>
                <a:lnTo>
                  <a:pt x="47517" y="77"/>
                </a:lnTo>
                <a:lnTo>
                  <a:pt x="46958" y="135"/>
                </a:lnTo>
                <a:lnTo>
                  <a:pt x="46400" y="193"/>
                </a:lnTo>
                <a:lnTo>
                  <a:pt x="45842" y="289"/>
                </a:lnTo>
                <a:lnTo>
                  <a:pt x="45303" y="404"/>
                </a:lnTo>
                <a:lnTo>
                  <a:pt x="44744" y="520"/>
                </a:lnTo>
                <a:lnTo>
                  <a:pt x="44205" y="655"/>
                </a:lnTo>
                <a:lnTo>
                  <a:pt x="43666" y="809"/>
                </a:lnTo>
                <a:lnTo>
                  <a:pt x="43127" y="982"/>
                </a:lnTo>
                <a:lnTo>
                  <a:pt x="42607" y="1174"/>
                </a:lnTo>
                <a:lnTo>
                  <a:pt x="42068" y="1386"/>
                </a:lnTo>
                <a:lnTo>
                  <a:pt x="41568" y="1617"/>
                </a:lnTo>
                <a:lnTo>
                  <a:pt x="41048" y="1848"/>
                </a:lnTo>
                <a:lnTo>
                  <a:pt x="40547" y="2118"/>
                </a:lnTo>
                <a:lnTo>
                  <a:pt x="39970" y="2445"/>
                </a:lnTo>
                <a:lnTo>
                  <a:pt x="39411" y="2772"/>
                </a:lnTo>
                <a:lnTo>
                  <a:pt x="38853" y="3138"/>
                </a:lnTo>
                <a:lnTo>
                  <a:pt x="38314" y="3504"/>
                </a:lnTo>
                <a:lnTo>
                  <a:pt x="37775" y="3889"/>
                </a:lnTo>
                <a:lnTo>
                  <a:pt x="37236" y="4293"/>
                </a:lnTo>
                <a:lnTo>
                  <a:pt x="36196" y="5121"/>
                </a:lnTo>
                <a:lnTo>
                  <a:pt x="35156" y="5988"/>
                </a:lnTo>
                <a:lnTo>
                  <a:pt x="34136" y="6873"/>
                </a:lnTo>
                <a:lnTo>
                  <a:pt x="32134" y="8664"/>
                </a:lnTo>
                <a:lnTo>
                  <a:pt x="31113" y="9530"/>
                </a:lnTo>
                <a:lnTo>
                  <a:pt x="30074" y="10377"/>
                </a:lnTo>
                <a:lnTo>
                  <a:pt x="29554" y="10782"/>
                </a:lnTo>
                <a:lnTo>
                  <a:pt x="29034" y="11167"/>
                </a:lnTo>
                <a:lnTo>
                  <a:pt x="28495" y="11552"/>
                </a:lnTo>
                <a:lnTo>
                  <a:pt x="27956" y="11898"/>
                </a:lnTo>
                <a:lnTo>
                  <a:pt x="27397" y="12245"/>
                </a:lnTo>
                <a:lnTo>
                  <a:pt x="26839" y="12591"/>
                </a:lnTo>
                <a:lnTo>
                  <a:pt x="26281" y="12900"/>
                </a:lnTo>
                <a:lnTo>
                  <a:pt x="25703" y="13169"/>
                </a:lnTo>
                <a:lnTo>
                  <a:pt x="25106" y="13439"/>
                </a:lnTo>
                <a:lnTo>
                  <a:pt x="24509" y="13670"/>
                </a:lnTo>
                <a:lnTo>
                  <a:pt x="23893" y="13901"/>
                </a:lnTo>
                <a:lnTo>
                  <a:pt x="23277" y="14074"/>
                </a:lnTo>
                <a:lnTo>
                  <a:pt x="22738" y="14209"/>
                </a:lnTo>
                <a:lnTo>
                  <a:pt x="22218" y="14324"/>
                </a:lnTo>
                <a:lnTo>
                  <a:pt x="21679" y="14401"/>
                </a:lnTo>
                <a:lnTo>
                  <a:pt x="21140" y="14478"/>
                </a:lnTo>
                <a:lnTo>
                  <a:pt x="20601" y="14536"/>
                </a:lnTo>
                <a:lnTo>
                  <a:pt x="20062" y="14575"/>
                </a:lnTo>
                <a:lnTo>
                  <a:pt x="18965" y="14632"/>
                </a:lnTo>
                <a:lnTo>
                  <a:pt x="17867" y="14652"/>
                </a:lnTo>
                <a:lnTo>
                  <a:pt x="16751" y="14652"/>
                </a:lnTo>
                <a:lnTo>
                  <a:pt x="14556" y="14594"/>
                </a:lnTo>
                <a:lnTo>
                  <a:pt x="13458" y="14594"/>
                </a:lnTo>
                <a:lnTo>
                  <a:pt x="12361" y="14613"/>
                </a:lnTo>
                <a:lnTo>
                  <a:pt x="11822" y="14632"/>
                </a:lnTo>
                <a:lnTo>
                  <a:pt x="11283" y="14671"/>
                </a:lnTo>
                <a:lnTo>
                  <a:pt x="10744" y="14729"/>
                </a:lnTo>
                <a:lnTo>
                  <a:pt x="10224" y="14786"/>
                </a:lnTo>
                <a:lnTo>
                  <a:pt x="9685" y="14863"/>
                </a:lnTo>
                <a:lnTo>
                  <a:pt x="9165" y="14960"/>
                </a:lnTo>
                <a:lnTo>
                  <a:pt x="8645" y="15075"/>
                </a:lnTo>
                <a:lnTo>
                  <a:pt x="8144" y="15210"/>
                </a:lnTo>
                <a:lnTo>
                  <a:pt x="7625" y="15364"/>
                </a:lnTo>
                <a:lnTo>
                  <a:pt x="7124" y="15537"/>
                </a:lnTo>
                <a:lnTo>
                  <a:pt x="6623" y="15749"/>
                </a:lnTo>
                <a:lnTo>
                  <a:pt x="6142" y="15980"/>
                </a:lnTo>
                <a:lnTo>
                  <a:pt x="5757" y="16192"/>
                </a:lnTo>
                <a:lnTo>
                  <a:pt x="5391" y="16404"/>
                </a:lnTo>
                <a:lnTo>
                  <a:pt x="5045" y="16635"/>
                </a:lnTo>
                <a:lnTo>
                  <a:pt x="4698" y="16885"/>
                </a:lnTo>
                <a:lnTo>
                  <a:pt x="4371" y="17154"/>
                </a:lnTo>
                <a:lnTo>
                  <a:pt x="4044" y="17424"/>
                </a:lnTo>
                <a:lnTo>
                  <a:pt x="3736" y="17713"/>
                </a:lnTo>
                <a:lnTo>
                  <a:pt x="3427" y="18021"/>
                </a:lnTo>
                <a:lnTo>
                  <a:pt x="3139" y="18329"/>
                </a:lnTo>
                <a:lnTo>
                  <a:pt x="2869" y="18656"/>
                </a:lnTo>
                <a:lnTo>
                  <a:pt x="2600" y="19003"/>
                </a:lnTo>
                <a:lnTo>
                  <a:pt x="2349" y="19349"/>
                </a:lnTo>
                <a:lnTo>
                  <a:pt x="2099" y="19715"/>
                </a:lnTo>
                <a:lnTo>
                  <a:pt x="1868" y="20081"/>
                </a:lnTo>
                <a:lnTo>
                  <a:pt x="1656" y="20447"/>
                </a:lnTo>
                <a:lnTo>
                  <a:pt x="1444" y="20832"/>
                </a:lnTo>
                <a:lnTo>
                  <a:pt x="1252" y="21236"/>
                </a:lnTo>
                <a:lnTo>
                  <a:pt x="1079" y="21621"/>
                </a:lnTo>
                <a:lnTo>
                  <a:pt x="905" y="22025"/>
                </a:lnTo>
                <a:lnTo>
                  <a:pt x="771" y="22449"/>
                </a:lnTo>
                <a:lnTo>
                  <a:pt x="617" y="22853"/>
                </a:lnTo>
                <a:lnTo>
                  <a:pt x="501" y="23277"/>
                </a:lnTo>
                <a:lnTo>
                  <a:pt x="386" y="23720"/>
                </a:lnTo>
                <a:lnTo>
                  <a:pt x="289" y="24143"/>
                </a:lnTo>
                <a:lnTo>
                  <a:pt x="193" y="24567"/>
                </a:lnTo>
                <a:lnTo>
                  <a:pt x="135" y="25010"/>
                </a:lnTo>
                <a:lnTo>
                  <a:pt x="77" y="25453"/>
                </a:lnTo>
                <a:lnTo>
                  <a:pt x="39" y="25895"/>
                </a:lnTo>
                <a:lnTo>
                  <a:pt x="0" y="26338"/>
                </a:lnTo>
                <a:lnTo>
                  <a:pt x="0" y="26781"/>
                </a:lnTo>
                <a:lnTo>
                  <a:pt x="0" y="27224"/>
                </a:lnTo>
                <a:lnTo>
                  <a:pt x="20" y="27647"/>
                </a:lnTo>
                <a:lnTo>
                  <a:pt x="77" y="28379"/>
                </a:lnTo>
                <a:lnTo>
                  <a:pt x="174" y="29111"/>
                </a:lnTo>
                <a:lnTo>
                  <a:pt x="289" y="29823"/>
                </a:lnTo>
                <a:lnTo>
                  <a:pt x="463" y="30535"/>
                </a:lnTo>
                <a:lnTo>
                  <a:pt x="655" y="31228"/>
                </a:lnTo>
                <a:lnTo>
                  <a:pt x="886" y="31902"/>
                </a:lnTo>
                <a:lnTo>
                  <a:pt x="1136" y="32576"/>
                </a:lnTo>
                <a:lnTo>
                  <a:pt x="1425" y="33250"/>
                </a:lnTo>
                <a:lnTo>
                  <a:pt x="1733" y="33905"/>
                </a:lnTo>
                <a:lnTo>
                  <a:pt x="2080" y="34540"/>
                </a:lnTo>
                <a:lnTo>
                  <a:pt x="2446" y="35156"/>
                </a:lnTo>
                <a:lnTo>
                  <a:pt x="2850" y="35772"/>
                </a:lnTo>
                <a:lnTo>
                  <a:pt x="3273" y="36369"/>
                </a:lnTo>
                <a:lnTo>
                  <a:pt x="3716" y="36947"/>
                </a:lnTo>
                <a:lnTo>
                  <a:pt x="4178" y="37505"/>
                </a:lnTo>
                <a:lnTo>
                  <a:pt x="4679" y="38044"/>
                </a:lnTo>
                <a:lnTo>
                  <a:pt x="5411" y="38795"/>
                </a:lnTo>
                <a:lnTo>
                  <a:pt x="6161" y="39488"/>
                </a:lnTo>
                <a:lnTo>
                  <a:pt x="6932" y="40162"/>
                </a:lnTo>
                <a:lnTo>
                  <a:pt x="7740" y="40797"/>
                </a:lnTo>
                <a:lnTo>
                  <a:pt x="8568" y="41394"/>
                </a:lnTo>
                <a:lnTo>
                  <a:pt x="9396" y="41952"/>
                </a:lnTo>
                <a:lnTo>
                  <a:pt x="10262" y="42491"/>
                </a:lnTo>
                <a:lnTo>
                  <a:pt x="11148" y="42992"/>
                </a:lnTo>
                <a:lnTo>
                  <a:pt x="12034" y="43454"/>
                </a:lnTo>
                <a:lnTo>
                  <a:pt x="12958" y="43878"/>
                </a:lnTo>
                <a:lnTo>
                  <a:pt x="13882" y="44263"/>
                </a:lnTo>
                <a:lnTo>
                  <a:pt x="14825" y="44629"/>
                </a:lnTo>
                <a:lnTo>
                  <a:pt x="15788" y="44956"/>
                </a:lnTo>
                <a:lnTo>
                  <a:pt x="16770" y="45264"/>
                </a:lnTo>
                <a:lnTo>
                  <a:pt x="17752" y="45533"/>
                </a:lnTo>
                <a:lnTo>
                  <a:pt x="18753" y="45764"/>
                </a:lnTo>
                <a:lnTo>
                  <a:pt x="19465" y="45918"/>
                </a:lnTo>
                <a:lnTo>
                  <a:pt x="20197" y="46053"/>
                </a:lnTo>
                <a:lnTo>
                  <a:pt x="20928" y="46169"/>
                </a:lnTo>
                <a:lnTo>
                  <a:pt x="21660" y="46284"/>
                </a:lnTo>
                <a:lnTo>
                  <a:pt x="22411" y="46381"/>
                </a:lnTo>
                <a:lnTo>
                  <a:pt x="23143" y="46458"/>
                </a:lnTo>
                <a:lnTo>
                  <a:pt x="23893" y="46515"/>
                </a:lnTo>
                <a:lnTo>
                  <a:pt x="24644" y="46573"/>
                </a:lnTo>
                <a:lnTo>
                  <a:pt x="25376" y="46612"/>
                </a:lnTo>
                <a:lnTo>
                  <a:pt x="26127" y="46631"/>
                </a:lnTo>
                <a:lnTo>
                  <a:pt x="27628" y="46631"/>
                </a:lnTo>
                <a:lnTo>
                  <a:pt x="28379" y="46612"/>
                </a:lnTo>
                <a:lnTo>
                  <a:pt x="29130" y="46573"/>
                </a:lnTo>
                <a:lnTo>
                  <a:pt x="29881" y="46535"/>
                </a:lnTo>
                <a:lnTo>
                  <a:pt x="30632" y="46477"/>
                </a:lnTo>
                <a:lnTo>
                  <a:pt x="31383" y="46400"/>
                </a:lnTo>
                <a:lnTo>
                  <a:pt x="32134" y="46323"/>
                </a:lnTo>
                <a:lnTo>
                  <a:pt x="32885" y="46227"/>
                </a:lnTo>
                <a:lnTo>
                  <a:pt x="33635" y="46111"/>
                </a:lnTo>
                <a:lnTo>
                  <a:pt x="34367" y="45976"/>
                </a:lnTo>
                <a:lnTo>
                  <a:pt x="35118" y="45841"/>
                </a:lnTo>
                <a:lnTo>
                  <a:pt x="35869" y="45687"/>
                </a:lnTo>
                <a:lnTo>
                  <a:pt x="36600" y="45533"/>
                </a:lnTo>
                <a:lnTo>
                  <a:pt x="37332" y="45360"/>
                </a:lnTo>
                <a:lnTo>
                  <a:pt x="38083" y="45168"/>
                </a:lnTo>
                <a:lnTo>
                  <a:pt x="38814" y="44975"/>
                </a:lnTo>
                <a:lnTo>
                  <a:pt x="39546" y="44763"/>
                </a:lnTo>
                <a:lnTo>
                  <a:pt x="40258" y="44532"/>
                </a:lnTo>
                <a:lnTo>
                  <a:pt x="40990" y="44301"/>
                </a:lnTo>
                <a:lnTo>
                  <a:pt x="41702" y="44051"/>
                </a:lnTo>
                <a:lnTo>
                  <a:pt x="42434" y="43781"/>
                </a:lnTo>
                <a:lnTo>
                  <a:pt x="43146" y="43512"/>
                </a:lnTo>
                <a:lnTo>
                  <a:pt x="43839" y="43242"/>
                </a:lnTo>
                <a:lnTo>
                  <a:pt x="44552" y="42934"/>
                </a:lnTo>
                <a:lnTo>
                  <a:pt x="45245" y="42645"/>
                </a:lnTo>
                <a:lnTo>
                  <a:pt x="45938" y="42318"/>
                </a:lnTo>
                <a:lnTo>
                  <a:pt x="46612" y="41991"/>
                </a:lnTo>
                <a:lnTo>
                  <a:pt x="47305" y="41664"/>
                </a:lnTo>
                <a:lnTo>
                  <a:pt x="47979" y="41317"/>
                </a:lnTo>
                <a:lnTo>
                  <a:pt x="48633" y="40951"/>
                </a:lnTo>
                <a:lnTo>
                  <a:pt x="49307" y="40585"/>
                </a:lnTo>
                <a:lnTo>
                  <a:pt x="49962" y="40200"/>
                </a:lnTo>
                <a:lnTo>
                  <a:pt x="50597" y="39815"/>
                </a:lnTo>
                <a:lnTo>
                  <a:pt x="51252" y="39411"/>
                </a:lnTo>
                <a:lnTo>
                  <a:pt x="51887" y="39007"/>
                </a:lnTo>
                <a:lnTo>
                  <a:pt x="52503" y="38583"/>
                </a:lnTo>
                <a:lnTo>
                  <a:pt x="53119" y="38140"/>
                </a:lnTo>
                <a:lnTo>
                  <a:pt x="53735" y="37697"/>
                </a:lnTo>
                <a:lnTo>
                  <a:pt x="54332" y="37255"/>
                </a:lnTo>
                <a:lnTo>
                  <a:pt x="54910" y="36793"/>
                </a:lnTo>
                <a:lnTo>
                  <a:pt x="55507" y="36330"/>
                </a:lnTo>
                <a:lnTo>
                  <a:pt x="56065" y="35849"/>
                </a:lnTo>
                <a:lnTo>
                  <a:pt x="56643" y="35368"/>
                </a:lnTo>
                <a:lnTo>
                  <a:pt x="57182" y="34867"/>
                </a:lnTo>
                <a:lnTo>
                  <a:pt x="57740" y="34367"/>
                </a:lnTo>
                <a:lnTo>
                  <a:pt x="58260" y="33847"/>
                </a:lnTo>
                <a:lnTo>
                  <a:pt x="58780" y="33327"/>
                </a:lnTo>
                <a:lnTo>
                  <a:pt x="59300" y="32788"/>
                </a:lnTo>
                <a:lnTo>
                  <a:pt x="59800" y="32249"/>
                </a:lnTo>
                <a:lnTo>
                  <a:pt x="60281" y="31690"/>
                </a:lnTo>
                <a:lnTo>
                  <a:pt x="60763" y="31132"/>
                </a:lnTo>
                <a:lnTo>
                  <a:pt x="61225" y="30574"/>
                </a:lnTo>
                <a:lnTo>
                  <a:pt x="61687" y="29996"/>
                </a:lnTo>
                <a:lnTo>
                  <a:pt x="62188" y="29322"/>
                </a:lnTo>
                <a:lnTo>
                  <a:pt x="62669" y="28649"/>
                </a:lnTo>
                <a:lnTo>
                  <a:pt x="63131" y="27936"/>
                </a:lnTo>
                <a:lnTo>
                  <a:pt x="63554" y="27224"/>
                </a:lnTo>
                <a:lnTo>
                  <a:pt x="63978" y="26492"/>
                </a:lnTo>
                <a:lnTo>
                  <a:pt x="64363" y="25741"/>
                </a:lnTo>
                <a:lnTo>
                  <a:pt x="64710" y="24990"/>
                </a:lnTo>
                <a:lnTo>
                  <a:pt x="65037" y="24201"/>
                </a:lnTo>
                <a:lnTo>
                  <a:pt x="65345" y="23431"/>
                </a:lnTo>
                <a:lnTo>
                  <a:pt x="65595" y="22622"/>
                </a:lnTo>
                <a:lnTo>
                  <a:pt x="65826" y="21814"/>
                </a:lnTo>
                <a:lnTo>
                  <a:pt x="66019" y="21005"/>
                </a:lnTo>
                <a:lnTo>
                  <a:pt x="66192" y="20177"/>
                </a:lnTo>
                <a:lnTo>
                  <a:pt x="66308" y="19349"/>
                </a:lnTo>
                <a:lnTo>
                  <a:pt x="66385" y="18502"/>
                </a:lnTo>
                <a:lnTo>
                  <a:pt x="66423" y="17674"/>
                </a:lnTo>
                <a:lnTo>
                  <a:pt x="66423" y="17097"/>
                </a:lnTo>
                <a:lnTo>
                  <a:pt x="66404" y="16500"/>
                </a:lnTo>
                <a:lnTo>
                  <a:pt x="66365" y="15922"/>
                </a:lnTo>
                <a:lnTo>
                  <a:pt x="66308" y="15364"/>
                </a:lnTo>
                <a:lnTo>
                  <a:pt x="66231" y="14786"/>
                </a:lnTo>
                <a:lnTo>
                  <a:pt x="66134" y="14209"/>
                </a:lnTo>
                <a:lnTo>
                  <a:pt x="66000" y="13650"/>
                </a:lnTo>
                <a:lnTo>
                  <a:pt x="65865" y="13092"/>
                </a:lnTo>
                <a:lnTo>
                  <a:pt x="65711" y="12534"/>
                </a:lnTo>
                <a:lnTo>
                  <a:pt x="65538" y="11975"/>
                </a:lnTo>
                <a:lnTo>
                  <a:pt x="65345" y="11436"/>
                </a:lnTo>
                <a:lnTo>
                  <a:pt x="65133" y="10897"/>
                </a:lnTo>
                <a:lnTo>
                  <a:pt x="64902" y="10377"/>
                </a:lnTo>
                <a:lnTo>
                  <a:pt x="64671" y="9838"/>
                </a:lnTo>
                <a:lnTo>
                  <a:pt x="64402" y="9338"/>
                </a:lnTo>
                <a:lnTo>
                  <a:pt x="64132" y="8818"/>
                </a:lnTo>
                <a:lnTo>
                  <a:pt x="63843" y="8317"/>
                </a:lnTo>
                <a:lnTo>
                  <a:pt x="63535" y="7836"/>
                </a:lnTo>
                <a:lnTo>
                  <a:pt x="63208" y="7355"/>
                </a:lnTo>
                <a:lnTo>
                  <a:pt x="62861" y="6893"/>
                </a:lnTo>
                <a:lnTo>
                  <a:pt x="62515" y="6431"/>
                </a:lnTo>
                <a:lnTo>
                  <a:pt x="62149" y="5988"/>
                </a:lnTo>
                <a:lnTo>
                  <a:pt x="61764" y="5564"/>
                </a:lnTo>
                <a:lnTo>
                  <a:pt x="61379" y="5141"/>
                </a:lnTo>
                <a:lnTo>
                  <a:pt x="60975" y="4736"/>
                </a:lnTo>
                <a:lnTo>
                  <a:pt x="60551" y="4351"/>
                </a:lnTo>
                <a:lnTo>
                  <a:pt x="60127" y="3966"/>
                </a:lnTo>
                <a:lnTo>
                  <a:pt x="59685" y="3600"/>
                </a:lnTo>
                <a:lnTo>
                  <a:pt x="59223" y="3273"/>
                </a:lnTo>
                <a:lnTo>
                  <a:pt x="58761" y="2926"/>
                </a:lnTo>
                <a:lnTo>
                  <a:pt x="58298" y="2618"/>
                </a:lnTo>
                <a:lnTo>
                  <a:pt x="57798" y="2330"/>
                </a:lnTo>
                <a:lnTo>
                  <a:pt x="57317" y="2041"/>
                </a:lnTo>
                <a:lnTo>
                  <a:pt x="56797" y="1791"/>
                </a:lnTo>
                <a:lnTo>
                  <a:pt x="56296" y="1540"/>
                </a:lnTo>
                <a:lnTo>
                  <a:pt x="55776" y="1328"/>
                </a:lnTo>
                <a:lnTo>
                  <a:pt x="55256" y="1117"/>
                </a:lnTo>
                <a:lnTo>
                  <a:pt x="54717" y="924"/>
                </a:lnTo>
                <a:lnTo>
                  <a:pt x="54178" y="751"/>
                </a:lnTo>
                <a:lnTo>
                  <a:pt x="53639" y="597"/>
                </a:lnTo>
                <a:lnTo>
                  <a:pt x="53100" y="462"/>
                </a:lnTo>
                <a:lnTo>
                  <a:pt x="52542" y="347"/>
                </a:lnTo>
                <a:lnTo>
                  <a:pt x="52003" y="250"/>
                </a:lnTo>
                <a:lnTo>
                  <a:pt x="51444" y="173"/>
                </a:lnTo>
                <a:lnTo>
                  <a:pt x="50886" y="96"/>
                </a:lnTo>
                <a:lnTo>
                  <a:pt x="50328" y="58"/>
                </a:lnTo>
                <a:lnTo>
                  <a:pt x="49769" y="19"/>
                </a:lnTo>
                <a:lnTo>
                  <a:pt x="491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8" name="Google Shape;698;p15"/>
          <p:cNvGrpSpPr/>
          <p:nvPr/>
        </p:nvGrpSpPr>
        <p:grpSpPr>
          <a:xfrm>
            <a:off x="274547" y="1035207"/>
            <a:ext cx="686355" cy="534517"/>
            <a:chOff x="6041275" y="492925"/>
            <a:chExt cx="481450" cy="374600"/>
          </a:xfrm>
        </p:grpSpPr>
        <p:sp>
          <p:nvSpPr>
            <p:cNvPr id="699" name="Google Shape;699;p15"/>
            <p:cNvSpPr/>
            <p:nvPr/>
          </p:nvSpPr>
          <p:spPr>
            <a:xfrm>
              <a:off x="6041275" y="492925"/>
              <a:ext cx="481450" cy="132125"/>
            </a:xfrm>
            <a:custGeom>
              <a:avLst/>
              <a:gdLst/>
              <a:ahLst/>
              <a:cxnLst/>
              <a:rect l="l" t="t" r="r" b="b"/>
              <a:pathLst>
                <a:path w="19258" h="5285" extrusionOk="0">
                  <a:moveTo>
                    <a:pt x="9817" y="564"/>
                  </a:moveTo>
                  <a:lnTo>
                    <a:pt x="10521" y="1127"/>
                  </a:lnTo>
                  <a:lnTo>
                    <a:pt x="11296" y="1691"/>
                  </a:lnTo>
                  <a:lnTo>
                    <a:pt x="12165" y="2231"/>
                  </a:lnTo>
                  <a:lnTo>
                    <a:pt x="13081" y="2748"/>
                  </a:lnTo>
                  <a:lnTo>
                    <a:pt x="14091" y="3288"/>
                  </a:lnTo>
                  <a:lnTo>
                    <a:pt x="15171" y="3781"/>
                  </a:lnTo>
                  <a:lnTo>
                    <a:pt x="16322" y="4298"/>
                  </a:lnTo>
                  <a:lnTo>
                    <a:pt x="17566" y="4791"/>
                  </a:lnTo>
                  <a:lnTo>
                    <a:pt x="1503" y="4791"/>
                  </a:lnTo>
                  <a:lnTo>
                    <a:pt x="2724" y="4251"/>
                  </a:lnTo>
                  <a:lnTo>
                    <a:pt x="3899" y="3734"/>
                  </a:lnTo>
                  <a:lnTo>
                    <a:pt x="5026" y="3194"/>
                  </a:lnTo>
                  <a:lnTo>
                    <a:pt x="6083" y="2677"/>
                  </a:lnTo>
                  <a:lnTo>
                    <a:pt x="7092" y="2137"/>
                  </a:lnTo>
                  <a:lnTo>
                    <a:pt x="8055" y="1621"/>
                  </a:lnTo>
                  <a:lnTo>
                    <a:pt x="8971" y="1080"/>
                  </a:lnTo>
                  <a:lnTo>
                    <a:pt x="9817" y="564"/>
                  </a:lnTo>
                  <a:close/>
                  <a:moveTo>
                    <a:pt x="9770" y="0"/>
                  </a:moveTo>
                  <a:lnTo>
                    <a:pt x="9699" y="24"/>
                  </a:lnTo>
                  <a:lnTo>
                    <a:pt x="8760" y="634"/>
                  </a:lnTo>
                  <a:lnTo>
                    <a:pt x="7727" y="1221"/>
                  </a:lnTo>
                  <a:lnTo>
                    <a:pt x="6623" y="1808"/>
                  </a:lnTo>
                  <a:lnTo>
                    <a:pt x="5472" y="2419"/>
                  </a:lnTo>
                  <a:lnTo>
                    <a:pt x="4251" y="3006"/>
                  </a:lnTo>
                  <a:lnTo>
                    <a:pt x="2936" y="3617"/>
                  </a:lnTo>
                  <a:lnTo>
                    <a:pt x="1574" y="4204"/>
                  </a:lnTo>
                  <a:lnTo>
                    <a:pt x="141" y="4814"/>
                  </a:lnTo>
                  <a:lnTo>
                    <a:pt x="71" y="4838"/>
                  </a:lnTo>
                  <a:lnTo>
                    <a:pt x="24" y="4908"/>
                  </a:lnTo>
                  <a:lnTo>
                    <a:pt x="0" y="5002"/>
                  </a:lnTo>
                  <a:lnTo>
                    <a:pt x="0" y="5096"/>
                  </a:lnTo>
                  <a:lnTo>
                    <a:pt x="24" y="5167"/>
                  </a:lnTo>
                  <a:lnTo>
                    <a:pt x="71" y="5237"/>
                  </a:lnTo>
                  <a:lnTo>
                    <a:pt x="165" y="5284"/>
                  </a:lnTo>
                  <a:lnTo>
                    <a:pt x="19093" y="5284"/>
                  </a:lnTo>
                  <a:lnTo>
                    <a:pt x="19163" y="5237"/>
                  </a:lnTo>
                  <a:lnTo>
                    <a:pt x="19210" y="5167"/>
                  </a:lnTo>
                  <a:lnTo>
                    <a:pt x="19257" y="5073"/>
                  </a:lnTo>
                  <a:lnTo>
                    <a:pt x="19257" y="4979"/>
                  </a:lnTo>
                  <a:lnTo>
                    <a:pt x="19210" y="4908"/>
                  </a:lnTo>
                  <a:lnTo>
                    <a:pt x="19163" y="4838"/>
                  </a:lnTo>
                  <a:lnTo>
                    <a:pt x="19069" y="4791"/>
                  </a:lnTo>
                  <a:lnTo>
                    <a:pt x="17590" y="4251"/>
                  </a:lnTo>
                  <a:lnTo>
                    <a:pt x="16204" y="3687"/>
                  </a:lnTo>
                  <a:lnTo>
                    <a:pt x="14913" y="3124"/>
                  </a:lnTo>
                  <a:lnTo>
                    <a:pt x="14302" y="2818"/>
                  </a:lnTo>
                  <a:lnTo>
                    <a:pt x="13738" y="2536"/>
                  </a:lnTo>
                  <a:lnTo>
                    <a:pt x="13175" y="2231"/>
                  </a:lnTo>
                  <a:lnTo>
                    <a:pt x="12658" y="1926"/>
                  </a:lnTo>
                  <a:lnTo>
                    <a:pt x="12142" y="1621"/>
                  </a:lnTo>
                  <a:lnTo>
                    <a:pt x="11672" y="1315"/>
                  </a:lnTo>
                  <a:lnTo>
                    <a:pt x="11226" y="1010"/>
                  </a:lnTo>
                  <a:lnTo>
                    <a:pt x="10803" y="705"/>
                  </a:lnTo>
                  <a:lnTo>
                    <a:pt x="10380" y="376"/>
                  </a:lnTo>
                  <a:lnTo>
                    <a:pt x="10004" y="47"/>
                  </a:lnTo>
                  <a:lnTo>
                    <a:pt x="99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15"/>
            <p:cNvSpPr/>
            <p:nvPr/>
          </p:nvSpPr>
          <p:spPr>
            <a:xfrm>
              <a:off x="609235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6" y="494"/>
                  </a:moveTo>
                  <a:lnTo>
                    <a:pt x="1456" y="8314"/>
                  </a:lnTo>
                  <a:lnTo>
                    <a:pt x="517" y="8314"/>
                  </a:lnTo>
                  <a:lnTo>
                    <a:pt x="869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0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15"/>
            <p:cNvSpPr/>
            <p:nvPr/>
          </p:nvSpPr>
          <p:spPr>
            <a:xfrm>
              <a:off x="6171600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7" y="8314"/>
                  </a:lnTo>
                  <a:lnTo>
                    <a:pt x="846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23" y="71"/>
                  </a:lnTo>
                  <a:lnTo>
                    <a:pt x="376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79" y="8761"/>
                  </a:lnTo>
                  <a:lnTo>
                    <a:pt x="1926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6" y="142"/>
                  </a:lnTo>
                  <a:lnTo>
                    <a:pt x="1879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5"/>
            <p:cNvSpPr/>
            <p:nvPr/>
          </p:nvSpPr>
          <p:spPr>
            <a:xfrm>
              <a:off x="6250275" y="612675"/>
              <a:ext cx="48750" cy="220800"/>
            </a:xfrm>
            <a:custGeom>
              <a:avLst/>
              <a:gdLst/>
              <a:ahLst/>
              <a:cxnLst/>
              <a:rect l="l" t="t" r="r" b="b"/>
              <a:pathLst>
                <a:path w="1950" h="8832" extrusionOk="0">
                  <a:moveTo>
                    <a:pt x="1457" y="494"/>
                  </a:moveTo>
                  <a:lnTo>
                    <a:pt x="1457" y="8314"/>
                  </a:lnTo>
                  <a:lnTo>
                    <a:pt x="517" y="8314"/>
                  </a:lnTo>
                  <a:lnTo>
                    <a:pt x="870" y="494"/>
                  </a:lnTo>
                  <a:close/>
                  <a:moveTo>
                    <a:pt x="611" y="1"/>
                  </a:moveTo>
                  <a:lnTo>
                    <a:pt x="517" y="24"/>
                  </a:lnTo>
                  <a:lnTo>
                    <a:pt x="447" y="71"/>
                  </a:lnTo>
                  <a:lnTo>
                    <a:pt x="400" y="142"/>
                  </a:lnTo>
                  <a:lnTo>
                    <a:pt x="376" y="236"/>
                  </a:lnTo>
                  <a:lnTo>
                    <a:pt x="1" y="8549"/>
                  </a:lnTo>
                  <a:lnTo>
                    <a:pt x="24" y="8667"/>
                  </a:lnTo>
                  <a:lnTo>
                    <a:pt x="71" y="8737"/>
                  </a:lnTo>
                  <a:lnTo>
                    <a:pt x="165" y="8808"/>
                  </a:lnTo>
                  <a:lnTo>
                    <a:pt x="259" y="8831"/>
                  </a:lnTo>
                  <a:lnTo>
                    <a:pt x="1715" y="8831"/>
                  </a:lnTo>
                  <a:lnTo>
                    <a:pt x="1809" y="8808"/>
                  </a:lnTo>
                  <a:lnTo>
                    <a:pt x="1879" y="8761"/>
                  </a:lnTo>
                  <a:lnTo>
                    <a:pt x="1950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50" y="142"/>
                  </a:lnTo>
                  <a:lnTo>
                    <a:pt x="1879" y="71"/>
                  </a:lnTo>
                  <a:lnTo>
                    <a:pt x="1809" y="24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5"/>
            <p:cNvSpPr/>
            <p:nvPr/>
          </p:nvSpPr>
          <p:spPr>
            <a:xfrm>
              <a:off x="632952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5"/>
            <p:cNvSpPr/>
            <p:nvPr/>
          </p:nvSpPr>
          <p:spPr>
            <a:xfrm>
              <a:off x="6404675" y="612675"/>
              <a:ext cx="48775" cy="220800"/>
            </a:xfrm>
            <a:custGeom>
              <a:avLst/>
              <a:gdLst/>
              <a:ahLst/>
              <a:cxnLst/>
              <a:rect l="l" t="t" r="r" b="b"/>
              <a:pathLst>
                <a:path w="1951" h="8832" extrusionOk="0">
                  <a:moveTo>
                    <a:pt x="1433" y="494"/>
                  </a:moveTo>
                  <a:lnTo>
                    <a:pt x="1433" y="8314"/>
                  </a:lnTo>
                  <a:lnTo>
                    <a:pt x="518" y="8314"/>
                  </a:lnTo>
                  <a:lnTo>
                    <a:pt x="846" y="494"/>
                  </a:lnTo>
                  <a:close/>
                  <a:moveTo>
                    <a:pt x="612" y="1"/>
                  </a:moveTo>
                  <a:lnTo>
                    <a:pt x="518" y="24"/>
                  </a:lnTo>
                  <a:lnTo>
                    <a:pt x="424" y="71"/>
                  </a:lnTo>
                  <a:lnTo>
                    <a:pt x="377" y="142"/>
                  </a:lnTo>
                  <a:lnTo>
                    <a:pt x="353" y="236"/>
                  </a:lnTo>
                  <a:lnTo>
                    <a:pt x="1" y="8549"/>
                  </a:lnTo>
                  <a:lnTo>
                    <a:pt x="1" y="8667"/>
                  </a:lnTo>
                  <a:lnTo>
                    <a:pt x="71" y="8737"/>
                  </a:lnTo>
                  <a:lnTo>
                    <a:pt x="142" y="8808"/>
                  </a:lnTo>
                  <a:lnTo>
                    <a:pt x="236" y="8831"/>
                  </a:lnTo>
                  <a:lnTo>
                    <a:pt x="1692" y="8831"/>
                  </a:lnTo>
                  <a:lnTo>
                    <a:pt x="1786" y="8808"/>
                  </a:lnTo>
                  <a:lnTo>
                    <a:pt x="1880" y="8761"/>
                  </a:lnTo>
                  <a:lnTo>
                    <a:pt x="1927" y="8667"/>
                  </a:lnTo>
                  <a:lnTo>
                    <a:pt x="1950" y="8573"/>
                  </a:lnTo>
                  <a:lnTo>
                    <a:pt x="1950" y="236"/>
                  </a:lnTo>
                  <a:lnTo>
                    <a:pt x="1927" y="142"/>
                  </a:lnTo>
                  <a:lnTo>
                    <a:pt x="1880" y="71"/>
                  </a:lnTo>
                  <a:lnTo>
                    <a:pt x="1786" y="24"/>
                  </a:lnTo>
                  <a:lnTo>
                    <a:pt x="1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5"/>
            <p:cNvSpPr/>
            <p:nvPr/>
          </p:nvSpPr>
          <p:spPr>
            <a:xfrm>
              <a:off x="6041275" y="820525"/>
              <a:ext cx="461475" cy="47000"/>
            </a:xfrm>
            <a:custGeom>
              <a:avLst/>
              <a:gdLst/>
              <a:ahLst/>
              <a:cxnLst/>
              <a:rect l="l" t="t" r="r" b="b"/>
              <a:pathLst>
                <a:path w="18459" h="1880" extrusionOk="0">
                  <a:moveTo>
                    <a:pt x="17942" y="517"/>
                  </a:moveTo>
                  <a:lnTo>
                    <a:pt x="17942" y="1362"/>
                  </a:lnTo>
                  <a:lnTo>
                    <a:pt x="611" y="1362"/>
                  </a:lnTo>
                  <a:lnTo>
                    <a:pt x="963" y="517"/>
                  </a:lnTo>
                  <a:close/>
                  <a:moveTo>
                    <a:pt x="799" y="0"/>
                  </a:moveTo>
                  <a:lnTo>
                    <a:pt x="728" y="24"/>
                  </a:lnTo>
                  <a:lnTo>
                    <a:pt x="658" y="47"/>
                  </a:lnTo>
                  <a:lnTo>
                    <a:pt x="611" y="94"/>
                  </a:lnTo>
                  <a:lnTo>
                    <a:pt x="564" y="165"/>
                  </a:lnTo>
                  <a:lnTo>
                    <a:pt x="0" y="1527"/>
                  </a:lnTo>
                  <a:lnTo>
                    <a:pt x="0" y="1597"/>
                  </a:lnTo>
                  <a:lnTo>
                    <a:pt x="0" y="1644"/>
                  </a:lnTo>
                  <a:lnTo>
                    <a:pt x="0" y="1715"/>
                  </a:lnTo>
                  <a:lnTo>
                    <a:pt x="24" y="1762"/>
                  </a:lnTo>
                  <a:lnTo>
                    <a:pt x="71" y="1809"/>
                  </a:lnTo>
                  <a:lnTo>
                    <a:pt x="118" y="1856"/>
                  </a:lnTo>
                  <a:lnTo>
                    <a:pt x="188" y="1879"/>
                  </a:lnTo>
                  <a:lnTo>
                    <a:pt x="18200" y="1879"/>
                  </a:lnTo>
                  <a:lnTo>
                    <a:pt x="18294" y="1856"/>
                  </a:lnTo>
                  <a:lnTo>
                    <a:pt x="18388" y="1809"/>
                  </a:lnTo>
                  <a:lnTo>
                    <a:pt x="18435" y="1715"/>
                  </a:lnTo>
                  <a:lnTo>
                    <a:pt x="18459" y="1621"/>
                  </a:lnTo>
                  <a:lnTo>
                    <a:pt x="18459" y="259"/>
                  </a:lnTo>
                  <a:lnTo>
                    <a:pt x="18435" y="165"/>
                  </a:lnTo>
                  <a:lnTo>
                    <a:pt x="18388" y="71"/>
                  </a:lnTo>
                  <a:lnTo>
                    <a:pt x="18294" y="24"/>
                  </a:lnTo>
                  <a:lnTo>
                    <a:pt x="18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6" name="Google Shape;706;p15"/>
          <p:cNvGrpSpPr/>
          <p:nvPr/>
        </p:nvGrpSpPr>
        <p:grpSpPr>
          <a:xfrm>
            <a:off x="122145" y="-9238"/>
            <a:ext cx="625268" cy="640072"/>
            <a:chOff x="3100450" y="1022475"/>
            <a:chExt cx="438600" cy="448575"/>
          </a:xfrm>
        </p:grpSpPr>
        <p:sp>
          <p:nvSpPr>
            <p:cNvPr id="707" name="Google Shape;707;p15"/>
            <p:cNvSpPr/>
            <p:nvPr/>
          </p:nvSpPr>
          <p:spPr>
            <a:xfrm>
              <a:off x="3100450" y="1022475"/>
              <a:ext cx="438600" cy="448575"/>
            </a:xfrm>
            <a:custGeom>
              <a:avLst/>
              <a:gdLst/>
              <a:ahLst/>
              <a:cxnLst/>
              <a:rect l="l" t="t" r="r" b="b"/>
              <a:pathLst>
                <a:path w="17544" h="17943" extrusionOk="0">
                  <a:moveTo>
                    <a:pt x="8807" y="682"/>
                  </a:moveTo>
                  <a:lnTo>
                    <a:pt x="9160" y="1105"/>
                  </a:lnTo>
                  <a:lnTo>
                    <a:pt x="9395" y="1363"/>
                  </a:lnTo>
                  <a:lnTo>
                    <a:pt x="9676" y="1645"/>
                  </a:lnTo>
                  <a:lnTo>
                    <a:pt x="10005" y="1950"/>
                  </a:lnTo>
                  <a:lnTo>
                    <a:pt x="10381" y="2279"/>
                  </a:lnTo>
                  <a:lnTo>
                    <a:pt x="10804" y="2608"/>
                  </a:lnTo>
                  <a:lnTo>
                    <a:pt x="11273" y="2936"/>
                  </a:lnTo>
                  <a:lnTo>
                    <a:pt x="11790" y="3265"/>
                  </a:lnTo>
                  <a:lnTo>
                    <a:pt x="12354" y="3594"/>
                  </a:lnTo>
                  <a:lnTo>
                    <a:pt x="12964" y="3923"/>
                  </a:lnTo>
                  <a:lnTo>
                    <a:pt x="13645" y="4205"/>
                  </a:lnTo>
                  <a:lnTo>
                    <a:pt x="14373" y="4486"/>
                  </a:lnTo>
                  <a:lnTo>
                    <a:pt x="15148" y="4721"/>
                  </a:lnTo>
                  <a:lnTo>
                    <a:pt x="15994" y="4933"/>
                  </a:lnTo>
                  <a:lnTo>
                    <a:pt x="16886" y="5121"/>
                  </a:lnTo>
                  <a:lnTo>
                    <a:pt x="16510" y="5778"/>
                  </a:lnTo>
                  <a:lnTo>
                    <a:pt x="16064" y="6647"/>
                  </a:lnTo>
                  <a:lnTo>
                    <a:pt x="15853" y="7093"/>
                  </a:lnTo>
                  <a:lnTo>
                    <a:pt x="15665" y="7539"/>
                  </a:lnTo>
                  <a:lnTo>
                    <a:pt x="15524" y="7962"/>
                  </a:lnTo>
                  <a:lnTo>
                    <a:pt x="15430" y="8338"/>
                  </a:lnTo>
                  <a:lnTo>
                    <a:pt x="15430" y="8455"/>
                  </a:lnTo>
                  <a:lnTo>
                    <a:pt x="15336" y="8972"/>
                  </a:lnTo>
                  <a:lnTo>
                    <a:pt x="15242" y="9489"/>
                  </a:lnTo>
                  <a:lnTo>
                    <a:pt x="15148" y="9958"/>
                  </a:lnTo>
                  <a:lnTo>
                    <a:pt x="15007" y="10428"/>
                  </a:lnTo>
                  <a:lnTo>
                    <a:pt x="14890" y="10874"/>
                  </a:lnTo>
                  <a:lnTo>
                    <a:pt x="14749" y="11297"/>
                  </a:lnTo>
                  <a:lnTo>
                    <a:pt x="14585" y="11696"/>
                  </a:lnTo>
                  <a:lnTo>
                    <a:pt x="14420" y="12095"/>
                  </a:lnTo>
                  <a:lnTo>
                    <a:pt x="14232" y="12471"/>
                  </a:lnTo>
                  <a:lnTo>
                    <a:pt x="14044" y="12823"/>
                  </a:lnTo>
                  <a:lnTo>
                    <a:pt x="13857" y="13176"/>
                  </a:lnTo>
                  <a:lnTo>
                    <a:pt x="13645" y="13504"/>
                  </a:lnTo>
                  <a:lnTo>
                    <a:pt x="13434" y="13810"/>
                  </a:lnTo>
                  <a:lnTo>
                    <a:pt x="13222" y="14115"/>
                  </a:lnTo>
                  <a:lnTo>
                    <a:pt x="12753" y="14679"/>
                  </a:lnTo>
                  <a:lnTo>
                    <a:pt x="12260" y="15172"/>
                  </a:lnTo>
                  <a:lnTo>
                    <a:pt x="11766" y="15618"/>
                  </a:lnTo>
                  <a:lnTo>
                    <a:pt x="11250" y="16041"/>
                  </a:lnTo>
                  <a:lnTo>
                    <a:pt x="10733" y="16393"/>
                  </a:lnTo>
                  <a:lnTo>
                    <a:pt x="10216" y="16698"/>
                  </a:lnTo>
                  <a:lnTo>
                    <a:pt x="9676" y="16980"/>
                  </a:lnTo>
                  <a:lnTo>
                    <a:pt x="9160" y="17215"/>
                  </a:lnTo>
                  <a:lnTo>
                    <a:pt x="8643" y="17403"/>
                  </a:lnTo>
                  <a:lnTo>
                    <a:pt x="8150" y="17191"/>
                  </a:lnTo>
                  <a:lnTo>
                    <a:pt x="7633" y="16957"/>
                  </a:lnTo>
                  <a:lnTo>
                    <a:pt x="7117" y="16675"/>
                  </a:lnTo>
                  <a:lnTo>
                    <a:pt x="6600" y="16346"/>
                  </a:lnTo>
                  <a:lnTo>
                    <a:pt x="6083" y="15970"/>
                  </a:lnTo>
                  <a:lnTo>
                    <a:pt x="5567" y="15571"/>
                  </a:lnTo>
                  <a:lnTo>
                    <a:pt x="5073" y="15101"/>
                  </a:lnTo>
                  <a:lnTo>
                    <a:pt x="4604" y="14585"/>
                  </a:lnTo>
                  <a:lnTo>
                    <a:pt x="4158" y="14021"/>
                  </a:lnTo>
                  <a:lnTo>
                    <a:pt x="3946" y="13716"/>
                  </a:lnTo>
                  <a:lnTo>
                    <a:pt x="3735" y="13410"/>
                  </a:lnTo>
                  <a:lnTo>
                    <a:pt x="3547" y="13082"/>
                  </a:lnTo>
                  <a:lnTo>
                    <a:pt x="3336" y="12729"/>
                  </a:lnTo>
                  <a:lnTo>
                    <a:pt x="3171" y="12354"/>
                  </a:lnTo>
                  <a:lnTo>
                    <a:pt x="2983" y="11978"/>
                  </a:lnTo>
                  <a:lnTo>
                    <a:pt x="2842" y="11579"/>
                  </a:lnTo>
                  <a:lnTo>
                    <a:pt x="2678" y="11179"/>
                  </a:lnTo>
                  <a:lnTo>
                    <a:pt x="2537" y="10733"/>
                  </a:lnTo>
                  <a:lnTo>
                    <a:pt x="2420" y="10287"/>
                  </a:lnTo>
                  <a:lnTo>
                    <a:pt x="2302" y="9841"/>
                  </a:lnTo>
                  <a:lnTo>
                    <a:pt x="2208" y="9348"/>
                  </a:lnTo>
                  <a:lnTo>
                    <a:pt x="2114" y="8855"/>
                  </a:lnTo>
                  <a:lnTo>
                    <a:pt x="2044" y="8338"/>
                  </a:lnTo>
                  <a:lnTo>
                    <a:pt x="2044" y="8220"/>
                  </a:lnTo>
                  <a:lnTo>
                    <a:pt x="1974" y="7845"/>
                  </a:lnTo>
                  <a:lnTo>
                    <a:pt x="1833" y="7399"/>
                  </a:lnTo>
                  <a:lnTo>
                    <a:pt x="1668" y="6952"/>
                  </a:lnTo>
                  <a:lnTo>
                    <a:pt x="1457" y="6506"/>
                  </a:lnTo>
                  <a:lnTo>
                    <a:pt x="1034" y="5637"/>
                  </a:lnTo>
                  <a:lnTo>
                    <a:pt x="658" y="4956"/>
                  </a:lnTo>
                  <a:lnTo>
                    <a:pt x="1551" y="4815"/>
                  </a:lnTo>
                  <a:lnTo>
                    <a:pt x="2396" y="4604"/>
                  </a:lnTo>
                  <a:lnTo>
                    <a:pt x="3195" y="4369"/>
                  </a:lnTo>
                  <a:lnTo>
                    <a:pt x="3923" y="4111"/>
                  </a:lnTo>
                  <a:lnTo>
                    <a:pt x="4604" y="3829"/>
                  </a:lnTo>
                  <a:lnTo>
                    <a:pt x="5214" y="3524"/>
                  </a:lnTo>
                  <a:lnTo>
                    <a:pt x="5801" y="3218"/>
                  </a:lnTo>
                  <a:lnTo>
                    <a:pt x="6318" y="2890"/>
                  </a:lnTo>
                  <a:lnTo>
                    <a:pt x="6788" y="2561"/>
                  </a:lnTo>
                  <a:lnTo>
                    <a:pt x="7234" y="2232"/>
                  </a:lnTo>
                  <a:lnTo>
                    <a:pt x="7610" y="1927"/>
                  </a:lnTo>
                  <a:lnTo>
                    <a:pt x="7939" y="1621"/>
                  </a:lnTo>
                  <a:lnTo>
                    <a:pt x="8220" y="1340"/>
                  </a:lnTo>
                  <a:lnTo>
                    <a:pt x="8455" y="1081"/>
                  </a:lnTo>
                  <a:lnTo>
                    <a:pt x="8807" y="682"/>
                  </a:lnTo>
                  <a:close/>
                  <a:moveTo>
                    <a:pt x="8831" y="1"/>
                  </a:moveTo>
                  <a:lnTo>
                    <a:pt x="8690" y="24"/>
                  </a:lnTo>
                  <a:lnTo>
                    <a:pt x="8643" y="48"/>
                  </a:lnTo>
                  <a:lnTo>
                    <a:pt x="8596" y="95"/>
                  </a:lnTo>
                  <a:lnTo>
                    <a:pt x="8479" y="259"/>
                  </a:lnTo>
                  <a:lnTo>
                    <a:pt x="8126" y="705"/>
                  </a:lnTo>
                  <a:lnTo>
                    <a:pt x="7845" y="987"/>
                  </a:lnTo>
                  <a:lnTo>
                    <a:pt x="7516" y="1316"/>
                  </a:lnTo>
                  <a:lnTo>
                    <a:pt x="7093" y="1668"/>
                  </a:lnTo>
                  <a:lnTo>
                    <a:pt x="6623" y="2044"/>
                  </a:lnTo>
                  <a:lnTo>
                    <a:pt x="6130" y="2396"/>
                  </a:lnTo>
                  <a:lnTo>
                    <a:pt x="5543" y="2772"/>
                  </a:lnTo>
                  <a:lnTo>
                    <a:pt x="4862" y="3124"/>
                  </a:lnTo>
                  <a:lnTo>
                    <a:pt x="4111" y="3477"/>
                  </a:lnTo>
                  <a:lnTo>
                    <a:pt x="3711" y="3641"/>
                  </a:lnTo>
                  <a:lnTo>
                    <a:pt x="3265" y="3805"/>
                  </a:lnTo>
                  <a:lnTo>
                    <a:pt x="2819" y="3970"/>
                  </a:lnTo>
                  <a:lnTo>
                    <a:pt x="2349" y="4087"/>
                  </a:lnTo>
                  <a:lnTo>
                    <a:pt x="1856" y="4228"/>
                  </a:lnTo>
                  <a:lnTo>
                    <a:pt x="1339" y="4322"/>
                  </a:lnTo>
                  <a:lnTo>
                    <a:pt x="799" y="4416"/>
                  </a:lnTo>
                  <a:lnTo>
                    <a:pt x="236" y="4510"/>
                  </a:lnTo>
                  <a:lnTo>
                    <a:pt x="165" y="4510"/>
                  </a:lnTo>
                  <a:lnTo>
                    <a:pt x="118" y="4557"/>
                  </a:lnTo>
                  <a:lnTo>
                    <a:pt x="71" y="4580"/>
                  </a:lnTo>
                  <a:lnTo>
                    <a:pt x="24" y="4651"/>
                  </a:lnTo>
                  <a:lnTo>
                    <a:pt x="1" y="4698"/>
                  </a:lnTo>
                  <a:lnTo>
                    <a:pt x="1" y="4768"/>
                  </a:lnTo>
                  <a:lnTo>
                    <a:pt x="24" y="4839"/>
                  </a:lnTo>
                  <a:lnTo>
                    <a:pt x="48" y="4886"/>
                  </a:lnTo>
                  <a:lnTo>
                    <a:pt x="259" y="5261"/>
                  </a:lnTo>
                  <a:lnTo>
                    <a:pt x="752" y="6177"/>
                  </a:lnTo>
                  <a:lnTo>
                    <a:pt x="1011" y="6741"/>
                  </a:lnTo>
                  <a:lnTo>
                    <a:pt x="1246" y="7281"/>
                  </a:lnTo>
                  <a:lnTo>
                    <a:pt x="1433" y="7821"/>
                  </a:lnTo>
                  <a:lnTo>
                    <a:pt x="1504" y="8056"/>
                  </a:lnTo>
                  <a:lnTo>
                    <a:pt x="1527" y="8267"/>
                  </a:lnTo>
                  <a:lnTo>
                    <a:pt x="1551" y="8408"/>
                  </a:lnTo>
                  <a:lnTo>
                    <a:pt x="1621" y="8948"/>
                  </a:lnTo>
                  <a:lnTo>
                    <a:pt x="1715" y="9465"/>
                  </a:lnTo>
                  <a:lnTo>
                    <a:pt x="1833" y="9982"/>
                  </a:lnTo>
                  <a:lnTo>
                    <a:pt x="1950" y="10475"/>
                  </a:lnTo>
                  <a:lnTo>
                    <a:pt x="2067" y="10945"/>
                  </a:lnTo>
                  <a:lnTo>
                    <a:pt x="2232" y="11391"/>
                  </a:lnTo>
                  <a:lnTo>
                    <a:pt x="2373" y="11814"/>
                  </a:lnTo>
                  <a:lnTo>
                    <a:pt x="2561" y="12236"/>
                  </a:lnTo>
                  <a:lnTo>
                    <a:pt x="2725" y="12635"/>
                  </a:lnTo>
                  <a:lnTo>
                    <a:pt x="2936" y="13011"/>
                  </a:lnTo>
                  <a:lnTo>
                    <a:pt x="3124" y="13387"/>
                  </a:lnTo>
                  <a:lnTo>
                    <a:pt x="3336" y="13739"/>
                  </a:lnTo>
                  <a:lnTo>
                    <a:pt x="3570" y="14068"/>
                  </a:lnTo>
                  <a:lnTo>
                    <a:pt x="3782" y="14397"/>
                  </a:lnTo>
                  <a:lnTo>
                    <a:pt x="4017" y="14702"/>
                  </a:lnTo>
                  <a:lnTo>
                    <a:pt x="4275" y="14984"/>
                  </a:lnTo>
                  <a:lnTo>
                    <a:pt x="4768" y="15524"/>
                  </a:lnTo>
                  <a:lnTo>
                    <a:pt x="5285" y="15994"/>
                  </a:lnTo>
                  <a:lnTo>
                    <a:pt x="5825" y="16440"/>
                  </a:lnTo>
                  <a:lnTo>
                    <a:pt x="6389" y="16816"/>
                  </a:lnTo>
                  <a:lnTo>
                    <a:pt x="6929" y="17144"/>
                  </a:lnTo>
                  <a:lnTo>
                    <a:pt x="7492" y="17450"/>
                  </a:lnTo>
                  <a:lnTo>
                    <a:pt x="8032" y="17708"/>
                  </a:lnTo>
                  <a:lnTo>
                    <a:pt x="8549" y="17919"/>
                  </a:lnTo>
                  <a:lnTo>
                    <a:pt x="8643" y="17943"/>
                  </a:lnTo>
                  <a:lnTo>
                    <a:pt x="8737" y="17919"/>
                  </a:lnTo>
                  <a:lnTo>
                    <a:pt x="9277" y="17708"/>
                  </a:lnTo>
                  <a:lnTo>
                    <a:pt x="9817" y="17473"/>
                  </a:lnTo>
                  <a:lnTo>
                    <a:pt x="10381" y="17191"/>
                  </a:lnTo>
                  <a:lnTo>
                    <a:pt x="10944" y="16863"/>
                  </a:lnTo>
                  <a:lnTo>
                    <a:pt x="11485" y="16487"/>
                  </a:lnTo>
                  <a:lnTo>
                    <a:pt x="12025" y="16064"/>
                  </a:lnTo>
                  <a:lnTo>
                    <a:pt x="12565" y="15595"/>
                  </a:lnTo>
                  <a:lnTo>
                    <a:pt x="13082" y="15078"/>
                  </a:lnTo>
                  <a:lnTo>
                    <a:pt x="13340" y="14773"/>
                  </a:lnTo>
                  <a:lnTo>
                    <a:pt x="13575" y="14491"/>
                  </a:lnTo>
                  <a:lnTo>
                    <a:pt x="13810" y="14162"/>
                  </a:lnTo>
                  <a:lnTo>
                    <a:pt x="14044" y="13833"/>
                  </a:lnTo>
                  <a:lnTo>
                    <a:pt x="14256" y="13504"/>
                  </a:lnTo>
                  <a:lnTo>
                    <a:pt x="14467" y="13129"/>
                  </a:lnTo>
                  <a:lnTo>
                    <a:pt x="14655" y="12753"/>
                  </a:lnTo>
                  <a:lnTo>
                    <a:pt x="14843" y="12354"/>
                  </a:lnTo>
                  <a:lnTo>
                    <a:pt x="15031" y="11954"/>
                  </a:lnTo>
                  <a:lnTo>
                    <a:pt x="15195" y="11508"/>
                  </a:lnTo>
                  <a:lnTo>
                    <a:pt x="15360" y="11062"/>
                  </a:lnTo>
                  <a:lnTo>
                    <a:pt x="15500" y="10592"/>
                  </a:lnTo>
                  <a:lnTo>
                    <a:pt x="15618" y="10123"/>
                  </a:lnTo>
                  <a:lnTo>
                    <a:pt x="15735" y="9606"/>
                  </a:lnTo>
                  <a:lnTo>
                    <a:pt x="15829" y="9089"/>
                  </a:lnTo>
                  <a:lnTo>
                    <a:pt x="15923" y="8526"/>
                  </a:lnTo>
                  <a:lnTo>
                    <a:pt x="15947" y="8408"/>
                  </a:lnTo>
                  <a:lnTo>
                    <a:pt x="15994" y="8197"/>
                  </a:lnTo>
                  <a:lnTo>
                    <a:pt x="16064" y="7962"/>
                  </a:lnTo>
                  <a:lnTo>
                    <a:pt x="16252" y="7445"/>
                  </a:lnTo>
                  <a:lnTo>
                    <a:pt x="16510" y="6882"/>
                  </a:lnTo>
                  <a:lnTo>
                    <a:pt x="16769" y="6342"/>
                  </a:lnTo>
                  <a:lnTo>
                    <a:pt x="17285" y="5426"/>
                  </a:lnTo>
                  <a:lnTo>
                    <a:pt x="17497" y="5050"/>
                  </a:lnTo>
                  <a:lnTo>
                    <a:pt x="17544" y="5003"/>
                  </a:lnTo>
                  <a:lnTo>
                    <a:pt x="17544" y="4933"/>
                  </a:lnTo>
                  <a:lnTo>
                    <a:pt x="17544" y="4862"/>
                  </a:lnTo>
                  <a:lnTo>
                    <a:pt x="17520" y="4815"/>
                  </a:lnTo>
                  <a:lnTo>
                    <a:pt x="17497" y="4768"/>
                  </a:lnTo>
                  <a:lnTo>
                    <a:pt x="17450" y="4721"/>
                  </a:lnTo>
                  <a:lnTo>
                    <a:pt x="17379" y="4674"/>
                  </a:lnTo>
                  <a:lnTo>
                    <a:pt x="17332" y="4674"/>
                  </a:lnTo>
                  <a:lnTo>
                    <a:pt x="16792" y="4580"/>
                  </a:lnTo>
                  <a:lnTo>
                    <a:pt x="16275" y="4486"/>
                  </a:lnTo>
                  <a:lnTo>
                    <a:pt x="15782" y="4369"/>
                  </a:lnTo>
                  <a:lnTo>
                    <a:pt x="15289" y="4252"/>
                  </a:lnTo>
                  <a:lnTo>
                    <a:pt x="14843" y="4111"/>
                  </a:lnTo>
                  <a:lnTo>
                    <a:pt x="14397" y="3946"/>
                  </a:lnTo>
                  <a:lnTo>
                    <a:pt x="13974" y="3782"/>
                  </a:lnTo>
                  <a:lnTo>
                    <a:pt x="13575" y="3618"/>
                  </a:lnTo>
                  <a:lnTo>
                    <a:pt x="12823" y="3265"/>
                  </a:lnTo>
                  <a:lnTo>
                    <a:pt x="12142" y="2890"/>
                  </a:lnTo>
                  <a:lnTo>
                    <a:pt x="11532" y="2490"/>
                  </a:lnTo>
                  <a:lnTo>
                    <a:pt x="10991" y="2091"/>
                  </a:lnTo>
                  <a:lnTo>
                    <a:pt x="10522" y="1715"/>
                  </a:lnTo>
                  <a:lnTo>
                    <a:pt x="10123" y="1363"/>
                  </a:lnTo>
                  <a:lnTo>
                    <a:pt x="9794" y="1011"/>
                  </a:lnTo>
                  <a:lnTo>
                    <a:pt x="9512" y="729"/>
                  </a:lnTo>
                  <a:lnTo>
                    <a:pt x="9160" y="283"/>
                  </a:lnTo>
                  <a:lnTo>
                    <a:pt x="9042" y="118"/>
                  </a:lnTo>
                  <a:lnTo>
                    <a:pt x="8995" y="48"/>
                  </a:lnTo>
                  <a:lnTo>
                    <a:pt x="8948" y="24"/>
                  </a:lnTo>
                  <a:lnTo>
                    <a:pt x="887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5"/>
            <p:cNvSpPr/>
            <p:nvPr/>
          </p:nvSpPr>
          <p:spPr>
            <a:xfrm>
              <a:off x="3148600" y="1071225"/>
              <a:ext cx="342300" cy="361075"/>
            </a:xfrm>
            <a:custGeom>
              <a:avLst/>
              <a:gdLst/>
              <a:ahLst/>
              <a:cxnLst/>
              <a:rect l="l" t="t" r="r" b="b"/>
              <a:pathLst>
                <a:path w="13692" h="14443" extrusionOk="0">
                  <a:moveTo>
                    <a:pt x="6858" y="705"/>
                  </a:moveTo>
                  <a:lnTo>
                    <a:pt x="7163" y="1057"/>
                  </a:lnTo>
                  <a:lnTo>
                    <a:pt x="7562" y="1480"/>
                  </a:lnTo>
                  <a:lnTo>
                    <a:pt x="7821" y="1715"/>
                  </a:lnTo>
                  <a:lnTo>
                    <a:pt x="8103" y="1973"/>
                  </a:lnTo>
                  <a:lnTo>
                    <a:pt x="8431" y="2231"/>
                  </a:lnTo>
                  <a:lnTo>
                    <a:pt x="8784" y="2489"/>
                  </a:lnTo>
                  <a:lnTo>
                    <a:pt x="9183" y="2748"/>
                  </a:lnTo>
                  <a:lnTo>
                    <a:pt x="9629" y="3006"/>
                  </a:lnTo>
                  <a:lnTo>
                    <a:pt x="10099" y="3264"/>
                  </a:lnTo>
                  <a:lnTo>
                    <a:pt x="10592" y="3476"/>
                  </a:lnTo>
                  <a:lnTo>
                    <a:pt x="11156" y="3687"/>
                  </a:lnTo>
                  <a:lnTo>
                    <a:pt x="11743" y="3875"/>
                  </a:lnTo>
                  <a:lnTo>
                    <a:pt x="12353" y="4063"/>
                  </a:lnTo>
                  <a:lnTo>
                    <a:pt x="13034" y="4180"/>
                  </a:lnTo>
                  <a:lnTo>
                    <a:pt x="12729" y="4720"/>
                  </a:lnTo>
                  <a:lnTo>
                    <a:pt x="12400" y="5402"/>
                  </a:lnTo>
                  <a:lnTo>
                    <a:pt x="12236" y="5754"/>
                  </a:lnTo>
                  <a:lnTo>
                    <a:pt x="12118" y="6106"/>
                  </a:lnTo>
                  <a:lnTo>
                    <a:pt x="12001" y="6435"/>
                  </a:lnTo>
                  <a:lnTo>
                    <a:pt x="11931" y="6717"/>
                  </a:lnTo>
                  <a:lnTo>
                    <a:pt x="11931" y="6811"/>
                  </a:lnTo>
                  <a:lnTo>
                    <a:pt x="11790" y="7633"/>
                  </a:lnTo>
                  <a:lnTo>
                    <a:pt x="11625" y="8361"/>
                  </a:lnTo>
                  <a:lnTo>
                    <a:pt x="11414" y="9065"/>
                  </a:lnTo>
                  <a:lnTo>
                    <a:pt x="11156" y="9699"/>
                  </a:lnTo>
                  <a:lnTo>
                    <a:pt x="10874" y="10263"/>
                  </a:lnTo>
                  <a:lnTo>
                    <a:pt x="10568" y="10803"/>
                  </a:lnTo>
                  <a:lnTo>
                    <a:pt x="10240" y="11296"/>
                  </a:lnTo>
                  <a:lnTo>
                    <a:pt x="9887" y="11742"/>
                  </a:lnTo>
                  <a:lnTo>
                    <a:pt x="9512" y="12142"/>
                  </a:lnTo>
                  <a:lnTo>
                    <a:pt x="9136" y="12494"/>
                  </a:lnTo>
                  <a:lnTo>
                    <a:pt x="8737" y="12823"/>
                  </a:lnTo>
                  <a:lnTo>
                    <a:pt x="8337" y="13104"/>
                  </a:lnTo>
                  <a:lnTo>
                    <a:pt x="7938" y="13339"/>
                  </a:lnTo>
                  <a:lnTo>
                    <a:pt x="7539" y="13574"/>
                  </a:lnTo>
                  <a:lnTo>
                    <a:pt x="7140" y="13762"/>
                  </a:lnTo>
                  <a:lnTo>
                    <a:pt x="6741" y="13926"/>
                  </a:lnTo>
                  <a:lnTo>
                    <a:pt x="6365" y="13738"/>
                  </a:lnTo>
                  <a:lnTo>
                    <a:pt x="5966" y="13551"/>
                  </a:lnTo>
                  <a:lnTo>
                    <a:pt x="5566" y="13316"/>
                  </a:lnTo>
                  <a:lnTo>
                    <a:pt x="5167" y="13057"/>
                  </a:lnTo>
                  <a:lnTo>
                    <a:pt x="4768" y="12776"/>
                  </a:lnTo>
                  <a:lnTo>
                    <a:pt x="4392" y="12447"/>
                  </a:lnTo>
                  <a:lnTo>
                    <a:pt x="4016" y="12071"/>
                  </a:lnTo>
                  <a:lnTo>
                    <a:pt x="3641" y="11672"/>
                  </a:lnTo>
                  <a:lnTo>
                    <a:pt x="3288" y="11226"/>
                  </a:lnTo>
                  <a:lnTo>
                    <a:pt x="2983" y="10732"/>
                  </a:lnTo>
                  <a:lnTo>
                    <a:pt x="2678" y="10192"/>
                  </a:lnTo>
                  <a:lnTo>
                    <a:pt x="2419" y="9605"/>
                  </a:lnTo>
                  <a:lnTo>
                    <a:pt x="2185" y="8971"/>
                  </a:lnTo>
                  <a:lnTo>
                    <a:pt x="1973" y="8267"/>
                  </a:lnTo>
                  <a:lnTo>
                    <a:pt x="1809" y="7515"/>
                  </a:lnTo>
                  <a:lnTo>
                    <a:pt x="1691" y="6717"/>
                  </a:lnTo>
                  <a:lnTo>
                    <a:pt x="1691" y="6623"/>
                  </a:lnTo>
                  <a:lnTo>
                    <a:pt x="1621" y="6317"/>
                  </a:lnTo>
                  <a:lnTo>
                    <a:pt x="1527" y="5989"/>
                  </a:lnTo>
                  <a:lnTo>
                    <a:pt x="1410" y="5660"/>
                  </a:lnTo>
                  <a:lnTo>
                    <a:pt x="1245" y="5284"/>
                  </a:lnTo>
                  <a:lnTo>
                    <a:pt x="916" y="4603"/>
                  </a:lnTo>
                  <a:lnTo>
                    <a:pt x="635" y="4063"/>
                  </a:lnTo>
                  <a:lnTo>
                    <a:pt x="1316" y="3946"/>
                  </a:lnTo>
                  <a:lnTo>
                    <a:pt x="1950" y="3781"/>
                  </a:lnTo>
                  <a:lnTo>
                    <a:pt x="2537" y="3617"/>
                  </a:lnTo>
                  <a:lnTo>
                    <a:pt x="3077" y="3405"/>
                  </a:lnTo>
                  <a:lnTo>
                    <a:pt x="3594" y="3194"/>
                  </a:lnTo>
                  <a:lnTo>
                    <a:pt x="4063" y="2959"/>
                  </a:lnTo>
                  <a:lnTo>
                    <a:pt x="4510" y="2701"/>
                  </a:lnTo>
                  <a:lnTo>
                    <a:pt x="4909" y="2466"/>
                  </a:lnTo>
                  <a:lnTo>
                    <a:pt x="5285" y="2208"/>
                  </a:lnTo>
                  <a:lnTo>
                    <a:pt x="5613" y="1949"/>
                  </a:lnTo>
                  <a:lnTo>
                    <a:pt x="5895" y="1715"/>
                  </a:lnTo>
                  <a:lnTo>
                    <a:pt x="6153" y="1480"/>
                  </a:lnTo>
                  <a:lnTo>
                    <a:pt x="6576" y="1033"/>
                  </a:lnTo>
                  <a:lnTo>
                    <a:pt x="6858" y="705"/>
                  </a:lnTo>
                  <a:close/>
                  <a:moveTo>
                    <a:pt x="6881" y="0"/>
                  </a:moveTo>
                  <a:lnTo>
                    <a:pt x="6811" y="24"/>
                  </a:lnTo>
                  <a:lnTo>
                    <a:pt x="6741" y="47"/>
                  </a:lnTo>
                  <a:lnTo>
                    <a:pt x="6694" y="71"/>
                  </a:lnTo>
                  <a:lnTo>
                    <a:pt x="6670" y="118"/>
                  </a:lnTo>
                  <a:lnTo>
                    <a:pt x="6553" y="258"/>
                  </a:lnTo>
                  <a:lnTo>
                    <a:pt x="6271" y="611"/>
                  </a:lnTo>
                  <a:lnTo>
                    <a:pt x="6059" y="846"/>
                  </a:lnTo>
                  <a:lnTo>
                    <a:pt x="5801" y="1104"/>
                  </a:lnTo>
                  <a:lnTo>
                    <a:pt x="5472" y="1386"/>
                  </a:lnTo>
                  <a:lnTo>
                    <a:pt x="5120" y="1668"/>
                  </a:lnTo>
                  <a:lnTo>
                    <a:pt x="4697" y="1973"/>
                  </a:lnTo>
                  <a:lnTo>
                    <a:pt x="4228" y="2278"/>
                  </a:lnTo>
                  <a:lnTo>
                    <a:pt x="3688" y="2560"/>
                  </a:lnTo>
                  <a:lnTo>
                    <a:pt x="3124" y="2842"/>
                  </a:lnTo>
                  <a:lnTo>
                    <a:pt x="2466" y="3100"/>
                  </a:lnTo>
                  <a:lnTo>
                    <a:pt x="1785" y="3311"/>
                  </a:lnTo>
                  <a:lnTo>
                    <a:pt x="1410" y="3405"/>
                  </a:lnTo>
                  <a:lnTo>
                    <a:pt x="1034" y="3476"/>
                  </a:lnTo>
                  <a:lnTo>
                    <a:pt x="635" y="3546"/>
                  </a:lnTo>
                  <a:lnTo>
                    <a:pt x="212" y="3617"/>
                  </a:lnTo>
                  <a:lnTo>
                    <a:pt x="141" y="3640"/>
                  </a:lnTo>
                  <a:lnTo>
                    <a:pt x="94" y="3664"/>
                  </a:lnTo>
                  <a:lnTo>
                    <a:pt x="48" y="3711"/>
                  </a:lnTo>
                  <a:lnTo>
                    <a:pt x="24" y="3758"/>
                  </a:lnTo>
                  <a:lnTo>
                    <a:pt x="1" y="3805"/>
                  </a:lnTo>
                  <a:lnTo>
                    <a:pt x="1" y="3875"/>
                  </a:lnTo>
                  <a:lnTo>
                    <a:pt x="1" y="3946"/>
                  </a:lnTo>
                  <a:lnTo>
                    <a:pt x="24" y="3992"/>
                  </a:lnTo>
                  <a:lnTo>
                    <a:pt x="188" y="4298"/>
                  </a:lnTo>
                  <a:lnTo>
                    <a:pt x="564" y="5026"/>
                  </a:lnTo>
                  <a:lnTo>
                    <a:pt x="776" y="5449"/>
                  </a:lnTo>
                  <a:lnTo>
                    <a:pt x="963" y="5895"/>
                  </a:lnTo>
                  <a:lnTo>
                    <a:pt x="1104" y="6317"/>
                  </a:lnTo>
                  <a:lnTo>
                    <a:pt x="1151" y="6505"/>
                  </a:lnTo>
                  <a:lnTo>
                    <a:pt x="1175" y="6693"/>
                  </a:lnTo>
                  <a:lnTo>
                    <a:pt x="1198" y="6787"/>
                  </a:lnTo>
                  <a:lnTo>
                    <a:pt x="1245" y="7210"/>
                  </a:lnTo>
                  <a:lnTo>
                    <a:pt x="1316" y="7633"/>
                  </a:lnTo>
                  <a:lnTo>
                    <a:pt x="1410" y="8055"/>
                  </a:lnTo>
                  <a:lnTo>
                    <a:pt x="1480" y="8431"/>
                  </a:lnTo>
                  <a:lnTo>
                    <a:pt x="1597" y="8807"/>
                  </a:lnTo>
                  <a:lnTo>
                    <a:pt x="1715" y="9183"/>
                  </a:lnTo>
                  <a:lnTo>
                    <a:pt x="1973" y="9864"/>
                  </a:lnTo>
                  <a:lnTo>
                    <a:pt x="2255" y="10498"/>
                  </a:lnTo>
                  <a:lnTo>
                    <a:pt x="2584" y="11061"/>
                  </a:lnTo>
                  <a:lnTo>
                    <a:pt x="2936" y="11578"/>
                  </a:lnTo>
                  <a:lnTo>
                    <a:pt x="3312" y="12071"/>
                  </a:lnTo>
                  <a:lnTo>
                    <a:pt x="3688" y="12494"/>
                  </a:lnTo>
                  <a:lnTo>
                    <a:pt x="4110" y="12893"/>
                  </a:lnTo>
                  <a:lnTo>
                    <a:pt x="4533" y="13222"/>
                  </a:lnTo>
                  <a:lnTo>
                    <a:pt x="4956" y="13527"/>
                  </a:lnTo>
                  <a:lnTo>
                    <a:pt x="5378" y="13809"/>
                  </a:lnTo>
                  <a:lnTo>
                    <a:pt x="5801" y="14044"/>
                  </a:lnTo>
                  <a:lnTo>
                    <a:pt x="6224" y="14255"/>
                  </a:lnTo>
                  <a:lnTo>
                    <a:pt x="6647" y="14419"/>
                  </a:lnTo>
                  <a:lnTo>
                    <a:pt x="6741" y="14443"/>
                  </a:lnTo>
                  <a:lnTo>
                    <a:pt x="6834" y="14419"/>
                  </a:lnTo>
                  <a:lnTo>
                    <a:pt x="7234" y="14255"/>
                  </a:lnTo>
                  <a:lnTo>
                    <a:pt x="7680" y="14067"/>
                  </a:lnTo>
                  <a:lnTo>
                    <a:pt x="8103" y="13832"/>
                  </a:lnTo>
                  <a:lnTo>
                    <a:pt x="8549" y="13574"/>
                  </a:lnTo>
                  <a:lnTo>
                    <a:pt x="8972" y="13269"/>
                  </a:lnTo>
                  <a:lnTo>
                    <a:pt x="9394" y="12940"/>
                  </a:lnTo>
                  <a:lnTo>
                    <a:pt x="9817" y="12564"/>
                  </a:lnTo>
                  <a:lnTo>
                    <a:pt x="10216" y="12142"/>
                  </a:lnTo>
                  <a:lnTo>
                    <a:pt x="10592" y="11672"/>
                  </a:lnTo>
                  <a:lnTo>
                    <a:pt x="10968" y="11155"/>
                  </a:lnTo>
                  <a:lnTo>
                    <a:pt x="11296" y="10568"/>
                  </a:lnTo>
                  <a:lnTo>
                    <a:pt x="11602" y="9957"/>
                  </a:lnTo>
                  <a:lnTo>
                    <a:pt x="11860" y="9276"/>
                  </a:lnTo>
                  <a:lnTo>
                    <a:pt x="11977" y="8924"/>
                  </a:lnTo>
                  <a:lnTo>
                    <a:pt x="12095" y="8548"/>
                  </a:lnTo>
                  <a:lnTo>
                    <a:pt x="12189" y="8149"/>
                  </a:lnTo>
                  <a:lnTo>
                    <a:pt x="12283" y="7750"/>
                  </a:lnTo>
                  <a:lnTo>
                    <a:pt x="12353" y="7327"/>
                  </a:lnTo>
                  <a:lnTo>
                    <a:pt x="12424" y="6881"/>
                  </a:lnTo>
                  <a:lnTo>
                    <a:pt x="12447" y="6787"/>
                  </a:lnTo>
                  <a:lnTo>
                    <a:pt x="12471" y="6623"/>
                  </a:lnTo>
                  <a:lnTo>
                    <a:pt x="12518" y="6435"/>
                  </a:lnTo>
                  <a:lnTo>
                    <a:pt x="12682" y="6012"/>
                  </a:lnTo>
                  <a:lnTo>
                    <a:pt x="12870" y="5566"/>
                  </a:lnTo>
                  <a:lnTo>
                    <a:pt x="13081" y="5143"/>
                  </a:lnTo>
                  <a:lnTo>
                    <a:pt x="13480" y="4439"/>
                  </a:lnTo>
                  <a:lnTo>
                    <a:pt x="13645" y="4133"/>
                  </a:lnTo>
                  <a:lnTo>
                    <a:pt x="13668" y="4063"/>
                  </a:lnTo>
                  <a:lnTo>
                    <a:pt x="13692" y="4016"/>
                  </a:lnTo>
                  <a:lnTo>
                    <a:pt x="13668" y="3946"/>
                  </a:lnTo>
                  <a:lnTo>
                    <a:pt x="13668" y="3875"/>
                  </a:lnTo>
                  <a:lnTo>
                    <a:pt x="13621" y="3828"/>
                  </a:lnTo>
                  <a:lnTo>
                    <a:pt x="13574" y="3781"/>
                  </a:lnTo>
                  <a:lnTo>
                    <a:pt x="13527" y="3758"/>
                  </a:lnTo>
                  <a:lnTo>
                    <a:pt x="13457" y="3734"/>
                  </a:lnTo>
                  <a:lnTo>
                    <a:pt x="13058" y="3687"/>
                  </a:lnTo>
                  <a:lnTo>
                    <a:pt x="12659" y="3593"/>
                  </a:lnTo>
                  <a:lnTo>
                    <a:pt x="12283" y="3499"/>
                  </a:lnTo>
                  <a:lnTo>
                    <a:pt x="11907" y="3405"/>
                  </a:lnTo>
                  <a:lnTo>
                    <a:pt x="11203" y="3171"/>
                  </a:lnTo>
                  <a:lnTo>
                    <a:pt x="10568" y="2912"/>
                  </a:lnTo>
                  <a:lnTo>
                    <a:pt x="10005" y="2630"/>
                  </a:lnTo>
                  <a:lnTo>
                    <a:pt x="9488" y="2325"/>
                  </a:lnTo>
                  <a:lnTo>
                    <a:pt x="9018" y="2020"/>
                  </a:lnTo>
                  <a:lnTo>
                    <a:pt x="8596" y="1715"/>
                  </a:lnTo>
                  <a:lnTo>
                    <a:pt x="8244" y="1409"/>
                  </a:lnTo>
                  <a:lnTo>
                    <a:pt x="7938" y="1127"/>
                  </a:lnTo>
                  <a:lnTo>
                    <a:pt x="7680" y="846"/>
                  </a:lnTo>
                  <a:lnTo>
                    <a:pt x="7469" y="611"/>
                  </a:lnTo>
                  <a:lnTo>
                    <a:pt x="7187" y="258"/>
                  </a:lnTo>
                  <a:lnTo>
                    <a:pt x="7093" y="118"/>
                  </a:lnTo>
                  <a:lnTo>
                    <a:pt x="7046" y="71"/>
                  </a:lnTo>
                  <a:lnTo>
                    <a:pt x="6999" y="47"/>
                  </a:lnTo>
                  <a:lnTo>
                    <a:pt x="6928" y="24"/>
                  </a:lnTo>
                  <a:lnTo>
                    <a:pt x="688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15"/>
            <p:cNvSpPr/>
            <p:nvPr/>
          </p:nvSpPr>
          <p:spPr>
            <a:xfrm>
              <a:off x="3253700" y="1188050"/>
              <a:ext cx="66950" cy="79875"/>
            </a:xfrm>
            <a:custGeom>
              <a:avLst/>
              <a:gdLst/>
              <a:ahLst/>
              <a:cxnLst/>
              <a:rect l="l" t="t" r="r" b="b"/>
              <a:pathLst>
                <a:path w="2678" h="3195" extrusionOk="0">
                  <a:moveTo>
                    <a:pt x="2396" y="1"/>
                  </a:moveTo>
                  <a:lnTo>
                    <a:pt x="2302" y="24"/>
                  </a:lnTo>
                  <a:lnTo>
                    <a:pt x="2231" y="94"/>
                  </a:lnTo>
                  <a:lnTo>
                    <a:pt x="1715" y="799"/>
                  </a:lnTo>
                  <a:lnTo>
                    <a:pt x="1174" y="1480"/>
                  </a:lnTo>
                  <a:lnTo>
                    <a:pt x="634" y="2138"/>
                  </a:lnTo>
                  <a:lnTo>
                    <a:pt x="47" y="2772"/>
                  </a:lnTo>
                  <a:lnTo>
                    <a:pt x="0" y="2866"/>
                  </a:lnTo>
                  <a:lnTo>
                    <a:pt x="0" y="2960"/>
                  </a:lnTo>
                  <a:lnTo>
                    <a:pt x="24" y="3053"/>
                  </a:lnTo>
                  <a:lnTo>
                    <a:pt x="71" y="3147"/>
                  </a:lnTo>
                  <a:lnTo>
                    <a:pt x="165" y="3194"/>
                  </a:lnTo>
                  <a:lnTo>
                    <a:pt x="352" y="3194"/>
                  </a:lnTo>
                  <a:lnTo>
                    <a:pt x="423" y="3124"/>
                  </a:lnTo>
                  <a:lnTo>
                    <a:pt x="1010" y="2466"/>
                  </a:lnTo>
                  <a:lnTo>
                    <a:pt x="1574" y="1785"/>
                  </a:lnTo>
                  <a:lnTo>
                    <a:pt x="2114" y="1104"/>
                  </a:lnTo>
                  <a:lnTo>
                    <a:pt x="2630" y="400"/>
                  </a:lnTo>
                  <a:lnTo>
                    <a:pt x="2677" y="306"/>
                  </a:lnTo>
                  <a:lnTo>
                    <a:pt x="2677" y="212"/>
                  </a:lnTo>
                  <a:lnTo>
                    <a:pt x="2654" y="118"/>
                  </a:lnTo>
                  <a:lnTo>
                    <a:pt x="2583" y="47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15"/>
            <p:cNvSpPr/>
            <p:nvPr/>
          </p:nvSpPr>
          <p:spPr>
            <a:xfrm>
              <a:off x="3279525" y="1200375"/>
              <a:ext cx="105700" cy="150325"/>
            </a:xfrm>
            <a:custGeom>
              <a:avLst/>
              <a:gdLst/>
              <a:ahLst/>
              <a:cxnLst/>
              <a:rect l="l" t="t" r="r" b="b"/>
              <a:pathLst>
                <a:path w="4228" h="6013" extrusionOk="0">
                  <a:moveTo>
                    <a:pt x="3922" y="1"/>
                  </a:moveTo>
                  <a:lnTo>
                    <a:pt x="3828" y="24"/>
                  </a:lnTo>
                  <a:lnTo>
                    <a:pt x="3758" y="95"/>
                  </a:lnTo>
                  <a:lnTo>
                    <a:pt x="2819" y="1457"/>
                  </a:lnTo>
                  <a:lnTo>
                    <a:pt x="1856" y="2842"/>
                  </a:lnTo>
                  <a:lnTo>
                    <a:pt x="940" y="4228"/>
                  </a:lnTo>
                  <a:lnTo>
                    <a:pt x="48" y="5613"/>
                  </a:lnTo>
                  <a:lnTo>
                    <a:pt x="1" y="5707"/>
                  </a:lnTo>
                  <a:lnTo>
                    <a:pt x="1" y="5825"/>
                  </a:lnTo>
                  <a:lnTo>
                    <a:pt x="48" y="5895"/>
                  </a:lnTo>
                  <a:lnTo>
                    <a:pt x="118" y="5966"/>
                  </a:lnTo>
                  <a:lnTo>
                    <a:pt x="188" y="6013"/>
                  </a:lnTo>
                  <a:lnTo>
                    <a:pt x="329" y="6013"/>
                  </a:lnTo>
                  <a:lnTo>
                    <a:pt x="376" y="5989"/>
                  </a:lnTo>
                  <a:lnTo>
                    <a:pt x="423" y="5942"/>
                  </a:lnTo>
                  <a:lnTo>
                    <a:pt x="470" y="5895"/>
                  </a:lnTo>
                  <a:lnTo>
                    <a:pt x="1363" y="4510"/>
                  </a:lnTo>
                  <a:lnTo>
                    <a:pt x="2278" y="3124"/>
                  </a:lnTo>
                  <a:lnTo>
                    <a:pt x="3218" y="1739"/>
                  </a:lnTo>
                  <a:lnTo>
                    <a:pt x="4181" y="400"/>
                  </a:lnTo>
                  <a:lnTo>
                    <a:pt x="4204" y="306"/>
                  </a:lnTo>
                  <a:lnTo>
                    <a:pt x="4228" y="212"/>
                  </a:lnTo>
                  <a:lnTo>
                    <a:pt x="4181" y="118"/>
                  </a:lnTo>
                  <a:lnTo>
                    <a:pt x="4110" y="48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1" name="Google Shape;711;p15"/>
          <p:cNvGrpSpPr/>
          <p:nvPr/>
        </p:nvGrpSpPr>
        <p:grpSpPr>
          <a:xfrm>
            <a:off x="8440926" y="1328639"/>
            <a:ext cx="662904" cy="573043"/>
            <a:chOff x="6698825" y="1054200"/>
            <a:chExt cx="465000" cy="401600"/>
          </a:xfrm>
        </p:grpSpPr>
        <p:sp>
          <p:nvSpPr>
            <p:cNvPr id="712" name="Google Shape;712;p15"/>
            <p:cNvSpPr/>
            <p:nvPr/>
          </p:nvSpPr>
          <p:spPr>
            <a:xfrm>
              <a:off x="6849125" y="1054200"/>
              <a:ext cx="314700" cy="278300"/>
            </a:xfrm>
            <a:custGeom>
              <a:avLst/>
              <a:gdLst/>
              <a:ahLst/>
              <a:cxnLst/>
              <a:rect l="l" t="t" r="r" b="b"/>
              <a:pathLst>
                <a:path w="12588" h="11132" extrusionOk="0">
                  <a:moveTo>
                    <a:pt x="11085" y="517"/>
                  </a:moveTo>
                  <a:lnTo>
                    <a:pt x="11343" y="540"/>
                  </a:lnTo>
                  <a:lnTo>
                    <a:pt x="11578" y="634"/>
                  </a:lnTo>
                  <a:lnTo>
                    <a:pt x="11790" y="775"/>
                  </a:lnTo>
                  <a:lnTo>
                    <a:pt x="11930" y="916"/>
                  </a:lnTo>
                  <a:lnTo>
                    <a:pt x="12024" y="1080"/>
                  </a:lnTo>
                  <a:lnTo>
                    <a:pt x="12071" y="1268"/>
                  </a:lnTo>
                  <a:lnTo>
                    <a:pt x="12071" y="1480"/>
                  </a:lnTo>
                  <a:lnTo>
                    <a:pt x="12048" y="1714"/>
                  </a:lnTo>
                  <a:lnTo>
                    <a:pt x="11954" y="1949"/>
                  </a:lnTo>
                  <a:lnTo>
                    <a:pt x="11837" y="2208"/>
                  </a:lnTo>
                  <a:lnTo>
                    <a:pt x="11696" y="2466"/>
                  </a:lnTo>
                  <a:lnTo>
                    <a:pt x="11508" y="2748"/>
                  </a:lnTo>
                  <a:lnTo>
                    <a:pt x="11296" y="3030"/>
                  </a:lnTo>
                  <a:lnTo>
                    <a:pt x="11062" y="3311"/>
                  </a:lnTo>
                  <a:lnTo>
                    <a:pt x="10780" y="3617"/>
                  </a:lnTo>
                  <a:lnTo>
                    <a:pt x="10169" y="4251"/>
                  </a:lnTo>
                  <a:lnTo>
                    <a:pt x="9465" y="4885"/>
                  </a:lnTo>
                  <a:lnTo>
                    <a:pt x="8690" y="5542"/>
                  </a:lnTo>
                  <a:lnTo>
                    <a:pt x="7868" y="6200"/>
                  </a:lnTo>
                  <a:lnTo>
                    <a:pt x="7022" y="6858"/>
                  </a:lnTo>
                  <a:lnTo>
                    <a:pt x="6153" y="7492"/>
                  </a:lnTo>
                  <a:lnTo>
                    <a:pt x="5284" y="8102"/>
                  </a:lnTo>
                  <a:lnTo>
                    <a:pt x="4439" y="8689"/>
                  </a:lnTo>
                  <a:lnTo>
                    <a:pt x="2842" y="9723"/>
                  </a:lnTo>
                  <a:lnTo>
                    <a:pt x="1527" y="10545"/>
                  </a:lnTo>
                  <a:lnTo>
                    <a:pt x="588" y="9464"/>
                  </a:lnTo>
                  <a:lnTo>
                    <a:pt x="1175" y="8736"/>
                  </a:lnTo>
                  <a:lnTo>
                    <a:pt x="2161" y="7609"/>
                  </a:lnTo>
                  <a:lnTo>
                    <a:pt x="2748" y="6928"/>
                  </a:lnTo>
                  <a:lnTo>
                    <a:pt x="3406" y="6200"/>
                  </a:lnTo>
                  <a:lnTo>
                    <a:pt x="4134" y="5425"/>
                  </a:lnTo>
                  <a:lnTo>
                    <a:pt x="4885" y="4650"/>
                  </a:lnTo>
                  <a:lnTo>
                    <a:pt x="5660" y="3899"/>
                  </a:lnTo>
                  <a:lnTo>
                    <a:pt x="6435" y="3170"/>
                  </a:lnTo>
                  <a:lnTo>
                    <a:pt x="7234" y="2489"/>
                  </a:lnTo>
                  <a:lnTo>
                    <a:pt x="8009" y="1879"/>
                  </a:lnTo>
                  <a:lnTo>
                    <a:pt x="8408" y="1621"/>
                  </a:lnTo>
                  <a:lnTo>
                    <a:pt x="8784" y="1362"/>
                  </a:lnTo>
                  <a:lnTo>
                    <a:pt x="9136" y="1127"/>
                  </a:lnTo>
                  <a:lnTo>
                    <a:pt x="9488" y="939"/>
                  </a:lnTo>
                  <a:lnTo>
                    <a:pt x="9840" y="775"/>
                  </a:lnTo>
                  <a:lnTo>
                    <a:pt x="10169" y="658"/>
                  </a:lnTo>
                  <a:lnTo>
                    <a:pt x="10498" y="564"/>
                  </a:lnTo>
                  <a:lnTo>
                    <a:pt x="10803" y="517"/>
                  </a:lnTo>
                  <a:close/>
                  <a:moveTo>
                    <a:pt x="10944" y="0"/>
                  </a:moveTo>
                  <a:lnTo>
                    <a:pt x="10756" y="24"/>
                  </a:lnTo>
                  <a:lnTo>
                    <a:pt x="10404" y="71"/>
                  </a:lnTo>
                  <a:lnTo>
                    <a:pt x="10028" y="165"/>
                  </a:lnTo>
                  <a:lnTo>
                    <a:pt x="9652" y="329"/>
                  </a:lnTo>
                  <a:lnTo>
                    <a:pt x="9253" y="493"/>
                  </a:lnTo>
                  <a:lnTo>
                    <a:pt x="8854" y="728"/>
                  </a:lnTo>
                  <a:lnTo>
                    <a:pt x="8455" y="986"/>
                  </a:lnTo>
                  <a:lnTo>
                    <a:pt x="8032" y="1268"/>
                  </a:lnTo>
                  <a:lnTo>
                    <a:pt x="7586" y="1574"/>
                  </a:lnTo>
                  <a:lnTo>
                    <a:pt x="7163" y="1902"/>
                  </a:lnTo>
                  <a:lnTo>
                    <a:pt x="6717" y="2255"/>
                  </a:lnTo>
                  <a:lnTo>
                    <a:pt x="5848" y="3030"/>
                  </a:lnTo>
                  <a:lnTo>
                    <a:pt x="5003" y="3828"/>
                  </a:lnTo>
                  <a:lnTo>
                    <a:pt x="4157" y="4673"/>
                  </a:lnTo>
                  <a:lnTo>
                    <a:pt x="3359" y="5495"/>
                  </a:lnTo>
                  <a:lnTo>
                    <a:pt x="2607" y="6294"/>
                  </a:lnTo>
                  <a:lnTo>
                    <a:pt x="1950" y="7069"/>
                  </a:lnTo>
                  <a:lnTo>
                    <a:pt x="1339" y="7750"/>
                  </a:lnTo>
                  <a:lnTo>
                    <a:pt x="447" y="8830"/>
                  </a:lnTo>
                  <a:lnTo>
                    <a:pt x="71" y="9300"/>
                  </a:lnTo>
                  <a:lnTo>
                    <a:pt x="24" y="9394"/>
                  </a:lnTo>
                  <a:lnTo>
                    <a:pt x="0" y="9464"/>
                  </a:lnTo>
                  <a:lnTo>
                    <a:pt x="24" y="9558"/>
                  </a:lnTo>
                  <a:lnTo>
                    <a:pt x="71" y="9629"/>
                  </a:lnTo>
                  <a:lnTo>
                    <a:pt x="1269" y="11038"/>
                  </a:lnTo>
                  <a:lnTo>
                    <a:pt x="1363" y="11108"/>
                  </a:lnTo>
                  <a:lnTo>
                    <a:pt x="1457" y="11132"/>
                  </a:lnTo>
                  <a:lnTo>
                    <a:pt x="1527" y="11132"/>
                  </a:lnTo>
                  <a:lnTo>
                    <a:pt x="1597" y="11085"/>
                  </a:lnTo>
                  <a:lnTo>
                    <a:pt x="2185" y="10732"/>
                  </a:lnTo>
                  <a:lnTo>
                    <a:pt x="3453" y="9934"/>
                  </a:lnTo>
                  <a:lnTo>
                    <a:pt x="4298" y="9394"/>
                  </a:lnTo>
                  <a:lnTo>
                    <a:pt x="5190" y="8783"/>
                  </a:lnTo>
                  <a:lnTo>
                    <a:pt x="6177" y="8102"/>
                  </a:lnTo>
                  <a:lnTo>
                    <a:pt x="7163" y="7374"/>
                  </a:lnTo>
                  <a:lnTo>
                    <a:pt x="8150" y="6623"/>
                  </a:lnTo>
                  <a:lnTo>
                    <a:pt x="9112" y="5848"/>
                  </a:lnTo>
                  <a:lnTo>
                    <a:pt x="10005" y="5073"/>
                  </a:lnTo>
                  <a:lnTo>
                    <a:pt x="10427" y="4673"/>
                  </a:lnTo>
                  <a:lnTo>
                    <a:pt x="10827" y="4298"/>
                  </a:lnTo>
                  <a:lnTo>
                    <a:pt x="11179" y="3922"/>
                  </a:lnTo>
                  <a:lnTo>
                    <a:pt x="11508" y="3546"/>
                  </a:lnTo>
                  <a:lnTo>
                    <a:pt x="11813" y="3170"/>
                  </a:lnTo>
                  <a:lnTo>
                    <a:pt x="12048" y="2818"/>
                  </a:lnTo>
                  <a:lnTo>
                    <a:pt x="12259" y="2466"/>
                  </a:lnTo>
                  <a:lnTo>
                    <a:pt x="12424" y="2137"/>
                  </a:lnTo>
                  <a:lnTo>
                    <a:pt x="12541" y="1832"/>
                  </a:lnTo>
                  <a:lnTo>
                    <a:pt x="12588" y="1527"/>
                  </a:lnTo>
                  <a:lnTo>
                    <a:pt x="12588" y="1362"/>
                  </a:lnTo>
                  <a:lnTo>
                    <a:pt x="12565" y="1198"/>
                  </a:lnTo>
                  <a:lnTo>
                    <a:pt x="12541" y="1033"/>
                  </a:lnTo>
                  <a:lnTo>
                    <a:pt x="12494" y="893"/>
                  </a:lnTo>
                  <a:lnTo>
                    <a:pt x="12424" y="752"/>
                  </a:lnTo>
                  <a:lnTo>
                    <a:pt x="12330" y="611"/>
                  </a:lnTo>
                  <a:lnTo>
                    <a:pt x="12236" y="493"/>
                  </a:lnTo>
                  <a:lnTo>
                    <a:pt x="12095" y="376"/>
                  </a:lnTo>
                  <a:lnTo>
                    <a:pt x="11977" y="282"/>
                  </a:lnTo>
                  <a:lnTo>
                    <a:pt x="11813" y="188"/>
                  </a:lnTo>
                  <a:lnTo>
                    <a:pt x="11649" y="118"/>
                  </a:lnTo>
                  <a:lnTo>
                    <a:pt x="11484" y="71"/>
                  </a:lnTo>
                  <a:lnTo>
                    <a:pt x="11320" y="24"/>
                  </a:lnTo>
                  <a:lnTo>
                    <a:pt x="111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15"/>
            <p:cNvSpPr/>
            <p:nvPr/>
          </p:nvSpPr>
          <p:spPr>
            <a:xfrm>
              <a:off x="6780425" y="1284325"/>
              <a:ext cx="111575" cy="109250"/>
            </a:xfrm>
            <a:custGeom>
              <a:avLst/>
              <a:gdLst/>
              <a:ahLst/>
              <a:cxnLst/>
              <a:rect l="l" t="t" r="r" b="b"/>
              <a:pathLst>
                <a:path w="4463" h="4370" extrusionOk="0">
                  <a:moveTo>
                    <a:pt x="3030" y="1"/>
                  </a:moveTo>
                  <a:lnTo>
                    <a:pt x="2913" y="24"/>
                  </a:lnTo>
                  <a:lnTo>
                    <a:pt x="2842" y="71"/>
                  </a:lnTo>
                  <a:lnTo>
                    <a:pt x="95" y="2655"/>
                  </a:lnTo>
                  <a:lnTo>
                    <a:pt x="24" y="2725"/>
                  </a:lnTo>
                  <a:lnTo>
                    <a:pt x="1" y="2819"/>
                  </a:lnTo>
                  <a:lnTo>
                    <a:pt x="24" y="2913"/>
                  </a:lnTo>
                  <a:lnTo>
                    <a:pt x="71" y="3007"/>
                  </a:lnTo>
                  <a:lnTo>
                    <a:pt x="1152" y="4275"/>
                  </a:lnTo>
                  <a:lnTo>
                    <a:pt x="1222" y="4346"/>
                  </a:lnTo>
                  <a:lnTo>
                    <a:pt x="1316" y="4369"/>
                  </a:lnTo>
                  <a:lnTo>
                    <a:pt x="1339" y="4369"/>
                  </a:lnTo>
                  <a:lnTo>
                    <a:pt x="1433" y="4346"/>
                  </a:lnTo>
                  <a:lnTo>
                    <a:pt x="1504" y="4299"/>
                  </a:lnTo>
                  <a:lnTo>
                    <a:pt x="4369" y="1856"/>
                  </a:lnTo>
                  <a:lnTo>
                    <a:pt x="4439" y="1786"/>
                  </a:lnTo>
                  <a:lnTo>
                    <a:pt x="4463" y="1692"/>
                  </a:lnTo>
                  <a:lnTo>
                    <a:pt x="4463" y="1598"/>
                  </a:lnTo>
                  <a:lnTo>
                    <a:pt x="4416" y="1504"/>
                  </a:lnTo>
                  <a:lnTo>
                    <a:pt x="4322" y="1457"/>
                  </a:lnTo>
                  <a:lnTo>
                    <a:pt x="4228" y="1410"/>
                  </a:lnTo>
                  <a:lnTo>
                    <a:pt x="4134" y="1433"/>
                  </a:lnTo>
                  <a:lnTo>
                    <a:pt x="4040" y="1480"/>
                  </a:lnTo>
                  <a:lnTo>
                    <a:pt x="1363" y="3758"/>
                  </a:lnTo>
                  <a:lnTo>
                    <a:pt x="611" y="2843"/>
                  </a:lnTo>
                  <a:lnTo>
                    <a:pt x="3195" y="447"/>
                  </a:lnTo>
                  <a:lnTo>
                    <a:pt x="3242" y="353"/>
                  </a:lnTo>
                  <a:lnTo>
                    <a:pt x="3265" y="259"/>
                  </a:lnTo>
                  <a:lnTo>
                    <a:pt x="3242" y="165"/>
                  </a:lnTo>
                  <a:lnTo>
                    <a:pt x="3195" y="95"/>
                  </a:lnTo>
                  <a:lnTo>
                    <a:pt x="3124" y="24"/>
                  </a:lnTo>
                  <a:lnTo>
                    <a:pt x="30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15"/>
            <p:cNvSpPr/>
            <p:nvPr/>
          </p:nvSpPr>
          <p:spPr>
            <a:xfrm>
              <a:off x="6698825" y="1348325"/>
              <a:ext cx="122150" cy="107475"/>
            </a:xfrm>
            <a:custGeom>
              <a:avLst/>
              <a:gdLst/>
              <a:ahLst/>
              <a:cxnLst/>
              <a:rect l="l" t="t" r="r" b="b"/>
              <a:pathLst>
                <a:path w="4886" h="4299" extrusionOk="0">
                  <a:moveTo>
                    <a:pt x="3335" y="1"/>
                  </a:moveTo>
                  <a:lnTo>
                    <a:pt x="3124" y="24"/>
                  </a:lnTo>
                  <a:lnTo>
                    <a:pt x="2936" y="24"/>
                  </a:lnTo>
                  <a:lnTo>
                    <a:pt x="2725" y="71"/>
                  </a:lnTo>
                  <a:lnTo>
                    <a:pt x="2560" y="118"/>
                  </a:lnTo>
                  <a:lnTo>
                    <a:pt x="2372" y="189"/>
                  </a:lnTo>
                  <a:lnTo>
                    <a:pt x="2044" y="353"/>
                  </a:lnTo>
                  <a:lnTo>
                    <a:pt x="1738" y="541"/>
                  </a:lnTo>
                  <a:lnTo>
                    <a:pt x="1457" y="799"/>
                  </a:lnTo>
                  <a:lnTo>
                    <a:pt x="1198" y="1081"/>
                  </a:lnTo>
                  <a:lnTo>
                    <a:pt x="987" y="1386"/>
                  </a:lnTo>
                  <a:lnTo>
                    <a:pt x="776" y="1692"/>
                  </a:lnTo>
                  <a:lnTo>
                    <a:pt x="588" y="2044"/>
                  </a:lnTo>
                  <a:lnTo>
                    <a:pt x="447" y="2396"/>
                  </a:lnTo>
                  <a:lnTo>
                    <a:pt x="306" y="2725"/>
                  </a:lnTo>
                  <a:lnTo>
                    <a:pt x="188" y="3077"/>
                  </a:lnTo>
                  <a:lnTo>
                    <a:pt x="118" y="3406"/>
                  </a:lnTo>
                  <a:lnTo>
                    <a:pt x="47" y="3711"/>
                  </a:lnTo>
                  <a:lnTo>
                    <a:pt x="1" y="4017"/>
                  </a:lnTo>
                  <a:lnTo>
                    <a:pt x="1" y="4110"/>
                  </a:lnTo>
                  <a:lnTo>
                    <a:pt x="47" y="4228"/>
                  </a:lnTo>
                  <a:lnTo>
                    <a:pt x="141" y="4275"/>
                  </a:lnTo>
                  <a:lnTo>
                    <a:pt x="235" y="4298"/>
                  </a:lnTo>
                  <a:lnTo>
                    <a:pt x="259" y="4298"/>
                  </a:lnTo>
                  <a:lnTo>
                    <a:pt x="1057" y="4228"/>
                  </a:lnTo>
                  <a:lnTo>
                    <a:pt x="1809" y="4134"/>
                  </a:lnTo>
                  <a:lnTo>
                    <a:pt x="2466" y="3970"/>
                  </a:lnTo>
                  <a:lnTo>
                    <a:pt x="2772" y="3899"/>
                  </a:lnTo>
                  <a:lnTo>
                    <a:pt x="3053" y="3805"/>
                  </a:lnTo>
                  <a:lnTo>
                    <a:pt x="3312" y="3711"/>
                  </a:lnTo>
                  <a:lnTo>
                    <a:pt x="3547" y="3594"/>
                  </a:lnTo>
                  <a:lnTo>
                    <a:pt x="3781" y="3476"/>
                  </a:lnTo>
                  <a:lnTo>
                    <a:pt x="3969" y="3335"/>
                  </a:lnTo>
                  <a:lnTo>
                    <a:pt x="4157" y="3195"/>
                  </a:lnTo>
                  <a:lnTo>
                    <a:pt x="4322" y="3054"/>
                  </a:lnTo>
                  <a:lnTo>
                    <a:pt x="4463" y="2913"/>
                  </a:lnTo>
                  <a:lnTo>
                    <a:pt x="4603" y="2748"/>
                  </a:lnTo>
                  <a:lnTo>
                    <a:pt x="4744" y="2490"/>
                  </a:lnTo>
                  <a:lnTo>
                    <a:pt x="4815" y="2279"/>
                  </a:lnTo>
                  <a:lnTo>
                    <a:pt x="4862" y="2067"/>
                  </a:lnTo>
                  <a:lnTo>
                    <a:pt x="4885" y="1879"/>
                  </a:lnTo>
                  <a:lnTo>
                    <a:pt x="4885" y="1715"/>
                  </a:lnTo>
                  <a:lnTo>
                    <a:pt x="4885" y="1598"/>
                  </a:lnTo>
                  <a:lnTo>
                    <a:pt x="4838" y="1480"/>
                  </a:lnTo>
                  <a:lnTo>
                    <a:pt x="4791" y="1386"/>
                  </a:lnTo>
                  <a:lnTo>
                    <a:pt x="4721" y="1339"/>
                  </a:lnTo>
                  <a:lnTo>
                    <a:pt x="4627" y="1292"/>
                  </a:lnTo>
                  <a:lnTo>
                    <a:pt x="4533" y="1316"/>
                  </a:lnTo>
                  <a:lnTo>
                    <a:pt x="4439" y="1363"/>
                  </a:lnTo>
                  <a:lnTo>
                    <a:pt x="4392" y="1433"/>
                  </a:lnTo>
                  <a:lnTo>
                    <a:pt x="4345" y="1527"/>
                  </a:lnTo>
                  <a:lnTo>
                    <a:pt x="4369" y="1621"/>
                  </a:lnTo>
                  <a:lnTo>
                    <a:pt x="4369" y="1692"/>
                  </a:lnTo>
                  <a:lnTo>
                    <a:pt x="4392" y="1879"/>
                  </a:lnTo>
                  <a:lnTo>
                    <a:pt x="4369" y="2020"/>
                  </a:lnTo>
                  <a:lnTo>
                    <a:pt x="4322" y="2161"/>
                  </a:lnTo>
                  <a:lnTo>
                    <a:pt x="4275" y="2302"/>
                  </a:lnTo>
                  <a:lnTo>
                    <a:pt x="4157" y="2467"/>
                  </a:lnTo>
                  <a:lnTo>
                    <a:pt x="4016" y="2654"/>
                  </a:lnTo>
                  <a:lnTo>
                    <a:pt x="3781" y="2842"/>
                  </a:lnTo>
                  <a:lnTo>
                    <a:pt x="3500" y="3054"/>
                  </a:lnTo>
                  <a:lnTo>
                    <a:pt x="3124" y="3242"/>
                  </a:lnTo>
                  <a:lnTo>
                    <a:pt x="2631" y="3406"/>
                  </a:lnTo>
                  <a:lnTo>
                    <a:pt x="2067" y="3547"/>
                  </a:lnTo>
                  <a:lnTo>
                    <a:pt x="1363" y="3688"/>
                  </a:lnTo>
                  <a:lnTo>
                    <a:pt x="541" y="3782"/>
                  </a:lnTo>
                  <a:lnTo>
                    <a:pt x="658" y="3359"/>
                  </a:lnTo>
                  <a:lnTo>
                    <a:pt x="822" y="2866"/>
                  </a:lnTo>
                  <a:lnTo>
                    <a:pt x="916" y="2584"/>
                  </a:lnTo>
                  <a:lnTo>
                    <a:pt x="1034" y="2302"/>
                  </a:lnTo>
                  <a:lnTo>
                    <a:pt x="1175" y="2020"/>
                  </a:lnTo>
                  <a:lnTo>
                    <a:pt x="1339" y="1739"/>
                  </a:lnTo>
                  <a:lnTo>
                    <a:pt x="1527" y="1480"/>
                  </a:lnTo>
                  <a:lnTo>
                    <a:pt x="1738" y="1222"/>
                  </a:lnTo>
                  <a:lnTo>
                    <a:pt x="1973" y="1011"/>
                  </a:lnTo>
                  <a:lnTo>
                    <a:pt x="2208" y="823"/>
                  </a:lnTo>
                  <a:lnTo>
                    <a:pt x="2490" y="682"/>
                  </a:lnTo>
                  <a:lnTo>
                    <a:pt x="2795" y="564"/>
                  </a:lnTo>
                  <a:lnTo>
                    <a:pt x="2960" y="541"/>
                  </a:lnTo>
                  <a:lnTo>
                    <a:pt x="3124" y="517"/>
                  </a:lnTo>
                  <a:lnTo>
                    <a:pt x="3594" y="517"/>
                  </a:lnTo>
                  <a:lnTo>
                    <a:pt x="3688" y="470"/>
                  </a:lnTo>
                  <a:lnTo>
                    <a:pt x="3735" y="400"/>
                  </a:lnTo>
                  <a:lnTo>
                    <a:pt x="3781" y="306"/>
                  </a:lnTo>
                  <a:lnTo>
                    <a:pt x="3758" y="189"/>
                  </a:lnTo>
                  <a:lnTo>
                    <a:pt x="3711" y="118"/>
                  </a:lnTo>
                  <a:lnTo>
                    <a:pt x="3641" y="48"/>
                  </a:lnTo>
                  <a:lnTo>
                    <a:pt x="3547" y="24"/>
                  </a:lnTo>
                  <a:lnTo>
                    <a:pt x="33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15"/>
            <p:cNvSpPr/>
            <p:nvPr/>
          </p:nvSpPr>
          <p:spPr>
            <a:xfrm>
              <a:off x="6877300" y="1087650"/>
              <a:ext cx="211975" cy="141525"/>
            </a:xfrm>
            <a:custGeom>
              <a:avLst/>
              <a:gdLst/>
              <a:ahLst/>
              <a:cxnLst/>
              <a:rect l="l" t="t" r="r" b="b"/>
              <a:pathLst>
                <a:path w="8479" h="5661" extrusionOk="0">
                  <a:moveTo>
                    <a:pt x="5050" y="1"/>
                  </a:moveTo>
                  <a:lnTo>
                    <a:pt x="4956" y="24"/>
                  </a:lnTo>
                  <a:lnTo>
                    <a:pt x="4862" y="71"/>
                  </a:lnTo>
                  <a:lnTo>
                    <a:pt x="4204" y="682"/>
                  </a:lnTo>
                  <a:lnTo>
                    <a:pt x="3570" y="1292"/>
                  </a:lnTo>
                  <a:lnTo>
                    <a:pt x="2819" y="2044"/>
                  </a:lnTo>
                  <a:lnTo>
                    <a:pt x="2020" y="2866"/>
                  </a:lnTo>
                  <a:lnTo>
                    <a:pt x="1245" y="3711"/>
                  </a:lnTo>
                  <a:lnTo>
                    <a:pt x="893" y="4134"/>
                  </a:lnTo>
                  <a:lnTo>
                    <a:pt x="564" y="4533"/>
                  </a:lnTo>
                  <a:lnTo>
                    <a:pt x="259" y="4909"/>
                  </a:lnTo>
                  <a:lnTo>
                    <a:pt x="24" y="5285"/>
                  </a:lnTo>
                  <a:lnTo>
                    <a:pt x="1" y="5379"/>
                  </a:lnTo>
                  <a:lnTo>
                    <a:pt x="1" y="5473"/>
                  </a:lnTo>
                  <a:lnTo>
                    <a:pt x="24" y="5566"/>
                  </a:lnTo>
                  <a:lnTo>
                    <a:pt x="95" y="5637"/>
                  </a:lnTo>
                  <a:lnTo>
                    <a:pt x="165" y="5660"/>
                  </a:lnTo>
                  <a:lnTo>
                    <a:pt x="306" y="5660"/>
                  </a:lnTo>
                  <a:lnTo>
                    <a:pt x="353" y="5637"/>
                  </a:lnTo>
                  <a:lnTo>
                    <a:pt x="423" y="5590"/>
                  </a:lnTo>
                  <a:lnTo>
                    <a:pt x="447" y="5543"/>
                  </a:lnTo>
                  <a:lnTo>
                    <a:pt x="658" y="5238"/>
                  </a:lnTo>
                  <a:lnTo>
                    <a:pt x="893" y="4932"/>
                  </a:lnTo>
                  <a:lnTo>
                    <a:pt x="1480" y="4228"/>
                  </a:lnTo>
                  <a:lnTo>
                    <a:pt x="2114" y="3500"/>
                  </a:lnTo>
                  <a:lnTo>
                    <a:pt x="2819" y="2772"/>
                  </a:lnTo>
                  <a:lnTo>
                    <a:pt x="3500" y="2091"/>
                  </a:lnTo>
                  <a:lnTo>
                    <a:pt x="4110" y="1480"/>
                  </a:lnTo>
                  <a:lnTo>
                    <a:pt x="5003" y="611"/>
                  </a:lnTo>
                  <a:lnTo>
                    <a:pt x="5566" y="1269"/>
                  </a:lnTo>
                  <a:lnTo>
                    <a:pt x="5613" y="1316"/>
                  </a:lnTo>
                  <a:lnTo>
                    <a:pt x="5684" y="1363"/>
                  </a:lnTo>
                  <a:lnTo>
                    <a:pt x="6060" y="1504"/>
                  </a:lnTo>
                  <a:lnTo>
                    <a:pt x="6388" y="1692"/>
                  </a:lnTo>
                  <a:lnTo>
                    <a:pt x="6694" y="1879"/>
                  </a:lnTo>
                  <a:lnTo>
                    <a:pt x="6952" y="2091"/>
                  </a:lnTo>
                  <a:lnTo>
                    <a:pt x="7163" y="2302"/>
                  </a:lnTo>
                  <a:lnTo>
                    <a:pt x="7351" y="2514"/>
                  </a:lnTo>
                  <a:lnTo>
                    <a:pt x="7492" y="2725"/>
                  </a:lnTo>
                  <a:lnTo>
                    <a:pt x="7633" y="2960"/>
                  </a:lnTo>
                  <a:lnTo>
                    <a:pt x="7727" y="3148"/>
                  </a:lnTo>
                  <a:lnTo>
                    <a:pt x="7797" y="3335"/>
                  </a:lnTo>
                  <a:lnTo>
                    <a:pt x="7915" y="3664"/>
                  </a:lnTo>
                  <a:lnTo>
                    <a:pt x="7962" y="3899"/>
                  </a:lnTo>
                  <a:lnTo>
                    <a:pt x="7962" y="4017"/>
                  </a:lnTo>
                  <a:lnTo>
                    <a:pt x="7985" y="4110"/>
                  </a:lnTo>
                  <a:lnTo>
                    <a:pt x="8056" y="4181"/>
                  </a:lnTo>
                  <a:lnTo>
                    <a:pt x="8126" y="4228"/>
                  </a:lnTo>
                  <a:lnTo>
                    <a:pt x="8220" y="4251"/>
                  </a:lnTo>
                  <a:lnTo>
                    <a:pt x="8314" y="4228"/>
                  </a:lnTo>
                  <a:lnTo>
                    <a:pt x="8408" y="4157"/>
                  </a:lnTo>
                  <a:lnTo>
                    <a:pt x="8455" y="4087"/>
                  </a:lnTo>
                  <a:lnTo>
                    <a:pt x="8479" y="3993"/>
                  </a:lnTo>
                  <a:lnTo>
                    <a:pt x="8455" y="3852"/>
                  </a:lnTo>
                  <a:lnTo>
                    <a:pt x="8408" y="3594"/>
                  </a:lnTo>
                  <a:lnTo>
                    <a:pt x="8291" y="3218"/>
                  </a:lnTo>
                  <a:lnTo>
                    <a:pt x="8220" y="2983"/>
                  </a:lnTo>
                  <a:lnTo>
                    <a:pt x="8103" y="2748"/>
                  </a:lnTo>
                  <a:lnTo>
                    <a:pt x="7962" y="2514"/>
                  </a:lnTo>
                  <a:lnTo>
                    <a:pt x="7797" y="2255"/>
                  </a:lnTo>
                  <a:lnTo>
                    <a:pt x="7586" y="1997"/>
                  </a:lnTo>
                  <a:lnTo>
                    <a:pt x="7328" y="1762"/>
                  </a:lnTo>
                  <a:lnTo>
                    <a:pt x="7046" y="1527"/>
                  </a:lnTo>
                  <a:lnTo>
                    <a:pt x="6717" y="1292"/>
                  </a:lnTo>
                  <a:lnTo>
                    <a:pt x="6341" y="1081"/>
                  </a:lnTo>
                  <a:lnTo>
                    <a:pt x="5919" y="893"/>
                  </a:lnTo>
                  <a:lnTo>
                    <a:pt x="5238" y="95"/>
                  </a:lnTo>
                  <a:lnTo>
                    <a:pt x="5144" y="24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6" name="Google Shape;716;p15"/>
          <p:cNvSpPr/>
          <p:nvPr/>
        </p:nvSpPr>
        <p:spPr>
          <a:xfrm>
            <a:off x="8679663" y="799963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15"/>
          <p:cNvSpPr/>
          <p:nvPr/>
        </p:nvSpPr>
        <p:spPr>
          <a:xfrm>
            <a:off x="274550" y="1869725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8" name="Google Shape;718;p15"/>
          <p:cNvGrpSpPr/>
          <p:nvPr/>
        </p:nvGrpSpPr>
        <p:grpSpPr>
          <a:xfrm>
            <a:off x="8545966" y="82065"/>
            <a:ext cx="452842" cy="457428"/>
            <a:chOff x="4930475" y="612100"/>
            <a:chExt cx="317650" cy="320575"/>
          </a:xfrm>
        </p:grpSpPr>
        <p:sp>
          <p:nvSpPr>
            <p:cNvPr id="719" name="Google Shape;719;p15"/>
            <p:cNvSpPr/>
            <p:nvPr/>
          </p:nvSpPr>
          <p:spPr>
            <a:xfrm>
              <a:off x="4930475" y="612100"/>
              <a:ext cx="317650" cy="320575"/>
            </a:xfrm>
            <a:custGeom>
              <a:avLst/>
              <a:gdLst/>
              <a:ahLst/>
              <a:cxnLst/>
              <a:rect l="l" t="t" r="r" b="b"/>
              <a:pathLst>
                <a:path w="12706" h="12823" extrusionOk="0">
                  <a:moveTo>
                    <a:pt x="5871" y="517"/>
                  </a:moveTo>
                  <a:lnTo>
                    <a:pt x="6223" y="541"/>
                  </a:lnTo>
                  <a:lnTo>
                    <a:pt x="6646" y="588"/>
                  </a:lnTo>
                  <a:lnTo>
                    <a:pt x="7092" y="682"/>
                  </a:lnTo>
                  <a:lnTo>
                    <a:pt x="7515" y="799"/>
                  </a:lnTo>
                  <a:lnTo>
                    <a:pt x="7938" y="940"/>
                  </a:lnTo>
                  <a:lnTo>
                    <a:pt x="8384" y="1104"/>
                  </a:lnTo>
                  <a:lnTo>
                    <a:pt x="8783" y="1316"/>
                  </a:lnTo>
                  <a:lnTo>
                    <a:pt x="9206" y="1527"/>
                  </a:lnTo>
                  <a:lnTo>
                    <a:pt x="9605" y="1785"/>
                  </a:lnTo>
                  <a:lnTo>
                    <a:pt x="9981" y="2067"/>
                  </a:lnTo>
                  <a:lnTo>
                    <a:pt x="10357" y="2372"/>
                  </a:lnTo>
                  <a:lnTo>
                    <a:pt x="10685" y="2701"/>
                  </a:lnTo>
                  <a:lnTo>
                    <a:pt x="10991" y="3053"/>
                  </a:lnTo>
                  <a:lnTo>
                    <a:pt x="11273" y="3429"/>
                  </a:lnTo>
                  <a:lnTo>
                    <a:pt x="11531" y="3852"/>
                  </a:lnTo>
                  <a:lnTo>
                    <a:pt x="11742" y="4275"/>
                  </a:lnTo>
                  <a:lnTo>
                    <a:pt x="11930" y="4744"/>
                  </a:lnTo>
                  <a:lnTo>
                    <a:pt x="12048" y="5190"/>
                  </a:lnTo>
                  <a:lnTo>
                    <a:pt x="12141" y="5637"/>
                  </a:lnTo>
                  <a:lnTo>
                    <a:pt x="12188" y="6083"/>
                  </a:lnTo>
                  <a:lnTo>
                    <a:pt x="12188" y="6529"/>
                  </a:lnTo>
                  <a:lnTo>
                    <a:pt x="12165" y="6999"/>
                  </a:lnTo>
                  <a:lnTo>
                    <a:pt x="12118" y="7445"/>
                  </a:lnTo>
                  <a:lnTo>
                    <a:pt x="12024" y="7891"/>
                  </a:lnTo>
                  <a:lnTo>
                    <a:pt x="11907" y="8314"/>
                  </a:lnTo>
                  <a:lnTo>
                    <a:pt x="11742" y="8760"/>
                  </a:lnTo>
                  <a:lnTo>
                    <a:pt x="11554" y="9159"/>
                  </a:lnTo>
                  <a:lnTo>
                    <a:pt x="11343" y="9559"/>
                  </a:lnTo>
                  <a:lnTo>
                    <a:pt x="11085" y="9934"/>
                  </a:lnTo>
                  <a:lnTo>
                    <a:pt x="10803" y="10310"/>
                  </a:lnTo>
                  <a:lnTo>
                    <a:pt x="10498" y="10639"/>
                  </a:lnTo>
                  <a:lnTo>
                    <a:pt x="10169" y="10968"/>
                  </a:lnTo>
                  <a:lnTo>
                    <a:pt x="9817" y="11249"/>
                  </a:lnTo>
                  <a:lnTo>
                    <a:pt x="9441" y="11484"/>
                  </a:lnTo>
                  <a:lnTo>
                    <a:pt x="9042" y="11719"/>
                  </a:lnTo>
                  <a:lnTo>
                    <a:pt x="8619" y="11907"/>
                  </a:lnTo>
                  <a:lnTo>
                    <a:pt x="8196" y="12048"/>
                  </a:lnTo>
                  <a:lnTo>
                    <a:pt x="7750" y="12165"/>
                  </a:lnTo>
                  <a:lnTo>
                    <a:pt x="7304" y="12259"/>
                  </a:lnTo>
                  <a:lnTo>
                    <a:pt x="6857" y="12306"/>
                  </a:lnTo>
                  <a:lnTo>
                    <a:pt x="6388" y="12330"/>
                  </a:lnTo>
                  <a:lnTo>
                    <a:pt x="5942" y="12306"/>
                  </a:lnTo>
                  <a:lnTo>
                    <a:pt x="5495" y="12259"/>
                  </a:lnTo>
                  <a:lnTo>
                    <a:pt x="5049" y="12165"/>
                  </a:lnTo>
                  <a:lnTo>
                    <a:pt x="4603" y="12048"/>
                  </a:lnTo>
                  <a:lnTo>
                    <a:pt x="4180" y="11907"/>
                  </a:lnTo>
                  <a:lnTo>
                    <a:pt x="3758" y="11719"/>
                  </a:lnTo>
                  <a:lnTo>
                    <a:pt x="3358" y="11508"/>
                  </a:lnTo>
                  <a:lnTo>
                    <a:pt x="2959" y="11273"/>
                  </a:lnTo>
                  <a:lnTo>
                    <a:pt x="2607" y="10991"/>
                  </a:lnTo>
                  <a:lnTo>
                    <a:pt x="2278" y="10686"/>
                  </a:lnTo>
                  <a:lnTo>
                    <a:pt x="1973" y="10334"/>
                  </a:lnTo>
                  <a:lnTo>
                    <a:pt x="1691" y="9981"/>
                  </a:lnTo>
                  <a:lnTo>
                    <a:pt x="1433" y="9606"/>
                  </a:lnTo>
                  <a:lnTo>
                    <a:pt x="1198" y="9206"/>
                  </a:lnTo>
                  <a:lnTo>
                    <a:pt x="1010" y="8807"/>
                  </a:lnTo>
                  <a:lnTo>
                    <a:pt x="846" y="8361"/>
                  </a:lnTo>
                  <a:lnTo>
                    <a:pt x="705" y="7938"/>
                  </a:lnTo>
                  <a:lnTo>
                    <a:pt x="611" y="7492"/>
                  </a:lnTo>
                  <a:lnTo>
                    <a:pt x="540" y="7046"/>
                  </a:lnTo>
                  <a:lnTo>
                    <a:pt x="493" y="6576"/>
                  </a:lnTo>
                  <a:lnTo>
                    <a:pt x="493" y="6130"/>
                  </a:lnTo>
                  <a:lnTo>
                    <a:pt x="540" y="5684"/>
                  </a:lnTo>
                  <a:lnTo>
                    <a:pt x="611" y="5214"/>
                  </a:lnTo>
                  <a:lnTo>
                    <a:pt x="705" y="4791"/>
                  </a:lnTo>
                  <a:lnTo>
                    <a:pt x="869" y="4298"/>
                  </a:lnTo>
                  <a:lnTo>
                    <a:pt x="1080" y="3852"/>
                  </a:lnTo>
                  <a:lnTo>
                    <a:pt x="1315" y="3406"/>
                  </a:lnTo>
                  <a:lnTo>
                    <a:pt x="1574" y="3006"/>
                  </a:lnTo>
                  <a:lnTo>
                    <a:pt x="1855" y="2631"/>
                  </a:lnTo>
                  <a:lnTo>
                    <a:pt x="2161" y="2278"/>
                  </a:lnTo>
                  <a:lnTo>
                    <a:pt x="2489" y="1950"/>
                  </a:lnTo>
                  <a:lnTo>
                    <a:pt x="2842" y="1668"/>
                  </a:lnTo>
                  <a:lnTo>
                    <a:pt x="3217" y="1410"/>
                  </a:lnTo>
                  <a:lnTo>
                    <a:pt x="3593" y="1175"/>
                  </a:lnTo>
                  <a:lnTo>
                    <a:pt x="3969" y="987"/>
                  </a:lnTo>
                  <a:lnTo>
                    <a:pt x="4345" y="822"/>
                  </a:lnTo>
                  <a:lnTo>
                    <a:pt x="4744" y="682"/>
                  </a:lnTo>
                  <a:lnTo>
                    <a:pt x="5120" y="588"/>
                  </a:lnTo>
                  <a:lnTo>
                    <a:pt x="5495" y="541"/>
                  </a:lnTo>
                  <a:lnTo>
                    <a:pt x="5871" y="517"/>
                  </a:lnTo>
                  <a:close/>
                  <a:moveTo>
                    <a:pt x="5777" y="0"/>
                  </a:moveTo>
                  <a:lnTo>
                    <a:pt x="5542" y="24"/>
                  </a:lnTo>
                  <a:lnTo>
                    <a:pt x="5284" y="47"/>
                  </a:lnTo>
                  <a:lnTo>
                    <a:pt x="5026" y="71"/>
                  </a:lnTo>
                  <a:lnTo>
                    <a:pt x="4791" y="141"/>
                  </a:lnTo>
                  <a:lnTo>
                    <a:pt x="4298" y="282"/>
                  </a:lnTo>
                  <a:lnTo>
                    <a:pt x="3828" y="470"/>
                  </a:lnTo>
                  <a:lnTo>
                    <a:pt x="3358" y="705"/>
                  </a:lnTo>
                  <a:lnTo>
                    <a:pt x="2936" y="987"/>
                  </a:lnTo>
                  <a:lnTo>
                    <a:pt x="2513" y="1316"/>
                  </a:lnTo>
                  <a:lnTo>
                    <a:pt x="2114" y="1644"/>
                  </a:lnTo>
                  <a:lnTo>
                    <a:pt x="1738" y="2020"/>
                  </a:lnTo>
                  <a:lnTo>
                    <a:pt x="1409" y="2443"/>
                  </a:lnTo>
                  <a:lnTo>
                    <a:pt x="1080" y="2842"/>
                  </a:lnTo>
                  <a:lnTo>
                    <a:pt x="822" y="3288"/>
                  </a:lnTo>
                  <a:lnTo>
                    <a:pt x="587" y="3734"/>
                  </a:lnTo>
                  <a:lnTo>
                    <a:pt x="376" y="4181"/>
                  </a:lnTo>
                  <a:lnTo>
                    <a:pt x="235" y="4650"/>
                  </a:lnTo>
                  <a:lnTo>
                    <a:pt x="118" y="5120"/>
                  </a:lnTo>
                  <a:lnTo>
                    <a:pt x="24" y="5613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47" y="7093"/>
                  </a:lnTo>
                  <a:lnTo>
                    <a:pt x="118" y="7586"/>
                  </a:lnTo>
                  <a:lnTo>
                    <a:pt x="235" y="8056"/>
                  </a:lnTo>
                  <a:lnTo>
                    <a:pt x="376" y="8549"/>
                  </a:lnTo>
                  <a:lnTo>
                    <a:pt x="540" y="8995"/>
                  </a:lnTo>
                  <a:lnTo>
                    <a:pt x="752" y="9441"/>
                  </a:lnTo>
                  <a:lnTo>
                    <a:pt x="1010" y="9887"/>
                  </a:lnTo>
                  <a:lnTo>
                    <a:pt x="1292" y="10287"/>
                  </a:lnTo>
                  <a:lnTo>
                    <a:pt x="1597" y="10686"/>
                  </a:lnTo>
                  <a:lnTo>
                    <a:pt x="1926" y="11038"/>
                  </a:lnTo>
                  <a:lnTo>
                    <a:pt x="2278" y="11367"/>
                  </a:lnTo>
                  <a:lnTo>
                    <a:pt x="2677" y="11672"/>
                  </a:lnTo>
                  <a:lnTo>
                    <a:pt x="3077" y="11954"/>
                  </a:lnTo>
                  <a:lnTo>
                    <a:pt x="3523" y="12189"/>
                  </a:lnTo>
                  <a:lnTo>
                    <a:pt x="3969" y="12377"/>
                  </a:lnTo>
                  <a:lnTo>
                    <a:pt x="4439" y="12541"/>
                  </a:lnTo>
                  <a:lnTo>
                    <a:pt x="4908" y="12658"/>
                  </a:lnTo>
                  <a:lnTo>
                    <a:pt x="5401" y="12752"/>
                  </a:lnTo>
                  <a:lnTo>
                    <a:pt x="5895" y="12799"/>
                  </a:lnTo>
                  <a:lnTo>
                    <a:pt x="6388" y="12823"/>
                  </a:lnTo>
                  <a:lnTo>
                    <a:pt x="6881" y="12799"/>
                  </a:lnTo>
                  <a:lnTo>
                    <a:pt x="7374" y="12752"/>
                  </a:lnTo>
                  <a:lnTo>
                    <a:pt x="7867" y="12658"/>
                  </a:lnTo>
                  <a:lnTo>
                    <a:pt x="8337" y="12541"/>
                  </a:lnTo>
                  <a:lnTo>
                    <a:pt x="8807" y="12377"/>
                  </a:lnTo>
                  <a:lnTo>
                    <a:pt x="9253" y="12165"/>
                  </a:lnTo>
                  <a:lnTo>
                    <a:pt x="9699" y="11930"/>
                  </a:lnTo>
                  <a:lnTo>
                    <a:pt x="10122" y="11649"/>
                  </a:lnTo>
                  <a:lnTo>
                    <a:pt x="10498" y="11343"/>
                  </a:lnTo>
                  <a:lnTo>
                    <a:pt x="10873" y="10991"/>
                  </a:lnTo>
                  <a:lnTo>
                    <a:pt x="11202" y="10639"/>
                  </a:lnTo>
                  <a:lnTo>
                    <a:pt x="11507" y="10240"/>
                  </a:lnTo>
                  <a:lnTo>
                    <a:pt x="11766" y="9817"/>
                  </a:lnTo>
                  <a:lnTo>
                    <a:pt x="12001" y="9394"/>
                  </a:lnTo>
                  <a:lnTo>
                    <a:pt x="12212" y="8948"/>
                  </a:lnTo>
                  <a:lnTo>
                    <a:pt x="12376" y="8478"/>
                  </a:lnTo>
                  <a:lnTo>
                    <a:pt x="12517" y="8009"/>
                  </a:lnTo>
                  <a:lnTo>
                    <a:pt x="12611" y="7515"/>
                  </a:lnTo>
                  <a:lnTo>
                    <a:pt x="12682" y="7022"/>
                  </a:lnTo>
                  <a:lnTo>
                    <a:pt x="12705" y="6529"/>
                  </a:lnTo>
                  <a:lnTo>
                    <a:pt x="12682" y="6036"/>
                  </a:lnTo>
                  <a:lnTo>
                    <a:pt x="12635" y="5543"/>
                  </a:lnTo>
                  <a:lnTo>
                    <a:pt x="12541" y="5073"/>
                  </a:lnTo>
                  <a:lnTo>
                    <a:pt x="12400" y="4580"/>
                  </a:lnTo>
                  <a:lnTo>
                    <a:pt x="12212" y="4087"/>
                  </a:lnTo>
                  <a:lnTo>
                    <a:pt x="11977" y="3617"/>
                  </a:lnTo>
                  <a:lnTo>
                    <a:pt x="11719" y="3171"/>
                  </a:lnTo>
                  <a:lnTo>
                    <a:pt x="11413" y="2748"/>
                  </a:lnTo>
                  <a:lnTo>
                    <a:pt x="11061" y="2372"/>
                  </a:lnTo>
                  <a:lnTo>
                    <a:pt x="10709" y="1997"/>
                  </a:lnTo>
                  <a:lnTo>
                    <a:pt x="10310" y="1668"/>
                  </a:lnTo>
                  <a:lnTo>
                    <a:pt x="9910" y="1386"/>
                  </a:lnTo>
                  <a:lnTo>
                    <a:pt x="9488" y="1104"/>
                  </a:lnTo>
                  <a:lnTo>
                    <a:pt x="9042" y="869"/>
                  </a:lnTo>
                  <a:lnTo>
                    <a:pt x="8595" y="658"/>
                  </a:lnTo>
                  <a:lnTo>
                    <a:pt x="8126" y="470"/>
                  </a:lnTo>
                  <a:lnTo>
                    <a:pt x="7656" y="329"/>
                  </a:lnTo>
                  <a:lnTo>
                    <a:pt x="7210" y="188"/>
                  </a:lnTo>
                  <a:lnTo>
                    <a:pt x="6740" y="94"/>
                  </a:lnTo>
                  <a:lnTo>
                    <a:pt x="6294" y="24"/>
                  </a:lnTo>
                  <a:lnTo>
                    <a:pt x="60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15"/>
            <p:cNvSpPr/>
            <p:nvPr/>
          </p:nvSpPr>
          <p:spPr>
            <a:xfrm>
              <a:off x="5021475" y="612100"/>
              <a:ext cx="135625" cy="320575"/>
            </a:xfrm>
            <a:custGeom>
              <a:avLst/>
              <a:gdLst/>
              <a:ahLst/>
              <a:cxnLst/>
              <a:rect l="l" t="t" r="r" b="b"/>
              <a:pathLst>
                <a:path w="5425" h="12823" extrusionOk="0">
                  <a:moveTo>
                    <a:pt x="2607" y="517"/>
                  </a:moveTo>
                  <a:lnTo>
                    <a:pt x="2748" y="588"/>
                  </a:lnTo>
                  <a:lnTo>
                    <a:pt x="2912" y="682"/>
                  </a:lnTo>
                  <a:lnTo>
                    <a:pt x="3077" y="775"/>
                  </a:lnTo>
                  <a:lnTo>
                    <a:pt x="3241" y="916"/>
                  </a:lnTo>
                  <a:lnTo>
                    <a:pt x="3405" y="1081"/>
                  </a:lnTo>
                  <a:lnTo>
                    <a:pt x="3570" y="1292"/>
                  </a:lnTo>
                  <a:lnTo>
                    <a:pt x="3734" y="1503"/>
                  </a:lnTo>
                  <a:lnTo>
                    <a:pt x="3899" y="1762"/>
                  </a:lnTo>
                  <a:lnTo>
                    <a:pt x="4039" y="2020"/>
                  </a:lnTo>
                  <a:lnTo>
                    <a:pt x="4180" y="2325"/>
                  </a:lnTo>
                  <a:lnTo>
                    <a:pt x="4321" y="2654"/>
                  </a:lnTo>
                  <a:lnTo>
                    <a:pt x="4439" y="3006"/>
                  </a:lnTo>
                  <a:lnTo>
                    <a:pt x="4556" y="3406"/>
                  </a:lnTo>
                  <a:lnTo>
                    <a:pt x="4650" y="3805"/>
                  </a:lnTo>
                  <a:lnTo>
                    <a:pt x="4744" y="4228"/>
                  </a:lnTo>
                  <a:lnTo>
                    <a:pt x="4814" y="4697"/>
                  </a:lnTo>
                  <a:lnTo>
                    <a:pt x="4861" y="5144"/>
                  </a:lnTo>
                  <a:lnTo>
                    <a:pt x="4885" y="5590"/>
                  </a:lnTo>
                  <a:lnTo>
                    <a:pt x="4908" y="6059"/>
                  </a:lnTo>
                  <a:lnTo>
                    <a:pt x="4908" y="6529"/>
                  </a:lnTo>
                  <a:lnTo>
                    <a:pt x="4908" y="6975"/>
                  </a:lnTo>
                  <a:lnTo>
                    <a:pt x="4885" y="7445"/>
                  </a:lnTo>
                  <a:lnTo>
                    <a:pt x="4838" y="7891"/>
                  </a:lnTo>
                  <a:lnTo>
                    <a:pt x="4791" y="8337"/>
                  </a:lnTo>
                  <a:lnTo>
                    <a:pt x="4720" y="8784"/>
                  </a:lnTo>
                  <a:lnTo>
                    <a:pt x="4650" y="9206"/>
                  </a:lnTo>
                  <a:lnTo>
                    <a:pt x="4556" y="9629"/>
                  </a:lnTo>
                  <a:lnTo>
                    <a:pt x="4462" y="10005"/>
                  </a:lnTo>
                  <a:lnTo>
                    <a:pt x="4345" y="10381"/>
                  </a:lnTo>
                  <a:lnTo>
                    <a:pt x="4227" y="10733"/>
                  </a:lnTo>
                  <a:lnTo>
                    <a:pt x="4086" y="11038"/>
                  </a:lnTo>
                  <a:lnTo>
                    <a:pt x="3946" y="11320"/>
                  </a:lnTo>
                  <a:lnTo>
                    <a:pt x="3805" y="11555"/>
                  </a:lnTo>
                  <a:lnTo>
                    <a:pt x="3664" y="11743"/>
                  </a:lnTo>
                  <a:lnTo>
                    <a:pt x="3523" y="11907"/>
                  </a:lnTo>
                  <a:lnTo>
                    <a:pt x="3358" y="12048"/>
                  </a:lnTo>
                  <a:lnTo>
                    <a:pt x="3217" y="12165"/>
                  </a:lnTo>
                  <a:lnTo>
                    <a:pt x="3053" y="12259"/>
                  </a:lnTo>
                  <a:lnTo>
                    <a:pt x="2889" y="12306"/>
                  </a:lnTo>
                  <a:lnTo>
                    <a:pt x="2560" y="12306"/>
                  </a:lnTo>
                  <a:lnTo>
                    <a:pt x="2396" y="12259"/>
                  </a:lnTo>
                  <a:lnTo>
                    <a:pt x="2231" y="12165"/>
                  </a:lnTo>
                  <a:lnTo>
                    <a:pt x="2090" y="12071"/>
                  </a:lnTo>
                  <a:lnTo>
                    <a:pt x="1926" y="11930"/>
                  </a:lnTo>
                  <a:lnTo>
                    <a:pt x="1785" y="11766"/>
                  </a:lnTo>
                  <a:lnTo>
                    <a:pt x="1644" y="11555"/>
                  </a:lnTo>
                  <a:lnTo>
                    <a:pt x="1503" y="11343"/>
                  </a:lnTo>
                  <a:lnTo>
                    <a:pt x="1362" y="11062"/>
                  </a:lnTo>
                  <a:lnTo>
                    <a:pt x="1221" y="10756"/>
                  </a:lnTo>
                  <a:lnTo>
                    <a:pt x="1080" y="10404"/>
                  </a:lnTo>
                  <a:lnTo>
                    <a:pt x="986" y="10052"/>
                  </a:lnTo>
                  <a:lnTo>
                    <a:pt x="869" y="9653"/>
                  </a:lnTo>
                  <a:lnTo>
                    <a:pt x="775" y="9253"/>
                  </a:lnTo>
                  <a:lnTo>
                    <a:pt x="705" y="8831"/>
                  </a:lnTo>
                  <a:lnTo>
                    <a:pt x="634" y="8408"/>
                  </a:lnTo>
                  <a:lnTo>
                    <a:pt x="540" y="7515"/>
                  </a:lnTo>
                  <a:lnTo>
                    <a:pt x="493" y="6576"/>
                  </a:lnTo>
                  <a:lnTo>
                    <a:pt x="493" y="6106"/>
                  </a:lnTo>
                  <a:lnTo>
                    <a:pt x="517" y="5660"/>
                  </a:lnTo>
                  <a:lnTo>
                    <a:pt x="540" y="5190"/>
                  </a:lnTo>
                  <a:lnTo>
                    <a:pt x="587" y="4744"/>
                  </a:lnTo>
                  <a:lnTo>
                    <a:pt x="681" y="4040"/>
                  </a:lnTo>
                  <a:lnTo>
                    <a:pt x="822" y="3359"/>
                  </a:lnTo>
                  <a:lnTo>
                    <a:pt x="1010" y="2725"/>
                  </a:lnTo>
                  <a:lnTo>
                    <a:pt x="1198" y="2138"/>
                  </a:lnTo>
                  <a:lnTo>
                    <a:pt x="1433" y="1621"/>
                  </a:lnTo>
                  <a:lnTo>
                    <a:pt x="1668" y="1198"/>
                  </a:lnTo>
                  <a:lnTo>
                    <a:pt x="1808" y="1010"/>
                  </a:lnTo>
                  <a:lnTo>
                    <a:pt x="1926" y="846"/>
                  </a:lnTo>
                  <a:lnTo>
                    <a:pt x="2067" y="728"/>
                  </a:lnTo>
                  <a:lnTo>
                    <a:pt x="2184" y="611"/>
                  </a:lnTo>
                  <a:lnTo>
                    <a:pt x="2349" y="541"/>
                  </a:lnTo>
                  <a:lnTo>
                    <a:pt x="2489" y="517"/>
                  </a:lnTo>
                  <a:close/>
                  <a:moveTo>
                    <a:pt x="2536" y="0"/>
                  </a:moveTo>
                  <a:lnTo>
                    <a:pt x="2325" y="24"/>
                  </a:lnTo>
                  <a:lnTo>
                    <a:pt x="2114" y="94"/>
                  </a:lnTo>
                  <a:lnTo>
                    <a:pt x="1926" y="188"/>
                  </a:lnTo>
                  <a:lnTo>
                    <a:pt x="1738" y="329"/>
                  </a:lnTo>
                  <a:lnTo>
                    <a:pt x="1574" y="494"/>
                  </a:lnTo>
                  <a:lnTo>
                    <a:pt x="1409" y="682"/>
                  </a:lnTo>
                  <a:lnTo>
                    <a:pt x="1268" y="916"/>
                  </a:lnTo>
                  <a:lnTo>
                    <a:pt x="1127" y="1151"/>
                  </a:lnTo>
                  <a:lnTo>
                    <a:pt x="986" y="1433"/>
                  </a:lnTo>
                  <a:lnTo>
                    <a:pt x="846" y="1715"/>
                  </a:lnTo>
                  <a:lnTo>
                    <a:pt x="728" y="2020"/>
                  </a:lnTo>
                  <a:lnTo>
                    <a:pt x="493" y="2654"/>
                  </a:lnTo>
                  <a:lnTo>
                    <a:pt x="329" y="3335"/>
                  </a:lnTo>
                  <a:lnTo>
                    <a:pt x="188" y="4016"/>
                  </a:lnTo>
                  <a:lnTo>
                    <a:pt x="71" y="4674"/>
                  </a:lnTo>
                  <a:lnTo>
                    <a:pt x="24" y="5144"/>
                  </a:lnTo>
                  <a:lnTo>
                    <a:pt x="0" y="5637"/>
                  </a:lnTo>
                  <a:lnTo>
                    <a:pt x="0" y="6106"/>
                  </a:lnTo>
                  <a:lnTo>
                    <a:pt x="0" y="6600"/>
                  </a:lnTo>
                  <a:lnTo>
                    <a:pt x="0" y="7093"/>
                  </a:lnTo>
                  <a:lnTo>
                    <a:pt x="47" y="7562"/>
                  </a:lnTo>
                  <a:lnTo>
                    <a:pt x="71" y="8032"/>
                  </a:lnTo>
                  <a:lnTo>
                    <a:pt x="141" y="8502"/>
                  </a:lnTo>
                  <a:lnTo>
                    <a:pt x="212" y="8948"/>
                  </a:lnTo>
                  <a:lnTo>
                    <a:pt x="305" y="9394"/>
                  </a:lnTo>
                  <a:lnTo>
                    <a:pt x="399" y="9817"/>
                  </a:lnTo>
                  <a:lnTo>
                    <a:pt x="493" y="10216"/>
                  </a:lnTo>
                  <a:lnTo>
                    <a:pt x="634" y="10615"/>
                  </a:lnTo>
                  <a:lnTo>
                    <a:pt x="752" y="10968"/>
                  </a:lnTo>
                  <a:lnTo>
                    <a:pt x="916" y="11296"/>
                  </a:lnTo>
                  <a:lnTo>
                    <a:pt x="1057" y="11602"/>
                  </a:lnTo>
                  <a:lnTo>
                    <a:pt x="1245" y="11884"/>
                  </a:lnTo>
                  <a:lnTo>
                    <a:pt x="1433" y="12118"/>
                  </a:lnTo>
                  <a:lnTo>
                    <a:pt x="1621" y="12330"/>
                  </a:lnTo>
                  <a:lnTo>
                    <a:pt x="1832" y="12494"/>
                  </a:lnTo>
                  <a:lnTo>
                    <a:pt x="2043" y="12635"/>
                  </a:lnTo>
                  <a:lnTo>
                    <a:pt x="2255" y="12752"/>
                  </a:lnTo>
                  <a:lnTo>
                    <a:pt x="2489" y="12799"/>
                  </a:lnTo>
                  <a:lnTo>
                    <a:pt x="2724" y="12823"/>
                  </a:lnTo>
                  <a:lnTo>
                    <a:pt x="2959" y="12799"/>
                  </a:lnTo>
                  <a:lnTo>
                    <a:pt x="3194" y="12729"/>
                  </a:lnTo>
                  <a:lnTo>
                    <a:pt x="3405" y="12635"/>
                  </a:lnTo>
                  <a:lnTo>
                    <a:pt x="3617" y="12494"/>
                  </a:lnTo>
                  <a:lnTo>
                    <a:pt x="3828" y="12330"/>
                  </a:lnTo>
                  <a:lnTo>
                    <a:pt x="4016" y="12095"/>
                  </a:lnTo>
                  <a:lnTo>
                    <a:pt x="4204" y="11860"/>
                  </a:lnTo>
                  <a:lnTo>
                    <a:pt x="4392" y="11578"/>
                  </a:lnTo>
                  <a:lnTo>
                    <a:pt x="4556" y="11273"/>
                  </a:lnTo>
                  <a:lnTo>
                    <a:pt x="4697" y="10921"/>
                  </a:lnTo>
                  <a:lnTo>
                    <a:pt x="4814" y="10568"/>
                  </a:lnTo>
                  <a:lnTo>
                    <a:pt x="4932" y="10193"/>
                  </a:lnTo>
                  <a:lnTo>
                    <a:pt x="5049" y="9770"/>
                  </a:lnTo>
                  <a:lnTo>
                    <a:pt x="5143" y="9347"/>
                  </a:lnTo>
                  <a:lnTo>
                    <a:pt x="5237" y="8901"/>
                  </a:lnTo>
                  <a:lnTo>
                    <a:pt x="5284" y="8455"/>
                  </a:lnTo>
                  <a:lnTo>
                    <a:pt x="5355" y="7985"/>
                  </a:lnTo>
                  <a:lnTo>
                    <a:pt x="5378" y="7515"/>
                  </a:lnTo>
                  <a:lnTo>
                    <a:pt x="5425" y="7022"/>
                  </a:lnTo>
                  <a:lnTo>
                    <a:pt x="5425" y="6553"/>
                  </a:lnTo>
                  <a:lnTo>
                    <a:pt x="5425" y="6059"/>
                  </a:lnTo>
                  <a:lnTo>
                    <a:pt x="5402" y="5566"/>
                  </a:lnTo>
                  <a:lnTo>
                    <a:pt x="5355" y="5097"/>
                  </a:lnTo>
                  <a:lnTo>
                    <a:pt x="5308" y="4627"/>
                  </a:lnTo>
                  <a:lnTo>
                    <a:pt x="5237" y="4181"/>
                  </a:lnTo>
                  <a:lnTo>
                    <a:pt x="5167" y="3758"/>
                  </a:lnTo>
                  <a:lnTo>
                    <a:pt x="5049" y="3335"/>
                  </a:lnTo>
                  <a:lnTo>
                    <a:pt x="4955" y="2936"/>
                  </a:lnTo>
                  <a:lnTo>
                    <a:pt x="4814" y="2560"/>
                  </a:lnTo>
                  <a:lnTo>
                    <a:pt x="4674" y="2208"/>
                  </a:lnTo>
                  <a:lnTo>
                    <a:pt x="4533" y="1879"/>
                  </a:lnTo>
                  <a:lnTo>
                    <a:pt x="4368" y="1550"/>
                  </a:lnTo>
                  <a:lnTo>
                    <a:pt x="4204" y="1269"/>
                  </a:lnTo>
                  <a:lnTo>
                    <a:pt x="4016" y="1010"/>
                  </a:lnTo>
                  <a:lnTo>
                    <a:pt x="3828" y="775"/>
                  </a:lnTo>
                  <a:lnTo>
                    <a:pt x="3617" y="564"/>
                  </a:lnTo>
                  <a:lnTo>
                    <a:pt x="3405" y="400"/>
                  </a:lnTo>
                  <a:lnTo>
                    <a:pt x="3194" y="235"/>
                  </a:lnTo>
                  <a:lnTo>
                    <a:pt x="2959" y="118"/>
                  </a:lnTo>
                  <a:lnTo>
                    <a:pt x="2748" y="47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15"/>
            <p:cNvSpPr/>
            <p:nvPr/>
          </p:nvSpPr>
          <p:spPr>
            <a:xfrm>
              <a:off x="4930475" y="765925"/>
              <a:ext cx="317650" cy="12925"/>
            </a:xfrm>
            <a:custGeom>
              <a:avLst/>
              <a:gdLst/>
              <a:ahLst/>
              <a:cxnLst/>
              <a:rect l="l" t="t" r="r" b="b"/>
              <a:pathLst>
                <a:path w="12706" h="517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71" y="447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2447" y="517"/>
                  </a:lnTo>
                  <a:lnTo>
                    <a:pt x="12541" y="494"/>
                  </a:lnTo>
                  <a:lnTo>
                    <a:pt x="12635" y="447"/>
                  </a:lnTo>
                  <a:lnTo>
                    <a:pt x="12682" y="353"/>
                  </a:lnTo>
                  <a:lnTo>
                    <a:pt x="12705" y="259"/>
                  </a:lnTo>
                  <a:lnTo>
                    <a:pt x="12682" y="165"/>
                  </a:lnTo>
                  <a:lnTo>
                    <a:pt x="12635" y="71"/>
                  </a:lnTo>
                  <a:lnTo>
                    <a:pt x="12541" y="24"/>
                  </a:lnTo>
                  <a:lnTo>
                    <a:pt x="124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15"/>
            <p:cNvSpPr/>
            <p:nvPr/>
          </p:nvSpPr>
          <p:spPr>
            <a:xfrm>
              <a:off x="4961575" y="673750"/>
              <a:ext cx="261875" cy="47575"/>
            </a:xfrm>
            <a:custGeom>
              <a:avLst/>
              <a:gdLst/>
              <a:ahLst/>
              <a:cxnLst/>
              <a:rect l="l" t="t" r="r" b="b"/>
              <a:pathLst>
                <a:path w="10475" h="1903" extrusionOk="0">
                  <a:moveTo>
                    <a:pt x="189" y="0"/>
                  </a:moveTo>
                  <a:lnTo>
                    <a:pt x="95" y="47"/>
                  </a:lnTo>
                  <a:lnTo>
                    <a:pt x="48" y="118"/>
                  </a:lnTo>
                  <a:lnTo>
                    <a:pt x="1" y="212"/>
                  </a:lnTo>
                  <a:lnTo>
                    <a:pt x="1" y="306"/>
                  </a:lnTo>
                  <a:lnTo>
                    <a:pt x="48" y="400"/>
                  </a:lnTo>
                  <a:lnTo>
                    <a:pt x="118" y="470"/>
                  </a:lnTo>
                  <a:lnTo>
                    <a:pt x="236" y="540"/>
                  </a:lnTo>
                  <a:lnTo>
                    <a:pt x="564" y="705"/>
                  </a:lnTo>
                  <a:lnTo>
                    <a:pt x="1081" y="940"/>
                  </a:lnTo>
                  <a:lnTo>
                    <a:pt x="1762" y="1198"/>
                  </a:lnTo>
                  <a:lnTo>
                    <a:pt x="2161" y="1339"/>
                  </a:lnTo>
                  <a:lnTo>
                    <a:pt x="2584" y="1456"/>
                  </a:lnTo>
                  <a:lnTo>
                    <a:pt x="3077" y="1574"/>
                  </a:lnTo>
                  <a:lnTo>
                    <a:pt x="3570" y="1691"/>
                  </a:lnTo>
                  <a:lnTo>
                    <a:pt x="4111" y="1785"/>
                  </a:lnTo>
                  <a:lnTo>
                    <a:pt x="4674" y="1856"/>
                  </a:lnTo>
                  <a:lnTo>
                    <a:pt x="5261" y="1879"/>
                  </a:lnTo>
                  <a:lnTo>
                    <a:pt x="5872" y="1903"/>
                  </a:lnTo>
                  <a:lnTo>
                    <a:pt x="6388" y="1903"/>
                  </a:lnTo>
                  <a:lnTo>
                    <a:pt x="6929" y="1856"/>
                  </a:lnTo>
                  <a:lnTo>
                    <a:pt x="7469" y="1809"/>
                  </a:lnTo>
                  <a:lnTo>
                    <a:pt x="8009" y="1715"/>
                  </a:lnTo>
                  <a:lnTo>
                    <a:pt x="8573" y="1597"/>
                  </a:lnTo>
                  <a:lnTo>
                    <a:pt x="9160" y="1433"/>
                  </a:lnTo>
                  <a:lnTo>
                    <a:pt x="9723" y="1245"/>
                  </a:lnTo>
                  <a:lnTo>
                    <a:pt x="10310" y="1034"/>
                  </a:lnTo>
                  <a:lnTo>
                    <a:pt x="10404" y="963"/>
                  </a:lnTo>
                  <a:lnTo>
                    <a:pt x="10451" y="893"/>
                  </a:lnTo>
                  <a:lnTo>
                    <a:pt x="10475" y="799"/>
                  </a:lnTo>
                  <a:lnTo>
                    <a:pt x="10451" y="705"/>
                  </a:lnTo>
                  <a:lnTo>
                    <a:pt x="10404" y="611"/>
                  </a:lnTo>
                  <a:lnTo>
                    <a:pt x="10310" y="564"/>
                  </a:lnTo>
                  <a:lnTo>
                    <a:pt x="10216" y="540"/>
                  </a:lnTo>
                  <a:lnTo>
                    <a:pt x="10122" y="564"/>
                  </a:lnTo>
                  <a:lnTo>
                    <a:pt x="9629" y="752"/>
                  </a:lnTo>
                  <a:lnTo>
                    <a:pt x="9160" y="916"/>
                  </a:lnTo>
                  <a:lnTo>
                    <a:pt x="8666" y="1034"/>
                  </a:lnTo>
                  <a:lnTo>
                    <a:pt x="8197" y="1151"/>
                  </a:lnTo>
                  <a:lnTo>
                    <a:pt x="7751" y="1245"/>
                  </a:lnTo>
                  <a:lnTo>
                    <a:pt x="7281" y="1315"/>
                  </a:lnTo>
                  <a:lnTo>
                    <a:pt x="6835" y="1362"/>
                  </a:lnTo>
                  <a:lnTo>
                    <a:pt x="6388" y="1386"/>
                  </a:lnTo>
                  <a:lnTo>
                    <a:pt x="5966" y="1409"/>
                  </a:lnTo>
                  <a:lnTo>
                    <a:pt x="5543" y="1386"/>
                  </a:lnTo>
                  <a:lnTo>
                    <a:pt x="5144" y="1386"/>
                  </a:lnTo>
                  <a:lnTo>
                    <a:pt x="4745" y="1339"/>
                  </a:lnTo>
                  <a:lnTo>
                    <a:pt x="3993" y="1245"/>
                  </a:lnTo>
                  <a:lnTo>
                    <a:pt x="3312" y="1104"/>
                  </a:lnTo>
                  <a:lnTo>
                    <a:pt x="2678" y="963"/>
                  </a:lnTo>
                  <a:lnTo>
                    <a:pt x="2114" y="775"/>
                  </a:lnTo>
                  <a:lnTo>
                    <a:pt x="1598" y="611"/>
                  </a:lnTo>
                  <a:lnTo>
                    <a:pt x="1198" y="423"/>
                  </a:lnTo>
                  <a:lnTo>
                    <a:pt x="611" y="165"/>
                  </a:lnTo>
                  <a:lnTo>
                    <a:pt x="377" y="4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15"/>
            <p:cNvSpPr/>
            <p:nvPr/>
          </p:nvSpPr>
          <p:spPr>
            <a:xfrm>
              <a:off x="4953350" y="821700"/>
              <a:ext cx="278900" cy="38175"/>
            </a:xfrm>
            <a:custGeom>
              <a:avLst/>
              <a:gdLst/>
              <a:ahLst/>
              <a:cxnLst/>
              <a:rect l="l" t="t" r="r" b="b"/>
              <a:pathLst>
                <a:path w="11156" h="1527" extrusionOk="0">
                  <a:moveTo>
                    <a:pt x="5355" y="0"/>
                  </a:moveTo>
                  <a:lnTo>
                    <a:pt x="4486" y="24"/>
                  </a:lnTo>
                  <a:lnTo>
                    <a:pt x="3688" y="118"/>
                  </a:lnTo>
                  <a:lnTo>
                    <a:pt x="2960" y="212"/>
                  </a:lnTo>
                  <a:lnTo>
                    <a:pt x="2326" y="329"/>
                  </a:lnTo>
                  <a:lnTo>
                    <a:pt x="1762" y="470"/>
                  </a:lnTo>
                  <a:lnTo>
                    <a:pt x="1293" y="587"/>
                  </a:lnTo>
                  <a:lnTo>
                    <a:pt x="893" y="728"/>
                  </a:lnTo>
                  <a:lnTo>
                    <a:pt x="353" y="940"/>
                  </a:lnTo>
                  <a:lnTo>
                    <a:pt x="118" y="1034"/>
                  </a:lnTo>
                  <a:lnTo>
                    <a:pt x="48" y="1104"/>
                  </a:lnTo>
                  <a:lnTo>
                    <a:pt x="1" y="1198"/>
                  </a:lnTo>
                  <a:lnTo>
                    <a:pt x="1" y="1292"/>
                  </a:lnTo>
                  <a:lnTo>
                    <a:pt x="24" y="1386"/>
                  </a:lnTo>
                  <a:lnTo>
                    <a:pt x="71" y="1433"/>
                  </a:lnTo>
                  <a:lnTo>
                    <a:pt x="118" y="1480"/>
                  </a:lnTo>
                  <a:lnTo>
                    <a:pt x="189" y="1503"/>
                  </a:lnTo>
                  <a:lnTo>
                    <a:pt x="259" y="1527"/>
                  </a:lnTo>
                  <a:lnTo>
                    <a:pt x="306" y="1503"/>
                  </a:lnTo>
                  <a:lnTo>
                    <a:pt x="377" y="1480"/>
                  </a:lnTo>
                  <a:lnTo>
                    <a:pt x="541" y="1409"/>
                  </a:lnTo>
                  <a:lnTo>
                    <a:pt x="1058" y="1222"/>
                  </a:lnTo>
                  <a:lnTo>
                    <a:pt x="1434" y="1081"/>
                  </a:lnTo>
                  <a:lnTo>
                    <a:pt x="1903" y="963"/>
                  </a:lnTo>
                  <a:lnTo>
                    <a:pt x="2443" y="846"/>
                  </a:lnTo>
                  <a:lnTo>
                    <a:pt x="3054" y="728"/>
                  </a:lnTo>
                  <a:lnTo>
                    <a:pt x="3758" y="611"/>
                  </a:lnTo>
                  <a:lnTo>
                    <a:pt x="4533" y="540"/>
                  </a:lnTo>
                  <a:lnTo>
                    <a:pt x="5402" y="517"/>
                  </a:lnTo>
                  <a:lnTo>
                    <a:pt x="6342" y="494"/>
                  </a:lnTo>
                  <a:lnTo>
                    <a:pt x="7352" y="540"/>
                  </a:lnTo>
                  <a:lnTo>
                    <a:pt x="8432" y="658"/>
                  </a:lnTo>
                  <a:lnTo>
                    <a:pt x="9606" y="822"/>
                  </a:lnTo>
                  <a:lnTo>
                    <a:pt x="10217" y="916"/>
                  </a:lnTo>
                  <a:lnTo>
                    <a:pt x="10851" y="1034"/>
                  </a:lnTo>
                  <a:lnTo>
                    <a:pt x="10945" y="1057"/>
                  </a:lnTo>
                  <a:lnTo>
                    <a:pt x="11039" y="1010"/>
                  </a:lnTo>
                  <a:lnTo>
                    <a:pt x="11109" y="940"/>
                  </a:lnTo>
                  <a:lnTo>
                    <a:pt x="11156" y="846"/>
                  </a:lnTo>
                  <a:lnTo>
                    <a:pt x="11156" y="752"/>
                  </a:lnTo>
                  <a:lnTo>
                    <a:pt x="11109" y="658"/>
                  </a:lnTo>
                  <a:lnTo>
                    <a:pt x="11039" y="587"/>
                  </a:lnTo>
                  <a:lnTo>
                    <a:pt x="10968" y="540"/>
                  </a:lnTo>
                  <a:lnTo>
                    <a:pt x="10311" y="423"/>
                  </a:lnTo>
                  <a:lnTo>
                    <a:pt x="9676" y="306"/>
                  </a:lnTo>
                  <a:lnTo>
                    <a:pt x="9066" y="212"/>
                  </a:lnTo>
                  <a:lnTo>
                    <a:pt x="8479" y="141"/>
                  </a:lnTo>
                  <a:lnTo>
                    <a:pt x="7352" y="47"/>
                  </a:lnTo>
                  <a:lnTo>
                    <a:pt x="63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4" name="Google Shape;724;p15"/>
          <p:cNvGrpSpPr/>
          <p:nvPr/>
        </p:nvGrpSpPr>
        <p:grpSpPr>
          <a:xfrm>
            <a:off x="2795166" y="276987"/>
            <a:ext cx="897273" cy="429782"/>
            <a:chOff x="3863100" y="581575"/>
            <a:chExt cx="629400" cy="301200"/>
          </a:xfrm>
        </p:grpSpPr>
        <p:sp>
          <p:nvSpPr>
            <p:cNvPr id="725" name="Google Shape;725;p15"/>
            <p:cNvSpPr/>
            <p:nvPr/>
          </p:nvSpPr>
          <p:spPr>
            <a:xfrm>
              <a:off x="3877200" y="581575"/>
              <a:ext cx="231350" cy="69875"/>
            </a:xfrm>
            <a:custGeom>
              <a:avLst/>
              <a:gdLst/>
              <a:ahLst/>
              <a:cxnLst/>
              <a:rect l="l" t="t" r="r" b="b"/>
              <a:pathLst>
                <a:path w="9254" h="2795" extrusionOk="0">
                  <a:moveTo>
                    <a:pt x="611" y="564"/>
                  </a:moveTo>
                  <a:lnTo>
                    <a:pt x="1597" y="752"/>
                  </a:lnTo>
                  <a:lnTo>
                    <a:pt x="2607" y="893"/>
                  </a:lnTo>
                  <a:lnTo>
                    <a:pt x="3641" y="1010"/>
                  </a:lnTo>
                  <a:lnTo>
                    <a:pt x="4650" y="1081"/>
                  </a:lnTo>
                  <a:lnTo>
                    <a:pt x="5660" y="1128"/>
                  </a:lnTo>
                  <a:lnTo>
                    <a:pt x="6693" y="1151"/>
                  </a:lnTo>
                  <a:lnTo>
                    <a:pt x="7703" y="1104"/>
                  </a:lnTo>
                  <a:lnTo>
                    <a:pt x="8737" y="1057"/>
                  </a:lnTo>
                  <a:lnTo>
                    <a:pt x="8737" y="1057"/>
                  </a:lnTo>
                  <a:lnTo>
                    <a:pt x="8666" y="2278"/>
                  </a:lnTo>
                  <a:lnTo>
                    <a:pt x="517" y="1785"/>
                  </a:lnTo>
                  <a:lnTo>
                    <a:pt x="611" y="564"/>
                  </a:lnTo>
                  <a:close/>
                  <a:moveTo>
                    <a:pt x="306" y="0"/>
                  </a:moveTo>
                  <a:lnTo>
                    <a:pt x="212" y="47"/>
                  </a:lnTo>
                  <a:lnTo>
                    <a:pt x="141" y="118"/>
                  </a:lnTo>
                  <a:lnTo>
                    <a:pt x="118" y="235"/>
                  </a:lnTo>
                  <a:lnTo>
                    <a:pt x="0" y="1996"/>
                  </a:lnTo>
                  <a:lnTo>
                    <a:pt x="24" y="2090"/>
                  </a:lnTo>
                  <a:lnTo>
                    <a:pt x="71" y="2184"/>
                  </a:lnTo>
                  <a:lnTo>
                    <a:pt x="141" y="2231"/>
                  </a:lnTo>
                  <a:lnTo>
                    <a:pt x="235" y="2255"/>
                  </a:lnTo>
                  <a:lnTo>
                    <a:pt x="8877" y="2795"/>
                  </a:lnTo>
                  <a:lnTo>
                    <a:pt x="8901" y="2795"/>
                  </a:lnTo>
                  <a:lnTo>
                    <a:pt x="8995" y="2771"/>
                  </a:lnTo>
                  <a:lnTo>
                    <a:pt x="9065" y="2724"/>
                  </a:lnTo>
                  <a:lnTo>
                    <a:pt x="9112" y="2654"/>
                  </a:lnTo>
                  <a:lnTo>
                    <a:pt x="9136" y="2560"/>
                  </a:lnTo>
                  <a:lnTo>
                    <a:pt x="9253" y="799"/>
                  </a:lnTo>
                  <a:lnTo>
                    <a:pt x="9230" y="681"/>
                  </a:lnTo>
                  <a:lnTo>
                    <a:pt x="9183" y="587"/>
                  </a:lnTo>
                  <a:lnTo>
                    <a:pt x="9089" y="540"/>
                  </a:lnTo>
                  <a:lnTo>
                    <a:pt x="8971" y="517"/>
                  </a:lnTo>
                  <a:lnTo>
                    <a:pt x="7915" y="587"/>
                  </a:lnTo>
                  <a:lnTo>
                    <a:pt x="6834" y="634"/>
                  </a:lnTo>
                  <a:lnTo>
                    <a:pt x="5754" y="634"/>
                  </a:lnTo>
                  <a:lnTo>
                    <a:pt x="4674" y="587"/>
                  </a:lnTo>
                  <a:lnTo>
                    <a:pt x="3617" y="493"/>
                  </a:lnTo>
                  <a:lnTo>
                    <a:pt x="2537" y="376"/>
                  </a:lnTo>
                  <a:lnTo>
                    <a:pt x="1480" y="212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15"/>
            <p:cNvSpPr/>
            <p:nvPr/>
          </p:nvSpPr>
          <p:spPr>
            <a:xfrm>
              <a:off x="4056275" y="637350"/>
              <a:ext cx="38175" cy="200225"/>
            </a:xfrm>
            <a:custGeom>
              <a:avLst/>
              <a:gdLst/>
              <a:ahLst/>
              <a:cxnLst/>
              <a:rect l="l" t="t" r="r" b="b"/>
              <a:pathLst>
                <a:path w="1527" h="8009" extrusionOk="0">
                  <a:moveTo>
                    <a:pt x="611" y="0"/>
                  </a:moveTo>
                  <a:lnTo>
                    <a:pt x="540" y="47"/>
                  </a:lnTo>
                  <a:lnTo>
                    <a:pt x="470" y="141"/>
                  </a:lnTo>
                  <a:lnTo>
                    <a:pt x="446" y="235"/>
                  </a:lnTo>
                  <a:lnTo>
                    <a:pt x="446" y="329"/>
                  </a:lnTo>
                  <a:lnTo>
                    <a:pt x="517" y="540"/>
                  </a:lnTo>
                  <a:lnTo>
                    <a:pt x="658" y="1104"/>
                  </a:lnTo>
                  <a:lnTo>
                    <a:pt x="752" y="1480"/>
                  </a:lnTo>
                  <a:lnTo>
                    <a:pt x="822" y="1926"/>
                  </a:lnTo>
                  <a:lnTo>
                    <a:pt x="916" y="2419"/>
                  </a:lnTo>
                  <a:lnTo>
                    <a:pt x="963" y="2959"/>
                  </a:lnTo>
                  <a:lnTo>
                    <a:pt x="1010" y="3523"/>
                  </a:lnTo>
                  <a:lnTo>
                    <a:pt x="1010" y="4110"/>
                  </a:lnTo>
                  <a:lnTo>
                    <a:pt x="986" y="4697"/>
                  </a:lnTo>
                  <a:lnTo>
                    <a:pt x="893" y="5308"/>
                  </a:lnTo>
                  <a:lnTo>
                    <a:pt x="775" y="5918"/>
                  </a:lnTo>
                  <a:lnTo>
                    <a:pt x="705" y="6224"/>
                  </a:lnTo>
                  <a:lnTo>
                    <a:pt x="587" y="6505"/>
                  </a:lnTo>
                  <a:lnTo>
                    <a:pt x="493" y="6787"/>
                  </a:lnTo>
                  <a:lnTo>
                    <a:pt x="352" y="7069"/>
                  </a:lnTo>
                  <a:lnTo>
                    <a:pt x="211" y="7351"/>
                  </a:lnTo>
                  <a:lnTo>
                    <a:pt x="24" y="7609"/>
                  </a:lnTo>
                  <a:lnTo>
                    <a:pt x="0" y="7703"/>
                  </a:lnTo>
                  <a:lnTo>
                    <a:pt x="0" y="7797"/>
                  </a:lnTo>
                  <a:lnTo>
                    <a:pt x="24" y="7891"/>
                  </a:lnTo>
                  <a:lnTo>
                    <a:pt x="94" y="7961"/>
                  </a:lnTo>
                  <a:lnTo>
                    <a:pt x="165" y="7985"/>
                  </a:lnTo>
                  <a:lnTo>
                    <a:pt x="235" y="8008"/>
                  </a:lnTo>
                  <a:lnTo>
                    <a:pt x="305" y="8008"/>
                  </a:lnTo>
                  <a:lnTo>
                    <a:pt x="352" y="7985"/>
                  </a:lnTo>
                  <a:lnTo>
                    <a:pt x="399" y="7938"/>
                  </a:lnTo>
                  <a:lnTo>
                    <a:pt x="446" y="7891"/>
                  </a:lnTo>
                  <a:lnTo>
                    <a:pt x="634" y="7609"/>
                  </a:lnTo>
                  <a:lnTo>
                    <a:pt x="799" y="7327"/>
                  </a:lnTo>
                  <a:lnTo>
                    <a:pt x="939" y="7022"/>
                  </a:lnTo>
                  <a:lnTo>
                    <a:pt x="1057" y="6717"/>
                  </a:lnTo>
                  <a:lnTo>
                    <a:pt x="1174" y="6411"/>
                  </a:lnTo>
                  <a:lnTo>
                    <a:pt x="1268" y="6106"/>
                  </a:lnTo>
                  <a:lnTo>
                    <a:pt x="1339" y="5777"/>
                  </a:lnTo>
                  <a:lnTo>
                    <a:pt x="1409" y="5472"/>
                  </a:lnTo>
                  <a:lnTo>
                    <a:pt x="1480" y="4838"/>
                  </a:lnTo>
                  <a:lnTo>
                    <a:pt x="1527" y="4204"/>
                  </a:lnTo>
                  <a:lnTo>
                    <a:pt x="1527" y="3593"/>
                  </a:lnTo>
                  <a:lnTo>
                    <a:pt x="1480" y="2983"/>
                  </a:lnTo>
                  <a:lnTo>
                    <a:pt x="1433" y="2443"/>
                  </a:lnTo>
                  <a:lnTo>
                    <a:pt x="1362" y="1926"/>
                  </a:lnTo>
                  <a:lnTo>
                    <a:pt x="1268" y="1456"/>
                  </a:lnTo>
                  <a:lnTo>
                    <a:pt x="1174" y="1034"/>
                  </a:lnTo>
                  <a:lnTo>
                    <a:pt x="1010" y="423"/>
                  </a:lnTo>
                  <a:lnTo>
                    <a:pt x="939" y="165"/>
                  </a:lnTo>
                  <a:lnTo>
                    <a:pt x="893" y="71"/>
                  </a:lnTo>
                  <a:lnTo>
                    <a:pt x="822" y="24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15"/>
            <p:cNvSpPr/>
            <p:nvPr/>
          </p:nvSpPr>
          <p:spPr>
            <a:xfrm>
              <a:off x="3863100" y="813475"/>
              <a:ext cx="231350" cy="69300"/>
            </a:xfrm>
            <a:custGeom>
              <a:avLst/>
              <a:gdLst/>
              <a:ahLst/>
              <a:cxnLst/>
              <a:rect l="l" t="t" r="r" b="b"/>
              <a:pathLst>
                <a:path w="9254" h="2772" extrusionOk="0">
                  <a:moveTo>
                    <a:pt x="611" y="517"/>
                  </a:moveTo>
                  <a:lnTo>
                    <a:pt x="8737" y="1010"/>
                  </a:lnTo>
                  <a:lnTo>
                    <a:pt x="8666" y="2208"/>
                  </a:lnTo>
                  <a:lnTo>
                    <a:pt x="8009" y="2091"/>
                  </a:lnTo>
                  <a:lnTo>
                    <a:pt x="7328" y="1973"/>
                  </a:lnTo>
                  <a:lnTo>
                    <a:pt x="6623" y="1879"/>
                  </a:lnTo>
                  <a:lnTo>
                    <a:pt x="5919" y="1785"/>
                  </a:lnTo>
                  <a:lnTo>
                    <a:pt x="5191" y="1738"/>
                  </a:lnTo>
                  <a:lnTo>
                    <a:pt x="4439" y="1691"/>
                  </a:lnTo>
                  <a:lnTo>
                    <a:pt x="3664" y="1668"/>
                  </a:lnTo>
                  <a:lnTo>
                    <a:pt x="2889" y="1644"/>
                  </a:lnTo>
                  <a:lnTo>
                    <a:pt x="1715" y="1668"/>
                  </a:lnTo>
                  <a:lnTo>
                    <a:pt x="517" y="1738"/>
                  </a:lnTo>
                  <a:lnTo>
                    <a:pt x="517" y="1738"/>
                  </a:lnTo>
                  <a:lnTo>
                    <a:pt x="611" y="517"/>
                  </a:lnTo>
                  <a:close/>
                  <a:moveTo>
                    <a:pt x="283" y="1"/>
                  </a:moveTo>
                  <a:lnTo>
                    <a:pt x="189" y="48"/>
                  </a:lnTo>
                  <a:lnTo>
                    <a:pt x="142" y="141"/>
                  </a:lnTo>
                  <a:lnTo>
                    <a:pt x="118" y="235"/>
                  </a:lnTo>
                  <a:lnTo>
                    <a:pt x="1" y="1973"/>
                  </a:lnTo>
                  <a:lnTo>
                    <a:pt x="24" y="2091"/>
                  </a:lnTo>
                  <a:lnTo>
                    <a:pt x="71" y="2185"/>
                  </a:lnTo>
                  <a:lnTo>
                    <a:pt x="165" y="2232"/>
                  </a:lnTo>
                  <a:lnTo>
                    <a:pt x="283" y="2255"/>
                  </a:lnTo>
                  <a:lnTo>
                    <a:pt x="1480" y="2185"/>
                  </a:lnTo>
                  <a:lnTo>
                    <a:pt x="2631" y="2161"/>
                  </a:lnTo>
                  <a:lnTo>
                    <a:pt x="3758" y="2161"/>
                  </a:lnTo>
                  <a:lnTo>
                    <a:pt x="4862" y="2208"/>
                  </a:lnTo>
                  <a:lnTo>
                    <a:pt x="5919" y="2302"/>
                  </a:lnTo>
                  <a:lnTo>
                    <a:pt x="6929" y="2419"/>
                  </a:lnTo>
                  <a:lnTo>
                    <a:pt x="7892" y="2584"/>
                  </a:lnTo>
                  <a:lnTo>
                    <a:pt x="8831" y="2772"/>
                  </a:lnTo>
                  <a:lnTo>
                    <a:pt x="8972" y="2772"/>
                  </a:lnTo>
                  <a:lnTo>
                    <a:pt x="9042" y="2725"/>
                  </a:lnTo>
                  <a:lnTo>
                    <a:pt x="9113" y="2654"/>
                  </a:lnTo>
                  <a:lnTo>
                    <a:pt x="9136" y="2537"/>
                  </a:lnTo>
                  <a:lnTo>
                    <a:pt x="9254" y="776"/>
                  </a:lnTo>
                  <a:lnTo>
                    <a:pt x="9230" y="682"/>
                  </a:lnTo>
                  <a:lnTo>
                    <a:pt x="9183" y="611"/>
                  </a:lnTo>
                  <a:lnTo>
                    <a:pt x="9113" y="541"/>
                  </a:lnTo>
                  <a:lnTo>
                    <a:pt x="9019" y="517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15"/>
            <p:cNvSpPr/>
            <p:nvPr/>
          </p:nvSpPr>
          <p:spPr>
            <a:xfrm>
              <a:off x="4081500" y="699575"/>
              <a:ext cx="411000" cy="68725"/>
            </a:xfrm>
            <a:custGeom>
              <a:avLst/>
              <a:gdLst/>
              <a:ahLst/>
              <a:cxnLst/>
              <a:rect l="l" t="t" r="r" b="b"/>
              <a:pathLst>
                <a:path w="16440" h="2749" extrusionOk="0">
                  <a:moveTo>
                    <a:pt x="11978" y="1"/>
                  </a:moveTo>
                  <a:lnTo>
                    <a:pt x="10733" y="24"/>
                  </a:lnTo>
                  <a:lnTo>
                    <a:pt x="9418" y="71"/>
                  </a:lnTo>
                  <a:lnTo>
                    <a:pt x="8080" y="142"/>
                  </a:lnTo>
                  <a:lnTo>
                    <a:pt x="6741" y="235"/>
                  </a:lnTo>
                  <a:lnTo>
                    <a:pt x="5426" y="353"/>
                  </a:lnTo>
                  <a:lnTo>
                    <a:pt x="3077" y="564"/>
                  </a:lnTo>
                  <a:lnTo>
                    <a:pt x="1246" y="776"/>
                  </a:lnTo>
                  <a:lnTo>
                    <a:pt x="212" y="893"/>
                  </a:lnTo>
                  <a:lnTo>
                    <a:pt x="118" y="917"/>
                  </a:lnTo>
                  <a:lnTo>
                    <a:pt x="48" y="987"/>
                  </a:lnTo>
                  <a:lnTo>
                    <a:pt x="1" y="1081"/>
                  </a:lnTo>
                  <a:lnTo>
                    <a:pt x="1" y="1175"/>
                  </a:lnTo>
                  <a:lnTo>
                    <a:pt x="24" y="1269"/>
                  </a:lnTo>
                  <a:lnTo>
                    <a:pt x="95" y="1339"/>
                  </a:lnTo>
                  <a:lnTo>
                    <a:pt x="189" y="1386"/>
                  </a:lnTo>
                  <a:lnTo>
                    <a:pt x="283" y="1386"/>
                  </a:lnTo>
                  <a:lnTo>
                    <a:pt x="1997" y="1198"/>
                  </a:lnTo>
                  <a:lnTo>
                    <a:pt x="4158" y="963"/>
                  </a:lnTo>
                  <a:lnTo>
                    <a:pt x="6553" y="776"/>
                  </a:lnTo>
                  <a:lnTo>
                    <a:pt x="7774" y="682"/>
                  </a:lnTo>
                  <a:lnTo>
                    <a:pt x="8995" y="588"/>
                  </a:lnTo>
                  <a:lnTo>
                    <a:pt x="10193" y="541"/>
                  </a:lnTo>
                  <a:lnTo>
                    <a:pt x="11344" y="517"/>
                  </a:lnTo>
                  <a:lnTo>
                    <a:pt x="12424" y="494"/>
                  </a:lnTo>
                  <a:lnTo>
                    <a:pt x="13387" y="517"/>
                  </a:lnTo>
                  <a:lnTo>
                    <a:pt x="14232" y="588"/>
                  </a:lnTo>
                  <a:lnTo>
                    <a:pt x="14608" y="635"/>
                  </a:lnTo>
                  <a:lnTo>
                    <a:pt x="14960" y="682"/>
                  </a:lnTo>
                  <a:lnTo>
                    <a:pt x="15242" y="752"/>
                  </a:lnTo>
                  <a:lnTo>
                    <a:pt x="15501" y="823"/>
                  </a:lnTo>
                  <a:lnTo>
                    <a:pt x="15688" y="917"/>
                  </a:lnTo>
                  <a:lnTo>
                    <a:pt x="15853" y="1010"/>
                  </a:lnTo>
                  <a:lnTo>
                    <a:pt x="15923" y="1081"/>
                  </a:lnTo>
                  <a:lnTo>
                    <a:pt x="15947" y="1128"/>
                  </a:lnTo>
                  <a:lnTo>
                    <a:pt x="15923" y="1175"/>
                  </a:lnTo>
                  <a:lnTo>
                    <a:pt x="15876" y="1245"/>
                  </a:lnTo>
                  <a:lnTo>
                    <a:pt x="15759" y="1339"/>
                  </a:lnTo>
                  <a:lnTo>
                    <a:pt x="15594" y="1433"/>
                  </a:lnTo>
                  <a:lnTo>
                    <a:pt x="15383" y="1527"/>
                  </a:lnTo>
                  <a:lnTo>
                    <a:pt x="15148" y="1598"/>
                  </a:lnTo>
                  <a:lnTo>
                    <a:pt x="14538" y="1762"/>
                  </a:lnTo>
                  <a:lnTo>
                    <a:pt x="13810" y="1879"/>
                  </a:lnTo>
                  <a:lnTo>
                    <a:pt x="12964" y="1973"/>
                  </a:lnTo>
                  <a:lnTo>
                    <a:pt x="12025" y="2067"/>
                  </a:lnTo>
                  <a:lnTo>
                    <a:pt x="10992" y="2138"/>
                  </a:lnTo>
                  <a:lnTo>
                    <a:pt x="9888" y="2185"/>
                  </a:lnTo>
                  <a:lnTo>
                    <a:pt x="8737" y="2232"/>
                  </a:lnTo>
                  <a:lnTo>
                    <a:pt x="7539" y="2255"/>
                  </a:lnTo>
                  <a:lnTo>
                    <a:pt x="5097" y="2255"/>
                  </a:lnTo>
                  <a:lnTo>
                    <a:pt x="2702" y="2208"/>
                  </a:lnTo>
                  <a:lnTo>
                    <a:pt x="471" y="2138"/>
                  </a:lnTo>
                  <a:lnTo>
                    <a:pt x="377" y="2138"/>
                  </a:lnTo>
                  <a:lnTo>
                    <a:pt x="283" y="2208"/>
                  </a:lnTo>
                  <a:lnTo>
                    <a:pt x="236" y="2279"/>
                  </a:lnTo>
                  <a:lnTo>
                    <a:pt x="212" y="2373"/>
                  </a:lnTo>
                  <a:lnTo>
                    <a:pt x="212" y="2466"/>
                  </a:lnTo>
                  <a:lnTo>
                    <a:pt x="259" y="2560"/>
                  </a:lnTo>
                  <a:lnTo>
                    <a:pt x="353" y="2607"/>
                  </a:lnTo>
                  <a:lnTo>
                    <a:pt x="447" y="2631"/>
                  </a:lnTo>
                  <a:lnTo>
                    <a:pt x="2537" y="2701"/>
                  </a:lnTo>
                  <a:lnTo>
                    <a:pt x="4275" y="2748"/>
                  </a:lnTo>
                  <a:lnTo>
                    <a:pt x="7868" y="2748"/>
                  </a:lnTo>
                  <a:lnTo>
                    <a:pt x="9465" y="2701"/>
                  </a:lnTo>
                  <a:lnTo>
                    <a:pt x="11015" y="2654"/>
                  </a:lnTo>
                  <a:lnTo>
                    <a:pt x="12471" y="2537"/>
                  </a:lnTo>
                  <a:lnTo>
                    <a:pt x="13152" y="2466"/>
                  </a:lnTo>
                  <a:lnTo>
                    <a:pt x="13786" y="2396"/>
                  </a:lnTo>
                  <a:lnTo>
                    <a:pt x="14350" y="2302"/>
                  </a:lnTo>
                  <a:lnTo>
                    <a:pt x="14890" y="2185"/>
                  </a:lnTo>
                  <a:lnTo>
                    <a:pt x="15336" y="2067"/>
                  </a:lnTo>
                  <a:lnTo>
                    <a:pt x="15712" y="1926"/>
                  </a:lnTo>
                  <a:lnTo>
                    <a:pt x="16017" y="1762"/>
                  </a:lnTo>
                  <a:lnTo>
                    <a:pt x="16135" y="1691"/>
                  </a:lnTo>
                  <a:lnTo>
                    <a:pt x="16252" y="1598"/>
                  </a:lnTo>
                  <a:lnTo>
                    <a:pt x="16346" y="1457"/>
                  </a:lnTo>
                  <a:lnTo>
                    <a:pt x="16416" y="1316"/>
                  </a:lnTo>
                  <a:lnTo>
                    <a:pt x="16440" y="1198"/>
                  </a:lnTo>
                  <a:lnTo>
                    <a:pt x="16440" y="1081"/>
                  </a:lnTo>
                  <a:lnTo>
                    <a:pt x="16416" y="987"/>
                  </a:lnTo>
                  <a:lnTo>
                    <a:pt x="16393" y="870"/>
                  </a:lnTo>
                  <a:lnTo>
                    <a:pt x="16299" y="729"/>
                  </a:lnTo>
                  <a:lnTo>
                    <a:pt x="16182" y="611"/>
                  </a:lnTo>
                  <a:lnTo>
                    <a:pt x="15970" y="494"/>
                  </a:lnTo>
                  <a:lnTo>
                    <a:pt x="15712" y="376"/>
                  </a:lnTo>
                  <a:lnTo>
                    <a:pt x="15407" y="282"/>
                  </a:lnTo>
                  <a:lnTo>
                    <a:pt x="15031" y="188"/>
                  </a:lnTo>
                  <a:lnTo>
                    <a:pt x="14632" y="142"/>
                  </a:lnTo>
                  <a:lnTo>
                    <a:pt x="14162" y="71"/>
                  </a:lnTo>
                  <a:lnTo>
                    <a:pt x="13669" y="48"/>
                  </a:lnTo>
                  <a:lnTo>
                    <a:pt x="13129" y="24"/>
                  </a:lnTo>
                  <a:lnTo>
                    <a:pt x="11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15"/>
            <p:cNvSpPr/>
            <p:nvPr/>
          </p:nvSpPr>
          <p:spPr>
            <a:xfrm>
              <a:off x="3871325" y="627375"/>
              <a:ext cx="45825" cy="200225"/>
            </a:xfrm>
            <a:custGeom>
              <a:avLst/>
              <a:gdLst/>
              <a:ahLst/>
              <a:cxnLst/>
              <a:rect l="l" t="t" r="r" b="b"/>
              <a:pathLst>
                <a:path w="1833" h="8009" extrusionOk="0">
                  <a:moveTo>
                    <a:pt x="1551" y="0"/>
                  </a:moveTo>
                  <a:lnTo>
                    <a:pt x="1457" y="24"/>
                  </a:lnTo>
                  <a:lnTo>
                    <a:pt x="1386" y="94"/>
                  </a:lnTo>
                  <a:lnTo>
                    <a:pt x="1245" y="305"/>
                  </a:lnTo>
                  <a:lnTo>
                    <a:pt x="963" y="822"/>
                  </a:lnTo>
                  <a:lnTo>
                    <a:pt x="799" y="1174"/>
                  </a:lnTo>
                  <a:lnTo>
                    <a:pt x="611" y="1620"/>
                  </a:lnTo>
                  <a:lnTo>
                    <a:pt x="447" y="2090"/>
                  </a:lnTo>
                  <a:lnTo>
                    <a:pt x="282" y="2630"/>
                  </a:lnTo>
                  <a:lnTo>
                    <a:pt x="142" y="3194"/>
                  </a:lnTo>
                  <a:lnTo>
                    <a:pt x="48" y="3805"/>
                  </a:lnTo>
                  <a:lnTo>
                    <a:pt x="24" y="4133"/>
                  </a:lnTo>
                  <a:lnTo>
                    <a:pt x="1" y="4462"/>
                  </a:lnTo>
                  <a:lnTo>
                    <a:pt x="1" y="4791"/>
                  </a:lnTo>
                  <a:lnTo>
                    <a:pt x="24" y="5120"/>
                  </a:lnTo>
                  <a:lnTo>
                    <a:pt x="48" y="5472"/>
                  </a:lnTo>
                  <a:lnTo>
                    <a:pt x="95" y="5801"/>
                  </a:lnTo>
                  <a:lnTo>
                    <a:pt x="188" y="6153"/>
                  </a:lnTo>
                  <a:lnTo>
                    <a:pt x="282" y="6505"/>
                  </a:lnTo>
                  <a:lnTo>
                    <a:pt x="400" y="6857"/>
                  </a:lnTo>
                  <a:lnTo>
                    <a:pt x="541" y="7186"/>
                  </a:lnTo>
                  <a:lnTo>
                    <a:pt x="705" y="7539"/>
                  </a:lnTo>
                  <a:lnTo>
                    <a:pt x="916" y="7891"/>
                  </a:lnTo>
                  <a:lnTo>
                    <a:pt x="963" y="7938"/>
                  </a:lnTo>
                  <a:lnTo>
                    <a:pt x="1010" y="7985"/>
                  </a:lnTo>
                  <a:lnTo>
                    <a:pt x="1057" y="8008"/>
                  </a:lnTo>
                  <a:lnTo>
                    <a:pt x="1198" y="8008"/>
                  </a:lnTo>
                  <a:lnTo>
                    <a:pt x="1269" y="7961"/>
                  </a:lnTo>
                  <a:lnTo>
                    <a:pt x="1339" y="7914"/>
                  </a:lnTo>
                  <a:lnTo>
                    <a:pt x="1386" y="7820"/>
                  </a:lnTo>
                  <a:lnTo>
                    <a:pt x="1386" y="7726"/>
                  </a:lnTo>
                  <a:lnTo>
                    <a:pt x="1339" y="7632"/>
                  </a:lnTo>
                  <a:lnTo>
                    <a:pt x="1151" y="7304"/>
                  </a:lnTo>
                  <a:lnTo>
                    <a:pt x="1010" y="6975"/>
                  </a:lnTo>
                  <a:lnTo>
                    <a:pt x="870" y="6670"/>
                  </a:lnTo>
                  <a:lnTo>
                    <a:pt x="752" y="6341"/>
                  </a:lnTo>
                  <a:lnTo>
                    <a:pt x="658" y="6012"/>
                  </a:lnTo>
                  <a:lnTo>
                    <a:pt x="588" y="5683"/>
                  </a:lnTo>
                  <a:lnTo>
                    <a:pt x="541" y="5378"/>
                  </a:lnTo>
                  <a:lnTo>
                    <a:pt x="517" y="5073"/>
                  </a:lnTo>
                  <a:lnTo>
                    <a:pt x="517" y="4744"/>
                  </a:lnTo>
                  <a:lnTo>
                    <a:pt x="517" y="4439"/>
                  </a:lnTo>
                  <a:lnTo>
                    <a:pt x="541" y="3851"/>
                  </a:lnTo>
                  <a:lnTo>
                    <a:pt x="635" y="3288"/>
                  </a:lnTo>
                  <a:lnTo>
                    <a:pt x="776" y="2748"/>
                  </a:lnTo>
                  <a:lnTo>
                    <a:pt x="916" y="2255"/>
                  </a:lnTo>
                  <a:lnTo>
                    <a:pt x="1081" y="1808"/>
                  </a:lnTo>
                  <a:lnTo>
                    <a:pt x="1245" y="1409"/>
                  </a:lnTo>
                  <a:lnTo>
                    <a:pt x="1410" y="1057"/>
                  </a:lnTo>
                  <a:lnTo>
                    <a:pt x="1691" y="564"/>
                  </a:lnTo>
                  <a:lnTo>
                    <a:pt x="1785" y="399"/>
                  </a:lnTo>
                  <a:lnTo>
                    <a:pt x="1832" y="305"/>
                  </a:lnTo>
                  <a:lnTo>
                    <a:pt x="1832" y="211"/>
                  </a:lnTo>
                  <a:lnTo>
                    <a:pt x="1809" y="117"/>
                  </a:lnTo>
                  <a:lnTo>
                    <a:pt x="1738" y="47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0" name="Google Shape;730;p15"/>
          <p:cNvSpPr/>
          <p:nvPr/>
        </p:nvSpPr>
        <p:spPr>
          <a:xfrm>
            <a:off x="8786400" y="21422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15"/>
          <p:cNvSpPr/>
          <p:nvPr/>
        </p:nvSpPr>
        <p:spPr>
          <a:xfrm>
            <a:off x="209050" y="269750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15"/>
          <p:cNvSpPr/>
          <p:nvPr/>
        </p:nvSpPr>
        <p:spPr>
          <a:xfrm>
            <a:off x="4085725" y="32460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Google Shape;733;p15"/>
          <p:cNvSpPr/>
          <p:nvPr/>
        </p:nvSpPr>
        <p:spPr>
          <a:xfrm>
            <a:off x="6181225" y="20458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7750" y="365760"/>
            <a:ext cx="77085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fa Slab One"/>
              <a:buNone/>
              <a:defRPr sz="3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2700" y="1351875"/>
            <a:ext cx="77118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●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○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■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●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○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■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●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○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ind"/>
              <a:buChar char="■"/>
              <a:defRPr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8" r:id="rId7"/>
    <p:sldLayoutId id="2147483659" r:id="rId8"/>
    <p:sldLayoutId id="2147483661" r:id="rId9"/>
    <p:sldLayoutId id="2147483664" r:id="rId10"/>
    <p:sldLayoutId id="2147483665" r:id="rId11"/>
    <p:sldLayoutId id="2147483668" r:id="rId12"/>
    <p:sldLayoutId id="2147483669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3" name="Google Shape;1213;p27"/>
          <p:cNvGrpSpPr/>
          <p:nvPr/>
        </p:nvGrpSpPr>
        <p:grpSpPr>
          <a:xfrm>
            <a:off x="3120213" y="3724400"/>
            <a:ext cx="2847475" cy="960750"/>
            <a:chOff x="3178100" y="6174825"/>
            <a:chExt cx="2847475" cy="960750"/>
          </a:xfrm>
        </p:grpSpPr>
        <p:sp>
          <p:nvSpPr>
            <p:cNvPr id="1214" name="Google Shape;1214;p27"/>
            <p:cNvSpPr/>
            <p:nvPr/>
          </p:nvSpPr>
          <p:spPr>
            <a:xfrm>
              <a:off x="3178100" y="6987975"/>
              <a:ext cx="2769600" cy="1476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27"/>
            <p:cNvSpPr/>
            <p:nvPr/>
          </p:nvSpPr>
          <p:spPr>
            <a:xfrm>
              <a:off x="4826700" y="6514750"/>
              <a:ext cx="1198875" cy="552500"/>
            </a:xfrm>
            <a:custGeom>
              <a:avLst/>
              <a:gdLst/>
              <a:ahLst/>
              <a:cxnLst/>
              <a:rect l="l" t="t" r="r" b="b"/>
              <a:pathLst>
                <a:path w="47955" h="22100" extrusionOk="0">
                  <a:moveTo>
                    <a:pt x="17590" y="1"/>
                  </a:moveTo>
                  <a:lnTo>
                    <a:pt x="17284" y="940"/>
                  </a:lnTo>
                  <a:lnTo>
                    <a:pt x="16885" y="2044"/>
                  </a:lnTo>
                  <a:lnTo>
                    <a:pt x="16369" y="3453"/>
                  </a:lnTo>
                  <a:lnTo>
                    <a:pt x="15688" y="5120"/>
                  </a:lnTo>
                  <a:lnTo>
                    <a:pt x="15312" y="6036"/>
                  </a:lnTo>
                  <a:lnTo>
                    <a:pt x="14889" y="6999"/>
                  </a:lnTo>
                  <a:lnTo>
                    <a:pt x="14419" y="7985"/>
                  </a:lnTo>
                  <a:lnTo>
                    <a:pt x="13926" y="8995"/>
                  </a:lnTo>
                  <a:lnTo>
                    <a:pt x="13410" y="10005"/>
                  </a:lnTo>
                  <a:lnTo>
                    <a:pt x="12846" y="11038"/>
                  </a:lnTo>
                  <a:lnTo>
                    <a:pt x="12259" y="12071"/>
                  </a:lnTo>
                  <a:lnTo>
                    <a:pt x="11648" y="13105"/>
                  </a:lnTo>
                  <a:lnTo>
                    <a:pt x="10991" y="14115"/>
                  </a:lnTo>
                  <a:lnTo>
                    <a:pt x="10333" y="15101"/>
                  </a:lnTo>
                  <a:lnTo>
                    <a:pt x="9605" y="16064"/>
                  </a:lnTo>
                  <a:lnTo>
                    <a:pt x="8877" y="16956"/>
                  </a:lnTo>
                  <a:lnTo>
                    <a:pt x="8501" y="17402"/>
                  </a:lnTo>
                  <a:lnTo>
                    <a:pt x="8102" y="17825"/>
                  </a:lnTo>
                  <a:lnTo>
                    <a:pt x="7726" y="18248"/>
                  </a:lnTo>
                  <a:lnTo>
                    <a:pt x="7304" y="18647"/>
                  </a:lnTo>
                  <a:lnTo>
                    <a:pt x="6904" y="19023"/>
                  </a:lnTo>
                  <a:lnTo>
                    <a:pt x="6482" y="19375"/>
                  </a:lnTo>
                  <a:lnTo>
                    <a:pt x="6059" y="19727"/>
                  </a:lnTo>
                  <a:lnTo>
                    <a:pt x="5636" y="20056"/>
                  </a:lnTo>
                  <a:lnTo>
                    <a:pt x="5214" y="20361"/>
                  </a:lnTo>
                  <a:lnTo>
                    <a:pt x="4767" y="20643"/>
                  </a:lnTo>
                  <a:lnTo>
                    <a:pt x="4321" y="20902"/>
                  </a:lnTo>
                  <a:lnTo>
                    <a:pt x="3851" y="21136"/>
                  </a:lnTo>
                  <a:lnTo>
                    <a:pt x="3405" y="21348"/>
                  </a:lnTo>
                  <a:lnTo>
                    <a:pt x="2936" y="21536"/>
                  </a:lnTo>
                  <a:lnTo>
                    <a:pt x="2466" y="21700"/>
                  </a:lnTo>
                  <a:lnTo>
                    <a:pt x="1973" y="21841"/>
                  </a:lnTo>
                  <a:lnTo>
                    <a:pt x="1480" y="21958"/>
                  </a:lnTo>
                  <a:lnTo>
                    <a:pt x="986" y="22029"/>
                  </a:lnTo>
                  <a:lnTo>
                    <a:pt x="493" y="22076"/>
                  </a:lnTo>
                  <a:lnTo>
                    <a:pt x="0" y="22099"/>
                  </a:lnTo>
                  <a:lnTo>
                    <a:pt x="30365" y="22099"/>
                  </a:lnTo>
                  <a:lnTo>
                    <a:pt x="30858" y="22076"/>
                  </a:lnTo>
                  <a:lnTo>
                    <a:pt x="31351" y="22029"/>
                  </a:lnTo>
                  <a:lnTo>
                    <a:pt x="31845" y="21958"/>
                  </a:lnTo>
                  <a:lnTo>
                    <a:pt x="32338" y="21841"/>
                  </a:lnTo>
                  <a:lnTo>
                    <a:pt x="32808" y="21700"/>
                  </a:lnTo>
                  <a:lnTo>
                    <a:pt x="33301" y="21536"/>
                  </a:lnTo>
                  <a:lnTo>
                    <a:pt x="33770" y="21348"/>
                  </a:lnTo>
                  <a:lnTo>
                    <a:pt x="34217" y="21136"/>
                  </a:lnTo>
                  <a:lnTo>
                    <a:pt x="34686" y="20902"/>
                  </a:lnTo>
                  <a:lnTo>
                    <a:pt x="35132" y="20643"/>
                  </a:lnTo>
                  <a:lnTo>
                    <a:pt x="35579" y="20361"/>
                  </a:lnTo>
                  <a:lnTo>
                    <a:pt x="36001" y="20056"/>
                  </a:lnTo>
                  <a:lnTo>
                    <a:pt x="36424" y="19727"/>
                  </a:lnTo>
                  <a:lnTo>
                    <a:pt x="36847" y="19375"/>
                  </a:lnTo>
                  <a:lnTo>
                    <a:pt x="37270" y="19023"/>
                  </a:lnTo>
                  <a:lnTo>
                    <a:pt x="37669" y="18647"/>
                  </a:lnTo>
                  <a:lnTo>
                    <a:pt x="38068" y="18248"/>
                  </a:lnTo>
                  <a:lnTo>
                    <a:pt x="38467" y="17825"/>
                  </a:lnTo>
                  <a:lnTo>
                    <a:pt x="38866" y="17402"/>
                  </a:lnTo>
                  <a:lnTo>
                    <a:pt x="39242" y="16956"/>
                  </a:lnTo>
                  <a:lnTo>
                    <a:pt x="39970" y="16064"/>
                  </a:lnTo>
                  <a:lnTo>
                    <a:pt x="40675" y="15101"/>
                  </a:lnTo>
                  <a:lnTo>
                    <a:pt x="41356" y="14115"/>
                  </a:lnTo>
                  <a:lnTo>
                    <a:pt x="42013" y="13105"/>
                  </a:lnTo>
                  <a:lnTo>
                    <a:pt x="42624" y="12071"/>
                  </a:lnTo>
                  <a:lnTo>
                    <a:pt x="43211" y="11038"/>
                  </a:lnTo>
                  <a:lnTo>
                    <a:pt x="43775" y="10005"/>
                  </a:lnTo>
                  <a:lnTo>
                    <a:pt x="44291" y="8995"/>
                  </a:lnTo>
                  <a:lnTo>
                    <a:pt x="44784" y="7985"/>
                  </a:lnTo>
                  <a:lnTo>
                    <a:pt x="45231" y="6999"/>
                  </a:lnTo>
                  <a:lnTo>
                    <a:pt x="45653" y="6036"/>
                  </a:lnTo>
                  <a:lnTo>
                    <a:pt x="46053" y="5120"/>
                  </a:lnTo>
                  <a:lnTo>
                    <a:pt x="46734" y="3453"/>
                  </a:lnTo>
                  <a:lnTo>
                    <a:pt x="47250" y="2044"/>
                  </a:lnTo>
                  <a:lnTo>
                    <a:pt x="47626" y="940"/>
                  </a:lnTo>
                  <a:lnTo>
                    <a:pt x="47955" y="1"/>
                  </a:lnTo>
                  <a:lnTo>
                    <a:pt x="45912" y="165"/>
                  </a:lnTo>
                  <a:lnTo>
                    <a:pt x="43892" y="306"/>
                  </a:lnTo>
                  <a:lnTo>
                    <a:pt x="41872" y="423"/>
                  </a:lnTo>
                  <a:lnTo>
                    <a:pt x="39900" y="541"/>
                  </a:lnTo>
                  <a:lnTo>
                    <a:pt x="37927" y="611"/>
                  </a:lnTo>
                  <a:lnTo>
                    <a:pt x="36001" y="658"/>
                  </a:lnTo>
                  <a:lnTo>
                    <a:pt x="34076" y="682"/>
                  </a:lnTo>
                  <a:lnTo>
                    <a:pt x="32173" y="705"/>
                  </a:lnTo>
                  <a:lnTo>
                    <a:pt x="30271" y="682"/>
                  </a:lnTo>
                  <a:lnTo>
                    <a:pt x="28416" y="658"/>
                  </a:lnTo>
                  <a:lnTo>
                    <a:pt x="26561" y="588"/>
                  </a:lnTo>
                  <a:lnTo>
                    <a:pt x="24729" y="517"/>
                  </a:lnTo>
                  <a:lnTo>
                    <a:pt x="22921" y="423"/>
                  </a:lnTo>
                  <a:lnTo>
                    <a:pt x="21136" y="306"/>
                  </a:lnTo>
                  <a:lnTo>
                    <a:pt x="19351" y="165"/>
                  </a:lnTo>
                  <a:lnTo>
                    <a:pt x="175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27"/>
            <p:cNvSpPr/>
            <p:nvPr/>
          </p:nvSpPr>
          <p:spPr>
            <a:xfrm>
              <a:off x="5309300" y="6579925"/>
              <a:ext cx="590650" cy="16450"/>
            </a:xfrm>
            <a:custGeom>
              <a:avLst/>
              <a:gdLst/>
              <a:ahLst/>
              <a:cxnLst/>
              <a:rect l="l" t="t" r="r" b="b"/>
              <a:pathLst>
                <a:path w="23626" h="658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8294" y="634"/>
                  </a:lnTo>
                  <a:lnTo>
                    <a:pt x="23414" y="658"/>
                  </a:lnTo>
                  <a:lnTo>
                    <a:pt x="23508" y="634"/>
                  </a:lnTo>
                  <a:lnTo>
                    <a:pt x="23578" y="587"/>
                  </a:lnTo>
                  <a:lnTo>
                    <a:pt x="23625" y="493"/>
                  </a:lnTo>
                  <a:lnTo>
                    <a:pt x="23625" y="400"/>
                  </a:lnTo>
                  <a:lnTo>
                    <a:pt x="23625" y="306"/>
                  </a:lnTo>
                  <a:lnTo>
                    <a:pt x="23578" y="212"/>
                  </a:lnTo>
                  <a:lnTo>
                    <a:pt x="23508" y="165"/>
                  </a:lnTo>
                  <a:lnTo>
                    <a:pt x="23414" y="141"/>
                  </a:lnTo>
                  <a:lnTo>
                    <a:pt x="5331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27"/>
            <p:cNvSpPr/>
            <p:nvPr/>
          </p:nvSpPr>
          <p:spPr>
            <a:xfrm>
              <a:off x="5291100" y="6641575"/>
              <a:ext cx="508450" cy="13525"/>
            </a:xfrm>
            <a:custGeom>
              <a:avLst/>
              <a:gdLst/>
              <a:ahLst/>
              <a:cxnLst/>
              <a:rect l="l" t="t" r="r" b="b"/>
              <a:pathLst>
                <a:path w="20338" h="541" extrusionOk="0">
                  <a:moveTo>
                    <a:pt x="235" y="0"/>
                  </a:moveTo>
                  <a:lnTo>
                    <a:pt x="141" y="24"/>
                  </a:lnTo>
                  <a:lnTo>
                    <a:pt x="47" y="94"/>
                  </a:lnTo>
                  <a:lnTo>
                    <a:pt x="24" y="165"/>
                  </a:lnTo>
                  <a:lnTo>
                    <a:pt x="0" y="258"/>
                  </a:lnTo>
                  <a:lnTo>
                    <a:pt x="24" y="376"/>
                  </a:lnTo>
                  <a:lnTo>
                    <a:pt x="47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20103" y="540"/>
                  </a:lnTo>
                  <a:lnTo>
                    <a:pt x="20220" y="517"/>
                  </a:lnTo>
                  <a:lnTo>
                    <a:pt x="20290" y="446"/>
                  </a:lnTo>
                  <a:lnTo>
                    <a:pt x="20337" y="376"/>
                  </a:lnTo>
                  <a:lnTo>
                    <a:pt x="20337" y="258"/>
                  </a:lnTo>
                  <a:lnTo>
                    <a:pt x="20337" y="165"/>
                  </a:lnTo>
                  <a:lnTo>
                    <a:pt x="20290" y="94"/>
                  </a:lnTo>
                  <a:lnTo>
                    <a:pt x="20220" y="24"/>
                  </a:lnTo>
                  <a:lnTo>
                    <a:pt x="201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27"/>
            <p:cNvSpPr/>
            <p:nvPr/>
          </p:nvSpPr>
          <p:spPr>
            <a:xfrm>
              <a:off x="5275825" y="6702625"/>
              <a:ext cx="455025" cy="14125"/>
            </a:xfrm>
            <a:custGeom>
              <a:avLst/>
              <a:gdLst/>
              <a:ahLst/>
              <a:cxnLst/>
              <a:rect l="l" t="t" r="r" b="b"/>
              <a:pathLst>
                <a:path w="18201" h="565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7"/>
                  </a:lnTo>
                  <a:lnTo>
                    <a:pt x="141" y="517"/>
                  </a:lnTo>
                  <a:lnTo>
                    <a:pt x="235" y="541"/>
                  </a:lnTo>
                  <a:lnTo>
                    <a:pt x="14021" y="564"/>
                  </a:lnTo>
                  <a:lnTo>
                    <a:pt x="17966" y="564"/>
                  </a:lnTo>
                  <a:lnTo>
                    <a:pt x="18083" y="541"/>
                  </a:lnTo>
                  <a:lnTo>
                    <a:pt x="18154" y="494"/>
                  </a:lnTo>
                  <a:lnTo>
                    <a:pt x="18201" y="400"/>
                  </a:lnTo>
                  <a:lnTo>
                    <a:pt x="18201" y="306"/>
                  </a:lnTo>
                  <a:lnTo>
                    <a:pt x="18201" y="212"/>
                  </a:lnTo>
                  <a:lnTo>
                    <a:pt x="18154" y="141"/>
                  </a:lnTo>
                  <a:lnTo>
                    <a:pt x="18083" y="71"/>
                  </a:lnTo>
                  <a:lnTo>
                    <a:pt x="17966" y="47"/>
                  </a:lnTo>
                  <a:lnTo>
                    <a:pt x="4181" y="24"/>
                  </a:lnTo>
                  <a:lnTo>
                    <a:pt x="2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27"/>
            <p:cNvSpPr/>
            <p:nvPr/>
          </p:nvSpPr>
          <p:spPr>
            <a:xfrm>
              <a:off x="5251750" y="6768975"/>
              <a:ext cx="366375" cy="14100"/>
            </a:xfrm>
            <a:custGeom>
              <a:avLst/>
              <a:gdLst/>
              <a:ahLst/>
              <a:cxnLst/>
              <a:rect l="l" t="t" r="r" b="b"/>
              <a:pathLst>
                <a:path w="14655" h="564" extrusionOk="0">
                  <a:moveTo>
                    <a:pt x="212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12" y="517"/>
                  </a:lnTo>
                  <a:lnTo>
                    <a:pt x="14420" y="564"/>
                  </a:lnTo>
                  <a:lnTo>
                    <a:pt x="14537" y="540"/>
                  </a:lnTo>
                  <a:lnTo>
                    <a:pt x="14608" y="470"/>
                  </a:lnTo>
                  <a:lnTo>
                    <a:pt x="14655" y="376"/>
                  </a:lnTo>
                  <a:lnTo>
                    <a:pt x="14655" y="282"/>
                  </a:lnTo>
                  <a:lnTo>
                    <a:pt x="14655" y="188"/>
                  </a:lnTo>
                  <a:lnTo>
                    <a:pt x="14608" y="118"/>
                  </a:lnTo>
                  <a:lnTo>
                    <a:pt x="14537" y="47"/>
                  </a:lnTo>
                  <a:lnTo>
                    <a:pt x="14420" y="2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27"/>
            <p:cNvSpPr/>
            <p:nvPr/>
          </p:nvSpPr>
          <p:spPr>
            <a:xfrm>
              <a:off x="5225325" y="6826500"/>
              <a:ext cx="537825" cy="17050"/>
            </a:xfrm>
            <a:custGeom>
              <a:avLst/>
              <a:gdLst/>
              <a:ahLst/>
              <a:cxnLst/>
              <a:rect l="l" t="t" r="r" b="b"/>
              <a:pathLst>
                <a:path w="21513" h="682" extrusionOk="0">
                  <a:moveTo>
                    <a:pt x="236" y="1"/>
                  </a:moveTo>
                  <a:lnTo>
                    <a:pt x="142" y="24"/>
                  </a:lnTo>
                  <a:lnTo>
                    <a:pt x="71" y="95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517"/>
                  </a:lnTo>
                  <a:lnTo>
                    <a:pt x="236" y="541"/>
                  </a:lnTo>
                  <a:lnTo>
                    <a:pt x="16651" y="658"/>
                  </a:lnTo>
                  <a:lnTo>
                    <a:pt x="21278" y="682"/>
                  </a:lnTo>
                  <a:lnTo>
                    <a:pt x="21371" y="658"/>
                  </a:lnTo>
                  <a:lnTo>
                    <a:pt x="21442" y="588"/>
                  </a:lnTo>
                  <a:lnTo>
                    <a:pt x="21489" y="517"/>
                  </a:lnTo>
                  <a:lnTo>
                    <a:pt x="21512" y="423"/>
                  </a:lnTo>
                  <a:lnTo>
                    <a:pt x="21489" y="329"/>
                  </a:lnTo>
                  <a:lnTo>
                    <a:pt x="21442" y="236"/>
                  </a:lnTo>
                  <a:lnTo>
                    <a:pt x="21371" y="189"/>
                  </a:lnTo>
                  <a:lnTo>
                    <a:pt x="21278" y="165"/>
                  </a:lnTo>
                  <a:lnTo>
                    <a:pt x="486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27"/>
            <p:cNvSpPr/>
            <p:nvPr/>
          </p:nvSpPr>
          <p:spPr>
            <a:xfrm>
              <a:off x="5193625" y="6882275"/>
              <a:ext cx="409250" cy="18225"/>
            </a:xfrm>
            <a:custGeom>
              <a:avLst/>
              <a:gdLst/>
              <a:ahLst/>
              <a:cxnLst/>
              <a:rect l="l" t="t" r="r" b="b"/>
              <a:pathLst>
                <a:path w="16370" h="729" extrusionOk="0">
                  <a:moveTo>
                    <a:pt x="236" y="1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3"/>
                  </a:lnTo>
                  <a:lnTo>
                    <a:pt x="48" y="447"/>
                  </a:lnTo>
                  <a:lnTo>
                    <a:pt x="118" y="494"/>
                  </a:lnTo>
                  <a:lnTo>
                    <a:pt x="236" y="517"/>
                  </a:lnTo>
                  <a:lnTo>
                    <a:pt x="12588" y="682"/>
                  </a:lnTo>
                  <a:lnTo>
                    <a:pt x="16134" y="729"/>
                  </a:lnTo>
                  <a:lnTo>
                    <a:pt x="16252" y="705"/>
                  </a:lnTo>
                  <a:lnTo>
                    <a:pt x="16322" y="635"/>
                  </a:lnTo>
                  <a:lnTo>
                    <a:pt x="16369" y="564"/>
                  </a:lnTo>
                  <a:lnTo>
                    <a:pt x="16369" y="470"/>
                  </a:lnTo>
                  <a:lnTo>
                    <a:pt x="16369" y="353"/>
                  </a:lnTo>
                  <a:lnTo>
                    <a:pt x="16322" y="283"/>
                  </a:lnTo>
                  <a:lnTo>
                    <a:pt x="16252" y="212"/>
                  </a:lnTo>
                  <a:lnTo>
                    <a:pt x="16134" y="189"/>
                  </a:lnTo>
                  <a:lnTo>
                    <a:pt x="378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27"/>
            <p:cNvSpPr/>
            <p:nvPr/>
          </p:nvSpPr>
          <p:spPr>
            <a:xfrm>
              <a:off x="5161350" y="6935125"/>
              <a:ext cx="502575" cy="18225"/>
            </a:xfrm>
            <a:custGeom>
              <a:avLst/>
              <a:gdLst/>
              <a:ahLst/>
              <a:cxnLst/>
              <a:rect l="l" t="t" r="r" b="b"/>
              <a:pathLst>
                <a:path w="20103" h="729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5547" y="681"/>
                  </a:lnTo>
                  <a:lnTo>
                    <a:pt x="19868" y="728"/>
                  </a:lnTo>
                  <a:lnTo>
                    <a:pt x="19985" y="705"/>
                  </a:lnTo>
                  <a:lnTo>
                    <a:pt x="20056" y="658"/>
                  </a:lnTo>
                  <a:lnTo>
                    <a:pt x="20079" y="564"/>
                  </a:lnTo>
                  <a:lnTo>
                    <a:pt x="20103" y="470"/>
                  </a:lnTo>
                  <a:lnTo>
                    <a:pt x="20079" y="376"/>
                  </a:lnTo>
                  <a:lnTo>
                    <a:pt x="20056" y="282"/>
                  </a:lnTo>
                  <a:lnTo>
                    <a:pt x="19985" y="235"/>
                  </a:lnTo>
                  <a:lnTo>
                    <a:pt x="19868" y="212"/>
                  </a:lnTo>
                  <a:lnTo>
                    <a:pt x="4579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27"/>
            <p:cNvSpPr/>
            <p:nvPr/>
          </p:nvSpPr>
          <p:spPr>
            <a:xfrm>
              <a:off x="4028825" y="6174825"/>
              <a:ext cx="1557025" cy="892425"/>
            </a:xfrm>
            <a:custGeom>
              <a:avLst/>
              <a:gdLst/>
              <a:ahLst/>
              <a:cxnLst/>
              <a:rect l="l" t="t" r="r" b="b"/>
              <a:pathLst>
                <a:path w="62281" h="35697" extrusionOk="0">
                  <a:moveTo>
                    <a:pt x="0" y="0"/>
                  </a:moveTo>
                  <a:lnTo>
                    <a:pt x="587" y="24"/>
                  </a:lnTo>
                  <a:lnTo>
                    <a:pt x="1174" y="118"/>
                  </a:lnTo>
                  <a:lnTo>
                    <a:pt x="1738" y="235"/>
                  </a:lnTo>
                  <a:lnTo>
                    <a:pt x="2325" y="399"/>
                  </a:lnTo>
                  <a:lnTo>
                    <a:pt x="2889" y="634"/>
                  </a:lnTo>
                  <a:lnTo>
                    <a:pt x="3429" y="893"/>
                  </a:lnTo>
                  <a:lnTo>
                    <a:pt x="3992" y="1198"/>
                  </a:lnTo>
                  <a:lnTo>
                    <a:pt x="4533" y="1550"/>
                  </a:lnTo>
                  <a:lnTo>
                    <a:pt x="5096" y="1926"/>
                  </a:lnTo>
                  <a:lnTo>
                    <a:pt x="5636" y="2349"/>
                  </a:lnTo>
                  <a:lnTo>
                    <a:pt x="6153" y="2795"/>
                  </a:lnTo>
                  <a:lnTo>
                    <a:pt x="6693" y="3288"/>
                  </a:lnTo>
                  <a:lnTo>
                    <a:pt x="7210" y="3828"/>
                  </a:lnTo>
                  <a:lnTo>
                    <a:pt x="7750" y="4392"/>
                  </a:lnTo>
                  <a:lnTo>
                    <a:pt x="8266" y="4979"/>
                  </a:lnTo>
                  <a:lnTo>
                    <a:pt x="8783" y="5589"/>
                  </a:lnTo>
                  <a:lnTo>
                    <a:pt x="9276" y="6223"/>
                  </a:lnTo>
                  <a:lnTo>
                    <a:pt x="9793" y="6881"/>
                  </a:lnTo>
                  <a:lnTo>
                    <a:pt x="10286" y="7562"/>
                  </a:lnTo>
                  <a:lnTo>
                    <a:pt x="10803" y="8290"/>
                  </a:lnTo>
                  <a:lnTo>
                    <a:pt x="11789" y="9746"/>
                  </a:lnTo>
                  <a:lnTo>
                    <a:pt x="12775" y="11296"/>
                  </a:lnTo>
                  <a:lnTo>
                    <a:pt x="13738" y="12893"/>
                  </a:lnTo>
                  <a:lnTo>
                    <a:pt x="14701" y="14513"/>
                  </a:lnTo>
                  <a:lnTo>
                    <a:pt x="15664" y="16181"/>
                  </a:lnTo>
                  <a:lnTo>
                    <a:pt x="16603" y="17848"/>
                  </a:lnTo>
                  <a:lnTo>
                    <a:pt x="18506" y="21183"/>
                  </a:lnTo>
                  <a:lnTo>
                    <a:pt x="19445" y="22803"/>
                  </a:lnTo>
                  <a:lnTo>
                    <a:pt x="20361" y="24400"/>
                  </a:lnTo>
                  <a:lnTo>
                    <a:pt x="21300" y="25927"/>
                  </a:lnTo>
                  <a:lnTo>
                    <a:pt x="22240" y="27406"/>
                  </a:lnTo>
                  <a:lnTo>
                    <a:pt x="23179" y="28815"/>
                  </a:lnTo>
                  <a:lnTo>
                    <a:pt x="23649" y="29473"/>
                  </a:lnTo>
                  <a:lnTo>
                    <a:pt x="24118" y="30107"/>
                  </a:lnTo>
                  <a:lnTo>
                    <a:pt x="24588" y="30718"/>
                  </a:lnTo>
                  <a:lnTo>
                    <a:pt x="25058" y="31305"/>
                  </a:lnTo>
                  <a:lnTo>
                    <a:pt x="25551" y="31868"/>
                  </a:lnTo>
                  <a:lnTo>
                    <a:pt x="26021" y="32385"/>
                  </a:lnTo>
                  <a:lnTo>
                    <a:pt x="26490" y="32878"/>
                  </a:lnTo>
                  <a:lnTo>
                    <a:pt x="26983" y="33348"/>
                  </a:lnTo>
                  <a:lnTo>
                    <a:pt x="27453" y="33771"/>
                  </a:lnTo>
                  <a:lnTo>
                    <a:pt x="27946" y="34146"/>
                  </a:lnTo>
                  <a:lnTo>
                    <a:pt x="28439" y="34499"/>
                  </a:lnTo>
                  <a:lnTo>
                    <a:pt x="28909" y="34804"/>
                  </a:lnTo>
                  <a:lnTo>
                    <a:pt x="29402" y="35062"/>
                  </a:lnTo>
                  <a:lnTo>
                    <a:pt x="29895" y="35297"/>
                  </a:lnTo>
                  <a:lnTo>
                    <a:pt x="30389" y="35461"/>
                  </a:lnTo>
                  <a:lnTo>
                    <a:pt x="30905" y="35579"/>
                  </a:lnTo>
                  <a:lnTo>
                    <a:pt x="31398" y="35673"/>
                  </a:lnTo>
                  <a:lnTo>
                    <a:pt x="31915" y="35696"/>
                  </a:lnTo>
                  <a:lnTo>
                    <a:pt x="62280" y="35696"/>
                  </a:lnTo>
                  <a:lnTo>
                    <a:pt x="61764" y="35673"/>
                  </a:lnTo>
                  <a:lnTo>
                    <a:pt x="61270" y="35579"/>
                  </a:lnTo>
                  <a:lnTo>
                    <a:pt x="60754" y="35461"/>
                  </a:lnTo>
                  <a:lnTo>
                    <a:pt x="60261" y="35297"/>
                  </a:lnTo>
                  <a:lnTo>
                    <a:pt x="59767" y="35062"/>
                  </a:lnTo>
                  <a:lnTo>
                    <a:pt x="59274" y="34804"/>
                  </a:lnTo>
                  <a:lnTo>
                    <a:pt x="58781" y="34499"/>
                  </a:lnTo>
                  <a:lnTo>
                    <a:pt x="58311" y="34146"/>
                  </a:lnTo>
                  <a:lnTo>
                    <a:pt x="57818" y="33771"/>
                  </a:lnTo>
                  <a:lnTo>
                    <a:pt x="57348" y="33348"/>
                  </a:lnTo>
                  <a:lnTo>
                    <a:pt x="56855" y="32878"/>
                  </a:lnTo>
                  <a:lnTo>
                    <a:pt x="56386" y="32385"/>
                  </a:lnTo>
                  <a:lnTo>
                    <a:pt x="55892" y="31868"/>
                  </a:lnTo>
                  <a:lnTo>
                    <a:pt x="55423" y="31305"/>
                  </a:lnTo>
                  <a:lnTo>
                    <a:pt x="54953" y="30718"/>
                  </a:lnTo>
                  <a:lnTo>
                    <a:pt x="54483" y="30107"/>
                  </a:lnTo>
                  <a:lnTo>
                    <a:pt x="54014" y="29473"/>
                  </a:lnTo>
                  <a:lnTo>
                    <a:pt x="53544" y="28815"/>
                  </a:lnTo>
                  <a:lnTo>
                    <a:pt x="52605" y="27406"/>
                  </a:lnTo>
                  <a:lnTo>
                    <a:pt x="51665" y="25927"/>
                  </a:lnTo>
                  <a:lnTo>
                    <a:pt x="50726" y="24400"/>
                  </a:lnTo>
                  <a:lnTo>
                    <a:pt x="49787" y="22803"/>
                  </a:lnTo>
                  <a:lnTo>
                    <a:pt x="48847" y="21183"/>
                  </a:lnTo>
                  <a:lnTo>
                    <a:pt x="46968" y="17848"/>
                  </a:lnTo>
                  <a:lnTo>
                    <a:pt x="46029" y="16181"/>
                  </a:lnTo>
                  <a:lnTo>
                    <a:pt x="45066" y="14513"/>
                  </a:lnTo>
                  <a:lnTo>
                    <a:pt x="44103" y="12893"/>
                  </a:lnTo>
                  <a:lnTo>
                    <a:pt x="43141" y="11296"/>
                  </a:lnTo>
                  <a:lnTo>
                    <a:pt x="42154" y="9746"/>
                  </a:lnTo>
                  <a:lnTo>
                    <a:pt x="41168" y="8290"/>
                  </a:lnTo>
                  <a:lnTo>
                    <a:pt x="40651" y="7562"/>
                  </a:lnTo>
                  <a:lnTo>
                    <a:pt x="40158" y="6881"/>
                  </a:lnTo>
                  <a:lnTo>
                    <a:pt x="39641" y="6223"/>
                  </a:lnTo>
                  <a:lnTo>
                    <a:pt x="39125" y="5589"/>
                  </a:lnTo>
                  <a:lnTo>
                    <a:pt x="38632" y="4979"/>
                  </a:lnTo>
                  <a:lnTo>
                    <a:pt x="38091" y="4392"/>
                  </a:lnTo>
                  <a:lnTo>
                    <a:pt x="37575" y="3828"/>
                  </a:lnTo>
                  <a:lnTo>
                    <a:pt x="37058" y="3288"/>
                  </a:lnTo>
                  <a:lnTo>
                    <a:pt x="36518" y="2795"/>
                  </a:lnTo>
                  <a:lnTo>
                    <a:pt x="35978" y="2349"/>
                  </a:lnTo>
                  <a:lnTo>
                    <a:pt x="35438" y="1926"/>
                  </a:lnTo>
                  <a:lnTo>
                    <a:pt x="34898" y="1550"/>
                  </a:lnTo>
                  <a:lnTo>
                    <a:pt x="34357" y="1198"/>
                  </a:lnTo>
                  <a:lnTo>
                    <a:pt x="33794" y="893"/>
                  </a:lnTo>
                  <a:lnTo>
                    <a:pt x="33230" y="634"/>
                  </a:lnTo>
                  <a:lnTo>
                    <a:pt x="32667" y="399"/>
                  </a:lnTo>
                  <a:lnTo>
                    <a:pt x="32103" y="235"/>
                  </a:lnTo>
                  <a:lnTo>
                    <a:pt x="31539" y="118"/>
                  </a:lnTo>
                  <a:lnTo>
                    <a:pt x="30952" y="24"/>
                  </a:lnTo>
                  <a:lnTo>
                    <a:pt x="3036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27"/>
            <p:cNvSpPr/>
            <p:nvPr/>
          </p:nvSpPr>
          <p:spPr>
            <a:xfrm>
              <a:off x="3364800" y="6174825"/>
              <a:ext cx="1423175" cy="892425"/>
            </a:xfrm>
            <a:custGeom>
              <a:avLst/>
              <a:gdLst/>
              <a:ahLst/>
              <a:cxnLst/>
              <a:rect l="l" t="t" r="r" b="b"/>
              <a:pathLst>
                <a:path w="56927" h="35697" extrusionOk="0">
                  <a:moveTo>
                    <a:pt x="26561" y="0"/>
                  </a:moveTo>
                  <a:lnTo>
                    <a:pt x="25974" y="24"/>
                  </a:lnTo>
                  <a:lnTo>
                    <a:pt x="25387" y="118"/>
                  </a:lnTo>
                  <a:lnTo>
                    <a:pt x="24776" y="235"/>
                  </a:lnTo>
                  <a:lnTo>
                    <a:pt x="24189" y="399"/>
                  </a:lnTo>
                  <a:lnTo>
                    <a:pt x="23602" y="634"/>
                  </a:lnTo>
                  <a:lnTo>
                    <a:pt x="22991" y="893"/>
                  </a:lnTo>
                  <a:lnTo>
                    <a:pt x="22404" y="1198"/>
                  </a:lnTo>
                  <a:lnTo>
                    <a:pt x="21817" y="1550"/>
                  </a:lnTo>
                  <a:lnTo>
                    <a:pt x="21207" y="1926"/>
                  </a:lnTo>
                  <a:lnTo>
                    <a:pt x="20620" y="2349"/>
                  </a:lnTo>
                  <a:lnTo>
                    <a:pt x="20032" y="2795"/>
                  </a:lnTo>
                  <a:lnTo>
                    <a:pt x="19445" y="3288"/>
                  </a:lnTo>
                  <a:lnTo>
                    <a:pt x="18858" y="3828"/>
                  </a:lnTo>
                  <a:lnTo>
                    <a:pt x="18271" y="4392"/>
                  </a:lnTo>
                  <a:lnTo>
                    <a:pt x="17684" y="4979"/>
                  </a:lnTo>
                  <a:lnTo>
                    <a:pt x="17097" y="5589"/>
                  </a:lnTo>
                  <a:lnTo>
                    <a:pt x="16533" y="6223"/>
                  </a:lnTo>
                  <a:lnTo>
                    <a:pt x="15946" y="6881"/>
                  </a:lnTo>
                  <a:lnTo>
                    <a:pt x="15383" y="7562"/>
                  </a:lnTo>
                  <a:lnTo>
                    <a:pt x="14819" y="8290"/>
                  </a:lnTo>
                  <a:lnTo>
                    <a:pt x="14255" y="9018"/>
                  </a:lnTo>
                  <a:lnTo>
                    <a:pt x="13715" y="9746"/>
                  </a:lnTo>
                  <a:lnTo>
                    <a:pt x="12635" y="11296"/>
                  </a:lnTo>
                  <a:lnTo>
                    <a:pt x="11555" y="12893"/>
                  </a:lnTo>
                  <a:lnTo>
                    <a:pt x="10521" y="14513"/>
                  </a:lnTo>
                  <a:lnTo>
                    <a:pt x="9535" y="16181"/>
                  </a:lnTo>
                  <a:lnTo>
                    <a:pt x="8572" y="17848"/>
                  </a:lnTo>
                  <a:lnTo>
                    <a:pt x="7633" y="19516"/>
                  </a:lnTo>
                  <a:lnTo>
                    <a:pt x="6740" y="21183"/>
                  </a:lnTo>
                  <a:lnTo>
                    <a:pt x="5895" y="22803"/>
                  </a:lnTo>
                  <a:lnTo>
                    <a:pt x="5096" y="24400"/>
                  </a:lnTo>
                  <a:lnTo>
                    <a:pt x="4345" y="25927"/>
                  </a:lnTo>
                  <a:lnTo>
                    <a:pt x="3640" y="27406"/>
                  </a:lnTo>
                  <a:lnTo>
                    <a:pt x="2396" y="30107"/>
                  </a:lnTo>
                  <a:lnTo>
                    <a:pt x="1386" y="32385"/>
                  </a:lnTo>
                  <a:lnTo>
                    <a:pt x="634" y="34146"/>
                  </a:lnTo>
                  <a:lnTo>
                    <a:pt x="0" y="35696"/>
                  </a:lnTo>
                  <a:lnTo>
                    <a:pt x="0" y="35696"/>
                  </a:lnTo>
                  <a:lnTo>
                    <a:pt x="1926" y="35532"/>
                  </a:lnTo>
                  <a:lnTo>
                    <a:pt x="3828" y="35414"/>
                  </a:lnTo>
                  <a:lnTo>
                    <a:pt x="5754" y="35297"/>
                  </a:lnTo>
                  <a:lnTo>
                    <a:pt x="7656" y="35227"/>
                  </a:lnTo>
                  <a:lnTo>
                    <a:pt x="9558" y="35156"/>
                  </a:lnTo>
                  <a:lnTo>
                    <a:pt x="11461" y="35109"/>
                  </a:lnTo>
                  <a:lnTo>
                    <a:pt x="13363" y="35062"/>
                  </a:lnTo>
                  <a:lnTo>
                    <a:pt x="17167" y="35062"/>
                  </a:lnTo>
                  <a:lnTo>
                    <a:pt x="19046" y="35086"/>
                  </a:lnTo>
                  <a:lnTo>
                    <a:pt x="20948" y="35133"/>
                  </a:lnTo>
                  <a:lnTo>
                    <a:pt x="22827" y="35203"/>
                  </a:lnTo>
                  <a:lnTo>
                    <a:pt x="24729" y="35297"/>
                  </a:lnTo>
                  <a:lnTo>
                    <a:pt x="26608" y="35414"/>
                  </a:lnTo>
                  <a:lnTo>
                    <a:pt x="28487" y="35532"/>
                  </a:lnTo>
                  <a:lnTo>
                    <a:pt x="30365" y="35696"/>
                  </a:lnTo>
                  <a:lnTo>
                    <a:pt x="31000" y="34146"/>
                  </a:lnTo>
                  <a:lnTo>
                    <a:pt x="31751" y="32385"/>
                  </a:lnTo>
                  <a:lnTo>
                    <a:pt x="32737" y="30107"/>
                  </a:lnTo>
                  <a:lnTo>
                    <a:pt x="33982" y="27406"/>
                  </a:lnTo>
                  <a:lnTo>
                    <a:pt x="34687" y="25927"/>
                  </a:lnTo>
                  <a:lnTo>
                    <a:pt x="35462" y="24400"/>
                  </a:lnTo>
                  <a:lnTo>
                    <a:pt x="36260" y="22803"/>
                  </a:lnTo>
                  <a:lnTo>
                    <a:pt x="37105" y="21183"/>
                  </a:lnTo>
                  <a:lnTo>
                    <a:pt x="37998" y="19516"/>
                  </a:lnTo>
                  <a:lnTo>
                    <a:pt x="38914" y="17848"/>
                  </a:lnTo>
                  <a:lnTo>
                    <a:pt x="39900" y="16181"/>
                  </a:lnTo>
                  <a:lnTo>
                    <a:pt x="40886" y="14513"/>
                  </a:lnTo>
                  <a:lnTo>
                    <a:pt x="41920" y="12893"/>
                  </a:lnTo>
                  <a:lnTo>
                    <a:pt x="42977" y="11296"/>
                  </a:lnTo>
                  <a:lnTo>
                    <a:pt x="44080" y="9746"/>
                  </a:lnTo>
                  <a:lnTo>
                    <a:pt x="44620" y="9018"/>
                  </a:lnTo>
                  <a:lnTo>
                    <a:pt x="45184" y="8290"/>
                  </a:lnTo>
                  <a:lnTo>
                    <a:pt x="45748" y="7562"/>
                  </a:lnTo>
                  <a:lnTo>
                    <a:pt x="46311" y="6881"/>
                  </a:lnTo>
                  <a:lnTo>
                    <a:pt x="46898" y="6223"/>
                  </a:lnTo>
                  <a:lnTo>
                    <a:pt x="47462" y="5589"/>
                  </a:lnTo>
                  <a:lnTo>
                    <a:pt x="48049" y="4979"/>
                  </a:lnTo>
                  <a:lnTo>
                    <a:pt x="48613" y="4392"/>
                  </a:lnTo>
                  <a:lnTo>
                    <a:pt x="49200" y="3828"/>
                  </a:lnTo>
                  <a:lnTo>
                    <a:pt x="49787" y="3288"/>
                  </a:lnTo>
                  <a:lnTo>
                    <a:pt x="50398" y="2795"/>
                  </a:lnTo>
                  <a:lnTo>
                    <a:pt x="50985" y="2349"/>
                  </a:lnTo>
                  <a:lnTo>
                    <a:pt x="51572" y="1926"/>
                  </a:lnTo>
                  <a:lnTo>
                    <a:pt x="52159" y="1550"/>
                  </a:lnTo>
                  <a:lnTo>
                    <a:pt x="52769" y="1198"/>
                  </a:lnTo>
                  <a:lnTo>
                    <a:pt x="53357" y="893"/>
                  </a:lnTo>
                  <a:lnTo>
                    <a:pt x="53944" y="634"/>
                  </a:lnTo>
                  <a:lnTo>
                    <a:pt x="54554" y="399"/>
                  </a:lnTo>
                  <a:lnTo>
                    <a:pt x="55141" y="235"/>
                  </a:lnTo>
                  <a:lnTo>
                    <a:pt x="55728" y="118"/>
                  </a:lnTo>
                  <a:lnTo>
                    <a:pt x="56339" y="24"/>
                  </a:lnTo>
                  <a:lnTo>
                    <a:pt x="569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27"/>
            <p:cNvSpPr/>
            <p:nvPr/>
          </p:nvSpPr>
          <p:spPr>
            <a:xfrm>
              <a:off x="3924900" y="6264650"/>
              <a:ext cx="569525" cy="12925"/>
            </a:xfrm>
            <a:custGeom>
              <a:avLst/>
              <a:gdLst/>
              <a:ahLst/>
              <a:cxnLst/>
              <a:rect l="l" t="t" r="r" b="b"/>
              <a:pathLst>
                <a:path w="22781" h="517" extrusionOk="0">
                  <a:moveTo>
                    <a:pt x="235" y="0"/>
                  </a:moveTo>
                  <a:lnTo>
                    <a:pt x="118" y="24"/>
                  </a:lnTo>
                  <a:lnTo>
                    <a:pt x="47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47" y="446"/>
                  </a:lnTo>
                  <a:lnTo>
                    <a:pt x="118" y="493"/>
                  </a:lnTo>
                  <a:lnTo>
                    <a:pt x="235" y="517"/>
                  </a:lnTo>
                  <a:lnTo>
                    <a:pt x="22545" y="517"/>
                  </a:lnTo>
                  <a:lnTo>
                    <a:pt x="22639" y="493"/>
                  </a:lnTo>
                  <a:lnTo>
                    <a:pt x="22710" y="446"/>
                  </a:lnTo>
                  <a:lnTo>
                    <a:pt x="22757" y="353"/>
                  </a:lnTo>
                  <a:lnTo>
                    <a:pt x="22780" y="259"/>
                  </a:lnTo>
                  <a:lnTo>
                    <a:pt x="22757" y="165"/>
                  </a:lnTo>
                  <a:lnTo>
                    <a:pt x="22710" y="71"/>
                  </a:lnTo>
                  <a:lnTo>
                    <a:pt x="22639" y="24"/>
                  </a:lnTo>
                  <a:lnTo>
                    <a:pt x="225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27"/>
            <p:cNvSpPr/>
            <p:nvPr/>
          </p:nvSpPr>
          <p:spPr>
            <a:xfrm>
              <a:off x="3853850" y="6316900"/>
              <a:ext cx="475575" cy="12925"/>
            </a:xfrm>
            <a:custGeom>
              <a:avLst/>
              <a:gdLst/>
              <a:ahLst/>
              <a:cxnLst/>
              <a:rect l="l" t="t" r="r" b="b"/>
              <a:pathLst>
                <a:path w="19023" h="517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8788" y="517"/>
                  </a:lnTo>
                  <a:lnTo>
                    <a:pt x="18906" y="494"/>
                  </a:lnTo>
                  <a:lnTo>
                    <a:pt x="18976" y="447"/>
                  </a:lnTo>
                  <a:lnTo>
                    <a:pt x="19023" y="353"/>
                  </a:lnTo>
                  <a:lnTo>
                    <a:pt x="19023" y="259"/>
                  </a:lnTo>
                  <a:lnTo>
                    <a:pt x="19023" y="165"/>
                  </a:lnTo>
                  <a:lnTo>
                    <a:pt x="18976" y="71"/>
                  </a:lnTo>
                  <a:lnTo>
                    <a:pt x="18906" y="24"/>
                  </a:lnTo>
                  <a:lnTo>
                    <a:pt x="187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27"/>
            <p:cNvSpPr/>
            <p:nvPr/>
          </p:nvSpPr>
          <p:spPr>
            <a:xfrm>
              <a:off x="3801025" y="6379125"/>
              <a:ext cx="455600" cy="12950"/>
            </a:xfrm>
            <a:custGeom>
              <a:avLst/>
              <a:gdLst/>
              <a:ahLst/>
              <a:cxnLst/>
              <a:rect l="l" t="t" r="r" b="b"/>
              <a:pathLst>
                <a:path w="18224" h="518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7989" y="517"/>
                  </a:lnTo>
                  <a:lnTo>
                    <a:pt x="18083" y="494"/>
                  </a:lnTo>
                  <a:lnTo>
                    <a:pt x="18153" y="423"/>
                  </a:lnTo>
                  <a:lnTo>
                    <a:pt x="18200" y="353"/>
                  </a:lnTo>
                  <a:lnTo>
                    <a:pt x="18224" y="259"/>
                  </a:lnTo>
                  <a:lnTo>
                    <a:pt x="18200" y="165"/>
                  </a:lnTo>
                  <a:lnTo>
                    <a:pt x="18153" y="71"/>
                  </a:lnTo>
                  <a:lnTo>
                    <a:pt x="18083" y="24"/>
                  </a:lnTo>
                  <a:lnTo>
                    <a:pt x="179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27"/>
            <p:cNvSpPr/>
            <p:nvPr/>
          </p:nvSpPr>
          <p:spPr>
            <a:xfrm>
              <a:off x="3682425" y="6572875"/>
              <a:ext cx="571850" cy="21150"/>
            </a:xfrm>
            <a:custGeom>
              <a:avLst/>
              <a:gdLst/>
              <a:ahLst/>
              <a:cxnLst/>
              <a:rect l="l" t="t" r="r" b="b"/>
              <a:pathLst>
                <a:path w="22874" h="846" extrusionOk="0">
                  <a:moveTo>
                    <a:pt x="22639" y="0"/>
                  </a:moveTo>
                  <a:lnTo>
                    <a:pt x="5167" y="259"/>
                  </a:lnTo>
                  <a:lnTo>
                    <a:pt x="235" y="329"/>
                  </a:lnTo>
                  <a:lnTo>
                    <a:pt x="141" y="353"/>
                  </a:lnTo>
                  <a:lnTo>
                    <a:pt x="47" y="400"/>
                  </a:lnTo>
                  <a:lnTo>
                    <a:pt x="24" y="494"/>
                  </a:lnTo>
                  <a:lnTo>
                    <a:pt x="0" y="588"/>
                  </a:lnTo>
                  <a:lnTo>
                    <a:pt x="24" y="682"/>
                  </a:lnTo>
                  <a:lnTo>
                    <a:pt x="47" y="775"/>
                  </a:lnTo>
                  <a:lnTo>
                    <a:pt x="141" y="822"/>
                  </a:lnTo>
                  <a:lnTo>
                    <a:pt x="235" y="846"/>
                  </a:lnTo>
                  <a:lnTo>
                    <a:pt x="17707" y="611"/>
                  </a:lnTo>
                  <a:lnTo>
                    <a:pt x="22639" y="541"/>
                  </a:lnTo>
                  <a:lnTo>
                    <a:pt x="22733" y="517"/>
                  </a:lnTo>
                  <a:lnTo>
                    <a:pt x="22804" y="447"/>
                  </a:lnTo>
                  <a:lnTo>
                    <a:pt x="22851" y="376"/>
                  </a:lnTo>
                  <a:lnTo>
                    <a:pt x="22874" y="259"/>
                  </a:lnTo>
                  <a:lnTo>
                    <a:pt x="22851" y="165"/>
                  </a:lnTo>
                  <a:lnTo>
                    <a:pt x="22804" y="94"/>
                  </a:lnTo>
                  <a:lnTo>
                    <a:pt x="22733" y="24"/>
                  </a:lnTo>
                  <a:lnTo>
                    <a:pt x="226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27"/>
            <p:cNvSpPr/>
            <p:nvPr/>
          </p:nvSpPr>
          <p:spPr>
            <a:xfrm>
              <a:off x="3641325" y="6646275"/>
              <a:ext cx="452675" cy="14700"/>
            </a:xfrm>
            <a:custGeom>
              <a:avLst/>
              <a:gdLst/>
              <a:ahLst/>
              <a:cxnLst/>
              <a:rect l="l" t="t" r="r" b="b"/>
              <a:pathLst>
                <a:path w="18107" h="588" extrusionOk="0">
                  <a:moveTo>
                    <a:pt x="17872" y="0"/>
                  </a:moveTo>
                  <a:lnTo>
                    <a:pt x="4134" y="47"/>
                  </a:lnTo>
                  <a:lnTo>
                    <a:pt x="235" y="70"/>
                  </a:lnTo>
                  <a:lnTo>
                    <a:pt x="118" y="94"/>
                  </a:lnTo>
                  <a:lnTo>
                    <a:pt x="47" y="141"/>
                  </a:lnTo>
                  <a:lnTo>
                    <a:pt x="24" y="235"/>
                  </a:lnTo>
                  <a:lnTo>
                    <a:pt x="0" y="329"/>
                  </a:lnTo>
                  <a:lnTo>
                    <a:pt x="24" y="423"/>
                  </a:lnTo>
                  <a:lnTo>
                    <a:pt x="47" y="517"/>
                  </a:lnTo>
                  <a:lnTo>
                    <a:pt x="118" y="564"/>
                  </a:lnTo>
                  <a:lnTo>
                    <a:pt x="235" y="587"/>
                  </a:lnTo>
                  <a:lnTo>
                    <a:pt x="13974" y="540"/>
                  </a:lnTo>
                  <a:lnTo>
                    <a:pt x="17872" y="540"/>
                  </a:lnTo>
                  <a:lnTo>
                    <a:pt x="17989" y="517"/>
                  </a:lnTo>
                  <a:lnTo>
                    <a:pt x="18060" y="446"/>
                  </a:lnTo>
                  <a:lnTo>
                    <a:pt x="18107" y="376"/>
                  </a:lnTo>
                  <a:lnTo>
                    <a:pt x="18107" y="282"/>
                  </a:lnTo>
                  <a:lnTo>
                    <a:pt x="18107" y="164"/>
                  </a:lnTo>
                  <a:lnTo>
                    <a:pt x="18060" y="94"/>
                  </a:lnTo>
                  <a:lnTo>
                    <a:pt x="17989" y="24"/>
                  </a:lnTo>
                  <a:lnTo>
                    <a:pt x="1787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27"/>
            <p:cNvSpPr/>
            <p:nvPr/>
          </p:nvSpPr>
          <p:spPr>
            <a:xfrm>
              <a:off x="3609025" y="6719650"/>
              <a:ext cx="480875" cy="15300"/>
            </a:xfrm>
            <a:custGeom>
              <a:avLst/>
              <a:gdLst/>
              <a:ahLst/>
              <a:cxnLst/>
              <a:rect l="l" t="t" r="r" b="b"/>
              <a:pathLst>
                <a:path w="19235" h="612" extrusionOk="0">
                  <a:moveTo>
                    <a:pt x="19000" y="1"/>
                  </a:moveTo>
                  <a:lnTo>
                    <a:pt x="4392" y="71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65"/>
                  </a:lnTo>
                  <a:lnTo>
                    <a:pt x="24" y="259"/>
                  </a:lnTo>
                  <a:lnTo>
                    <a:pt x="1" y="353"/>
                  </a:lnTo>
                  <a:lnTo>
                    <a:pt x="24" y="447"/>
                  </a:lnTo>
                  <a:lnTo>
                    <a:pt x="71" y="517"/>
                  </a:lnTo>
                  <a:lnTo>
                    <a:pt x="142" y="588"/>
                  </a:lnTo>
                  <a:lnTo>
                    <a:pt x="236" y="611"/>
                  </a:lnTo>
                  <a:lnTo>
                    <a:pt x="14843" y="541"/>
                  </a:lnTo>
                  <a:lnTo>
                    <a:pt x="19000" y="517"/>
                  </a:lnTo>
                  <a:lnTo>
                    <a:pt x="19094" y="494"/>
                  </a:lnTo>
                  <a:lnTo>
                    <a:pt x="19164" y="447"/>
                  </a:lnTo>
                  <a:lnTo>
                    <a:pt x="19211" y="353"/>
                  </a:lnTo>
                  <a:lnTo>
                    <a:pt x="19234" y="259"/>
                  </a:lnTo>
                  <a:lnTo>
                    <a:pt x="19211" y="165"/>
                  </a:lnTo>
                  <a:lnTo>
                    <a:pt x="19164" y="71"/>
                  </a:lnTo>
                  <a:lnTo>
                    <a:pt x="19094" y="24"/>
                  </a:lnTo>
                  <a:lnTo>
                    <a:pt x="1900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27"/>
            <p:cNvSpPr/>
            <p:nvPr/>
          </p:nvSpPr>
          <p:spPr>
            <a:xfrm>
              <a:off x="3588475" y="6780125"/>
              <a:ext cx="368725" cy="18225"/>
            </a:xfrm>
            <a:custGeom>
              <a:avLst/>
              <a:gdLst/>
              <a:ahLst/>
              <a:cxnLst/>
              <a:rect l="l" t="t" r="r" b="b"/>
              <a:pathLst>
                <a:path w="14749" h="729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4514" y="728"/>
                  </a:lnTo>
                  <a:lnTo>
                    <a:pt x="14608" y="705"/>
                  </a:lnTo>
                  <a:lnTo>
                    <a:pt x="14679" y="658"/>
                  </a:lnTo>
                  <a:lnTo>
                    <a:pt x="14725" y="564"/>
                  </a:lnTo>
                  <a:lnTo>
                    <a:pt x="14749" y="470"/>
                  </a:lnTo>
                  <a:lnTo>
                    <a:pt x="14725" y="376"/>
                  </a:lnTo>
                  <a:lnTo>
                    <a:pt x="14679" y="282"/>
                  </a:lnTo>
                  <a:lnTo>
                    <a:pt x="14608" y="235"/>
                  </a:lnTo>
                  <a:lnTo>
                    <a:pt x="14514" y="212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27"/>
            <p:cNvSpPr/>
            <p:nvPr/>
          </p:nvSpPr>
          <p:spPr>
            <a:xfrm>
              <a:off x="3572625" y="6855275"/>
              <a:ext cx="489675" cy="14700"/>
            </a:xfrm>
            <a:custGeom>
              <a:avLst/>
              <a:gdLst/>
              <a:ahLst/>
              <a:cxnLst/>
              <a:rect l="l" t="t" r="r" b="b"/>
              <a:pathLst>
                <a:path w="19587" h="588" extrusionOk="0">
                  <a:moveTo>
                    <a:pt x="19352" y="0"/>
                  </a:moveTo>
                  <a:lnTo>
                    <a:pt x="4439" y="47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41"/>
                  </a:lnTo>
                  <a:lnTo>
                    <a:pt x="24" y="235"/>
                  </a:lnTo>
                  <a:lnTo>
                    <a:pt x="1" y="329"/>
                  </a:lnTo>
                  <a:lnTo>
                    <a:pt x="24" y="423"/>
                  </a:lnTo>
                  <a:lnTo>
                    <a:pt x="71" y="517"/>
                  </a:lnTo>
                  <a:lnTo>
                    <a:pt x="142" y="564"/>
                  </a:lnTo>
                  <a:lnTo>
                    <a:pt x="236" y="588"/>
                  </a:lnTo>
                  <a:lnTo>
                    <a:pt x="15148" y="541"/>
                  </a:lnTo>
                  <a:lnTo>
                    <a:pt x="19352" y="517"/>
                  </a:lnTo>
                  <a:lnTo>
                    <a:pt x="19446" y="517"/>
                  </a:lnTo>
                  <a:lnTo>
                    <a:pt x="19516" y="447"/>
                  </a:lnTo>
                  <a:lnTo>
                    <a:pt x="19563" y="353"/>
                  </a:lnTo>
                  <a:lnTo>
                    <a:pt x="19587" y="259"/>
                  </a:lnTo>
                  <a:lnTo>
                    <a:pt x="19563" y="165"/>
                  </a:lnTo>
                  <a:lnTo>
                    <a:pt x="19516" y="94"/>
                  </a:lnTo>
                  <a:lnTo>
                    <a:pt x="19446" y="24"/>
                  </a:lnTo>
                  <a:lnTo>
                    <a:pt x="19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27"/>
            <p:cNvSpPr/>
            <p:nvPr/>
          </p:nvSpPr>
          <p:spPr>
            <a:xfrm>
              <a:off x="3771650" y="6434325"/>
              <a:ext cx="441550" cy="18225"/>
            </a:xfrm>
            <a:custGeom>
              <a:avLst/>
              <a:gdLst/>
              <a:ahLst/>
              <a:cxnLst/>
              <a:rect l="l" t="t" r="r" b="b"/>
              <a:pathLst>
                <a:path w="17662" h="729" extrusionOk="0">
                  <a:moveTo>
                    <a:pt x="236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36" y="517"/>
                  </a:lnTo>
                  <a:lnTo>
                    <a:pt x="13645" y="681"/>
                  </a:lnTo>
                  <a:lnTo>
                    <a:pt x="17426" y="728"/>
                  </a:lnTo>
                  <a:lnTo>
                    <a:pt x="17520" y="705"/>
                  </a:lnTo>
                  <a:lnTo>
                    <a:pt x="17591" y="634"/>
                  </a:lnTo>
                  <a:lnTo>
                    <a:pt x="17638" y="564"/>
                  </a:lnTo>
                  <a:lnTo>
                    <a:pt x="17661" y="446"/>
                  </a:lnTo>
                  <a:lnTo>
                    <a:pt x="17638" y="352"/>
                  </a:lnTo>
                  <a:lnTo>
                    <a:pt x="17591" y="282"/>
                  </a:lnTo>
                  <a:lnTo>
                    <a:pt x="17520" y="212"/>
                  </a:lnTo>
                  <a:lnTo>
                    <a:pt x="17426" y="188"/>
                  </a:lnTo>
                  <a:lnTo>
                    <a:pt x="4017" y="47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27"/>
            <p:cNvSpPr/>
            <p:nvPr/>
          </p:nvSpPr>
          <p:spPr>
            <a:xfrm>
              <a:off x="3900250" y="6910450"/>
              <a:ext cx="189650" cy="95725"/>
            </a:xfrm>
            <a:custGeom>
              <a:avLst/>
              <a:gdLst/>
              <a:ahLst/>
              <a:cxnLst/>
              <a:rect l="l" t="t" r="r" b="b"/>
              <a:pathLst>
                <a:path w="7586" h="3829" extrusionOk="0">
                  <a:moveTo>
                    <a:pt x="3405" y="1"/>
                  </a:moveTo>
                  <a:lnTo>
                    <a:pt x="3029" y="24"/>
                  </a:lnTo>
                  <a:lnTo>
                    <a:pt x="2677" y="71"/>
                  </a:lnTo>
                  <a:lnTo>
                    <a:pt x="2325" y="142"/>
                  </a:lnTo>
                  <a:lnTo>
                    <a:pt x="1996" y="236"/>
                  </a:lnTo>
                  <a:lnTo>
                    <a:pt x="1667" y="330"/>
                  </a:lnTo>
                  <a:lnTo>
                    <a:pt x="1386" y="424"/>
                  </a:lnTo>
                  <a:lnTo>
                    <a:pt x="1127" y="565"/>
                  </a:lnTo>
                  <a:lnTo>
                    <a:pt x="869" y="682"/>
                  </a:lnTo>
                  <a:lnTo>
                    <a:pt x="658" y="846"/>
                  </a:lnTo>
                  <a:lnTo>
                    <a:pt x="470" y="1011"/>
                  </a:lnTo>
                  <a:lnTo>
                    <a:pt x="305" y="1175"/>
                  </a:lnTo>
                  <a:lnTo>
                    <a:pt x="188" y="1340"/>
                  </a:lnTo>
                  <a:lnTo>
                    <a:pt x="94" y="1527"/>
                  </a:lnTo>
                  <a:lnTo>
                    <a:pt x="23" y="1715"/>
                  </a:lnTo>
                  <a:lnTo>
                    <a:pt x="0" y="1927"/>
                  </a:lnTo>
                  <a:lnTo>
                    <a:pt x="23" y="2115"/>
                  </a:lnTo>
                  <a:lnTo>
                    <a:pt x="94" y="2302"/>
                  </a:lnTo>
                  <a:lnTo>
                    <a:pt x="188" y="2490"/>
                  </a:lnTo>
                  <a:lnTo>
                    <a:pt x="305" y="2655"/>
                  </a:lnTo>
                  <a:lnTo>
                    <a:pt x="470" y="2843"/>
                  </a:lnTo>
                  <a:lnTo>
                    <a:pt x="658" y="2983"/>
                  </a:lnTo>
                  <a:lnTo>
                    <a:pt x="869" y="3148"/>
                  </a:lnTo>
                  <a:lnTo>
                    <a:pt x="1127" y="3289"/>
                  </a:lnTo>
                  <a:lnTo>
                    <a:pt x="1386" y="3406"/>
                  </a:lnTo>
                  <a:lnTo>
                    <a:pt x="1667" y="3524"/>
                  </a:lnTo>
                  <a:lnTo>
                    <a:pt x="1996" y="3618"/>
                  </a:lnTo>
                  <a:lnTo>
                    <a:pt x="2325" y="3688"/>
                  </a:lnTo>
                  <a:lnTo>
                    <a:pt x="2677" y="3758"/>
                  </a:lnTo>
                  <a:lnTo>
                    <a:pt x="3029" y="3805"/>
                  </a:lnTo>
                  <a:lnTo>
                    <a:pt x="3405" y="3829"/>
                  </a:lnTo>
                  <a:lnTo>
                    <a:pt x="4180" y="3829"/>
                  </a:lnTo>
                  <a:lnTo>
                    <a:pt x="4556" y="3805"/>
                  </a:lnTo>
                  <a:lnTo>
                    <a:pt x="4908" y="3758"/>
                  </a:lnTo>
                  <a:lnTo>
                    <a:pt x="5260" y="3688"/>
                  </a:lnTo>
                  <a:lnTo>
                    <a:pt x="5589" y="3618"/>
                  </a:lnTo>
                  <a:lnTo>
                    <a:pt x="5918" y="3524"/>
                  </a:lnTo>
                  <a:lnTo>
                    <a:pt x="6200" y="3406"/>
                  </a:lnTo>
                  <a:lnTo>
                    <a:pt x="6458" y="3289"/>
                  </a:lnTo>
                  <a:lnTo>
                    <a:pt x="6716" y="3148"/>
                  </a:lnTo>
                  <a:lnTo>
                    <a:pt x="6928" y="2983"/>
                  </a:lnTo>
                  <a:lnTo>
                    <a:pt x="7116" y="2843"/>
                  </a:lnTo>
                  <a:lnTo>
                    <a:pt x="7280" y="2655"/>
                  </a:lnTo>
                  <a:lnTo>
                    <a:pt x="7398" y="2490"/>
                  </a:lnTo>
                  <a:lnTo>
                    <a:pt x="7491" y="2302"/>
                  </a:lnTo>
                  <a:lnTo>
                    <a:pt x="7562" y="2115"/>
                  </a:lnTo>
                  <a:lnTo>
                    <a:pt x="7585" y="1927"/>
                  </a:lnTo>
                  <a:lnTo>
                    <a:pt x="7562" y="1715"/>
                  </a:lnTo>
                  <a:lnTo>
                    <a:pt x="7491" y="1527"/>
                  </a:lnTo>
                  <a:lnTo>
                    <a:pt x="7398" y="1340"/>
                  </a:lnTo>
                  <a:lnTo>
                    <a:pt x="7280" y="1175"/>
                  </a:lnTo>
                  <a:lnTo>
                    <a:pt x="7116" y="1011"/>
                  </a:lnTo>
                  <a:lnTo>
                    <a:pt x="6928" y="846"/>
                  </a:lnTo>
                  <a:lnTo>
                    <a:pt x="6716" y="682"/>
                  </a:lnTo>
                  <a:lnTo>
                    <a:pt x="6458" y="565"/>
                  </a:lnTo>
                  <a:lnTo>
                    <a:pt x="6200" y="424"/>
                  </a:lnTo>
                  <a:lnTo>
                    <a:pt x="5918" y="330"/>
                  </a:lnTo>
                  <a:lnTo>
                    <a:pt x="5589" y="236"/>
                  </a:lnTo>
                  <a:lnTo>
                    <a:pt x="5260" y="142"/>
                  </a:lnTo>
                  <a:lnTo>
                    <a:pt x="4908" y="71"/>
                  </a:lnTo>
                  <a:lnTo>
                    <a:pt x="4556" y="24"/>
                  </a:lnTo>
                  <a:lnTo>
                    <a:pt x="418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5" name="Google Shape;1235;p27"/>
          <p:cNvGrpSpPr/>
          <p:nvPr/>
        </p:nvGrpSpPr>
        <p:grpSpPr>
          <a:xfrm>
            <a:off x="5339763" y="3767975"/>
            <a:ext cx="2493300" cy="861850"/>
            <a:chOff x="5614925" y="3724625"/>
            <a:chExt cx="2493300" cy="861850"/>
          </a:xfrm>
        </p:grpSpPr>
        <p:sp>
          <p:nvSpPr>
            <p:cNvPr id="1236" name="Google Shape;1236;p27"/>
            <p:cNvSpPr/>
            <p:nvPr/>
          </p:nvSpPr>
          <p:spPr>
            <a:xfrm>
              <a:off x="5614925" y="4438875"/>
              <a:ext cx="2493300" cy="1476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27"/>
            <p:cNvSpPr/>
            <p:nvPr/>
          </p:nvSpPr>
          <p:spPr>
            <a:xfrm>
              <a:off x="6271400" y="3738700"/>
              <a:ext cx="987525" cy="488500"/>
            </a:xfrm>
            <a:custGeom>
              <a:avLst/>
              <a:gdLst/>
              <a:ahLst/>
              <a:cxnLst/>
              <a:rect l="l" t="t" r="r" b="b"/>
              <a:pathLst>
                <a:path w="39501" h="19540" extrusionOk="0">
                  <a:moveTo>
                    <a:pt x="39501" y="1"/>
                  </a:moveTo>
                  <a:lnTo>
                    <a:pt x="25363" y="283"/>
                  </a:lnTo>
                  <a:lnTo>
                    <a:pt x="21136" y="377"/>
                  </a:lnTo>
                  <a:lnTo>
                    <a:pt x="18788" y="424"/>
                  </a:lnTo>
                  <a:lnTo>
                    <a:pt x="2654" y="752"/>
                  </a:lnTo>
                  <a:lnTo>
                    <a:pt x="2325" y="1316"/>
                  </a:lnTo>
                  <a:lnTo>
                    <a:pt x="2020" y="1880"/>
                  </a:lnTo>
                  <a:lnTo>
                    <a:pt x="1762" y="2443"/>
                  </a:lnTo>
                  <a:lnTo>
                    <a:pt x="1503" y="2983"/>
                  </a:lnTo>
                  <a:lnTo>
                    <a:pt x="1269" y="3547"/>
                  </a:lnTo>
                  <a:lnTo>
                    <a:pt x="1034" y="4111"/>
                  </a:lnTo>
                  <a:lnTo>
                    <a:pt x="846" y="4674"/>
                  </a:lnTo>
                  <a:lnTo>
                    <a:pt x="681" y="5238"/>
                  </a:lnTo>
                  <a:lnTo>
                    <a:pt x="517" y="5778"/>
                  </a:lnTo>
                  <a:lnTo>
                    <a:pt x="376" y="6342"/>
                  </a:lnTo>
                  <a:lnTo>
                    <a:pt x="259" y="6905"/>
                  </a:lnTo>
                  <a:lnTo>
                    <a:pt x="165" y="7469"/>
                  </a:lnTo>
                  <a:lnTo>
                    <a:pt x="94" y="8032"/>
                  </a:lnTo>
                  <a:lnTo>
                    <a:pt x="47" y="8596"/>
                  </a:lnTo>
                  <a:lnTo>
                    <a:pt x="0" y="9136"/>
                  </a:lnTo>
                  <a:lnTo>
                    <a:pt x="0" y="9700"/>
                  </a:lnTo>
                  <a:lnTo>
                    <a:pt x="0" y="10263"/>
                  </a:lnTo>
                  <a:lnTo>
                    <a:pt x="24" y="10827"/>
                  </a:lnTo>
                  <a:lnTo>
                    <a:pt x="71" y="11391"/>
                  </a:lnTo>
                  <a:lnTo>
                    <a:pt x="141" y="11954"/>
                  </a:lnTo>
                  <a:lnTo>
                    <a:pt x="235" y="12494"/>
                  </a:lnTo>
                  <a:lnTo>
                    <a:pt x="329" y="13058"/>
                  </a:lnTo>
                  <a:lnTo>
                    <a:pt x="470" y="13622"/>
                  </a:lnTo>
                  <a:lnTo>
                    <a:pt x="611" y="14185"/>
                  </a:lnTo>
                  <a:lnTo>
                    <a:pt x="775" y="14749"/>
                  </a:lnTo>
                  <a:lnTo>
                    <a:pt x="963" y="15289"/>
                  </a:lnTo>
                  <a:lnTo>
                    <a:pt x="1175" y="15853"/>
                  </a:lnTo>
                  <a:lnTo>
                    <a:pt x="1409" y="16416"/>
                  </a:lnTo>
                  <a:lnTo>
                    <a:pt x="1668" y="16980"/>
                  </a:lnTo>
                  <a:lnTo>
                    <a:pt x="1926" y="17544"/>
                  </a:lnTo>
                  <a:lnTo>
                    <a:pt x="2231" y="18107"/>
                  </a:lnTo>
                  <a:lnTo>
                    <a:pt x="2537" y="18647"/>
                  </a:lnTo>
                  <a:lnTo>
                    <a:pt x="2654" y="18859"/>
                  </a:lnTo>
                  <a:lnTo>
                    <a:pt x="19445" y="19211"/>
                  </a:lnTo>
                  <a:lnTo>
                    <a:pt x="21864" y="19258"/>
                  </a:lnTo>
                  <a:lnTo>
                    <a:pt x="35861" y="19540"/>
                  </a:lnTo>
                  <a:lnTo>
                    <a:pt x="395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27"/>
            <p:cNvSpPr/>
            <p:nvPr/>
          </p:nvSpPr>
          <p:spPr>
            <a:xfrm>
              <a:off x="6271400" y="3738700"/>
              <a:ext cx="987525" cy="488500"/>
            </a:xfrm>
            <a:custGeom>
              <a:avLst/>
              <a:gdLst/>
              <a:ahLst/>
              <a:cxnLst/>
              <a:rect l="l" t="t" r="r" b="b"/>
              <a:pathLst>
                <a:path w="39501" h="19540" fill="none" extrusionOk="0">
                  <a:moveTo>
                    <a:pt x="39501" y="1"/>
                  </a:moveTo>
                  <a:lnTo>
                    <a:pt x="35861" y="19540"/>
                  </a:lnTo>
                  <a:lnTo>
                    <a:pt x="21864" y="19258"/>
                  </a:lnTo>
                  <a:lnTo>
                    <a:pt x="19445" y="19211"/>
                  </a:lnTo>
                  <a:lnTo>
                    <a:pt x="2654" y="18859"/>
                  </a:lnTo>
                  <a:lnTo>
                    <a:pt x="2654" y="18859"/>
                  </a:lnTo>
                  <a:lnTo>
                    <a:pt x="2537" y="18647"/>
                  </a:lnTo>
                  <a:lnTo>
                    <a:pt x="2537" y="18647"/>
                  </a:lnTo>
                  <a:lnTo>
                    <a:pt x="2231" y="18107"/>
                  </a:lnTo>
                  <a:lnTo>
                    <a:pt x="1926" y="17544"/>
                  </a:lnTo>
                  <a:lnTo>
                    <a:pt x="1668" y="16980"/>
                  </a:lnTo>
                  <a:lnTo>
                    <a:pt x="1409" y="16416"/>
                  </a:lnTo>
                  <a:lnTo>
                    <a:pt x="1175" y="15853"/>
                  </a:lnTo>
                  <a:lnTo>
                    <a:pt x="963" y="15289"/>
                  </a:lnTo>
                  <a:lnTo>
                    <a:pt x="775" y="14749"/>
                  </a:lnTo>
                  <a:lnTo>
                    <a:pt x="611" y="14185"/>
                  </a:lnTo>
                  <a:lnTo>
                    <a:pt x="470" y="13622"/>
                  </a:lnTo>
                  <a:lnTo>
                    <a:pt x="329" y="13058"/>
                  </a:lnTo>
                  <a:lnTo>
                    <a:pt x="235" y="12494"/>
                  </a:lnTo>
                  <a:lnTo>
                    <a:pt x="141" y="11954"/>
                  </a:lnTo>
                  <a:lnTo>
                    <a:pt x="71" y="11391"/>
                  </a:lnTo>
                  <a:lnTo>
                    <a:pt x="24" y="10827"/>
                  </a:lnTo>
                  <a:lnTo>
                    <a:pt x="0" y="10263"/>
                  </a:lnTo>
                  <a:lnTo>
                    <a:pt x="0" y="9700"/>
                  </a:lnTo>
                  <a:lnTo>
                    <a:pt x="0" y="9136"/>
                  </a:lnTo>
                  <a:lnTo>
                    <a:pt x="47" y="8596"/>
                  </a:lnTo>
                  <a:lnTo>
                    <a:pt x="94" y="8032"/>
                  </a:lnTo>
                  <a:lnTo>
                    <a:pt x="165" y="7469"/>
                  </a:lnTo>
                  <a:lnTo>
                    <a:pt x="259" y="6905"/>
                  </a:lnTo>
                  <a:lnTo>
                    <a:pt x="376" y="6342"/>
                  </a:lnTo>
                  <a:lnTo>
                    <a:pt x="517" y="5778"/>
                  </a:lnTo>
                  <a:lnTo>
                    <a:pt x="681" y="5238"/>
                  </a:lnTo>
                  <a:lnTo>
                    <a:pt x="846" y="4674"/>
                  </a:lnTo>
                  <a:lnTo>
                    <a:pt x="1034" y="4111"/>
                  </a:lnTo>
                  <a:lnTo>
                    <a:pt x="1269" y="3547"/>
                  </a:lnTo>
                  <a:lnTo>
                    <a:pt x="1503" y="2983"/>
                  </a:lnTo>
                  <a:lnTo>
                    <a:pt x="1762" y="2443"/>
                  </a:lnTo>
                  <a:lnTo>
                    <a:pt x="2020" y="1880"/>
                  </a:lnTo>
                  <a:lnTo>
                    <a:pt x="2325" y="1316"/>
                  </a:lnTo>
                  <a:lnTo>
                    <a:pt x="2654" y="752"/>
                  </a:lnTo>
                  <a:lnTo>
                    <a:pt x="18788" y="424"/>
                  </a:lnTo>
                  <a:lnTo>
                    <a:pt x="21136" y="377"/>
                  </a:lnTo>
                  <a:lnTo>
                    <a:pt x="25363" y="283"/>
                  </a:lnTo>
                  <a:lnTo>
                    <a:pt x="395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7"/>
            <p:cNvSpPr/>
            <p:nvPr/>
          </p:nvSpPr>
          <p:spPr>
            <a:xfrm>
              <a:off x="6405250" y="3751625"/>
              <a:ext cx="230175" cy="464425"/>
            </a:xfrm>
            <a:custGeom>
              <a:avLst/>
              <a:gdLst/>
              <a:ahLst/>
              <a:cxnLst/>
              <a:rect l="l" t="t" r="r" b="b"/>
              <a:pathLst>
                <a:path w="9207" h="18577" extrusionOk="0">
                  <a:moveTo>
                    <a:pt x="9207" y="0"/>
                  </a:moveTo>
                  <a:lnTo>
                    <a:pt x="2795" y="118"/>
                  </a:lnTo>
                  <a:lnTo>
                    <a:pt x="2537" y="494"/>
                  </a:lnTo>
                  <a:lnTo>
                    <a:pt x="2255" y="916"/>
                  </a:lnTo>
                  <a:lnTo>
                    <a:pt x="1926" y="1527"/>
                  </a:lnTo>
                  <a:lnTo>
                    <a:pt x="1527" y="2278"/>
                  </a:lnTo>
                  <a:lnTo>
                    <a:pt x="1339" y="2725"/>
                  </a:lnTo>
                  <a:lnTo>
                    <a:pt x="1151" y="3194"/>
                  </a:lnTo>
                  <a:lnTo>
                    <a:pt x="964" y="3687"/>
                  </a:lnTo>
                  <a:lnTo>
                    <a:pt x="776" y="4228"/>
                  </a:lnTo>
                  <a:lnTo>
                    <a:pt x="588" y="4791"/>
                  </a:lnTo>
                  <a:lnTo>
                    <a:pt x="447" y="5402"/>
                  </a:lnTo>
                  <a:lnTo>
                    <a:pt x="306" y="6036"/>
                  </a:lnTo>
                  <a:lnTo>
                    <a:pt x="189" y="6693"/>
                  </a:lnTo>
                  <a:lnTo>
                    <a:pt x="95" y="7375"/>
                  </a:lnTo>
                  <a:lnTo>
                    <a:pt x="48" y="8103"/>
                  </a:lnTo>
                  <a:lnTo>
                    <a:pt x="1" y="8831"/>
                  </a:lnTo>
                  <a:lnTo>
                    <a:pt x="24" y="9606"/>
                  </a:lnTo>
                  <a:lnTo>
                    <a:pt x="48" y="10404"/>
                  </a:lnTo>
                  <a:lnTo>
                    <a:pt x="142" y="11202"/>
                  </a:lnTo>
                  <a:lnTo>
                    <a:pt x="283" y="12048"/>
                  </a:lnTo>
                  <a:lnTo>
                    <a:pt x="470" y="12917"/>
                  </a:lnTo>
                  <a:lnTo>
                    <a:pt x="705" y="13786"/>
                  </a:lnTo>
                  <a:lnTo>
                    <a:pt x="987" y="14678"/>
                  </a:lnTo>
                  <a:lnTo>
                    <a:pt x="1339" y="15594"/>
                  </a:lnTo>
                  <a:lnTo>
                    <a:pt x="1762" y="16533"/>
                  </a:lnTo>
                  <a:lnTo>
                    <a:pt x="2255" y="17496"/>
                  </a:lnTo>
                  <a:lnTo>
                    <a:pt x="2795" y="18459"/>
                  </a:lnTo>
                  <a:lnTo>
                    <a:pt x="9207" y="18577"/>
                  </a:lnTo>
                  <a:lnTo>
                    <a:pt x="8972" y="18224"/>
                  </a:lnTo>
                  <a:lnTo>
                    <a:pt x="8713" y="17802"/>
                  </a:lnTo>
                  <a:lnTo>
                    <a:pt x="8385" y="17214"/>
                  </a:lnTo>
                  <a:lnTo>
                    <a:pt x="8032" y="16463"/>
                  </a:lnTo>
                  <a:lnTo>
                    <a:pt x="7844" y="16040"/>
                  </a:lnTo>
                  <a:lnTo>
                    <a:pt x="7657" y="15571"/>
                  </a:lnTo>
                  <a:lnTo>
                    <a:pt x="7492" y="15077"/>
                  </a:lnTo>
                  <a:lnTo>
                    <a:pt x="7328" y="14537"/>
                  </a:lnTo>
                  <a:lnTo>
                    <a:pt x="7163" y="13974"/>
                  </a:lnTo>
                  <a:lnTo>
                    <a:pt x="7023" y="13363"/>
                  </a:lnTo>
                  <a:lnTo>
                    <a:pt x="6882" y="12752"/>
                  </a:lnTo>
                  <a:lnTo>
                    <a:pt x="6788" y="12071"/>
                  </a:lnTo>
                  <a:lnTo>
                    <a:pt x="6694" y="11390"/>
                  </a:lnTo>
                  <a:lnTo>
                    <a:pt x="6647" y="10662"/>
                  </a:lnTo>
                  <a:lnTo>
                    <a:pt x="6600" y="9911"/>
                  </a:lnTo>
                  <a:lnTo>
                    <a:pt x="6623" y="9136"/>
                  </a:lnTo>
                  <a:lnTo>
                    <a:pt x="6647" y="8337"/>
                  </a:lnTo>
                  <a:lnTo>
                    <a:pt x="6741" y="7492"/>
                  </a:lnTo>
                  <a:lnTo>
                    <a:pt x="6858" y="6647"/>
                  </a:lnTo>
                  <a:lnTo>
                    <a:pt x="7046" y="5754"/>
                  </a:lnTo>
                  <a:lnTo>
                    <a:pt x="7257" y="4838"/>
                  </a:lnTo>
                  <a:lnTo>
                    <a:pt x="7539" y="3922"/>
                  </a:lnTo>
                  <a:lnTo>
                    <a:pt x="7868" y="2959"/>
                  </a:lnTo>
                  <a:lnTo>
                    <a:pt x="8244" y="1997"/>
                  </a:lnTo>
                  <a:lnTo>
                    <a:pt x="8690" y="1010"/>
                  </a:lnTo>
                  <a:lnTo>
                    <a:pt x="9207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7"/>
            <p:cNvSpPr/>
            <p:nvPr/>
          </p:nvSpPr>
          <p:spPr>
            <a:xfrm>
              <a:off x="6405250" y="3751625"/>
              <a:ext cx="230175" cy="464425"/>
            </a:xfrm>
            <a:custGeom>
              <a:avLst/>
              <a:gdLst/>
              <a:ahLst/>
              <a:cxnLst/>
              <a:rect l="l" t="t" r="r" b="b"/>
              <a:pathLst>
                <a:path w="9207" h="18577" fill="none" extrusionOk="0">
                  <a:moveTo>
                    <a:pt x="2795" y="118"/>
                  </a:moveTo>
                  <a:lnTo>
                    <a:pt x="2795" y="118"/>
                  </a:lnTo>
                  <a:lnTo>
                    <a:pt x="2537" y="494"/>
                  </a:lnTo>
                  <a:lnTo>
                    <a:pt x="2255" y="916"/>
                  </a:lnTo>
                  <a:lnTo>
                    <a:pt x="1926" y="1527"/>
                  </a:lnTo>
                  <a:lnTo>
                    <a:pt x="1527" y="2278"/>
                  </a:lnTo>
                  <a:lnTo>
                    <a:pt x="1339" y="2725"/>
                  </a:lnTo>
                  <a:lnTo>
                    <a:pt x="1151" y="3194"/>
                  </a:lnTo>
                  <a:lnTo>
                    <a:pt x="964" y="3687"/>
                  </a:lnTo>
                  <a:lnTo>
                    <a:pt x="776" y="4228"/>
                  </a:lnTo>
                  <a:lnTo>
                    <a:pt x="588" y="4791"/>
                  </a:lnTo>
                  <a:lnTo>
                    <a:pt x="447" y="5402"/>
                  </a:lnTo>
                  <a:lnTo>
                    <a:pt x="306" y="6036"/>
                  </a:lnTo>
                  <a:lnTo>
                    <a:pt x="189" y="6693"/>
                  </a:lnTo>
                  <a:lnTo>
                    <a:pt x="95" y="7375"/>
                  </a:lnTo>
                  <a:lnTo>
                    <a:pt x="48" y="8103"/>
                  </a:lnTo>
                  <a:lnTo>
                    <a:pt x="1" y="8831"/>
                  </a:lnTo>
                  <a:lnTo>
                    <a:pt x="24" y="9606"/>
                  </a:lnTo>
                  <a:lnTo>
                    <a:pt x="48" y="10404"/>
                  </a:lnTo>
                  <a:lnTo>
                    <a:pt x="142" y="11202"/>
                  </a:lnTo>
                  <a:lnTo>
                    <a:pt x="283" y="12048"/>
                  </a:lnTo>
                  <a:lnTo>
                    <a:pt x="470" y="12917"/>
                  </a:lnTo>
                  <a:lnTo>
                    <a:pt x="705" y="13786"/>
                  </a:lnTo>
                  <a:lnTo>
                    <a:pt x="987" y="14678"/>
                  </a:lnTo>
                  <a:lnTo>
                    <a:pt x="1339" y="15594"/>
                  </a:lnTo>
                  <a:lnTo>
                    <a:pt x="1762" y="16533"/>
                  </a:lnTo>
                  <a:lnTo>
                    <a:pt x="2255" y="17496"/>
                  </a:lnTo>
                  <a:lnTo>
                    <a:pt x="2795" y="18459"/>
                  </a:lnTo>
                  <a:lnTo>
                    <a:pt x="9207" y="18577"/>
                  </a:lnTo>
                  <a:lnTo>
                    <a:pt x="9207" y="18577"/>
                  </a:lnTo>
                  <a:lnTo>
                    <a:pt x="8972" y="18224"/>
                  </a:lnTo>
                  <a:lnTo>
                    <a:pt x="8713" y="17802"/>
                  </a:lnTo>
                  <a:lnTo>
                    <a:pt x="8385" y="17214"/>
                  </a:lnTo>
                  <a:lnTo>
                    <a:pt x="8032" y="16463"/>
                  </a:lnTo>
                  <a:lnTo>
                    <a:pt x="7844" y="16040"/>
                  </a:lnTo>
                  <a:lnTo>
                    <a:pt x="7657" y="15571"/>
                  </a:lnTo>
                  <a:lnTo>
                    <a:pt x="7492" y="15077"/>
                  </a:lnTo>
                  <a:lnTo>
                    <a:pt x="7328" y="14537"/>
                  </a:lnTo>
                  <a:lnTo>
                    <a:pt x="7163" y="13974"/>
                  </a:lnTo>
                  <a:lnTo>
                    <a:pt x="7023" y="13363"/>
                  </a:lnTo>
                  <a:lnTo>
                    <a:pt x="6882" y="12752"/>
                  </a:lnTo>
                  <a:lnTo>
                    <a:pt x="6788" y="12071"/>
                  </a:lnTo>
                  <a:lnTo>
                    <a:pt x="6694" y="11390"/>
                  </a:lnTo>
                  <a:lnTo>
                    <a:pt x="6647" y="10662"/>
                  </a:lnTo>
                  <a:lnTo>
                    <a:pt x="6600" y="9911"/>
                  </a:lnTo>
                  <a:lnTo>
                    <a:pt x="6623" y="9136"/>
                  </a:lnTo>
                  <a:lnTo>
                    <a:pt x="6647" y="8337"/>
                  </a:lnTo>
                  <a:lnTo>
                    <a:pt x="6741" y="7492"/>
                  </a:lnTo>
                  <a:lnTo>
                    <a:pt x="6858" y="6647"/>
                  </a:lnTo>
                  <a:lnTo>
                    <a:pt x="7046" y="5754"/>
                  </a:lnTo>
                  <a:lnTo>
                    <a:pt x="7257" y="4838"/>
                  </a:lnTo>
                  <a:lnTo>
                    <a:pt x="7539" y="3922"/>
                  </a:lnTo>
                  <a:lnTo>
                    <a:pt x="7868" y="2959"/>
                  </a:lnTo>
                  <a:lnTo>
                    <a:pt x="8244" y="1997"/>
                  </a:lnTo>
                  <a:lnTo>
                    <a:pt x="8690" y="1010"/>
                  </a:lnTo>
                  <a:lnTo>
                    <a:pt x="9207" y="0"/>
                  </a:lnTo>
                  <a:lnTo>
                    <a:pt x="2795" y="1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7"/>
            <p:cNvSpPr/>
            <p:nvPr/>
          </p:nvSpPr>
          <p:spPr>
            <a:xfrm>
              <a:off x="6688250" y="3748100"/>
              <a:ext cx="129775" cy="472050"/>
            </a:xfrm>
            <a:custGeom>
              <a:avLst/>
              <a:gdLst/>
              <a:ahLst/>
              <a:cxnLst/>
              <a:rect l="l" t="t" r="r" b="b"/>
              <a:pathLst>
                <a:path w="5191" h="18882" extrusionOk="0">
                  <a:moveTo>
                    <a:pt x="4462" y="1"/>
                  </a:moveTo>
                  <a:lnTo>
                    <a:pt x="2114" y="48"/>
                  </a:lnTo>
                  <a:lnTo>
                    <a:pt x="1832" y="611"/>
                  </a:lnTo>
                  <a:lnTo>
                    <a:pt x="1574" y="1175"/>
                  </a:lnTo>
                  <a:lnTo>
                    <a:pt x="1339" y="1738"/>
                  </a:lnTo>
                  <a:lnTo>
                    <a:pt x="1127" y="2326"/>
                  </a:lnTo>
                  <a:lnTo>
                    <a:pt x="916" y="2913"/>
                  </a:lnTo>
                  <a:lnTo>
                    <a:pt x="752" y="3500"/>
                  </a:lnTo>
                  <a:lnTo>
                    <a:pt x="587" y="4087"/>
                  </a:lnTo>
                  <a:lnTo>
                    <a:pt x="446" y="4674"/>
                  </a:lnTo>
                  <a:lnTo>
                    <a:pt x="329" y="5285"/>
                  </a:lnTo>
                  <a:lnTo>
                    <a:pt x="212" y="5872"/>
                  </a:lnTo>
                  <a:lnTo>
                    <a:pt x="141" y="6482"/>
                  </a:lnTo>
                  <a:lnTo>
                    <a:pt x="71" y="7093"/>
                  </a:lnTo>
                  <a:lnTo>
                    <a:pt x="24" y="7703"/>
                  </a:lnTo>
                  <a:lnTo>
                    <a:pt x="0" y="8291"/>
                  </a:lnTo>
                  <a:lnTo>
                    <a:pt x="0" y="8901"/>
                  </a:lnTo>
                  <a:lnTo>
                    <a:pt x="0" y="9512"/>
                  </a:lnTo>
                  <a:lnTo>
                    <a:pt x="47" y="10122"/>
                  </a:lnTo>
                  <a:lnTo>
                    <a:pt x="94" y="10733"/>
                  </a:lnTo>
                  <a:lnTo>
                    <a:pt x="165" y="11320"/>
                  </a:lnTo>
                  <a:lnTo>
                    <a:pt x="258" y="11931"/>
                  </a:lnTo>
                  <a:lnTo>
                    <a:pt x="352" y="12518"/>
                  </a:lnTo>
                  <a:lnTo>
                    <a:pt x="493" y="13128"/>
                  </a:lnTo>
                  <a:lnTo>
                    <a:pt x="634" y="13715"/>
                  </a:lnTo>
                  <a:lnTo>
                    <a:pt x="799" y="14302"/>
                  </a:lnTo>
                  <a:lnTo>
                    <a:pt x="963" y="14890"/>
                  </a:lnTo>
                  <a:lnTo>
                    <a:pt x="1174" y="15477"/>
                  </a:lnTo>
                  <a:lnTo>
                    <a:pt x="1386" y="16040"/>
                  </a:lnTo>
                  <a:lnTo>
                    <a:pt x="1621" y="16604"/>
                  </a:lnTo>
                  <a:lnTo>
                    <a:pt x="1879" y="17168"/>
                  </a:lnTo>
                  <a:lnTo>
                    <a:pt x="2161" y="17731"/>
                  </a:lnTo>
                  <a:lnTo>
                    <a:pt x="2466" y="18271"/>
                  </a:lnTo>
                  <a:lnTo>
                    <a:pt x="2771" y="18835"/>
                  </a:lnTo>
                  <a:lnTo>
                    <a:pt x="5190" y="18882"/>
                  </a:lnTo>
                  <a:lnTo>
                    <a:pt x="5190" y="18882"/>
                  </a:lnTo>
                  <a:lnTo>
                    <a:pt x="4838" y="18342"/>
                  </a:lnTo>
                  <a:lnTo>
                    <a:pt x="4486" y="17802"/>
                  </a:lnTo>
                  <a:lnTo>
                    <a:pt x="4180" y="17261"/>
                  </a:lnTo>
                  <a:lnTo>
                    <a:pt x="3875" y="16698"/>
                  </a:lnTo>
                  <a:lnTo>
                    <a:pt x="3593" y="16134"/>
                  </a:lnTo>
                  <a:lnTo>
                    <a:pt x="3335" y="15547"/>
                  </a:lnTo>
                  <a:lnTo>
                    <a:pt x="3124" y="14960"/>
                  </a:lnTo>
                  <a:lnTo>
                    <a:pt x="2912" y="14373"/>
                  </a:lnTo>
                  <a:lnTo>
                    <a:pt x="2724" y="13786"/>
                  </a:lnTo>
                  <a:lnTo>
                    <a:pt x="2560" y="13199"/>
                  </a:lnTo>
                  <a:lnTo>
                    <a:pt x="2419" y="12588"/>
                  </a:lnTo>
                  <a:lnTo>
                    <a:pt x="2302" y="11978"/>
                  </a:lnTo>
                  <a:lnTo>
                    <a:pt x="2208" y="11367"/>
                  </a:lnTo>
                  <a:lnTo>
                    <a:pt x="2114" y="10756"/>
                  </a:lnTo>
                  <a:lnTo>
                    <a:pt x="2067" y="10146"/>
                  </a:lnTo>
                  <a:lnTo>
                    <a:pt x="2043" y="9535"/>
                  </a:lnTo>
                  <a:lnTo>
                    <a:pt x="2020" y="8925"/>
                  </a:lnTo>
                  <a:lnTo>
                    <a:pt x="2043" y="8314"/>
                  </a:lnTo>
                  <a:lnTo>
                    <a:pt x="2067" y="7680"/>
                  </a:lnTo>
                  <a:lnTo>
                    <a:pt x="2114" y="7069"/>
                  </a:lnTo>
                  <a:lnTo>
                    <a:pt x="2208" y="6459"/>
                  </a:lnTo>
                  <a:lnTo>
                    <a:pt x="2302" y="5848"/>
                  </a:lnTo>
                  <a:lnTo>
                    <a:pt x="2419" y="5238"/>
                  </a:lnTo>
                  <a:lnTo>
                    <a:pt x="2560" y="4627"/>
                  </a:lnTo>
                  <a:lnTo>
                    <a:pt x="2724" y="4040"/>
                  </a:lnTo>
                  <a:lnTo>
                    <a:pt x="2912" y="3453"/>
                  </a:lnTo>
                  <a:lnTo>
                    <a:pt x="3124" y="2842"/>
                  </a:lnTo>
                  <a:lnTo>
                    <a:pt x="3335" y="2255"/>
                  </a:lnTo>
                  <a:lnTo>
                    <a:pt x="3593" y="1691"/>
                  </a:lnTo>
                  <a:lnTo>
                    <a:pt x="3875" y="1104"/>
                  </a:lnTo>
                  <a:lnTo>
                    <a:pt x="4157" y="541"/>
                  </a:lnTo>
                  <a:lnTo>
                    <a:pt x="4462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27"/>
            <p:cNvSpPr/>
            <p:nvPr/>
          </p:nvSpPr>
          <p:spPr>
            <a:xfrm>
              <a:off x="6688250" y="3748100"/>
              <a:ext cx="129775" cy="472050"/>
            </a:xfrm>
            <a:custGeom>
              <a:avLst/>
              <a:gdLst/>
              <a:ahLst/>
              <a:cxnLst/>
              <a:rect l="l" t="t" r="r" b="b"/>
              <a:pathLst>
                <a:path w="5191" h="18882" fill="none" extrusionOk="0">
                  <a:moveTo>
                    <a:pt x="5190" y="18882"/>
                  </a:moveTo>
                  <a:lnTo>
                    <a:pt x="2771" y="18835"/>
                  </a:lnTo>
                  <a:lnTo>
                    <a:pt x="2771" y="18835"/>
                  </a:lnTo>
                  <a:lnTo>
                    <a:pt x="2466" y="18271"/>
                  </a:lnTo>
                  <a:lnTo>
                    <a:pt x="2161" y="17731"/>
                  </a:lnTo>
                  <a:lnTo>
                    <a:pt x="1879" y="17168"/>
                  </a:lnTo>
                  <a:lnTo>
                    <a:pt x="1621" y="16604"/>
                  </a:lnTo>
                  <a:lnTo>
                    <a:pt x="1386" y="16040"/>
                  </a:lnTo>
                  <a:lnTo>
                    <a:pt x="1174" y="15477"/>
                  </a:lnTo>
                  <a:lnTo>
                    <a:pt x="963" y="14890"/>
                  </a:lnTo>
                  <a:lnTo>
                    <a:pt x="799" y="14302"/>
                  </a:lnTo>
                  <a:lnTo>
                    <a:pt x="634" y="13715"/>
                  </a:lnTo>
                  <a:lnTo>
                    <a:pt x="493" y="13128"/>
                  </a:lnTo>
                  <a:lnTo>
                    <a:pt x="352" y="12518"/>
                  </a:lnTo>
                  <a:lnTo>
                    <a:pt x="258" y="11931"/>
                  </a:lnTo>
                  <a:lnTo>
                    <a:pt x="165" y="11320"/>
                  </a:lnTo>
                  <a:lnTo>
                    <a:pt x="94" y="10733"/>
                  </a:lnTo>
                  <a:lnTo>
                    <a:pt x="47" y="10122"/>
                  </a:lnTo>
                  <a:lnTo>
                    <a:pt x="0" y="9512"/>
                  </a:lnTo>
                  <a:lnTo>
                    <a:pt x="0" y="8901"/>
                  </a:lnTo>
                  <a:lnTo>
                    <a:pt x="0" y="8291"/>
                  </a:lnTo>
                  <a:lnTo>
                    <a:pt x="24" y="7703"/>
                  </a:lnTo>
                  <a:lnTo>
                    <a:pt x="71" y="7093"/>
                  </a:lnTo>
                  <a:lnTo>
                    <a:pt x="141" y="6482"/>
                  </a:lnTo>
                  <a:lnTo>
                    <a:pt x="212" y="5872"/>
                  </a:lnTo>
                  <a:lnTo>
                    <a:pt x="329" y="5285"/>
                  </a:lnTo>
                  <a:lnTo>
                    <a:pt x="446" y="4674"/>
                  </a:lnTo>
                  <a:lnTo>
                    <a:pt x="587" y="4087"/>
                  </a:lnTo>
                  <a:lnTo>
                    <a:pt x="752" y="3500"/>
                  </a:lnTo>
                  <a:lnTo>
                    <a:pt x="916" y="2913"/>
                  </a:lnTo>
                  <a:lnTo>
                    <a:pt x="1127" y="2326"/>
                  </a:lnTo>
                  <a:lnTo>
                    <a:pt x="1339" y="1738"/>
                  </a:lnTo>
                  <a:lnTo>
                    <a:pt x="1574" y="1175"/>
                  </a:lnTo>
                  <a:lnTo>
                    <a:pt x="1832" y="611"/>
                  </a:lnTo>
                  <a:lnTo>
                    <a:pt x="2114" y="48"/>
                  </a:lnTo>
                  <a:lnTo>
                    <a:pt x="4462" y="1"/>
                  </a:lnTo>
                  <a:lnTo>
                    <a:pt x="4462" y="1"/>
                  </a:lnTo>
                  <a:lnTo>
                    <a:pt x="4157" y="541"/>
                  </a:lnTo>
                  <a:lnTo>
                    <a:pt x="3875" y="1104"/>
                  </a:lnTo>
                  <a:lnTo>
                    <a:pt x="3593" y="1691"/>
                  </a:lnTo>
                  <a:lnTo>
                    <a:pt x="3335" y="2255"/>
                  </a:lnTo>
                  <a:lnTo>
                    <a:pt x="3124" y="2842"/>
                  </a:lnTo>
                  <a:lnTo>
                    <a:pt x="2912" y="3453"/>
                  </a:lnTo>
                  <a:lnTo>
                    <a:pt x="2724" y="4040"/>
                  </a:lnTo>
                  <a:lnTo>
                    <a:pt x="2560" y="4627"/>
                  </a:lnTo>
                  <a:lnTo>
                    <a:pt x="2419" y="5238"/>
                  </a:lnTo>
                  <a:lnTo>
                    <a:pt x="2302" y="5848"/>
                  </a:lnTo>
                  <a:lnTo>
                    <a:pt x="2208" y="6459"/>
                  </a:lnTo>
                  <a:lnTo>
                    <a:pt x="2114" y="7069"/>
                  </a:lnTo>
                  <a:lnTo>
                    <a:pt x="2067" y="7680"/>
                  </a:lnTo>
                  <a:lnTo>
                    <a:pt x="2043" y="8314"/>
                  </a:lnTo>
                  <a:lnTo>
                    <a:pt x="2020" y="8925"/>
                  </a:lnTo>
                  <a:lnTo>
                    <a:pt x="2043" y="9535"/>
                  </a:lnTo>
                  <a:lnTo>
                    <a:pt x="2067" y="10146"/>
                  </a:lnTo>
                  <a:lnTo>
                    <a:pt x="2114" y="10756"/>
                  </a:lnTo>
                  <a:lnTo>
                    <a:pt x="2208" y="11367"/>
                  </a:lnTo>
                  <a:lnTo>
                    <a:pt x="2302" y="11978"/>
                  </a:lnTo>
                  <a:lnTo>
                    <a:pt x="2419" y="12588"/>
                  </a:lnTo>
                  <a:lnTo>
                    <a:pt x="2560" y="13199"/>
                  </a:lnTo>
                  <a:lnTo>
                    <a:pt x="2724" y="13786"/>
                  </a:lnTo>
                  <a:lnTo>
                    <a:pt x="2912" y="14373"/>
                  </a:lnTo>
                  <a:lnTo>
                    <a:pt x="3124" y="14960"/>
                  </a:lnTo>
                  <a:lnTo>
                    <a:pt x="3335" y="15547"/>
                  </a:lnTo>
                  <a:lnTo>
                    <a:pt x="3593" y="16134"/>
                  </a:lnTo>
                  <a:lnTo>
                    <a:pt x="3875" y="16698"/>
                  </a:lnTo>
                  <a:lnTo>
                    <a:pt x="4180" y="17261"/>
                  </a:lnTo>
                  <a:lnTo>
                    <a:pt x="4486" y="17802"/>
                  </a:lnTo>
                  <a:lnTo>
                    <a:pt x="4838" y="18342"/>
                  </a:lnTo>
                  <a:lnTo>
                    <a:pt x="5190" y="1888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27"/>
            <p:cNvSpPr/>
            <p:nvPr/>
          </p:nvSpPr>
          <p:spPr>
            <a:xfrm>
              <a:off x="6408200" y="3738700"/>
              <a:ext cx="850725" cy="472650"/>
            </a:xfrm>
            <a:custGeom>
              <a:avLst/>
              <a:gdLst/>
              <a:ahLst/>
              <a:cxnLst/>
              <a:rect l="l" t="t" r="r" b="b"/>
              <a:pathLst>
                <a:path w="34029" h="18906" extrusionOk="0">
                  <a:moveTo>
                    <a:pt x="2114" y="17966"/>
                  </a:moveTo>
                  <a:lnTo>
                    <a:pt x="1057" y="18201"/>
                  </a:lnTo>
                  <a:lnTo>
                    <a:pt x="0" y="18389"/>
                  </a:lnTo>
                  <a:lnTo>
                    <a:pt x="2372" y="18436"/>
                  </a:lnTo>
                  <a:lnTo>
                    <a:pt x="2372" y="18436"/>
                  </a:lnTo>
                  <a:lnTo>
                    <a:pt x="2114" y="17966"/>
                  </a:lnTo>
                  <a:close/>
                  <a:moveTo>
                    <a:pt x="11625" y="13269"/>
                  </a:moveTo>
                  <a:lnTo>
                    <a:pt x="11155" y="13645"/>
                  </a:lnTo>
                  <a:lnTo>
                    <a:pt x="10662" y="14021"/>
                  </a:lnTo>
                  <a:lnTo>
                    <a:pt x="10145" y="14373"/>
                  </a:lnTo>
                  <a:lnTo>
                    <a:pt x="9629" y="14725"/>
                  </a:lnTo>
                  <a:lnTo>
                    <a:pt x="9112" y="15054"/>
                  </a:lnTo>
                  <a:lnTo>
                    <a:pt x="8572" y="15360"/>
                  </a:lnTo>
                  <a:lnTo>
                    <a:pt x="8055" y="15665"/>
                  </a:lnTo>
                  <a:lnTo>
                    <a:pt x="7492" y="15970"/>
                  </a:lnTo>
                  <a:lnTo>
                    <a:pt x="7844" y="16816"/>
                  </a:lnTo>
                  <a:lnTo>
                    <a:pt x="8173" y="17520"/>
                  </a:lnTo>
                  <a:lnTo>
                    <a:pt x="8478" y="18131"/>
                  </a:lnTo>
                  <a:lnTo>
                    <a:pt x="8736" y="18577"/>
                  </a:lnTo>
                  <a:lnTo>
                    <a:pt x="13668" y="18694"/>
                  </a:lnTo>
                  <a:lnTo>
                    <a:pt x="13668" y="18694"/>
                  </a:lnTo>
                  <a:lnTo>
                    <a:pt x="13339" y="18037"/>
                  </a:lnTo>
                  <a:lnTo>
                    <a:pt x="13010" y="17379"/>
                  </a:lnTo>
                  <a:lnTo>
                    <a:pt x="12729" y="16722"/>
                  </a:lnTo>
                  <a:lnTo>
                    <a:pt x="12447" y="16041"/>
                  </a:lnTo>
                  <a:lnTo>
                    <a:pt x="12212" y="15360"/>
                  </a:lnTo>
                  <a:lnTo>
                    <a:pt x="12001" y="14678"/>
                  </a:lnTo>
                  <a:lnTo>
                    <a:pt x="11789" y="13974"/>
                  </a:lnTo>
                  <a:lnTo>
                    <a:pt x="11625" y="13269"/>
                  </a:lnTo>
                  <a:close/>
                  <a:moveTo>
                    <a:pt x="34029" y="1"/>
                  </a:moveTo>
                  <a:lnTo>
                    <a:pt x="19891" y="283"/>
                  </a:lnTo>
                  <a:lnTo>
                    <a:pt x="19680" y="1081"/>
                  </a:lnTo>
                  <a:lnTo>
                    <a:pt x="19445" y="1880"/>
                  </a:lnTo>
                  <a:lnTo>
                    <a:pt x="19163" y="2678"/>
                  </a:lnTo>
                  <a:lnTo>
                    <a:pt x="18881" y="3453"/>
                  </a:lnTo>
                  <a:lnTo>
                    <a:pt x="18553" y="4204"/>
                  </a:lnTo>
                  <a:lnTo>
                    <a:pt x="18200" y="4956"/>
                  </a:lnTo>
                  <a:lnTo>
                    <a:pt x="17825" y="5707"/>
                  </a:lnTo>
                  <a:lnTo>
                    <a:pt x="17425" y="6435"/>
                  </a:lnTo>
                  <a:lnTo>
                    <a:pt x="17003" y="7164"/>
                  </a:lnTo>
                  <a:lnTo>
                    <a:pt x="16557" y="7845"/>
                  </a:lnTo>
                  <a:lnTo>
                    <a:pt x="16087" y="8549"/>
                  </a:lnTo>
                  <a:lnTo>
                    <a:pt x="15594" y="9207"/>
                  </a:lnTo>
                  <a:lnTo>
                    <a:pt x="15077" y="9864"/>
                  </a:lnTo>
                  <a:lnTo>
                    <a:pt x="14537" y="10498"/>
                  </a:lnTo>
                  <a:lnTo>
                    <a:pt x="13973" y="11109"/>
                  </a:lnTo>
                  <a:lnTo>
                    <a:pt x="13386" y="11696"/>
                  </a:lnTo>
                  <a:lnTo>
                    <a:pt x="13551" y="12635"/>
                  </a:lnTo>
                  <a:lnTo>
                    <a:pt x="13738" y="13528"/>
                  </a:lnTo>
                  <a:lnTo>
                    <a:pt x="13997" y="14444"/>
                  </a:lnTo>
                  <a:lnTo>
                    <a:pt x="14302" y="15336"/>
                  </a:lnTo>
                  <a:lnTo>
                    <a:pt x="14678" y="16205"/>
                  </a:lnTo>
                  <a:lnTo>
                    <a:pt x="15077" y="17074"/>
                  </a:lnTo>
                  <a:lnTo>
                    <a:pt x="15523" y="17919"/>
                  </a:lnTo>
                  <a:lnTo>
                    <a:pt x="16040" y="18741"/>
                  </a:lnTo>
                  <a:lnTo>
                    <a:pt x="16979" y="18765"/>
                  </a:lnTo>
                  <a:lnTo>
                    <a:pt x="22193" y="18882"/>
                  </a:lnTo>
                  <a:lnTo>
                    <a:pt x="23531" y="18906"/>
                  </a:lnTo>
                  <a:lnTo>
                    <a:pt x="23085" y="17966"/>
                  </a:lnTo>
                  <a:lnTo>
                    <a:pt x="22686" y="17027"/>
                  </a:lnTo>
                  <a:lnTo>
                    <a:pt x="22357" y="16088"/>
                  </a:lnTo>
                  <a:lnTo>
                    <a:pt x="22075" y="15172"/>
                  </a:lnTo>
                  <a:lnTo>
                    <a:pt x="21840" y="14279"/>
                  </a:lnTo>
                  <a:lnTo>
                    <a:pt x="21653" y="13387"/>
                  </a:lnTo>
                  <a:lnTo>
                    <a:pt x="21512" y="12541"/>
                  </a:lnTo>
                  <a:lnTo>
                    <a:pt x="21394" y="11672"/>
                  </a:lnTo>
                  <a:lnTo>
                    <a:pt x="21347" y="10851"/>
                  </a:lnTo>
                  <a:lnTo>
                    <a:pt x="21300" y="10052"/>
                  </a:lnTo>
                  <a:lnTo>
                    <a:pt x="21324" y="9277"/>
                  </a:lnTo>
                  <a:lnTo>
                    <a:pt x="21347" y="8502"/>
                  </a:lnTo>
                  <a:lnTo>
                    <a:pt x="21418" y="7774"/>
                  </a:lnTo>
                  <a:lnTo>
                    <a:pt x="21512" y="7070"/>
                  </a:lnTo>
                  <a:lnTo>
                    <a:pt x="21606" y="6389"/>
                  </a:lnTo>
                  <a:lnTo>
                    <a:pt x="21723" y="5731"/>
                  </a:lnTo>
                  <a:lnTo>
                    <a:pt x="21864" y="5120"/>
                  </a:lnTo>
                  <a:lnTo>
                    <a:pt x="22028" y="4510"/>
                  </a:lnTo>
                  <a:lnTo>
                    <a:pt x="22193" y="3970"/>
                  </a:lnTo>
                  <a:lnTo>
                    <a:pt x="22357" y="3430"/>
                  </a:lnTo>
                  <a:lnTo>
                    <a:pt x="22709" y="2490"/>
                  </a:lnTo>
                  <a:lnTo>
                    <a:pt x="23038" y="1692"/>
                  </a:lnTo>
                  <a:lnTo>
                    <a:pt x="23320" y="1058"/>
                  </a:lnTo>
                  <a:lnTo>
                    <a:pt x="23578" y="588"/>
                  </a:lnTo>
                  <a:lnTo>
                    <a:pt x="23790" y="212"/>
                  </a:lnTo>
                  <a:lnTo>
                    <a:pt x="3402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27"/>
            <p:cNvSpPr/>
            <p:nvPr/>
          </p:nvSpPr>
          <p:spPr>
            <a:xfrm>
              <a:off x="6408200" y="4187850"/>
              <a:ext cx="59325" cy="11750"/>
            </a:xfrm>
            <a:custGeom>
              <a:avLst/>
              <a:gdLst/>
              <a:ahLst/>
              <a:cxnLst/>
              <a:rect l="l" t="t" r="r" b="b"/>
              <a:pathLst>
                <a:path w="2373" h="470" fill="none" extrusionOk="0">
                  <a:moveTo>
                    <a:pt x="2114" y="0"/>
                  </a:moveTo>
                  <a:lnTo>
                    <a:pt x="2114" y="0"/>
                  </a:lnTo>
                  <a:lnTo>
                    <a:pt x="1057" y="235"/>
                  </a:lnTo>
                  <a:lnTo>
                    <a:pt x="0" y="423"/>
                  </a:lnTo>
                  <a:lnTo>
                    <a:pt x="2372" y="470"/>
                  </a:lnTo>
                  <a:lnTo>
                    <a:pt x="2372" y="470"/>
                  </a:lnTo>
                  <a:lnTo>
                    <a:pt x="211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27"/>
            <p:cNvSpPr/>
            <p:nvPr/>
          </p:nvSpPr>
          <p:spPr>
            <a:xfrm>
              <a:off x="6595475" y="4070425"/>
              <a:ext cx="154425" cy="135650"/>
            </a:xfrm>
            <a:custGeom>
              <a:avLst/>
              <a:gdLst/>
              <a:ahLst/>
              <a:cxnLst/>
              <a:rect l="l" t="t" r="r" b="b"/>
              <a:pathLst>
                <a:path w="6177" h="5426" fill="none" extrusionOk="0">
                  <a:moveTo>
                    <a:pt x="4134" y="0"/>
                  </a:moveTo>
                  <a:lnTo>
                    <a:pt x="4134" y="0"/>
                  </a:lnTo>
                  <a:lnTo>
                    <a:pt x="3664" y="376"/>
                  </a:lnTo>
                  <a:lnTo>
                    <a:pt x="3171" y="752"/>
                  </a:lnTo>
                  <a:lnTo>
                    <a:pt x="2654" y="1104"/>
                  </a:lnTo>
                  <a:lnTo>
                    <a:pt x="2138" y="1456"/>
                  </a:lnTo>
                  <a:lnTo>
                    <a:pt x="1621" y="1785"/>
                  </a:lnTo>
                  <a:lnTo>
                    <a:pt x="1081" y="2091"/>
                  </a:lnTo>
                  <a:lnTo>
                    <a:pt x="564" y="2396"/>
                  </a:lnTo>
                  <a:lnTo>
                    <a:pt x="1" y="2701"/>
                  </a:lnTo>
                  <a:lnTo>
                    <a:pt x="1" y="2701"/>
                  </a:lnTo>
                  <a:lnTo>
                    <a:pt x="353" y="3547"/>
                  </a:lnTo>
                  <a:lnTo>
                    <a:pt x="682" y="4251"/>
                  </a:lnTo>
                  <a:lnTo>
                    <a:pt x="987" y="4862"/>
                  </a:lnTo>
                  <a:lnTo>
                    <a:pt x="1245" y="5308"/>
                  </a:lnTo>
                  <a:lnTo>
                    <a:pt x="6177" y="5425"/>
                  </a:lnTo>
                  <a:lnTo>
                    <a:pt x="6177" y="5425"/>
                  </a:lnTo>
                  <a:lnTo>
                    <a:pt x="5848" y="4768"/>
                  </a:lnTo>
                  <a:lnTo>
                    <a:pt x="5519" y="4110"/>
                  </a:lnTo>
                  <a:lnTo>
                    <a:pt x="5238" y="3453"/>
                  </a:lnTo>
                  <a:lnTo>
                    <a:pt x="4956" y="2772"/>
                  </a:lnTo>
                  <a:lnTo>
                    <a:pt x="4721" y="2091"/>
                  </a:lnTo>
                  <a:lnTo>
                    <a:pt x="4510" y="1409"/>
                  </a:lnTo>
                  <a:lnTo>
                    <a:pt x="4298" y="705"/>
                  </a:lnTo>
                  <a:lnTo>
                    <a:pt x="41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27"/>
            <p:cNvSpPr/>
            <p:nvPr/>
          </p:nvSpPr>
          <p:spPr>
            <a:xfrm>
              <a:off x="6742850" y="3738700"/>
              <a:ext cx="516075" cy="472650"/>
            </a:xfrm>
            <a:custGeom>
              <a:avLst/>
              <a:gdLst/>
              <a:ahLst/>
              <a:cxnLst/>
              <a:rect l="l" t="t" r="r" b="b"/>
              <a:pathLst>
                <a:path w="20643" h="18906" fill="none" extrusionOk="0">
                  <a:moveTo>
                    <a:pt x="20643" y="1"/>
                  </a:moveTo>
                  <a:lnTo>
                    <a:pt x="6505" y="283"/>
                  </a:lnTo>
                  <a:lnTo>
                    <a:pt x="6505" y="283"/>
                  </a:lnTo>
                  <a:lnTo>
                    <a:pt x="6294" y="1081"/>
                  </a:lnTo>
                  <a:lnTo>
                    <a:pt x="6059" y="1880"/>
                  </a:lnTo>
                  <a:lnTo>
                    <a:pt x="5777" y="2678"/>
                  </a:lnTo>
                  <a:lnTo>
                    <a:pt x="5495" y="3453"/>
                  </a:lnTo>
                  <a:lnTo>
                    <a:pt x="5167" y="4204"/>
                  </a:lnTo>
                  <a:lnTo>
                    <a:pt x="4814" y="4956"/>
                  </a:lnTo>
                  <a:lnTo>
                    <a:pt x="4439" y="5707"/>
                  </a:lnTo>
                  <a:lnTo>
                    <a:pt x="4039" y="6435"/>
                  </a:lnTo>
                  <a:lnTo>
                    <a:pt x="3617" y="7164"/>
                  </a:lnTo>
                  <a:lnTo>
                    <a:pt x="3171" y="7845"/>
                  </a:lnTo>
                  <a:lnTo>
                    <a:pt x="2701" y="8549"/>
                  </a:lnTo>
                  <a:lnTo>
                    <a:pt x="2208" y="9207"/>
                  </a:lnTo>
                  <a:lnTo>
                    <a:pt x="1691" y="9864"/>
                  </a:lnTo>
                  <a:lnTo>
                    <a:pt x="1151" y="10498"/>
                  </a:lnTo>
                  <a:lnTo>
                    <a:pt x="587" y="11109"/>
                  </a:lnTo>
                  <a:lnTo>
                    <a:pt x="0" y="11696"/>
                  </a:lnTo>
                  <a:lnTo>
                    <a:pt x="0" y="11696"/>
                  </a:lnTo>
                  <a:lnTo>
                    <a:pt x="165" y="12635"/>
                  </a:lnTo>
                  <a:lnTo>
                    <a:pt x="352" y="13528"/>
                  </a:lnTo>
                  <a:lnTo>
                    <a:pt x="611" y="14444"/>
                  </a:lnTo>
                  <a:lnTo>
                    <a:pt x="916" y="15336"/>
                  </a:lnTo>
                  <a:lnTo>
                    <a:pt x="1292" y="16205"/>
                  </a:lnTo>
                  <a:lnTo>
                    <a:pt x="1691" y="17074"/>
                  </a:lnTo>
                  <a:lnTo>
                    <a:pt x="2137" y="17919"/>
                  </a:lnTo>
                  <a:lnTo>
                    <a:pt x="2654" y="18741"/>
                  </a:lnTo>
                  <a:lnTo>
                    <a:pt x="3593" y="18765"/>
                  </a:lnTo>
                  <a:lnTo>
                    <a:pt x="3593" y="18765"/>
                  </a:lnTo>
                  <a:lnTo>
                    <a:pt x="3593" y="18765"/>
                  </a:lnTo>
                  <a:lnTo>
                    <a:pt x="3593" y="18765"/>
                  </a:lnTo>
                  <a:lnTo>
                    <a:pt x="8807" y="18882"/>
                  </a:lnTo>
                  <a:lnTo>
                    <a:pt x="10145" y="18906"/>
                  </a:lnTo>
                  <a:lnTo>
                    <a:pt x="10145" y="18906"/>
                  </a:lnTo>
                  <a:lnTo>
                    <a:pt x="9699" y="17966"/>
                  </a:lnTo>
                  <a:lnTo>
                    <a:pt x="9300" y="17027"/>
                  </a:lnTo>
                  <a:lnTo>
                    <a:pt x="8971" y="16088"/>
                  </a:lnTo>
                  <a:lnTo>
                    <a:pt x="8689" y="15172"/>
                  </a:lnTo>
                  <a:lnTo>
                    <a:pt x="8454" y="14279"/>
                  </a:lnTo>
                  <a:lnTo>
                    <a:pt x="8267" y="13387"/>
                  </a:lnTo>
                  <a:lnTo>
                    <a:pt x="8126" y="12541"/>
                  </a:lnTo>
                  <a:lnTo>
                    <a:pt x="8008" y="11672"/>
                  </a:lnTo>
                  <a:lnTo>
                    <a:pt x="7961" y="10851"/>
                  </a:lnTo>
                  <a:lnTo>
                    <a:pt x="7914" y="10052"/>
                  </a:lnTo>
                  <a:lnTo>
                    <a:pt x="7938" y="9277"/>
                  </a:lnTo>
                  <a:lnTo>
                    <a:pt x="7961" y="8502"/>
                  </a:lnTo>
                  <a:lnTo>
                    <a:pt x="8032" y="7774"/>
                  </a:lnTo>
                  <a:lnTo>
                    <a:pt x="8126" y="7070"/>
                  </a:lnTo>
                  <a:lnTo>
                    <a:pt x="8220" y="6389"/>
                  </a:lnTo>
                  <a:lnTo>
                    <a:pt x="8337" y="5731"/>
                  </a:lnTo>
                  <a:lnTo>
                    <a:pt x="8478" y="5120"/>
                  </a:lnTo>
                  <a:lnTo>
                    <a:pt x="8642" y="4510"/>
                  </a:lnTo>
                  <a:lnTo>
                    <a:pt x="8807" y="3970"/>
                  </a:lnTo>
                  <a:lnTo>
                    <a:pt x="8971" y="3430"/>
                  </a:lnTo>
                  <a:lnTo>
                    <a:pt x="9323" y="2490"/>
                  </a:lnTo>
                  <a:lnTo>
                    <a:pt x="9652" y="1692"/>
                  </a:lnTo>
                  <a:lnTo>
                    <a:pt x="9934" y="1058"/>
                  </a:lnTo>
                  <a:lnTo>
                    <a:pt x="10192" y="588"/>
                  </a:lnTo>
                  <a:lnTo>
                    <a:pt x="10404" y="212"/>
                  </a:lnTo>
                  <a:lnTo>
                    <a:pt x="20643" y="1"/>
                  </a:lnTo>
                  <a:lnTo>
                    <a:pt x="2064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27"/>
            <p:cNvSpPr/>
            <p:nvPr/>
          </p:nvSpPr>
          <p:spPr>
            <a:xfrm>
              <a:off x="6461025" y="4137950"/>
              <a:ext cx="165600" cy="65175"/>
            </a:xfrm>
            <a:custGeom>
              <a:avLst/>
              <a:gdLst/>
              <a:ahLst/>
              <a:cxnLst/>
              <a:rect l="l" t="t" r="r" b="b"/>
              <a:pathLst>
                <a:path w="6624" h="2607" extrusionOk="0">
                  <a:moveTo>
                    <a:pt x="5379" y="0"/>
                  </a:moveTo>
                  <a:lnTo>
                    <a:pt x="4745" y="305"/>
                  </a:lnTo>
                  <a:lnTo>
                    <a:pt x="4087" y="611"/>
                  </a:lnTo>
                  <a:lnTo>
                    <a:pt x="3429" y="893"/>
                  </a:lnTo>
                  <a:lnTo>
                    <a:pt x="2748" y="1151"/>
                  </a:lnTo>
                  <a:lnTo>
                    <a:pt x="2067" y="1386"/>
                  </a:lnTo>
                  <a:lnTo>
                    <a:pt x="1386" y="1621"/>
                  </a:lnTo>
                  <a:lnTo>
                    <a:pt x="705" y="1808"/>
                  </a:lnTo>
                  <a:lnTo>
                    <a:pt x="1" y="1996"/>
                  </a:lnTo>
                  <a:lnTo>
                    <a:pt x="259" y="2466"/>
                  </a:lnTo>
                  <a:lnTo>
                    <a:pt x="6623" y="2607"/>
                  </a:lnTo>
                  <a:lnTo>
                    <a:pt x="6365" y="2161"/>
                  </a:lnTo>
                  <a:lnTo>
                    <a:pt x="6060" y="1550"/>
                  </a:lnTo>
                  <a:lnTo>
                    <a:pt x="5731" y="846"/>
                  </a:lnTo>
                  <a:lnTo>
                    <a:pt x="5379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27"/>
            <p:cNvSpPr/>
            <p:nvPr/>
          </p:nvSpPr>
          <p:spPr>
            <a:xfrm>
              <a:off x="6461025" y="4137950"/>
              <a:ext cx="165600" cy="65175"/>
            </a:xfrm>
            <a:custGeom>
              <a:avLst/>
              <a:gdLst/>
              <a:ahLst/>
              <a:cxnLst/>
              <a:rect l="l" t="t" r="r" b="b"/>
              <a:pathLst>
                <a:path w="6624" h="2607" fill="none" extrusionOk="0">
                  <a:moveTo>
                    <a:pt x="5379" y="0"/>
                  </a:moveTo>
                  <a:lnTo>
                    <a:pt x="5379" y="0"/>
                  </a:lnTo>
                  <a:lnTo>
                    <a:pt x="4745" y="305"/>
                  </a:lnTo>
                  <a:lnTo>
                    <a:pt x="4087" y="611"/>
                  </a:lnTo>
                  <a:lnTo>
                    <a:pt x="3429" y="893"/>
                  </a:lnTo>
                  <a:lnTo>
                    <a:pt x="2748" y="1151"/>
                  </a:lnTo>
                  <a:lnTo>
                    <a:pt x="2067" y="1386"/>
                  </a:lnTo>
                  <a:lnTo>
                    <a:pt x="1386" y="1621"/>
                  </a:lnTo>
                  <a:lnTo>
                    <a:pt x="705" y="1808"/>
                  </a:lnTo>
                  <a:lnTo>
                    <a:pt x="1" y="1996"/>
                  </a:lnTo>
                  <a:lnTo>
                    <a:pt x="1" y="1996"/>
                  </a:lnTo>
                  <a:lnTo>
                    <a:pt x="259" y="2466"/>
                  </a:lnTo>
                  <a:lnTo>
                    <a:pt x="6623" y="2607"/>
                  </a:lnTo>
                  <a:lnTo>
                    <a:pt x="6623" y="2607"/>
                  </a:lnTo>
                  <a:lnTo>
                    <a:pt x="6365" y="2161"/>
                  </a:lnTo>
                  <a:lnTo>
                    <a:pt x="6060" y="1550"/>
                  </a:lnTo>
                  <a:lnTo>
                    <a:pt x="5731" y="846"/>
                  </a:lnTo>
                  <a:lnTo>
                    <a:pt x="537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27"/>
            <p:cNvSpPr/>
            <p:nvPr/>
          </p:nvSpPr>
          <p:spPr>
            <a:xfrm>
              <a:off x="6698800" y="4031075"/>
              <a:ext cx="110400" cy="176175"/>
            </a:xfrm>
            <a:custGeom>
              <a:avLst/>
              <a:gdLst/>
              <a:ahLst/>
              <a:cxnLst/>
              <a:rect l="l" t="t" r="r" b="b"/>
              <a:pathLst>
                <a:path w="4416" h="7047" extrusionOk="0">
                  <a:moveTo>
                    <a:pt x="1762" y="1"/>
                  </a:moveTo>
                  <a:lnTo>
                    <a:pt x="1058" y="682"/>
                  </a:lnTo>
                  <a:lnTo>
                    <a:pt x="330" y="1316"/>
                  </a:lnTo>
                  <a:lnTo>
                    <a:pt x="1" y="1574"/>
                  </a:lnTo>
                  <a:lnTo>
                    <a:pt x="165" y="2279"/>
                  </a:lnTo>
                  <a:lnTo>
                    <a:pt x="377" y="2983"/>
                  </a:lnTo>
                  <a:lnTo>
                    <a:pt x="588" y="3665"/>
                  </a:lnTo>
                  <a:lnTo>
                    <a:pt x="823" y="4346"/>
                  </a:lnTo>
                  <a:lnTo>
                    <a:pt x="1105" y="5027"/>
                  </a:lnTo>
                  <a:lnTo>
                    <a:pt x="1386" y="5684"/>
                  </a:lnTo>
                  <a:lnTo>
                    <a:pt x="1715" y="6342"/>
                  </a:lnTo>
                  <a:lnTo>
                    <a:pt x="2044" y="6999"/>
                  </a:lnTo>
                  <a:lnTo>
                    <a:pt x="4416" y="7046"/>
                  </a:lnTo>
                  <a:lnTo>
                    <a:pt x="3899" y="6224"/>
                  </a:lnTo>
                  <a:lnTo>
                    <a:pt x="3453" y="5379"/>
                  </a:lnTo>
                  <a:lnTo>
                    <a:pt x="3054" y="4510"/>
                  </a:lnTo>
                  <a:lnTo>
                    <a:pt x="2678" y="3641"/>
                  </a:lnTo>
                  <a:lnTo>
                    <a:pt x="2373" y="2749"/>
                  </a:lnTo>
                  <a:lnTo>
                    <a:pt x="2114" y="1833"/>
                  </a:lnTo>
                  <a:lnTo>
                    <a:pt x="1927" y="940"/>
                  </a:lnTo>
                  <a:lnTo>
                    <a:pt x="1762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27"/>
            <p:cNvSpPr/>
            <p:nvPr/>
          </p:nvSpPr>
          <p:spPr>
            <a:xfrm>
              <a:off x="6698800" y="4031075"/>
              <a:ext cx="110400" cy="176175"/>
            </a:xfrm>
            <a:custGeom>
              <a:avLst/>
              <a:gdLst/>
              <a:ahLst/>
              <a:cxnLst/>
              <a:rect l="l" t="t" r="r" b="b"/>
              <a:pathLst>
                <a:path w="4416" h="7047" fill="none" extrusionOk="0">
                  <a:moveTo>
                    <a:pt x="1762" y="1"/>
                  </a:moveTo>
                  <a:lnTo>
                    <a:pt x="1762" y="1"/>
                  </a:lnTo>
                  <a:lnTo>
                    <a:pt x="1058" y="682"/>
                  </a:lnTo>
                  <a:lnTo>
                    <a:pt x="330" y="1316"/>
                  </a:lnTo>
                  <a:lnTo>
                    <a:pt x="330" y="1316"/>
                  </a:lnTo>
                  <a:lnTo>
                    <a:pt x="1" y="1574"/>
                  </a:lnTo>
                  <a:lnTo>
                    <a:pt x="1" y="1574"/>
                  </a:lnTo>
                  <a:lnTo>
                    <a:pt x="165" y="2279"/>
                  </a:lnTo>
                  <a:lnTo>
                    <a:pt x="377" y="2983"/>
                  </a:lnTo>
                  <a:lnTo>
                    <a:pt x="588" y="3665"/>
                  </a:lnTo>
                  <a:lnTo>
                    <a:pt x="823" y="4346"/>
                  </a:lnTo>
                  <a:lnTo>
                    <a:pt x="1105" y="5027"/>
                  </a:lnTo>
                  <a:lnTo>
                    <a:pt x="1386" y="5684"/>
                  </a:lnTo>
                  <a:lnTo>
                    <a:pt x="1715" y="6342"/>
                  </a:lnTo>
                  <a:lnTo>
                    <a:pt x="2044" y="6999"/>
                  </a:lnTo>
                  <a:lnTo>
                    <a:pt x="4416" y="7046"/>
                  </a:lnTo>
                  <a:lnTo>
                    <a:pt x="4416" y="7046"/>
                  </a:lnTo>
                  <a:lnTo>
                    <a:pt x="3899" y="6224"/>
                  </a:lnTo>
                  <a:lnTo>
                    <a:pt x="3453" y="5379"/>
                  </a:lnTo>
                  <a:lnTo>
                    <a:pt x="3054" y="4510"/>
                  </a:lnTo>
                  <a:lnTo>
                    <a:pt x="2678" y="3641"/>
                  </a:lnTo>
                  <a:lnTo>
                    <a:pt x="2373" y="2749"/>
                  </a:lnTo>
                  <a:lnTo>
                    <a:pt x="2114" y="1833"/>
                  </a:lnTo>
                  <a:lnTo>
                    <a:pt x="1927" y="940"/>
                  </a:lnTo>
                  <a:lnTo>
                    <a:pt x="176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27"/>
            <p:cNvSpPr/>
            <p:nvPr/>
          </p:nvSpPr>
          <p:spPr>
            <a:xfrm>
              <a:off x="6940700" y="3724625"/>
              <a:ext cx="996925" cy="518425"/>
            </a:xfrm>
            <a:custGeom>
              <a:avLst/>
              <a:gdLst/>
              <a:ahLst/>
              <a:cxnLst/>
              <a:rect l="l" t="t" r="r" b="b"/>
              <a:pathLst>
                <a:path w="39877" h="20737" extrusionOk="0">
                  <a:moveTo>
                    <a:pt x="39877" y="0"/>
                  </a:moveTo>
                  <a:lnTo>
                    <a:pt x="2490" y="775"/>
                  </a:lnTo>
                  <a:lnTo>
                    <a:pt x="2278" y="1174"/>
                  </a:lnTo>
                  <a:lnTo>
                    <a:pt x="2020" y="1644"/>
                  </a:lnTo>
                  <a:lnTo>
                    <a:pt x="1715" y="2302"/>
                  </a:lnTo>
                  <a:lnTo>
                    <a:pt x="1362" y="3124"/>
                  </a:lnTo>
                  <a:lnTo>
                    <a:pt x="1198" y="3593"/>
                  </a:lnTo>
                  <a:lnTo>
                    <a:pt x="1010" y="4086"/>
                  </a:lnTo>
                  <a:lnTo>
                    <a:pt x="846" y="4627"/>
                  </a:lnTo>
                  <a:lnTo>
                    <a:pt x="681" y="5214"/>
                  </a:lnTo>
                  <a:lnTo>
                    <a:pt x="540" y="5824"/>
                  </a:lnTo>
                  <a:lnTo>
                    <a:pt x="400" y="6458"/>
                  </a:lnTo>
                  <a:lnTo>
                    <a:pt x="282" y="7139"/>
                  </a:lnTo>
                  <a:lnTo>
                    <a:pt x="165" y="7844"/>
                  </a:lnTo>
                  <a:lnTo>
                    <a:pt x="94" y="8572"/>
                  </a:lnTo>
                  <a:lnTo>
                    <a:pt x="47" y="9323"/>
                  </a:lnTo>
                  <a:lnTo>
                    <a:pt x="0" y="10098"/>
                  </a:lnTo>
                  <a:lnTo>
                    <a:pt x="24" y="10897"/>
                  </a:lnTo>
                  <a:lnTo>
                    <a:pt x="47" y="11719"/>
                  </a:lnTo>
                  <a:lnTo>
                    <a:pt x="141" y="12564"/>
                  </a:lnTo>
                  <a:lnTo>
                    <a:pt x="259" y="13433"/>
                  </a:lnTo>
                  <a:lnTo>
                    <a:pt x="423" y="14326"/>
                  </a:lnTo>
                  <a:lnTo>
                    <a:pt x="634" y="15241"/>
                  </a:lnTo>
                  <a:lnTo>
                    <a:pt x="893" y="16157"/>
                  </a:lnTo>
                  <a:lnTo>
                    <a:pt x="1198" y="17097"/>
                  </a:lnTo>
                  <a:lnTo>
                    <a:pt x="1574" y="18036"/>
                  </a:lnTo>
                  <a:lnTo>
                    <a:pt x="1997" y="18999"/>
                  </a:lnTo>
                  <a:lnTo>
                    <a:pt x="2490" y="19962"/>
                  </a:lnTo>
                  <a:lnTo>
                    <a:pt x="39877" y="20737"/>
                  </a:lnTo>
                  <a:lnTo>
                    <a:pt x="39877" y="17167"/>
                  </a:lnTo>
                  <a:lnTo>
                    <a:pt x="22005" y="16744"/>
                  </a:lnTo>
                  <a:lnTo>
                    <a:pt x="22451" y="3311"/>
                  </a:lnTo>
                  <a:lnTo>
                    <a:pt x="39877" y="3311"/>
                  </a:lnTo>
                  <a:lnTo>
                    <a:pt x="398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27"/>
            <p:cNvSpPr/>
            <p:nvPr/>
          </p:nvSpPr>
          <p:spPr>
            <a:xfrm>
              <a:off x="6940700" y="3724625"/>
              <a:ext cx="996925" cy="518425"/>
            </a:xfrm>
            <a:custGeom>
              <a:avLst/>
              <a:gdLst/>
              <a:ahLst/>
              <a:cxnLst/>
              <a:rect l="l" t="t" r="r" b="b"/>
              <a:pathLst>
                <a:path w="39877" h="20737" fill="none" extrusionOk="0">
                  <a:moveTo>
                    <a:pt x="22005" y="16744"/>
                  </a:moveTo>
                  <a:lnTo>
                    <a:pt x="22451" y="3311"/>
                  </a:lnTo>
                  <a:lnTo>
                    <a:pt x="39877" y="3311"/>
                  </a:lnTo>
                  <a:lnTo>
                    <a:pt x="39877" y="0"/>
                  </a:lnTo>
                  <a:lnTo>
                    <a:pt x="2490" y="775"/>
                  </a:lnTo>
                  <a:lnTo>
                    <a:pt x="2490" y="775"/>
                  </a:lnTo>
                  <a:lnTo>
                    <a:pt x="2278" y="1174"/>
                  </a:lnTo>
                  <a:lnTo>
                    <a:pt x="2020" y="1644"/>
                  </a:lnTo>
                  <a:lnTo>
                    <a:pt x="1715" y="2302"/>
                  </a:lnTo>
                  <a:lnTo>
                    <a:pt x="1362" y="3124"/>
                  </a:lnTo>
                  <a:lnTo>
                    <a:pt x="1198" y="3593"/>
                  </a:lnTo>
                  <a:lnTo>
                    <a:pt x="1010" y="4086"/>
                  </a:lnTo>
                  <a:lnTo>
                    <a:pt x="846" y="4627"/>
                  </a:lnTo>
                  <a:lnTo>
                    <a:pt x="681" y="5214"/>
                  </a:lnTo>
                  <a:lnTo>
                    <a:pt x="540" y="5824"/>
                  </a:lnTo>
                  <a:lnTo>
                    <a:pt x="400" y="6458"/>
                  </a:lnTo>
                  <a:lnTo>
                    <a:pt x="282" y="7139"/>
                  </a:lnTo>
                  <a:lnTo>
                    <a:pt x="165" y="7844"/>
                  </a:lnTo>
                  <a:lnTo>
                    <a:pt x="94" y="8572"/>
                  </a:lnTo>
                  <a:lnTo>
                    <a:pt x="47" y="9323"/>
                  </a:lnTo>
                  <a:lnTo>
                    <a:pt x="0" y="10098"/>
                  </a:lnTo>
                  <a:lnTo>
                    <a:pt x="24" y="10897"/>
                  </a:lnTo>
                  <a:lnTo>
                    <a:pt x="47" y="11719"/>
                  </a:lnTo>
                  <a:lnTo>
                    <a:pt x="141" y="12564"/>
                  </a:lnTo>
                  <a:lnTo>
                    <a:pt x="259" y="13433"/>
                  </a:lnTo>
                  <a:lnTo>
                    <a:pt x="423" y="14326"/>
                  </a:lnTo>
                  <a:lnTo>
                    <a:pt x="634" y="15241"/>
                  </a:lnTo>
                  <a:lnTo>
                    <a:pt x="893" y="16157"/>
                  </a:lnTo>
                  <a:lnTo>
                    <a:pt x="1198" y="17097"/>
                  </a:lnTo>
                  <a:lnTo>
                    <a:pt x="1574" y="18036"/>
                  </a:lnTo>
                  <a:lnTo>
                    <a:pt x="1997" y="18999"/>
                  </a:lnTo>
                  <a:lnTo>
                    <a:pt x="2490" y="19962"/>
                  </a:lnTo>
                  <a:lnTo>
                    <a:pt x="39877" y="20737"/>
                  </a:lnTo>
                  <a:lnTo>
                    <a:pt x="39877" y="17167"/>
                  </a:lnTo>
                  <a:lnTo>
                    <a:pt x="22005" y="1674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27"/>
            <p:cNvSpPr/>
            <p:nvPr/>
          </p:nvSpPr>
          <p:spPr>
            <a:xfrm>
              <a:off x="6997650" y="3807400"/>
              <a:ext cx="860125" cy="344650"/>
            </a:xfrm>
            <a:custGeom>
              <a:avLst/>
              <a:gdLst/>
              <a:ahLst/>
              <a:cxnLst/>
              <a:rect l="l" t="t" r="r" b="b"/>
              <a:pathLst>
                <a:path w="34405" h="13786" extrusionOk="0">
                  <a:moveTo>
                    <a:pt x="1503" y="0"/>
                  </a:moveTo>
                  <a:lnTo>
                    <a:pt x="1433" y="141"/>
                  </a:lnTo>
                  <a:lnTo>
                    <a:pt x="1268" y="541"/>
                  </a:lnTo>
                  <a:lnTo>
                    <a:pt x="1010" y="1198"/>
                  </a:lnTo>
                  <a:lnTo>
                    <a:pt x="705" y="2044"/>
                  </a:lnTo>
                  <a:lnTo>
                    <a:pt x="564" y="2560"/>
                  </a:lnTo>
                  <a:lnTo>
                    <a:pt x="423" y="3100"/>
                  </a:lnTo>
                  <a:lnTo>
                    <a:pt x="306" y="3687"/>
                  </a:lnTo>
                  <a:lnTo>
                    <a:pt x="188" y="4322"/>
                  </a:lnTo>
                  <a:lnTo>
                    <a:pt x="94" y="4979"/>
                  </a:lnTo>
                  <a:lnTo>
                    <a:pt x="24" y="5684"/>
                  </a:lnTo>
                  <a:lnTo>
                    <a:pt x="0" y="6412"/>
                  </a:lnTo>
                  <a:lnTo>
                    <a:pt x="0" y="7140"/>
                  </a:lnTo>
                  <a:lnTo>
                    <a:pt x="24" y="7844"/>
                  </a:lnTo>
                  <a:lnTo>
                    <a:pt x="118" y="8549"/>
                  </a:lnTo>
                  <a:lnTo>
                    <a:pt x="212" y="9277"/>
                  </a:lnTo>
                  <a:lnTo>
                    <a:pt x="376" y="10005"/>
                  </a:lnTo>
                  <a:lnTo>
                    <a:pt x="587" y="10756"/>
                  </a:lnTo>
                  <a:lnTo>
                    <a:pt x="846" y="11508"/>
                  </a:lnTo>
                  <a:lnTo>
                    <a:pt x="1151" y="12259"/>
                  </a:lnTo>
                  <a:lnTo>
                    <a:pt x="1503" y="13011"/>
                  </a:lnTo>
                  <a:lnTo>
                    <a:pt x="34405" y="13786"/>
                  </a:lnTo>
                  <a:lnTo>
                    <a:pt x="34240" y="13316"/>
                  </a:lnTo>
                  <a:lnTo>
                    <a:pt x="34076" y="12752"/>
                  </a:lnTo>
                  <a:lnTo>
                    <a:pt x="33888" y="12001"/>
                  </a:lnTo>
                  <a:lnTo>
                    <a:pt x="33677" y="11109"/>
                  </a:lnTo>
                  <a:lnTo>
                    <a:pt x="33489" y="10052"/>
                  </a:lnTo>
                  <a:lnTo>
                    <a:pt x="33395" y="9488"/>
                  </a:lnTo>
                  <a:lnTo>
                    <a:pt x="33324" y="8878"/>
                  </a:lnTo>
                  <a:lnTo>
                    <a:pt x="33254" y="8267"/>
                  </a:lnTo>
                  <a:lnTo>
                    <a:pt x="33207" y="7633"/>
                  </a:lnTo>
                  <a:lnTo>
                    <a:pt x="33184" y="6717"/>
                  </a:lnTo>
                  <a:lnTo>
                    <a:pt x="33184" y="5778"/>
                  </a:lnTo>
                  <a:lnTo>
                    <a:pt x="33230" y="4838"/>
                  </a:lnTo>
                  <a:lnTo>
                    <a:pt x="33324" y="3852"/>
                  </a:lnTo>
                  <a:lnTo>
                    <a:pt x="33395" y="3382"/>
                  </a:lnTo>
                  <a:lnTo>
                    <a:pt x="33489" y="2889"/>
                  </a:lnTo>
                  <a:lnTo>
                    <a:pt x="33606" y="2396"/>
                  </a:lnTo>
                  <a:lnTo>
                    <a:pt x="33724" y="1903"/>
                  </a:lnTo>
                  <a:lnTo>
                    <a:pt x="33865" y="1433"/>
                  </a:lnTo>
                  <a:lnTo>
                    <a:pt x="34029" y="940"/>
                  </a:lnTo>
                  <a:lnTo>
                    <a:pt x="34193" y="470"/>
                  </a:lnTo>
                  <a:lnTo>
                    <a:pt x="34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27"/>
            <p:cNvSpPr/>
            <p:nvPr/>
          </p:nvSpPr>
          <p:spPr>
            <a:xfrm>
              <a:off x="6997650" y="3807400"/>
              <a:ext cx="860125" cy="344650"/>
            </a:xfrm>
            <a:custGeom>
              <a:avLst/>
              <a:gdLst/>
              <a:ahLst/>
              <a:cxnLst/>
              <a:rect l="l" t="t" r="r" b="b"/>
              <a:pathLst>
                <a:path w="34405" h="13786" fill="none" extrusionOk="0">
                  <a:moveTo>
                    <a:pt x="33207" y="7633"/>
                  </a:moveTo>
                  <a:lnTo>
                    <a:pt x="33207" y="7633"/>
                  </a:lnTo>
                  <a:lnTo>
                    <a:pt x="33254" y="8267"/>
                  </a:lnTo>
                  <a:lnTo>
                    <a:pt x="33324" y="8878"/>
                  </a:lnTo>
                  <a:lnTo>
                    <a:pt x="33395" y="9488"/>
                  </a:lnTo>
                  <a:lnTo>
                    <a:pt x="33489" y="10052"/>
                  </a:lnTo>
                  <a:lnTo>
                    <a:pt x="33677" y="11109"/>
                  </a:lnTo>
                  <a:lnTo>
                    <a:pt x="33888" y="12001"/>
                  </a:lnTo>
                  <a:lnTo>
                    <a:pt x="34076" y="12752"/>
                  </a:lnTo>
                  <a:lnTo>
                    <a:pt x="34240" y="13316"/>
                  </a:lnTo>
                  <a:lnTo>
                    <a:pt x="34405" y="13786"/>
                  </a:lnTo>
                  <a:lnTo>
                    <a:pt x="1503" y="13011"/>
                  </a:lnTo>
                  <a:lnTo>
                    <a:pt x="1503" y="13011"/>
                  </a:lnTo>
                  <a:lnTo>
                    <a:pt x="1151" y="12259"/>
                  </a:lnTo>
                  <a:lnTo>
                    <a:pt x="846" y="11508"/>
                  </a:lnTo>
                  <a:lnTo>
                    <a:pt x="587" y="10756"/>
                  </a:lnTo>
                  <a:lnTo>
                    <a:pt x="376" y="10005"/>
                  </a:lnTo>
                  <a:lnTo>
                    <a:pt x="212" y="9277"/>
                  </a:lnTo>
                  <a:lnTo>
                    <a:pt x="118" y="8549"/>
                  </a:lnTo>
                  <a:lnTo>
                    <a:pt x="24" y="7844"/>
                  </a:lnTo>
                  <a:lnTo>
                    <a:pt x="0" y="7140"/>
                  </a:lnTo>
                  <a:lnTo>
                    <a:pt x="0" y="7140"/>
                  </a:lnTo>
                  <a:lnTo>
                    <a:pt x="0" y="6412"/>
                  </a:lnTo>
                  <a:lnTo>
                    <a:pt x="24" y="5684"/>
                  </a:lnTo>
                  <a:lnTo>
                    <a:pt x="94" y="4979"/>
                  </a:lnTo>
                  <a:lnTo>
                    <a:pt x="188" y="4322"/>
                  </a:lnTo>
                  <a:lnTo>
                    <a:pt x="306" y="3687"/>
                  </a:lnTo>
                  <a:lnTo>
                    <a:pt x="423" y="3100"/>
                  </a:lnTo>
                  <a:lnTo>
                    <a:pt x="564" y="2560"/>
                  </a:lnTo>
                  <a:lnTo>
                    <a:pt x="705" y="2044"/>
                  </a:lnTo>
                  <a:lnTo>
                    <a:pt x="1010" y="1198"/>
                  </a:lnTo>
                  <a:lnTo>
                    <a:pt x="1268" y="541"/>
                  </a:lnTo>
                  <a:lnTo>
                    <a:pt x="1433" y="141"/>
                  </a:lnTo>
                  <a:lnTo>
                    <a:pt x="1503" y="0"/>
                  </a:lnTo>
                  <a:lnTo>
                    <a:pt x="34405" y="0"/>
                  </a:lnTo>
                  <a:lnTo>
                    <a:pt x="34405" y="0"/>
                  </a:lnTo>
                  <a:lnTo>
                    <a:pt x="34193" y="470"/>
                  </a:lnTo>
                  <a:lnTo>
                    <a:pt x="34029" y="940"/>
                  </a:lnTo>
                  <a:lnTo>
                    <a:pt x="33865" y="1433"/>
                  </a:lnTo>
                  <a:lnTo>
                    <a:pt x="33724" y="1903"/>
                  </a:lnTo>
                  <a:lnTo>
                    <a:pt x="33606" y="2396"/>
                  </a:lnTo>
                  <a:lnTo>
                    <a:pt x="33489" y="2889"/>
                  </a:lnTo>
                  <a:lnTo>
                    <a:pt x="33395" y="3382"/>
                  </a:lnTo>
                  <a:lnTo>
                    <a:pt x="33324" y="3852"/>
                  </a:lnTo>
                  <a:lnTo>
                    <a:pt x="33230" y="4838"/>
                  </a:lnTo>
                  <a:lnTo>
                    <a:pt x="33184" y="5778"/>
                  </a:lnTo>
                  <a:lnTo>
                    <a:pt x="33184" y="6717"/>
                  </a:lnTo>
                  <a:lnTo>
                    <a:pt x="33207" y="763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27"/>
            <p:cNvSpPr/>
            <p:nvPr/>
          </p:nvSpPr>
          <p:spPr>
            <a:xfrm>
              <a:off x="7090400" y="3863175"/>
              <a:ext cx="665225" cy="18225"/>
            </a:xfrm>
            <a:custGeom>
              <a:avLst/>
              <a:gdLst/>
              <a:ahLst/>
              <a:cxnLst/>
              <a:rect l="l" t="t" r="r" b="b"/>
              <a:pathLst>
                <a:path w="26609" h="729" extrusionOk="0">
                  <a:moveTo>
                    <a:pt x="3336" y="0"/>
                  </a:moveTo>
                  <a:lnTo>
                    <a:pt x="1" y="71"/>
                  </a:lnTo>
                  <a:lnTo>
                    <a:pt x="3336" y="282"/>
                  </a:lnTo>
                  <a:lnTo>
                    <a:pt x="6647" y="447"/>
                  </a:lnTo>
                  <a:lnTo>
                    <a:pt x="9982" y="564"/>
                  </a:lnTo>
                  <a:lnTo>
                    <a:pt x="13293" y="658"/>
                  </a:lnTo>
                  <a:lnTo>
                    <a:pt x="16628" y="705"/>
                  </a:lnTo>
                  <a:lnTo>
                    <a:pt x="19962" y="728"/>
                  </a:lnTo>
                  <a:lnTo>
                    <a:pt x="21606" y="728"/>
                  </a:lnTo>
                  <a:lnTo>
                    <a:pt x="23274" y="705"/>
                  </a:lnTo>
                  <a:lnTo>
                    <a:pt x="26608" y="635"/>
                  </a:lnTo>
                  <a:lnTo>
                    <a:pt x="23297" y="423"/>
                  </a:lnTo>
                  <a:lnTo>
                    <a:pt x="21630" y="329"/>
                  </a:lnTo>
                  <a:lnTo>
                    <a:pt x="19962" y="259"/>
                  </a:lnTo>
                  <a:lnTo>
                    <a:pt x="16651" y="141"/>
                  </a:lnTo>
                  <a:lnTo>
                    <a:pt x="13316" y="71"/>
                  </a:lnTo>
                  <a:lnTo>
                    <a:pt x="9982" y="24"/>
                  </a:lnTo>
                  <a:lnTo>
                    <a:pt x="6670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27"/>
            <p:cNvSpPr/>
            <p:nvPr/>
          </p:nvSpPr>
          <p:spPr>
            <a:xfrm>
              <a:off x="7395125" y="3938325"/>
              <a:ext cx="360500" cy="15300"/>
            </a:xfrm>
            <a:custGeom>
              <a:avLst/>
              <a:gdLst/>
              <a:ahLst/>
              <a:cxnLst/>
              <a:rect l="l" t="t" r="r" b="b"/>
              <a:pathLst>
                <a:path w="14420" h="612" extrusionOk="0">
                  <a:moveTo>
                    <a:pt x="5401" y="0"/>
                  </a:moveTo>
                  <a:lnTo>
                    <a:pt x="3617" y="24"/>
                  </a:lnTo>
                  <a:lnTo>
                    <a:pt x="1808" y="71"/>
                  </a:lnTo>
                  <a:lnTo>
                    <a:pt x="893" y="94"/>
                  </a:lnTo>
                  <a:lnTo>
                    <a:pt x="0" y="165"/>
                  </a:lnTo>
                  <a:lnTo>
                    <a:pt x="893" y="259"/>
                  </a:lnTo>
                  <a:lnTo>
                    <a:pt x="1808" y="353"/>
                  </a:lnTo>
                  <a:lnTo>
                    <a:pt x="3593" y="470"/>
                  </a:lnTo>
                  <a:lnTo>
                    <a:pt x="5401" y="541"/>
                  </a:lnTo>
                  <a:lnTo>
                    <a:pt x="7210" y="611"/>
                  </a:lnTo>
                  <a:lnTo>
                    <a:pt x="10803" y="611"/>
                  </a:lnTo>
                  <a:lnTo>
                    <a:pt x="12611" y="564"/>
                  </a:lnTo>
                  <a:lnTo>
                    <a:pt x="13527" y="517"/>
                  </a:lnTo>
                  <a:lnTo>
                    <a:pt x="14419" y="447"/>
                  </a:lnTo>
                  <a:lnTo>
                    <a:pt x="13527" y="353"/>
                  </a:lnTo>
                  <a:lnTo>
                    <a:pt x="12611" y="282"/>
                  </a:lnTo>
                  <a:lnTo>
                    <a:pt x="10826" y="165"/>
                  </a:lnTo>
                  <a:lnTo>
                    <a:pt x="9018" y="71"/>
                  </a:lnTo>
                  <a:lnTo>
                    <a:pt x="7210" y="24"/>
                  </a:lnTo>
                  <a:lnTo>
                    <a:pt x="5401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27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extrusionOk="0">
                  <a:moveTo>
                    <a:pt x="4228" y="1"/>
                  </a:moveTo>
                  <a:lnTo>
                    <a:pt x="2819" y="24"/>
                  </a:lnTo>
                  <a:lnTo>
                    <a:pt x="1410" y="95"/>
                  </a:lnTo>
                  <a:lnTo>
                    <a:pt x="705" y="142"/>
                  </a:lnTo>
                  <a:lnTo>
                    <a:pt x="1" y="212"/>
                  </a:lnTo>
                  <a:lnTo>
                    <a:pt x="705" y="306"/>
                  </a:lnTo>
                  <a:lnTo>
                    <a:pt x="1386" y="377"/>
                  </a:lnTo>
                  <a:lnTo>
                    <a:pt x="2795" y="471"/>
                  </a:lnTo>
                  <a:lnTo>
                    <a:pt x="4205" y="541"/>
                  </a:lnTo>
                  <a:lnTo>
                    <a:pt x="5614" y="588"/>
                  </a:lnTo>
                  <a:lnTo>
                    <a:pt x="7023" y="588"/>
                  </a:lnTo>
                  <a:lnTo>
                    <a:pt x="8432" y="565"/>
                  </a:lnTo>
                  <a:lnTo>
                    <a:pt x="9841" y="518"/>
                  </a:lnTo>
                  <a:lnTo>
                    <a:pt x="10545" y="447"/>
                  </a:lnTo>
                  <a:lnTo>
                    <a:pt x="11250" y="377"/>
                  </a:lnTo>
                  <a:lnTo>
                    <a:pt x="10545" y="306"/>
                  </a:lnTo>
                  <a:lnTo>
                    <a:pt x="9841" y="212"/>
                  </a:lnTo>
                  <a:lnTo>
                    <a:pt x="8432" y="118"/>
                  </a:lnTo>
                  <a:lnTo>
                    <a:pt x="7023" y="48"/>
                  </a:lnTo>
                  <a:lnTo>
                    <a:pt x="5637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27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fill="none" extrusionOk="0">
                  <a:moveTo>
                    <a:pt x="1" y="212"/>
                  </a:moveTo>
                  <a:lnTo>
                    <a:pt x="1" y="212"/>
                  </a:lnTo>
                  <a:lnTo>
                    <a:pt x="705" y="142"/>
                  </a:lnTo>
                  <a:lnTo>
                    <a:pt x="1410" y="95"/>
                  </a:lnTo>
                  <a:lnTo>
                    <a:pt x="2819" y="24"/>
                  </a:lnTo>
                  <a:lnTo>
                    <a:pt x="2819" y="24"/>
                  </a:lnTo>
                  <a:lnTo>
                    <a:pt x="4228" y="1"/>
                  </a:lnTo>
                  <a:lnTo>
                    <a:pt x="5637" y="1"/>
                  </a:lnTo>
                  <a:lnTo>
                    <a:pt x="5637" y="1"/>
                  </a:lnTo>
                  <a:lnTo>
                    <a:pt x="7023" y="48"/>
                  </a:lnTo>
                  <a:lnTo>
                    <a:pt x="8432" y="118"/>
                  </a:lnTo>
                  <a:lnTo>
                    <a:pt x="8432" y="118"/>
                  </a:lnTo>
                  <a:lnTo>
                    <a:pt x="9841" y="212"/>
                  </a:lnTo>
                  <a:lnTo>
                    <a:pt x="10545" y="306"/>
                  </a:lnTo>
                  <a:lnTo>
                    <a:pt x="11250" y="377"/>
                  </a:lnTo>
                  <a:lnTo>
                    <a:pt x="11250" y="377"/>
                  </a:lnTo>
                  <a:lnTo>
                    <a:pt x="10545" y="447"/>
                  </a:lnTo>
                  <a:lnTo>
                    <a:pt x="9841" y="518"/>
                  </a:lnTo>
                  <a:lnTo>
                    <a:pt x="8432" y="565"/>
                  </a:lnTo>
                  <a:lnTo>
                    <a:pt x="8432" y="565"/>
                  </a:lnTo>
                  <a:lnTo>
                    <a:pt x="7023" y="588"/>
                  </a:lnTo>
                  <a:lnTo>
                    <a:pt x="5614" y="588"/>
                  </a:lnTo>
                  <a:lnTo>
                    <a:pt x="5614" y="588"/>
                  </a:lnTo>
                  <a:lnTo>
                    <a:pt x="4205" y="541"/>
                  </a:lnTo>
                  <a:lnTo>
                    <a:pt x="2795" y="471"/>
                  </a:lnTo>
                  <a:lnTo>
                    <a:pt x="2795" y="471"/>
                  </a:lnTo>
                  <a:lnTo>
                    <a:pt x="1386" y="377"/>
                  </a:lnTo>
                  <a:lnTo>
                    <a:pt x="705" y="306"/>
                  </a:lnTo>
                  <a:lnTo>
                    <a:pt x="1" y="21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27"/>
            <p:cNvSpPr/>
            <p:nvPr/>
          </p:nvSpPr>
          <p:spPr>
            <a:xfrm>
              <a:off x="7111550" y="4008775"/>
              <a:ext cx="498475" cy="15875"/>
            </a:xfrm>
            <a:custGeom>
              <a:avLst/>
              <a:gdLst/>
              <a:ahLst/>
              <a:cxnLst/>
              <a:rect l="l" t="t" r="r" b="b"/>
              <a:pathLst>
                <a:path w="19939" h="635" extrusionOk="0">
                  <a:moveTo>
                    <a:pt x="7492" y="1"/>
                  </a:moveTo>
                  <a:lnTo>
                    <a:pt x="5002" y="24"/>
                  </a:lnTo>
                  <a:lnTo>
                    <a:pt x="2513" y="71"/>
                  </a:lnTo>
                  <a:lnTo>
                    <a:pt x="0" y="188"/>
                  </a:lnTo>
                  <a:lnTo>
                    <a:pt x="2490" y="353"/>
                  </a:lnTo>
                  <a:lnTo>
                    <a:pt x="5002" y="470"/>
                  </a:lnTo>
                  <a:lnTo>
                    <a:pt x="7492" y="564"/>
                  </a:lnTo>
                  <a:lnTo>
                    <a:pt x="9981" y="611"/>
                  </a:lnTo>
                  <a:lnTo>
                    <a:pt x="12470" y="635"/>
                  </a:lnTo>
                  <a:lnTo>
                    <a:pt x="14960" y="611"/>
                  </a:lnTo>
                  <a:lnTo>
                    <a:pt x="16204" y="611"/>
                  </a:lnTo>
                  <a:lnTo>
                    <a:pt x="17449" y="564"/>
                  </a:lnTo>
                  <a:lnTo>
                    <a:pt x="19938" y="470"/>
                  </a:lnTo>
                  <a:lnTo>
                    <a:pt x="17449" y="282"/>
                  </a:lnTo>
                  <a:lnTo>
                    <a:pt x="16204" y="212"/>
                  </a:lnTo>
                  <a:lnTo>
                    <a:pt x="14960" y="165"/>
                  </a:lnTo>
                  <a:lnTo>
                    <a:pt x="12470" y="95"/>
                  </a:lnTo>
                  <a:lnTo>
                    <a:pt x="9981" y="24"/>
                  </a:lnTo>
                  <a:lnTo>
                    <a:pt x="7492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27"/>
            <p:cNvSpPr/>
            <p:nvPr/>
          </p:nvSpPr>
          <p:spPr>
            <a:xfrm>
              <a:off x="7111550" y="4008775"/>
              <a:ext cx="498475" cy="15875"/>
            </a:xfrm>
            <a:custGeom>
              <a:avLst/>
              <a:gdLst/>
              <a:ahLst/>
              <a:cxnLst/>
              <a:rect l="l" t="t" r="r" b="b"/>
              <a:pathLst>
                <a:path w="19939" h="635" fill="none" extrusionOk="0">
                  <a:moveTo>
                    <a:pt x="0" y="188"/>
                  </a:moveTo>
                  <a:lnTo>
                    <a:pt x="0" y="188"/>
                  </a:lnTo>
                  <a:lnTo>
                    <a:pt x="2513" y="71"/>
                  </a:lnTo>
                  <a:lnTo>
                    <a:pt x="5002" y="24"/>
                  </a:lnTo>
                  <a:lnTo>
                    <a:pt x="5002" y="24"/>
                  </a:lnTo>
                  <a:lnTo>
                    <a:pt x="7492" y="1"/>
                  </a:lnTo>
                  <a:lnTo>
                    <a:pt x="9981" y="24"/>
                  </a:lnTo>
                  <a:lnTo>
                    <a:pt x="9981" y="24"/>
                  </a:lnTo>
                  <a:lnTo>
                    <a:pt x="12470" y="95"/>
                  </a:lnTo>
                  <a:lnTo>
                    <a:pt x="14960" y="165"/>
                  </a:lnTo>
                  <a:lnTo>
                    <a:pt x="14960" y="165"/>
                  </a:lnTo>
                  <a:lnTo>
                    <a:pt x="16204" y="212"/>
                  </a:lnTo>
                  <a:lnTo>
                    <a:pt x="17449" y="282"/>
                  </a:lnTo>
                  <a:lnTo>
                    <a:pt x="19938" y="470"/>
                  </a:lnTo>
                  <a:lnTo>
                    <a:pt x="19938" y="470"/>
                  </a:lnTo>
                  <a:lnTo>
                    <a:pt x="17449" y="564"/>
                  </a:lnTo>
                  <a:lnTo>
                    <a:pt x="16204" y="611"/>
                  </a:lnTo>
                  <a:lnTo>
                    <a:pt x="14960" y="611"/>
                  </a:lnTo>
                  <a:lnTo>
                    <a:pt x="14960" y="611"/>
                  </a:lnTo>
                  <a:lnTo>
                    <a:pt x="12470" y="635"/>
                  </a:lnTo>
                  <a:lnTo>
                    <a:pt x="9981" y="611"/>
                  </a:lnTo>
                  <a:lnTo>
                    <a:pt x="9981" y="611"/>
                  </a:lnTo>
                  <a:lnTo>
                    <a:pt x="7492" y="564"/>
                  </a:lnTo>
                  <a:lnTo>
                    <a:pt x="5002" y="470"/>
                  </a:lnTo>
                  <a:lnTo>
                    <a:pt x="5002" y="470"/>
                  </a:lnTo>
                  <a:lnTo>
                    <a:pt x="2490" y="353"/>
                  </a:lnTo>
                  <a:lnTo>
                    <a:pt x="0" y="18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27"/>
            <p:cNvSpPr/>
            <p:nvPr/>
          </p:nvSpPr>
          <p:spPr>
            <a:xfrm>
              <a:off x="6997650" y="3985875"/>
              <a:ext cx="860125" cy="166175"/>
            </a:xfrm>
            <a:custGeom>
              <a:avLst/>
              <a:gdLst/>
              <a:ahLst/>
              <a:cxnLst/>
              <a:rect l="l" t="t" r="r" b="b"/>
              <a:pathLst>
                <a:path w="34405" h="6647" extrusionOk="0">
                  <a:moveTo>
                    <a:pt x="11508" y="917"/>
                  </a:moveTo>
                  <a:lnTo>
                    <a:pt x="14537" y="940"/>
                  </a:lnTo>
                  <a:lnTo>
                    <a:pt x="17026" y="1011"/>
                  </a:lnTo>
                  <a:lnTo>
                    <a:pt x="19516" y="1081"/>
                  </a:lnTo>
                  <a:lnTo>
                    <a:pt x="20760" y="1128"/>
                  </a:lnTo>
                  <a:lnTo>
                    <a:pt x="22005" y="1198"/>
                  </a:lnTo>
                  <a:lnTo>
                    <a:pt x="24494" y="1386"/>
                  </a:lnTo>
                  <a:lnTo>
                    <a:pt x="22005" y="1480"/>
                  </a:lnTo>
                  <a:lnTo>
                    <a:pt x="20760" y="1527"/>
                  </a:lnTo>
                  <a:lnTo>
                    <a:pt x="19516" y="1527"/>
                  </a:lnTo>
                  <a:lnTo>
                    <a:pt x="17567" y="1551"/>
                  </a:lnTo>
                  <a:lnTo>
                    <a:pt x="14537" y="1527"/>
                  </a:lnTo>
                  <a:lnTo>
                    <a:pt x="12048" y="1480"/>
                  </a:lnTo>
                  <a:lnTo>
                    <a:pt x="9558" y="1386"/>
                  </a:lnTo>
                  <a:lnTo>
                    <a:pt x="7046" y="1269"/>
                  </a:lnTo>
                  <a:lnTo>
                    <a:pt x="4556" y="1104"/>
                  </a:lnTo>
                  <a:lnTo>
                    <a:pt x="7069" y="987"/>
                  </a:lnTo>
                  <a:lnTo>
                    <a:pt x="9558" y="940"/>
                  </a:lnTo>
                  <a:lnTo>
                    <a:pt x="11508" y="917"/>
                  </a:lnTo>
                  <a:close/>
                  <a:moveTo>
                    <a:pt x="17496" y="3312"/>
                  </a:moveTo>
                  <a:lnTo>
                    <a:pt x="18882" y="3359"/>
                  </a:lnTo>
                  <a:lnTo>
                    <a:pt x="20291" y="3429"/>
                  </a:lnTo>
                  <a:lnTo>
                    <a:pt x="21700" y="3523"/>
                  </a:lnTo>
                  <a:lnTo>
                    <a:pt x="22404" y="3617"/>
                  </a:lnTo>
                  <a:lnTo>
                    <a:pt x="23109" y="3688"/>
                  </a:lnTo>
                  <a:lnTo>
                    <a:pt x="22404" y="3758"/>
                  </a:lnTo>
                  <a:lnTo>
                    <a:pt x="21700" y="3829"/>
                  </a:lnTo>
                  <a:lnTo>
                    <a:pt x="20291" y="3876"/>
                  </a:lnTo>
                  <a:lnTo>
                    <a:pt x="19445" y="3899"/>
                  </a:lnTo>
                  <a:lnTo>
                    <a:pt x="17473" y="3899"/>
                  </a:lnTo>
                  <a:lnTo>
                    <a:pt x="16064" y="3852"/>
                  </a:lnTo>
                  <a:lnTo>
                    <a:pt x="14654" y="3782"/>
                  </a:lnTo>
                  <a:lnTo>
                    <a:pt x="13245" y="3688"/>
                  </a:lnTo>
                  <a:lnTo>
                    <a:pt x="12564" y="3617"/>
                  </a:lnTo>
                  <a:lnTo>
                    <a:pt x="11860" y="3523"/>
                  </a:lnTo>
                  <a:lnTo>
                    <a:pt x="12564" y="3453"/>
                  </a:lnTo>
                  <a:lnTo>
                    <a:pt x="13269" y="3406"/>
                  </a:lnTo>
                  <a:lnTo>
                    <a:pt x="14678" y="3335"/>
                  </a:lnTo>
                  <a:lnTo>
                    <a:pt x="15547" y="3312"/>
                  </a:lnTo>
                  <a:close/>
                  <a:moveTo>
                    <a:pt x="0" y="1"/>
                  </a:moveTo>
                  <a:lnTo>
                    <a:pt x="24" y="705"/>
                  </a:lnTo>
                  <a:lnTo>
                    <a:pt x="118" y="1410"/>
                  </a:lnTo>
                  <a:lnTo>
                    <a:pt x="212" y="2138"/>
                  </a:lnTo>
                  <a:lnTo>
                    <a:pt x="376" y="2866"/>
                  </a:lnTo>
                  <a:lnTo>
                    <a:pt x="587" y="3617"/>
                  </a:lnTo>
                  <a:lnTo>
                    <a:pt x="846" y="4369"/>
                  </a:lnTo>
                  <a:lnTo>
                    <a:pt x="1151" y="5120"/>
                  </a:lnTo>
                  <a:lnTo>
                    <a:pt x="1503" y="5872"/>
                  </a:lnTo>
                  <a:lnTo>
                    <a:pt x="34405" y="6647"/>
                  </a:lnTo>
                  <a:lnTo>
                    <a:pt x="34240" y="6177"/>
                  </a:lnTo>
                  <a:lnTo>
                    <a:pt x="34076" y="5613"/>
                  </a:lnTo>
                  <a:lnTo>
                    <a:pt x="33888" y="4862"/>
                  </a:lnTo>
                  <a:lnTo>
                    <a:pt x="33677" y="3970"/>
                  </a:lnTo>
                  <a:lnTo>
                    <a:pt x="33489" y="2913"/>
                  </a:lnTo>
                  <a:lnTo>
                    <a:pt x="33395" y="2349"/>
                  </a:lnTo>
                  <a:lnTo>
                    <a:pt x="33324" y="1739"/>
                  </a:lnTo>
                  <a:lnTo>
                    <a:pt x="33254" y="1128"/>
                  </a:lnTo>
                  <a:lnTo>
                    <a:pt x="33207" y="494"/>
                  </a:lnTo>
                  <a:lnTo>
                    <a:pt x="26279" y="494"/>
                  </a:lnTo>
                  <a:lnTo>
                    <a:pt x="22522" y="470"/>
                  </a:lnTo>
                  <a:lnTo>
                    <a:pt x="18764" y="423"/>
                  </a:lnTo>
                  <a:lnTo>
                    <a:pt x="15007" y="376"/>
                  </a:lnTo>
                  <a:lnTo>
                    <a:pt x="11249" y="306"/>
                  </a:lnTo>
                  <a:lnTo>
                    <a:pt x="7515" y="212"/>
                  </a:lnTo>
                  <a:lnTo>
                    <a:pt x="3758" y="11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27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fill="none" extrusionOk="0">
                  <a:moveTo>
                    <a:pt x="6717" y="588"/>
                  </a:moveTo>
                  <a:lnTo>
                    <a:pt x="6717" y="588"/>
                  </a:lnTo>
                  <a:lnTo>
                    <a:pt x="5614" y="588"/>
                  </a:lnTo>
                  <a:lnTo>
                    <a:pt x="5614" y="588"/>
                  </a:lnTo>
                  <a:lnTo>
                    <a:pt x="4205" y="541"/>
                  </a:lnTo>
                  <a:lnTo>
                    <a:pt x="2795" y="471"/>
                  </a:lnTo>
                  <a:lnTo>
                    <a:pt x="2795" y="471"/>
                  </a:lnTo>
                  <a:lnTo>
                    <a:pt x="1386" y="377"/>
                  </a:lnTo>
                  <a:lnTo>
                    <a:pt x="705" y="306"/>
                  </a:lnTo>
                  <a:lnTo>
                    <a:pt x="1" y="212"/>
                  </a:lnTo>
                  <a:lnTo>
                    <a:pt x="1" y="212"/>
                  </a:lnTo>
                  <a:lnTo>
                    <a:pt x="705" y="142"/>
                  </a:lnTo>
                  <a:lnTo>
                    <a:pt x="1410" y="95"/>
                  </a:lnTo>
                  <a:lnTo>
                    <a:pt x="2819" y="24"/>
                  </a:lnTo>
                  <a:lnTo>
                    <a:pt x="2819" y="24"/>
                  </a:lnTo>
                  <a:lnTo>
                    <a:pt x="3688" y="1"/>
                  </a:lnTo>
                  <a:lnTo>
                    <a:pt x="4557" y="1"/>
                  </a:lnTo>
                  <a:lnTo>
                    <a:pt x="4557" y="1"/>
                  </a:lnTo>
                  <a:lnTo>
                    <a:pt x="5637" y="1"/>
                  </a:lnTo>
                  <a:lnTo>
                    <a:pt x="5637" y="1"/>
                  </a:lnTo>
                  <a:lnTo>
                    <a:pt x="7023" y="48"/>
                  </a:lnTo>
                  <a:lnTo>
                    <a:pt x="8432" y="118"/>
                  </a:lnTo>
                  <a:lnTo>
                    <a:pt x="8432" y="118"/>
                  </a:lnTo>
                  <a:lnTo>
                    <a:pt x="9841" y="212"/>
                  </a:lnTo>
                  <a:lnTo>
                    <a:pt x="10545" y="306"/>
                  </a:lnTo>
                  <a:lnTo>
                    <a:pt x="11250" y="377"/>
                  </a:lnTo>
                  <a:lnTo>
                    <a:pt x="11250" y="377"/>
                  </a:lnTo>
                  <a:lnTo>
                    <a:pt x="10545" y="447"/>
                  </a:lnTo>
                  <a:lnTo>
                    <a:pt x="9841" y="518"/>
                  </a:lnTo>
                  <a:lnTo>
                    <a:pt x="8432" y="565"/>
                  </a:lnTo>
                  <a:lnTo>
                    <a:pt x="8432" y="565"/>
                  </a:lnTo>
                  <a:lnTo>
                    <a:pt x="7586" y="588"/>
                  </a:lnTo>
                  <a:lnTo>
                    <a:pt x="6717" y="58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27"/>
            <p:cNvSpPr/>
            <p:nvPr/>
          </p:nvSpPr>
          <p:spPr>
            <a:xfrm>
              <a:off x="6997650" y="3985875"/>
              <a:ext cx="860125" cy="166175"/>
            </a:xfrm>
            <a:custGeom>
              <a:avLst/>
              <a:gdLst/>
              <a:ahLst/>
              <a:cxnLst/>
              <a:rect l="l" t="t" r="r" b="b"/>
              <a:pathLst>
                <a:path w="34405" h="664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24" y="705"/>
                  </a:lnTo>
                  <a:lnTo>
                    <a:pt x="118" y="1410"/>
                  </a:lnTo>
                  <a:lnTo>
                    <a:pt x="212" y="2138"/>
                  </a:lnTo>
                  <a:lnTo>
                    <a:pt x="376" y="2866"/>
                  </a:lnTo>
                  <a:lnTo>
                    <a:pt x="587" y="3617"/>
                  </a:lnTo>
                  <a:lnTo>
                    <a:pt x="846" y="4369"/>
                  </a:lnTo>
                  <a:lnTo>
                    <a:pt x="1151" y="5120"/>
                  </a:lnTo>
                  <a:lnTo>
                    <a:pt x="1503" y="5872"/>
                  </a:lnTo>
                  <a:lnTo>
                    <a:pt x="34405" y="6647"/>
                  </a:lnTo>
                  <a:lnTo>
                    <a:pt x="34405" y="6647"/>
                  </a:lnTo>
                  <a:lnTo>
                    <a:pt x="34240" y="6177"/>
                  </a:lnTo>
                  <a:lnTo>
                    <a:pt x="34076" y="5613"/>
                  </a:lnTo>
                  <a:lnTo>
                    <a:pt x="33888" y="4862"/>
                  </a:lnTo>
                  <a:lnTo>
                    <a:pt x="33677" y="3970"/>
                  </a:lnTo>
                  <a:lnTo>
                    <a:pt x="33489" y="2913"/>
                  </a:lnTo>
                  <a:lnTo>
                    <a:pt x="33395" y="2349"/>
                  </a:lnTo>
                  <a:lnTo>
                    <a:pt x="33324" y="1739"/>
                  </a:lnTo>
                  <a:lnTo>
                    <a:pt x="33254" y="1128"/>
                  </a:lnTo>
                  <a:lnTo>
                    <a:pt x="33207" y="494"/>
                  </a:lnTo>
                  <a:lnTo>
                    <a:pt x="33207" y="494"/>
                  </a:lnTo>
                  <a:lnTo>
                    <a:pt x="33207" y="494"/>
                  </a:lnTo>
                  <a:lnTo>
                    <a:pt x="30037" y="494"/>
                  </a:lnTo>
                  <a:lnTo>
                    <a:pt x="30037" y="494"/>
                  </a:lnTo>
                  <a:lnTo>
                    <a:pt x="26279" y="494"/>
                  </a:lnTo>
                  <a:lnTo>
                    <a:pt x="22522" y="470"/>
                  </a:lnTo>
                  <a:lnTo>
                    <a:pt x="18764" y="423"/>
                  </a:lnTo>
                  <a:lnTo>
                    <a:pt x="15007" y="376"/>
                  </a:lnTo>
                  <a:lnTo>
                    <a:pt x="11249" y="306"/>
                  </a:lnTo>
                  <a:lnTo>
                    <a:pt x="7515" y="212"/>
                  </a:lnTo>
                  <a:lnTo>
                    <a:pt x="3758" y="118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27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extrusionOk="0">
                  <a:moveTo>
                    <a:pt x="3688" y="1"/>
                  </a:moveTo>
                  <a:lnTo>
                    <a:pt x="2819" y="24"/>
                  </a:lnTo>
                  <a:lnTo>
                    <a:pt x="1410" y="95"/>
                  </a:lnTo>
                  <a:lnTo>
                    <a:pt x="705" y="142"/>
                  </a:lnTo>
                  <a:lnTo>
                    <a:pt x="1" y="212"/>
                  </a:lnTo>
                  <a:lnTo>
                    <a:pt x="705" y="306"/>
                  </a:lnTo>
                  <a:lnTo>
                    <a:pt x="1386" y="377"/>
                  </a:lnTo>
                  <a:lnTo>
                    <a:pt x="2795" y="471"/>
                  </a:lnTo>
                  <a:lnTo>
                    <a:pt x="4205" y="541"/>
                  </a:lnTo>
                  <a:lnTo>
                    <a:pt x="5614" y="588"/>
                  </a:lnTo>
                  <a:lnTo>
                    <a:pt x="7586" y="588"/>
                  </a:lnTo>
                  <a:lnTo>
                    <a:pt x="8432" y="565"/>
                  </a:lnTo>
                  <a:lnTo>
                    <a:pt x="9841" y="518"/>
                  </a:lnTo>
                  <a:lnTo>
                    <a:pt x="10545" y="447"/>
                  </a:lnTo>
                  <a:lnTo>
                    <a:pt x="11250" y="377"/>
                  </a:lnTo>
                  <a:lnTo>
                    <a:pt x="10545" y="306"/>
                  </a:lnTo>
                  <a:lnTo>
                    <a:pt x="9841" y="212"/>
                  </a:lnTo>
                  <a:lnTo>
                    <a:pt x="8432" y="118"/>
                  </a:lnTo>
                  <a:lnTo>
                    <a:pt x="7023" y="48"/>
                  </a:lnTo>
                  <a:lnTo>
                    <a:pt x="56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27"/>
            <p:cNvSpPr/>
            <p:nvPr/>
          </p:nvSpPr>
          <p:spPr>
            <a:xfrm>
              <a:off x="7071025" y="3938325"/>
              <a:ext cx="175575" cy="246025"/>
            </a:xfrm>
            <a:custGeom>
              <a:avLst/>
              <a:gdLst/>
              <a:ahLst/>
              <a:cxnLst/>
              <a:rect l="l" t="t" r="r" b="b"/>
              <a:pathLst>
                <a:path w="7023" h="9841" extrusionOk="0">
                  <a:moveTo>
                    <a:pt x="1" y="0"/>
                  </a:moveTo>
                  <a:lnTo>
                    <a:pt x="377" y="564"/>
                  </a:lnTo>
                  <a:lnTo>
                    <a:pt x="729" y="1151"/>
                  </a:lnTo>
                  <a:lnTo>
                    <a:pt x="1034" y="1738"/>
                  </a:lnTo>
                  <a:lnTo>
                    <a:pt x="1292" y="2349"/>
                  </a:lnTo>
                  <a:lnTo>
                    <a:pt x="1527" y="2936"/>
                  </a:lnTo>
                  <a:lnTo>
                    <a:pt x="1715" y="3547"/>
                  </a:lnTo>
                  <a:lnTo>
                    <a:pt x="1880" y="4157"/>
                  </a:lnTo>
                  <a:lnTo>
                    <a:pt x="1997" y="4768"/>
                  </a:lnTo>
                  <a:lnTo>
                    <a:pt x="2067" y="5378"/>
                  </a:lnTo>
                  <a:lnTo>
                    <a:pt x="2114" y="6012"/>
                  </a:lnTo>
                  <a:lnTo>
                    <a:pt x="2138" y="6623"/>
                  </a:lnTo>
                  <a:lnTo>
                    <a:pt x="2114" y="7257"/>
                  </a:lnTo>
                  <a:lnTo>
                    <a:pt x="2044" y="7891"/>
                  </a:lnTo>
                  <a:lnTo>
                    <a:pt x="1927" y="8502"/>
                  </a:lnTo>
                  <a:lnTo>
                    <a:pt x="1786" y="9136"/>
                  </a:lnTo>
                  <a:lnTo>
                    <a:pt x="1621" y="9770"/>
                  </a:lnTo>
                  <a:lnTo>
                    <a:pt x="5144" y="7774"/>
                  </a:lnTo>
                  <a:lnTo>
                    <a:pt x="5496" y="8314"/>
                  </a:lnTo>
                  <a:lnTo>
                    <a:pt x="5895" y="8854"/>
                  </a:lnTo>
                  <a:lnTo>
                    <a:pt x="6318" y="9347"/>
                  </a:lnTo>
                  <a:lnTo>
                    <a:pt x="6811" y="9840"/>
                  </a:lnTo>
                  <a:lnTo>
                    <a:pt x="6905" y="9206"/>
                  </a:lnTo>
                  <a:lnTo>
                    <a:pt x="6999" y="8572"/>
                  </a:lnTo>
                  <a:lnTo>
                    <a:pt x="7023" y="7915"/>
                  </a:lnTo>
                  <a:lnTo>
                    <a:pt x="7023" y="7281"/>
                  </a:lnTo>
                  <a:lnTo>
                    <a:pt x="6976" y="6647"/>
                  </a:lnTo>
                  <a:lnTo>
                    <a:pt x="6905" y="5989"/>
                  </a:lnTo>
                  <a:lnTo>
                    <a:pt x="6788" y="5355"/>
                  </a:lnTo>
                  <a:lnTo>
                    <a:pt x="6623" y="4721"/>
                  </a:lnTo>
                  <a:lnTo>
                    <a:pt x="6436" y="4087"/>
                  </a:lnTo>
                  <a:lnTo>
                    <a:pt x="6201" y="3476"/>
                  </a:lnTo>
                  <a:lnTo>
                    <a:pt x="5919" y="2866"/>
                  </a:lnTo>
                  <a:lnTo>
                    <a:pt x="5614" y="2255"/>
                  </a:lnTo>
                  <a:lnTo>
                    <a:pt x="5261" y="1668"/>
                  </a:lnTo>
                  <a:lnTo>
                    <a:pt x="4886" y="1104"/>
                  </a:lnTo>
                  <a:lnTo>
                    <a:pt x="4463" y="541"/>
                  </a:lnTo>
                  <a:lnTo>
                    <a:pt x="399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27"/>
            <p:cNvSpPr/>
            <p:nvPr/>
          </p:nvSpPr>
          <p:spPr>
            <a:xfrm>
              <a:off x="5778225" y="4184325"/>
              <a:ext cx="2128275" cy="332900"/>
            </a:xfrm>
            <a:custGeom>
              <a:avLst/>
              <a:gdLst/>
              <a:ahLst/>
              <a:cxnLst/>
              <a:rect l="l" t="t" r="r" b="b"/>
              <a:pathLst>
                <a:path w="85131" h="13316" extrusionOk="0">
                  <a:moveTo>
                    <a:pt x="1" y="0"/>
                  </a:moveTo>
                  <a:lnTo>
                    <a:pt x="1" y="1597"/>
                  </a:lnTo>
                  <a:lnTo>
                    <a:pt x="16369" y="2208"/>
                  </a:lnTo>
                  <a:lnTo>
                    <a:pt x="16369" y="11273"/>
                  </a:lnTo>
                  <a:lnTo>
                    <a:pt x="1" y="11578"/>
                  </a:lnTo>
                  <a:lnTo>
                    <a:pt x="1" y="13316"/>
                  </a:lnTo>
                  <a:lnTo>
                    <a:pt x="43306" y="12940"/>
                  </a:lnTo>
                  <a:lnTo>
                    <a:pt x="83440" y="12588"/>
                  </a:lnTo>
                  <a:lnTo>
                    <a:pt x="83839" y="11907"/>
                  </a:lnTo>
                  <a:lnTo>
                    <a:pt x="84168" y="11202"/>
                  </a:lnTo>
                  <a:lnTo>
                    <a:pt x="84473" y="10521"/>
                  </a:lnTo>
                  <a:lnTo>
                    <a:pt x="84708" y="9840"/>
                  </a:lnTo>
                  <a:lnTo>
                    <a:pt x="84896" y="9159"/>
                  </a:lnTo>
                  <a:lnTo>
                    <a:pt x="85013" y="8478"/>
                  </a:lnTo>
                  <a:lnTo>
                    <a:pt x="85107" y="7821"/>
                  </a:lnTo>
                  <a:lnTo>
                    <a:pt x="85131" y="7140"/>
                  </a:lnTo>
                  <a:lnTo>
                    <a:pt x="85084" y="6482"/>
                  </a:lnTo>
                  <a:lnTo>
                    <a:pt x="85013" y="5801"/>
                  </a:lnTo>
                  <a:lnTo>
                    <a:pt x="84873" y="5143"/>
                  </a:lnTo>
                  <a:lnTo>
                    <a:pt x="84685" y="4486"/>
                  </a:lnTo>
                  <a:lnTo>
                    <a:pt x="84450" y="3805"/>
                  </a:lnTo>
                  <a:lnTo>
                    <a:pt x="84168" y="3147"/>
                  </a:lnTo>
                  <a:lnTo>
                    <a:pt x="83816" y="2490"/>
                  </a:lnTo>
                  <a:lnTo>
                    <a:pt x="83440" y="1856"/>
                  </a:lnTo>
                  <a:lnTo>
                    <a:pt x="42178" y="94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27"/>
            <p:cNvSpPr/>
            <p:nvPr/>
          </p:nvSpPr>
          <p:spPr>
            <a:xfrm>
              <a:off x="5778225" y="4184325"/>
              <a:ext cx="2128275" cy="332900"/>
            </a:xfrm>
            <a:custGeom>
              <a:avLst/>
              <a:gdLst/>
              <a:ahLst/>
              <a:cxnLst/>
              <a:rect l="l" t="t" r="r" b="b"/>
              <a:pathLst>
                <a:path w="85131" h="13316" fill="none" extrusionOk="0">
                  <a:moveTo>
                    <a:pt x="83440" y="1856"/>
                  </a:moveTo>
                  <a:lnTo>
                    <a:pt x="42178" y="940"/>
                  </a:lnTo>
                  <a:lnTo>
                    <a:pt x="1" y="0"/>
                  </a:lnTo>
                  <a:lnTo>
                    <a:pt x="1" y="1597"/>
                  </a:lnTo>
                  <a:lnTo>
                    <a:pt x="16369" y="2208"/>
                  </a:lnTo>
                  <a:lnTo>
                    <a:pt x="16369" y="11273"/>
                  </a:lnTo>
                  <a:lnTo>
                    <a:pt x="1" y="11578"/>
                  </a:lnTo>
                  <a:lnTo>
                    <a:pt x="1" y="13316"/>
                  </a:lnTo>
                  <a:lnTo>
                    <a:pt x="43306" y="12940"/>
                  </a:lnTo>
                  <a:lnTo>
                    <a:pt x="83440" y="12588"/>
                  </a:lnTo>
                  <a:lnTo>
                    <a:pt x="83440" y="12588"/>
                  </a:lnTo>
                  <a:lnTo>
                    <a:pt x="83839" y="11907"/>
                  </a:lnTo>
                  <a:lnTo>
                    <a:pt x="84168" y="11202"/>
                  </a:lnTo>
                  <a:lnTo>
                    <a:pt x="84473" y="10521"/>
                  </a:lnTo>
                  <a:lnTo>
                    <a:pt x="84708" y="9840"/>
                  </a:lnTo>
                  <a:lnTo>
                    <a:pt x="84896" y="9159"/>
                  </a:lnTo>
                  <a:lnTo>
                    <a:pt x="85013" y="8478"/>
                  </a:lnTo>
                  <a:lnTo>
                    <a:pt x="85107" y="7821"/>
                  </a:lnTo>
                  <a:lnTo>
                    <a:pt x="85131" y="7140"/>
                  </a:lnTo>
                  <a:lnTo>
                    <a:pt x="85084" y="6482"/>
                  </a:lnTo>
                  <a:lnTo>
                    <a:pt x="85013" y="5801"/>
                  </a:lnTo>
                  <a:lnTo>
                    <a:pt x="84873" y="5143"/>
                  </a:lnTo>
                  <a:lnTo>
                    <a:pt x="84685" y="4486"/>
                  </a:lnTo>
                  <a:lnTo>
                    <a:pt x="84450" y="3805"/>
                  </a:lnTo>
                  <a:lnTo>
                    <a:pt x="84168" y="3147"/>
                  </a:lnTo>
                  <a:lnTo>
                    <a:pt x="83816" y="2490"/>
                  </a:lnTo>
                  <a:lnTo>
                    <a:pt x="83440" y="185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27"/>
            <p:cNvSpPr/>
            <p:nvPr/>
          </p:nvSpPr>
          <p:spPr>
            <a:xfrm>
              <a:off x="6832675" y="4207800"/>
              <a:ext cx="1073825" cy="300050"/>
            </a:xfrm>
            <a:custGeom>
              <a:avLst/>
              <a:gdLst/>
              <a:ahLst/>
              <a:cxnLst/>
              <a:rect l="l" t="t" r="r" b="b"/>
              <a:pathLst>
                <a:path w="42953" h="12002" extrusionOk="0">
                  <a:moveTo>
                    <a:pt x="0" y="1"/>
                  </a:moveTo>
                  <a:lnTo>
                    <a:pt x="259" y="330"/>
                  </a:lnTo>
                  <a:lnTo>
                    <a:pt x="540" y="729"/>
                  </a:lnTo>
                  <a:lnTo>
                    <a:pt x="822" y="1175"/>
                  </a:lnTo>
                  <a:lnTo>
                    <a:pt x="1104" y="1692"/>
                  </a:lnTo>
                  <a:lnTo>
                    <a:pt x="1362" y="2255"/>
                  </a:lnTo>
                  <a:lnTo>
                    <a:pt x="1621" y="2866"/>
                  </a:lnTo>
                  <a:lnTo>
                    <a:pt x="1832" y="3523"/>
                  </a:lnTo>
                  <a:lnTo>
                    <a:pt x="2020" y="4228"/>
                  </a:lnTo>
                  <a:lnTo>
                    <a:pt x="2090" y="4604"/>
                  </a:lnTo>
                  <a:lnTo>
                    <a:pt x="2161" y="5003"/>
                  </a:lnTo>
                  <a:lnTo>
                    <a:pt x="2208" y="5402"/>
                  </a:lnTo>
                  <a:lnTo>
                    <a:pt x="2255" y="5825"/>
                  </a:lnTo>
                  <a:lnTo>
                    <a:pt x="2255" y="6248"/>
                  </a:lnTo>
                  <a:lnTo>
                    <a:pt x="2278" y="6694"/>
                  </a:lnTo>
                  <a:lnTo>
                    <a:pt x="2255" y="7140"/>
                  </a:lnTo>
                  <a:lnTo>
                    <a:pt x="2231" y="7610"/>
                  </a:lnTo>
                  <a:lnTo>
                    <a:pt x="2184" y="8103"/>
                  </a:lnTo>
                  <a:lnTo>
                    <a:pt x="2114" y="8596"/>
                  </a:lnTo>
                  <a:lnTo>
                    <a:pt x="2020" y="9113"/>
                  </a:lnTo>
                  <a:lnTo>
                    <a:pt x="1902" y="9629"/>
                  </a:lnTo>
                  <a:lnTo>
                    <a:pt x="1762" y="10146"/>
                  </a:lnTo>
                  <a:lnTo>
                    <a:pt x="1597" y="10710"/>
                  </a:lnTo>
                  <a:lnTo>
                    <a:pt x="1409" y="11250"/>
                  </a:lnTo>
                  <a:lnTo>
                    <a:pt x="1198" y="11837"/>
                  </a:lnTo>
                  <a:lnTo>
                    <a:pt x="1128" y="12001"/>
                  </a:lnTo>
                  <a:lnTo>
                    <a:pt x="8948" y="11931"/>
                  </a:lnTo>
                  <a:lnTo>
                    <a:pt x="9981" y="11931"/>
                  </a:lnTo>
                  <a:lnTo>
                    <a:pt x="36589" y="11696"/>
                  </a:lnTo>
                  <a:lnTo>
                    <a:pt x="41262" y="11649"/>
                  </a:lnTo>
                  <a:lnTo>
                    <a:pt x="41661" y="10968"/>
                  </a:lnTo>
                  <a:lnTo>
                    <a:pt x="41990" y="10263"/>
                  </a:lnTo>
                  <a:lnTo>
                    <a:pt x="42295" y="9582"/>
                  </a:lnTo>
                  <a:lnTo>
                    <a:pt x="42530" y="8901"/>
                  </a:lnTo>
                  <a:lnTo>
                    <a:pt x="42718" y="8220"/>
                  </a:lnTo>
                  <a:lnTo>
                    <a:pt x="42835" y="7539"/>
                  </a:lnTo>
                  <a:lnTo>
                    <a:pt x="42929" y="6882"/>
                  </a:lnTo>
                  <a:lnTo>
                    <a:pt x="42953" y="6201"/>
                  </a:lnTo>
                  <a:lnTo>
                    <a:pt x="42906" y="5543"/>
                  </a:lnTo>
                  <a:lnTo>
                    <a:pt x="42835" y="4862"/>
                  </a:lnTo>
                  <a:lnTo>
                    <a:pt x="42695" y="4204"/>
                  </a:lnTo>
                  <a:lnTo>
                    <a:pt x="42507" y="3547"/>
                  </a:lnTo>
                  <a:lnTo>
                    <a:pt x="42272" y="2866"/>
                  </a:lnTo>
                  <a:lnTo>
                    <a:pt x="41990" y="2208"/>
                  </a:lnTo>
                  <a:lnTo>
                    <a:pt x="41638" y="1551"/>
                  </a:lnTo>
                  <a:lnTo>
                    <a:pt x="41262" y="917"/>
                  </a:lnTo>
                  <a:lnTo>
                    <a:pt x="36401" y="799"/>
                  </a:lnTo>
                  <a:lnTo>
                    <a:pt x="30084" y="658"/>
                  </a:lnTo>
                  <a:lnTo>
                    <a:pt x="9323" y="212"/>
                  </a:lnTo>
                  <a:lnTo>
                    <a:pt x="6905" y="14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27"/>
            <p:cNvSpPr/>
            <p:nvPr/>
          </p:nvSpPr>
          <p:spPr>
            <a:xfrm>
              <a:off x="6832675" y="4207800"/>
              <a:ext cx="1073825" cy="300050"/>
            </a:xfrm>
            <a:custGeom>
              <a:avLst/>
              <a:gdLst/>
              <a:ahLst/>
              <a:cxnLst/>
              <a:rect l="l" t="t" r="r" b="b"/>
              <a:pathLst>
                <a:path w="42953" h="12002" fill="none" extrusionOk="0">
                  <a:moveTo>
                    <a:pt x="41262" y="11649"/>
                  </a:moveTo>
                  <a:lnTo>
                    <a:pt x="36589" y="11696"/>
                  </a:lnTo>
                  <a:lnTo>
                    <a:pt x="9981" y="11931"/>
                  </a:lnTo>
                  <a:lnTo>
                    <a:pt x="8948" y="11931"/>
                  </a:lnTo>
                  <a:lnTo>
                    <a:pt x="1128" y="12001"/>
                  </a:lnTo>
                  <a:lnTo>
                    <a:pt x="1128" y="12001"/>
                  </a:lnTo>
                  <a:lnTo>
                    <a:pt x="1198" y="11837"/>
                  </a:lnTo>
                  <a:lnTo>
                    <a:pt x="1198" y="11837"/>
                  </a:lnTo>
                  <a:lnTo>
                    <a:pt x="1409" y="11250"/>
                  </a:lnTo>
                  <a:lnTo>
                    <a:pt x="1597" y="10710"/>
                  </a:lnTo>
                  <a:lnTo>
                    <a:pt x="1762" y="10146"/>
                  </a:lnTo>
                  <a:lnTo>
                    <a:pt x="1902" y="9629"/>
                  </a:lnTo>
                  <a:lnTo>
                    <a:pt x="2020" y="9113"/>
                  </a:lnTo>
                  <a:lnTo>
                    <a:pt x="2114" y="8596"/>
                  </a:lnTo>
                  <a:lnTo>
                    <a:pt x="2184" y="8103"/>
                  </a:lnTo>
                  <a:lnTo>
                    <a:pt x="2231" y="7610"/>
                  </a:lnTo>
                  <a:lnTo>
                    <a:pt x="2255" y="7140"/>
                  </a:lnTo>
                  <a:lnTo>
                    <a:pt x="2278" y="6694"/>
                  </a:lnTo>
                  <a:lnTo>
                    <a:pt x="2255" y="6248"/>
                  </a:lnTo>
                  <a:lnTo>
                    <a:pt x="2255" y="5825"/>
                  </a:lnTo>
                  <a:lnTo>
                    <a:pt x="2208" y="5402"/>
                  </a:lnTo>
                  <a:lnTo>
                    <a:pt x="2161" y="5003"/>
                  </a:lnTo>
                  <a:lnTo>
                    <a:pt x="2090" y="4604"/>
                  </a:lnTo>
                  <a:lnTo>
                    <a:pt x="2020" y="4228"/>
                  </a:lnTo>
                  <a:lnTo>
                    <a:pt x="1832" y="3523"/>
                  </a:lnTo>
                  <a:lnTo>
                    <a:pt x="1621" y="2866"/>
                  </a:lnTo>
                  <a:lnTo>
                    <a:pt x="1362" y="2255"/>
                  </a:lnTo>
                  <a:lnTo>
                    <a:pt x="1104" y="1692"/>
                  </a:lnTo>
                  <a:lnTo>
                    <a:pt x="822" y="1175"/>
                  </a:lnTo>
                  <a:lnTo>
                    <a:pt x="540" y="729"/>
                  </a:lnTo>
                  <a:lnTo>
                    <a:pt x="259" y="330"/>
                  </a:lnTo>
                  <a:lnTo>
                    <a:pt x="0" y="1"/>
                  </a:lnTo>
                  <a:lnTo>
                    <a:pt x="6905" y="142"/>
                  </a:lnTo>
                  <a:lnTo>
                    <a:pt x="9323" y="212"/>
                  </a:lnTo>
                  <a:lnTo>
                    <a:pt x="30084" y="658"/>
                  </a:lnTo>
                  <a:lnTo>
                    <a:pt x="36401" y="799"/>
                  </a:lnTo>
                  <a:lnTo>
                    <a:pt x="41262" y="917"/>
                  </a:lnTo>
                  <a:lnTo>
                    <a:pt x="41262" y="917"/>
                  </a:lnTo>
                  <a:lnTo>
                    <a:pt x="41638" y="1551"/>
                  </a:lnTo>
                  <a:lnTo>
                    <a:pt x="41990" y="2208"/>
                  </a:lnTo>
                  <a:lnTo>
                    <a:pt x="42272" y="2866"/>
                  </a:lnTo>
                  <a:lnTo>
                    <a:pt x="42507" y="3547"/>
                  </a:lnTo>
                  <a:lnTo>
                    <a:pt x="42695" y="4204"/>
                  </a:lnTo>
                  <a:lnTo>
                    <a:pt x="42835" y="4862"/>
                  </a:lnTo>
                  <a:lnTo>
                    <a:pt x="42906" y="5543"/>
                  </a:lnTo>
                  <a:lnTo>
                    <a:pt x="42953" y="6201"/>
                  </a:lnTo>
                  <a:lnTo>
                    <a:pt x="42929" y="6882"/>
                  </a:lnTo>
                  <a:lnTo>
                    <a:pt x="42835" y="7539"/>
                  </a:lnTo>
                  <a:lnTo>
                    <a:pt x="42718" y="8220"/>
                  </a:lnTo>
                  <a:lnTo>
                    <a:pt x="42530" y="8901"/>
                  </a:lnTo>
                  <a:lnTo>
                    <a:pt x="42295" y="9582"/>
                  </a:lnTo>
                  <a:lnTo>
                    <a:pt x="41990" y="10263"/>
                  </a:lnTo>
                  <a:lnTo>
                    <a:pt x="41661" y="10968"/>
                  </a:lnTo>
                  <a:lnTo>
                    <a:pt x="41262" y="1164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27"/>
            <p:cNvSpPr/>
            <p:nvPr/>
          </p:nvSpPr>
          <p:spPr>
            <a:xfrm>
              <a:off x="5859825" y="4227175"/>
              <a:ext cx="976975" cy="244850"/>
            </a:xfrm>
            <a:custGeom>
              <a:avLst/>
              <a:gdLst/>
              <a:ahLst/>
              <a:cxnLst/>
              <a:rect l="l" t="t" r="r" b="b"/>
              <a:pathLst>
                <a:path w="39079" h="9794" extrusionOk="0">
                  <a:moveTo>
                    <a:pt x="1" y="1"/>
                  </a:moveTo>
                  <a:lnTo>
                    <a:pt x="212" y="376"/>
                  </a:lnTo>
                  <a:lnTo>
                    <a:pt x="424" y="752"/>
                  </a:lnTo>
                  <a:lnTo>
                    <a:pt x="612" y="1151"/>
                  </a:lnTo>
                  <a:lnTo>
                    <a:pt x="776" y="1527"/>
                  </a:lnTo>
                  <a:lnTo>
                    <a:pt x="917" y="1903"/>
                  </a:lnTo>
                  <a:lnTo>
                    <a:pt x="1058" y="2279"/>
                  </a:lnTo>
                  <a:lnTo>
                    <a:pt x="1175" y="2654"/>
                  </a:lnTo>
                  <a:lnTo>
                    <a:pt x="1293" y="3054"/>
                  </a:lnTo>
                  <a:lnTo>
                    <a:pt x="1387" y="3429"/>
                  </a:lnTo>
                  <a:lnTo>
                    <a:pt x="1457" y="3805"/>
                  </a:lnTo>
                  <a:lnTo>
                    <a:pt x="1504" y="4181"/>
                  </a:lnTo>
                  <a:lnTo>
                    <a:pt x="1551" y="4557"/>
                  </a:lnTo>
                  <a:lnTo>
                    <a:pt x="1574" y="4932"/>
                  </a:lnTo>
                  <a:lnTo>
                    <a:pt x="1574" y="5332"/>
                  </a:lnTo>
                  <a:lnTo>
                    <a:pt x="1574" y="5707"/>
                  </a:lnTo>
                  <a:lnTo>
                    <a:pt x="1551" y="6083"/>
                  </a:lnTo>
                  <a:lnTo>
                    <a:pt x="1504" y="6553"/>
                  </a:lnTo>
                  <a:lnTo>
                    <a:pt x="1433" y="7023"/>
                  </a:lnTo>
                  <a:lnTo>
                    <a:pt x="1316" y="7469"/>
                  </a:lnTo>
                  <a:lnTo>
                    <a:pt x="1199" y="7938"/>
                  </a:lnTo>
                  <a:lnTo>
                    <a:pt x="1058" y="8408"/>
                  </a:lnTo>
                  <a:lnTo>
                    <a:pt x="893" y="8878"/>
                  </a:lnTo>
                  <a:lnTo>
                    <a:pt x="682" y="9347"/>
                  </a:lnTo>
                  <a:lnTo>
                    <a:pt x="471" y="9794"/>
                  </a:lnTo>
                  <a:lnTo>
                    <a:pt x="38139" y="9089"/>
                  </a:lnTo>
                  <a:lnTo>
                    <a:pt x="38398" y="8643"/>
                  </a:lnTo>
                  <a:lnTo>
                    <a:pt x="38585" y="8197"/>
                  </a:lnTo>
                  <a:lnTo>
                    <a:pt x="38750" y="7751"/>
                  </a:lnTo>
                  <a:lnTo>
                    <a:pt x="38891" y="7304"/>
                  </a:lnTo>
                  <a:lnTo>
                    <a:pt x="38985" y="6858"/>
                  </a:lnTo>
                  <a:lnTo>
                    <a:pt x="39032" y="6412"/>
                  </a:lnTo>
                  <a:lnTo>
                    <a:pt x="39079" y="5966"/>
                  </a:lnTo>
                  <a:lnTo>
                    <a:pt x="39079" y="5520"/>
                  </a:lnTo>
                  <a:lnTo>
                    <a:pt x="39079" y="5120"/>
                  </a:lnTo>
                  <a:lnTo>
                    <a:pt x="39055" y="4698"/>
                  </a:lnTo>
                  <a:lnTo>
                    <a:pt x="39008" y="4322"/>
                  </a:lnTo>
                  <a:lnTo>
                    <a:pt x="38938" y="3946"/>
                  </a:lnTo>
                  <a:lnTo>
                    <a:pt x="38797" y="3242"/>
                  </a:lnTo>
                  <a:lnTo>
                    <a:pt x="38609" y="2631"/>
                  </a:lnTo>
                  <a:lnTo>
                    <a:pt x="38445" y="2138"/>
                  </a:lnTo>
                  <a:lnTo>
                    <a:pt x="38304" y="1762"/>
                  </a:lnTo>
                  <a:lnTo>
                    <a:pt x="38139" y="145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27"/>
            <p:cNvSpPr/>
            <p:nvPr/>
          </p:nvSpPr>
          <p:spPr>
            <a:xfrm>
              <a:off x="5859825" y="4227175"/>
              <a:ext cx="976975" cy="244850"/>
            </a:xfrm>
            <a:custGeom>
              <a:avLst/>
              <a:gdLst/>
              <a:ahLst/>
              <a:cxnLst/>
              <a:rect l="l" t="t" r="r" b="b"/>
              <a:pathLst>
                <a:path w="39079" h="9794" fill="none" extrusionOk="0">
                  <a:moveTo>
                    <a:pt x="39079" y="5520"/>
                  </a:moveTo>
                  <a:lnTo>
                    <a:pt x="39079" y="5520"/>
                  </a:lnTo>
                  <a:lnTo>
                    <a:pt x="39079" y="5966"/>
                  </a:lnTo>
                  <a:lnTo>
                    <a:pt x="39032" y="6412"/>
                  </a:lnTo>
                  <a:lnTo>
                    <a:pt x="38985" y="6858"/>
                  </a:lnTo>
                  <a:lnTo>
                    <a:pt x="38891" y="7304"/>
                  </a:lnTo>
                  <a:lnTo>
                    <a:pt x="38750" y="7751"/>
                  </a:lnTo>
                  <a:lnTo>
                    <a:pt x="38585" y="8197"/>
                  </a:lnTo>
                  <a:lnTo>
                    <a:pt x="38398" y="8643"/>
                  </a:lnTo>
                  <a:lnTo>
                    <a:pt x="38139" y="9089"/>
                  </a:lnTo>
                  <a:lnTo>
                    <a:pt x="471" y="9794"/>
                  </a:lnTo>
                  <a:lnTo>
                    <a:pt x="471" y="9794"/>
                  </a:lnTo>
                  <a:lnTo>
                    <a:pt x="682" y="9347"/>
                  </a:lnTo>
                  <a:lnTo>
                    <a:pt x="893" y="8878"/>
                  </a:lnTo>
                  <a:lnTo>
                    <a:pt x="1058" y="8408"/>
                  </a:lnTo>
                  <a:lnTo>
                    <a:pt x="1199" y="7938"/>
                  </a:lnTo>
                  <a:lnTo>
                    <a:pt x="1316" y="7469"/>
                  </a:lnTo>
                  <a:lnTo>
                    <a:pt x="1433" y="7023"/>
                  </a:lnTo>
                  <a:lnTo>
                    <a:pt x="1504" y="6553"/>
                  </a:lnTo>
                  <a:lnTo>
                    <a:pt x="1551" y="6083"/>
                  </a:lnTo>
                  <a:lnTo>
                    <a:pt x="1551" y="6083"/>
                  </a:lnTo>
                  <a:lnTo>
                    <a:pt x="1574" y="5707"/>
                  </a:lnTo>
                  <a:lnTo>
                    <a:pt x="1574" y="5332"/>
                  </a:lnTo>
                  <a:lnTo>
                    <a:pt x="1574" y="4932"/>
                  </a:lnTo>
                  <a:lnTo>
                    <a:pt x="1551" y="4557"/>
                  </a:lnTo>
                  <a:lnTo>
                    <a:pt x="1504" y="4181"/>
                  </a:lnTo>
                  <a:lnTo>
                    <a:pt x="1457" y="3805"/>
                  </a:lnTo>
                  <a:lnTo>
                    <a:pt x="1387" y="3429"/>
                  </a:lnTo>
                  <a:lnTo>
                    <a:pt x="1293" y="3054"/>
                  </a:lnTo>
                  <a:lnTo>
                    <a:pt x="1175" y="2654"/>
                  </a:lnTo>
                  <a:lnTo>
                    <a:pt x="1058" y="2279"/>
                  </a:lnTo>
                  <a:lnTo>
                    <a:pt x="917" y="1903"/>
                  </a:lnTo>
                  <a:lnTo>
                    <a:pt x="776" y="1527"/>
                  </a:lnTo>
                  <a:lnTo>
                    <a:pt x="612" y="1151"/>
                  </a:lnTo>
                  <a:lnTo>
                    <a:pt x="424" y="752"/>
                  </a:lnTo>
                  <a:lnTo>
                    <a:pt x="212" y="376"/>
                  </a:lnTo>
                  <a:lnTo>
                    <a:pt x="1" y="1"/>
                  </a:lnTo>
                  <a:lnTo>
                    <a:pt x="38139" y="1457"/>
                  </a:lnTo>
                  <a:lnTo>
                    <a:pt x="38139" y="1457"/>
                  </a:lnTo>
                  <a:lnTo>
                    <a:pt x="38304" y="1762"/>
                  </a:lnTo>
                  <a:lnTo>
                    <a:pt x="38445" y="2138"/>
                  </a:lnTo>
                  <a:lnTo>
                    <a:pt x="38609" y="2631"/>
                  </a:lnTo>
                  <a:lnTo>
                    <a:pt x="38797" y="3242"/>
                  </a:lnTo>
                  <a:lnTo>
                    <a:pt x="38938" y="3946"/>
                  </a:lnTo>
                  <a:lnTo>
                    <a:pt x="39008" y="4322"/>
                  </a:lnTo>
                  <a:lnTo>
                    <a:pt x="39055" y="4698"/>
                  </a:lnTo>
                  <a:lnTo>
                    <a:pt x="39079" y="5120"/>
                  </a:lnTo>
                  <a:lnTo>
                    <a:pt x="39079" y="55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27"/>
            <p:cNvSpPr/>
            <p:nvPr/>
          </p:nvSpPr>
          <p:spPr>
            <a:xfrm>
              <a:off x="5933800" y="4264750"/>
              <a:ext cx="664650" cy="18225"/>
            </a:xfrm>
            <a:custGeom>
              <a:avLst/>
              <a:gdLst/>
              <a:ahLst/>
              <a:cxnLst/>
              <a:rect l="l" t="t" r="r" b="b"/>
              <a:pathLst>
                <a:path w="26586" h="729" extrusionOk="0">
                  <a:moveTo>
                    <a:pt x="3312" y="1"/>
                  </a:moveTo>
                  <a:lnTo>
                    <a:pt x="1" y="71"/>
                  </a:lnTo>
                  <a:lnTo>
                    <a:pt x="3312" y="283"/>
                  </a:lnTo>
                  <a:lnTo>
                    <a:pt x="6647" y="447"/>
                  </a:lnTo>
                  <a:lnTo>
                    <a:pt x="9958" y="564"/>
                  </a:lnTo>
                  <a:lnTo>
                    <a:pt x="13293" y="658"/>
                  </a:lnTo>
                  <a:lnTo>
                    <a:pt x="16604" y="705"/>
                  </a:lnTo>
                  <a:lnTo>
                    <a:pt x="19939" y="729"/>
                  </a:lnTo>
                  <a:lnTo>
                    <a:pt x="21606" y="729"/>
                  </a:lnTo>
                  <a:lnTo>
                    <a:pt x="23274" y="705"/>
                  </a:lnTo>
                  <a:lnTo>
                    <a:pt x="26585" y="635"/>
                  </a:lnTo>
                  <a:lnTo>
                    <a:pt x="23274" y="423"/>
                  </a:lnTo>
                  <a:lnTo>
                    <a:pt x="21606" y="329"/>
                  </a:lnTo>
                  <a:lnTo>
                    <a:pt x="19939" y="259"/>
                  </a:lnTo>
                  <a:lnTo>
                    <a:pt x="16628" y="142"/>
                  </a:lnTo>
                  <a:lnTo>
                    <a:pt x="13293" y="71"/>
                  </a:lnTo>
                  <a:lnTo>
                    <a:pt x="9982" y="24"/>
                  </a:lnTo>
                  <a:lnTo>
                    <a:pt x="6647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27"/>
            <p:cNvSpPr/>
            <p:nvPr/>
          </p:nvSpPr>
          <p:spPr>
            <a:xfrm>
              <a:off x="6408775" y="4332275"/>
              <a:ext cx="360500" cy="15275"/>
            </a:xfrm>
            <a:custGeom>
              <a:avLst/>
              <a:gdLst/>
              <a:ahLst/>
              <a:cxnLst/>
              <a:rect l="l" t="t" r="r" b="b"/>
              <a:pathLst>
                <a:path w="14420" h="611" extrusionOk="0">
                  <a:moveTo>
                    <a:pt x="3617" y="0"/>
                  </a:moveTo>
                  <a:lnTo>
                    <a:pt x="1809" y="47"/>
                  </a:lnTo>
                  <a:lnTo>
                    <a:pt x="893" y="94"/>
                  </a:lnTo>
                  <a:lnTo>
                    <a:pt x="1" y="165"/>
                  </a:lnTo>
                  <a:lnTo>
                    <a:pt x="893" y="259"/>
                  </a:lnTo>
                  <a:lnTo>
                    <a:pt x="1809" y="353"/>
                  </a:lnTo>
                  <a:lnTo>
                    <a:pt x="3594" y="470"/>
                  </a:lnTo>
                  <a:lnTo>
                    <a:pt x="5402" y="541"/>
                  </a:lnTo>
                  <a:lnTo>
                    <a:pt x="7210" y="587"/>
                  </a:lnTo>
                  <a:lnTo>
                    <a:pt x="8995" y="611"/>
                  </a:lnTo>
                  <a:lnTo>
                    <a:pt x="10803" y="611"/>
                  </a:lnTo>
                  <a:lnTo>
                    <a:pt x="12612" y="564"/>
                  </a:lnTo>
                  <a:lnTo>
                    <a:pt x="13504" y="517"/>
                  </a:lnTo>
                  <a:lnTo>
                    <a:pt x="14420" y="447"/>
                  </a:lnTo>
                  <a:lnTo>
                    <a:pt x="13528" y="353"/>
                  </a:lnTo>
                  <a:lnTo>
                    <a:pt x="12612" y="282"/>
                  </a:lnTo>
                  <a:lnTo>
                    <a:pt x="10827" y="141"/>
                  </a:lnTo>
                  <a:lnTo>
                    <a:pt x="9019" y="71"/>
                  </a:lnTo>
                  <a:lnTo>
                    <a:pt x="7210" y="24"/>
                  </a:lnTo>
                  <a:lnTo>
                    <a:pt x="5402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27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extrusionOk="0">
                  <a:moveTo>
                    <a:pt x="4979" y="0"/>
                  </a:moveTo>
                  <a:lnTo>
                    <a:pt x="2490" y="47"/>
                  </a:lnTo>
                  <a:lnTo>
                    <a:pt x="0" y="165"/>
                  </a:lnTo>
                  <a:lnTo>
                    <a:pt x="2490" y="329"/>
                  </a:lnTo>
                  <a:lnTo>
                    <a:pt x="4979" y="446"/>
                  </a:lnTo>
                  <a:lnTo>
                    <a:pt x="7468" y="540"/>
                  </a:lnTo>
                  <a:lnTo>
                    <a:pt x="9958" y="587"/>
                  </a:lnTo>
                  <a:lnTo>
                    <a:pt x="12447" y="611"/>
                  </a:lnTo>
                  <a:lnTo>
                    <a:pt x="14936" y="611"/>
                  </a:lnTo>
                  <a:lnTo>
                    <a:pt x="16181" y="587"/>
                  </a:lnTo>
                  <a:lnTo>
                    <a:pt x="17426" y="540"/>
                  </a:lnTo>
                  <a:lnTo>
                    <a:pt x="19939" y="446"/>
                  </a:lnTo>
                  <a:lnTo>
                    <a:pt x="17449" y="259"/>
                  </a:lnTo>
                  <a:lnTo>
                    <a:pt x="16205" y="188"/>
                  </a:lnTo>
                  <a:lnTo>
                    <a:pt x="14936" y="141"/>
                  </a:lnTo>
                  <a:lnTo>
                    <a:pt x="12447" y="71"/>
                  </a:lnTo>
                  <a:lnTo>
                    <a:pt x="9958" y="0"/>
                  </a:lnTo>
                  <a:close/>
                </a:path>
              </a:pathLst>
            </a:custGeom>
            <a:solidFill>
              <a:srgbClr val="7197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27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fill="none" extrusionOk="0">
                  <a:moveTo>
                    <a:pt x="0" y="165"/>
                  </a:moveTo>
                  <a:lnTo>
                    <a:pt x="0" y="165"/>
                  </a:lnTo>
                  <a:lnTo>
                    <a:pt x="2490" y="47"/>
                  </a:lnTo>
                  <a:lnTo>
                    <a:pt x="4979" y="0"/>
                  </a:lnTo>
                  <a:lnTo>
                    <a:pt x="4979" y="0"/>
                  </a:lnTo>
                  <a:lnTo>
                    <a:pt x="7468" y="0"/>
                  </a:lnTo>
                  <a:lnTo>
                    <a:pt x="9958" y="0"/>
                  </a:lnTo>
                  <a:lnTo>
                    <a:pt x="9958" y="0"/>
                  </a:lnTo>
                  <a:lnTo>
                    <a:pt x="12447" y="71"/>
                  </a:lnTo>
                  <a:lnTo>
                    <a:pt x="14936" y="141"/>
                  </a:lnTo>
                  <a:lnTo>
                    <a:pt x="14936" y="141"/>
                  </a:lnTo>
                  <a:lnTo>
                    <a:pt x="16205" y="188"/>
                  </a:lnTo>
                  <a:lnTo>
                    <a:pt x="17449" y="259"/>
                  </a:lnTo>
                  <a:lnTo>
                    <a:pt x="19939" y="446"/>
                  </a:lnTo>
                  <a:lnTo>
                    <a:pt x="19939" y="446"/>
                  </a:lnTo>
                  <a:lnTo>
                    <a:pt x="17426" y="540"/>
                  </a:lnTo>
                  <a:lnTo>
                    <a:pt x="16181" y="587"/>
                  </a:lnTo>
                  <a:lnTo>
                    <a:pt x="14936" y="611"/>
                  </a:lnTo>
                  <a:lnTo>
                    <a:pt x="14936" y="611"/>
                  </a:lnTo>
                  <a:lnTo>
                    <a:pt x="12447" y="611"/>
                  </a:lnTo>
                  <a:lnTo>
                    <a:pt x="9958" y="587"/>
                  </a:lnTo>
                  <a:lnTo>
                    <a:pt x="9958" y="587"/>
                  </a:lnTo>
                  <a:lnTo>
                    <a:pt x="7468" y="540"/>
                  </a:lnTo>
                  <a:lnTo>
                    <a:pt x="4979" y="446"/>
                  </a:lnTo>
                  <a:lnTo>
                    <a:pt x="4979" y="446"/>
                  </a:lnTo>
                  <a:lnTo>
                    <a:pt x="2490" y="329"/>
                  </a:lnTo>
                  <a:lnTo>
                    <a:pt x="0" y="16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27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extrusionOk="0">
                  <a:moveTo>
                    <a:pt x="0" y="0"/>
                  </a:moveTo>
                  <a:lnTo>
                    <a:pt x="212" y="423"/>
                  </a:lnTo>
                  <a:lnTo>
                    <a:pt x="447" y="892"/>
                  </a:lnTo>
                  <a:lnTo>
                    <a:pt x="658" y="1433"/>
                  </a:lnTo>
                  <a:lnTo>
                    <a:pt x="893" y="2020"/>
                  </a:lnTo>
                  <a:lnTo>
                    <a:pt x="1104" y="2654"/>
                  </a:lnTo>
                  <a:lnTo>
                    <a:pt x="1292" y="3335"/>
                  </a:lnTo>
                  <a:lnTo>
                    <a:pt x="1457" y="4039"/>
                  </a:lnTo>
                  <a:lnTo>
                    <a:pt x="1597" y="4814"/>
                  </a:lnTo>
                  <a:lnTo>
                    <a:pt x="1691" y="5589"/>
                  </a:lnTo>
                  <a:lnTo>
                    <a:pt x="1738" y="6411"/>
                  </a:lnTo>
                  <a:lnTo>
                    <a:pt x="1738" y="6834"/>
                  </a:lnTo>
                  <a:lnTo>
                    <a:pt x="1738" y="7257"/>
                  </a:lnTo>
                  <a:lnTo>
                    <a:pt x="1715" y="7679"/>
                  </a:lnTo>
                  <a:lnTo>
                    <a:pt x="1668" y="8102"/>
                  </a:lnTo>
                  <a:lnTo>
                    <a:pt x="1621" y="8548"/>
                  </a:lnTo>
                  <a:lnTo>
                    <a:pt x="1550" y="8995"/>
                  </a:lnTo>
                  <a:lnTo>
                    <a:pt x="1457" y="9441"/>
                  </a:lnTo>
                  <a:lnTo>
                    <a:pt x="1339" y="9887"/>
                  </a:lnTo>
                  <a:lnTo>
                    <a:pt x="1198" y="10333"/>
                  </a:lnTo>
                  <a:lnTo>
                    <a:pt x="1034" y="10803"/>
                  </a:lnTo>
                  <a:lnTo>
                    <a:pt x="869" y="11249"/>
                  </a:lnTo>
                  <a:lnTo>
                    <a:pt x="658" y="11719"/>
                  </a:lnTo>
                  <a:lnTo>
                    <a:pt x="27266" y="11484"/>
                  </a:lnTo>
                  <a:lnTo>
                    <a:pt x="27407" y="11038"/>
                  </a:lnTo>
                  <a:lnTo>
                    <a:pt x="27571" y="10545"/>
                  </a:lnTo>
                  <a:lnTo>
                    <a:pt x="27712" y="10004"/>
                  </a:lnTo>
                  <a:lnTo>
                    <a:pt x="27853" y="9417"/>
                  </a:lnTo>
                  <a:lnTo>
                    <a:pt x="27994" y="8807"/>
                  </a:lnTo>
                  <a:lnTo>
                    <a:pt x="28088" y="8149"/>
                  </a:lnTo>
                  <a:lnTo>
                    <a:pt x="28182" y="7468"/>
                  </a:lnTo>
                  <a:lnTo>
                    <a:pt x="28252" y="6764"/>
                  </a:lnTo>
                  <a:lnTo>
                    <a:pt x="28275" y="6012"/>
                  </a:lnTo>
                  <a:lnTo>
                    <a:pt x="28252" y="5261"/>
                  </a:lnTo>
                  <a:lnTo>
                    <a:pt x="28205" y="4509"/>
                  </a:lnTo>
                  <a:lnTo>
                    <a:pt x="28088" y="3734"/>
                  </a:lnTo>
                  <a:lnTo>
                    <a:pt x="27923" y="2936"/>
                  </a:lnTo>
                  <a:lnTo>
                    <a:pt x="27829" y="2536"/>
                  </a:lnTo>
                  <a:lnTo>
                    <a:pt x="27712" y="2161"/>
                  </a:lnTo>
                  <a:lnTo>
                    <a:pt x="27571" y="1761"/>
                  </a:lnTo>
                  <a:lnTo>
                    <a:pt x="27430" y="1362"/>
                  </a:lnTo>
                  <a:lnTo>
                    <a:pt x="27266" y="986"/>
                  </a:lnTo>
                  <a:lnTo>
                    <a:pt x="27078" y="5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27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fill="none" extrusionOk="0">
                  <a:moveTo>
                    <a:pt x="27266" y="11484"/>
                  </a:moveTo>
                  <a:lnTo>
                    <a:pt x="658" y="11719"/>
                  </a:lnTo>
                  <a:lnTo>
                    <a:pt x="658" y="11719"/>
                  </a:lnTo>
                  <a:lnTo>
                    <a:pt x="869" y="11249"/>
                  </a:lnTo>
                  <a:lnTo>
                    <a:pt x="1034" y="10803"/>
                  </a:lnTo>
                  <a:lnTo>
                    <a:pt x="1198" y="10333"/>
                  </a:lnTo>
                  <a:lnTo>
                    <a:pt x="1339" y="9887"/>
                  </a:lnTo>
                  <a:lnTo>
                    <a:pt x="1457" y="9441"/>
                  </a:lnTo>
                  <a:lnTo>
                    <a:pt x="1550" y="8995"/>
                  </a:lnTo>
                  <a:lnTo>
                    <a:pt x="1621" y="8548"/>
                  </a:lnTo>
                  <a:lnTo>
                    <a:pt x="1668" y="8102"/>
                  </a:lnTo>
                  <a:lnTo>
                    <a:pt x="1715" y="7679"/>
                  </a:lnTo>
                  <a:lnTo>
                    <a:pt x="1738" y="7257"/>
                  </a:lnTo>
                  <a:lnTo>
                    <a:pt x="1738" y="6834"/>
                  </a:lnTo>
                  <a:lnTo>
                    <a:pt x="1738" y="6411"/>
                  </a:lnTo>
                  <a:lnTo>
                    <a:pt x="1691" y="5589"/>
                  </a:lnTo>
                  <a:lnTo>
                    <a:pt x="1597" y="4814"/>
                  </a:lnTo>
                  <a:lnTo>
                    <a:pt x="1457" y="4039"/>
                  </a:lnTo>
                  <a:lnTo>
                    <a:pt x="1292" y="3335"/>
                  </a:lnTo>
                  <a:lnTo>
                    <a:pt x="1104" y="2654"/>
                  </a:lnTo>
                  <a:lnTo>
                    <a:pt x="893" y="2020"/>
                  </a:lnTo>
                  <a:lnTo>
                    <a:pt x="658" y="1433"/>
                  </a:lnTo>
                  <a:lnTo>
                    <a:pt x="447" y="892"/>
                  </a:lnTo>
                  <a:lnTo>
                    <a:pt x="212" y="423"/>
                  </a:lnTo>
                  <a:lnTo>
                    <a:pt x="0" y="0"/>
                  </a:lnTo>
                  <a:lnTo>
                    <a:pt x="27078" y="587"/>
                  </a:lnTo>
                  <a:lnTo>
                    <a:pt x="27078" y="587"/>
                  </a:lnTo>
                  <a:lnTo>
                    <a:pt x="27266" y="986"/>
                  </a:lnTo>
                  <a:lnTo>
                    <a:pt x="27430" y="1362"/>
                  </a:lnTo>
                  <a:lnTo>
                    <a:pt x="27571" y="1761"/>
                  </a:lnTo>
                  <a:lnTo>
                    <a:pt x="27712" y="2161"/>
                  </a:lnTo>
                  <a:lnTo>
                    <a:pt x="27829" y="2536"/>
                  </a:lnTo>
                  <a:lnTo>
                    <a:pt x="27923" y="2936"/>
                  </a:lnTo>
                  <a:lnTo>
                    <a:pt x="28088" y="3734"/>
                  </a:lnTo>
                  <a:lnTo>
                    <a:pt x="28205" y="4509"/>
                  </a:lnTo>
                  <a:lnTo>
                    <a:pt x="28252" y="5261"/>
                  </a:lnTo>
                  <a:lnTo>
                    <a:pt x="28275" y="6012"/>
                  </a:lnTo>
                  <a:lnTo>
                    <a:pt x="28252" y="6764"/>
                  </a:lnTo>
                  <a:lnTo>
                    <a:pt x="28182" y="7468"/>
                  </a:lnTo>
                  <a:lnTo>
                    <a:pt x="28088" y="8149"/>
                  </a:lnTo>
                  <a:lnTo>
                    <a:pt x="27994" y="8807"/>
                  </a:lnTo>
                  <a:lnTo>
                    <a:pt x="27853" y="9417"/>
                  </a:lnTo>
                  <a:lnTo>
                    <a:pt x="27712" y="10004"/>
                  </a:lnTo>
                  <a:lnTo>
                    <a:pt x="27571" y="10545"/>
                  </a:lnTo>
                  <a:lnTo>
                    <a:pt x="27407" y="11038"/>
                  </a:lnTo>
                  <a:lnTo>
                    <a:pt x="27266" y="1148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27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extrusionOk="0">
                  <a:moveTo>
                    <a:pt x="8666" y="1"/>
                  </a:moveTo>
                  <a:lnTo>
                    <a:pt x="7703" y="24"/>
                  </a:lnTo>
                  <a:lnTo>
                    <a:pt x="6787" y="71"/>
                  </a:lnTo>
                  <a:lnTo>
                    <a:pt x="5895" y="142"/>
                  </a:lnTo>
                  <a:lnTo>
                    <a:pt x="5049" y="212"/>
                  </a:lnTo>
                  <a:lnTo>
                    <a:pt x="4251" y="306"/>
                  </a:lnTo>
                  <a:lnTo>
                    <a:pt x="3523" y="424"/>
                  </a:lnTo>
                  <a:lnTo>
                    <a:pt x="2818" y="541"/>
                  </a:lnTo>
                  <a:lnTo>
                    <a:pt x="2208" y="682"/>
                  </a:lnTo>
                  <a:lnTo>
                    <a:pt x="1644" y="823"/>
                  </a:lnTo>
                  <a:lnTo>
                    <a:pt x="1151" y="987"/>
                  </a:lnTo>
                  <a:lnTo>
                    <a:pt x="752" y="1152"/>
                  </a:lnTo>
                  <a:lnTo>
                    <a:pt x="423" y="1316"/>
                  </a:lnTo>
                  <a:lnTo>
                    <a:pt x="306" y="1410"/>
                  </a:lnTo>
                  <a:lnTo>
                    <a:pt x="188" y="1504"/>
                  </a:lnTo>
                  <a:lnTo>
                    <a:pt x="118" y="1598"/>
                  </a:lnTo>
                  <a:lnTo>
                    <a:pt x="47" y="1692"/>
                  </a:lnTo>
                  <a:lnTo>
                    <a:pt x="0" y="1786"/>
                  </a:lnTo>
                  <a:lnTo>
                    <a:pt x="0" y="1880"/>
                  </a:lnTo>
                  <a:lnTo>
                    <a:pt x="0" y="1974"/>
                  </a:lnTo>
                  <a:lnTo>
                    <a:pt x="47" y="2068"/>
                  </a:lnTo>
                  <a:lnTo>
                    <a:pt x="118" y="2161"/>
                  </a:lnTo>
                  <a:lnTo>
                    <a:pt x="188" y="2255"/>
                  </a:lnTo>
                  <a:lnTo>
                    <a:pt x="306" y="2349"/>
                  </a:lnTo>
                  <a:lnTo>
                    <a:pt x="423" y="2443"/>
                  </a:lnTo>
                  <a:lnTo>
                    <a:pt x="752" y="2631"/>
                  </a:lnTo>
                  <a:lnTo>
                    <a:pt x="1151" y="2796"/>
                  </a:lnTo>
                  <a:lnTo>
                    <a:pt x="1644" y="2936"/>
                  </a:lnTo>
                  <a:lnTo>
                    <a:pt x="2208" y="3101"/>
                  </a:lnTo>
                  <a:lnTo>
                    <a:pt x="2818" y="3218"/>
                  </a:lnTo>
                  <a:lnTo>
                    <a:pt x="3523" y="3336"/>
                  </a:lnTo>
                  <a:lnTo>
                    <a:pt x="4251" y="3453"/>
                  </a:lnTo>
                  <a:lnTo>
                    <a:pt x="5049" y="3547"/>
                  </a:lnTo>
                  <a:lnTo>
                    <a:pt x="5895" y="3641"/>
                  </a:lnTo>
                  <a:lnTo>
                    <a:pt x="6787" y="3688"/>
                  </a:lnTo>
                  <a:lnTo>
                    <a:pt x="7703" y="3735"/>
                  </a:lnTo>
                  <a:lnTo>
                    <a:pt x="8666" y="3758"/>
                  </a:lnTo>
                  <a:lnTo>
                    <a:pt x="9652" y="3782"/>
                  </a:lnTo>
                  <a:lnTo>
                    <a:pt x="10639" y="3758"/>
                  </a:lnTo>
                  <a:lnTo>
                    <a:pt x="11602" y="3735"/>
                  </a:lnTo>
                  <a:lnTo>
                    <a:pt x="12541" y="3688"/>
                  </a:lnTo>
                  <a:lnTo>
                    <a:pt x="13410" y="3641"/>
                  </a:lnTo>
                  <a:lnTo>
                    <a:pt x="14255" y="3547"/>
                  </a:lnTo>
                  <a:lnTo>
                    <a:pt x="15054" y="3453"/>
                  </a:lnTo>
                  <a:lnTo>
                    <a:pt x="15805" y="3336"/>
                  </a:lnTo>
                  <a:lnTo>
                    <a:pt x="16486" y="3218"/>
                  </a:lnTo>
                  <a:lnTo>
                    <a:pt x="17120" y="3101"/>
                  </a:lnTo>
                  <a:lnTo>
                    <a:pt x="17660" y="2936"/>
                  </a:lnTo>
                  <a:lnTo>
                    <a:pt x="18154" y="2796"/>
                  </a:lnTo>
                  <a:lnTo>
                    <a:pt x="18553" y="2631"/>
                  </a:lnTo>
                  <a:lnTo>
                    <a:pt x="18882" y="2443"/>
                  </a:lnTo>
                  <a:lnTo>
                    <a:pt x="19023" y="2349"/>
                  </a:lnTo>
                  <a:lnTo>
                    <a:pt x="19116" y="2255"/>
                  </a:lnTo>
                  <a:lnTo>
                    <a:pt x="19210" y="2161"/>
                  </a:lnTo>
                  <a:lnTo>
                    <a:pt x="19281" y="2068"/>
                  </a:lnTo>
                  <a:lnTo>
                    <a:pt x="19304" y="1974"/>
                  </a:lnTo>
                  <a:lnTo>
                    <a:pt x="19328" y="1880"/>
                  </a:lnTo>
                  <a:lnTo>
                    <a:pt x="19304" y="1786"/>
                  </a:lnTo>
                  <a:lnTo>
                    <a:pt x="19281" y="1692"/>
                  </a:lnTo>
                  <a:lnTo>
                    <a:pt x="19210" y="1598"/>
                  </a:lnTo>
                  <a:lnTo>
                    <a:pt x="19116" y="1504"/>
                  </a:lnTo>
                  <a:lnTo>
                    <a:pt x="19023" y="1410"/>
                  </a:lnTo>
                  <a:lnTo>
                    <a:pt x="18882" y="1316"/>
                  </a:lnTo>
                  <a:lnTo>
                    <a:pt x="18553" y="1152"/>
                  </a:lnTo>
                  <a:lnTo>
                    <a:pt x="18154" y="987"/>
                  </a:lnTo>
                  <a:lnTo>
                    <a:pt x="17660" y="823"/>
                  </a:lnTo>
                  <a:lnTo>
                    <a:pt x="17120" y="682"/>
                  </a:lnTo>
                  <a:lnTo>
                    <a:pt x="16486" y="541"/>
                  </a:lnTo>
                  <a:lnTo>
                    <a:pt x="15805" y="424"/>
                  </a:lnTo>
                  <a:lnTo>
                    <a:pt x="15054" y="306"/>
                  </a:lnTo>
                  <a:lnTo>
                    <a:pt x="14255" y="212"/>
                  </a:lnTo>
                  <a:lnTo>
                    <a:pt x="13410" y="142"/>
                  </a:lnTo>
                  <a:lnTo>
                    <a:pt x="12541" y="71"/>
                  </a:lnTo>
                  <a:lnTo>
                    <a:pt x="11602" y="24"/>
                  </a:lnTo>
                  <a:lnTo>
                    <a:pt x="1063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27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fill="none" extrusionOk="0">
                  <a:moveTo>
                    <a:pt x="19328" y="1880"/>
                  </a:moveTo>
                  <a:lnTo>
                    <a:pt x="19328" y="1880"/>
                  </a:lnTo>
                  <a:lnTo>
                    <a:pt x="19304" y="1974"/>
                  </a:lnTo>
                  <a:lnTo>
                    <a:pt x="19281" y="2068"/>
                  </a:lnTo>
                  <a:lnTo>
                    <a:pt x="19210" y="2161"/>
                  </a:lnTo>
                  <a:lnTo>
                    <a:pt x="19116" y="2255"/>
                  </a:lnTo>
                  <a:lnTo>
                    <a:pt x="19023" y="2349"/>
                  </a:lnTo>
                  <a:lnTo>
                    <a:pt x="18882" y="2443"/>
                  </a:lnTo>
                  <a:lnTo>
                    <a:pt x="18553" y="2631"/>
                  </a:lnTo>
                  <a:lnTo>
                    <a:pt x="18154" y="2796"/>
                  </a:lnTo>
                  <a:lnTo>
                    <a:pt x="17660" y="2936"/>
                  </a:lnTo>
                  <a:lnTo>
                    <a:pt x="17120" y="3101"/>
                  </a:lnTo>
                  <a:lnTo>
                    <a:pt x="16486" y="3218"/>
                  </a:lnTo>
                  <a:lnTo>
                    <a:pt x="15805" y="3336"/>
                  </a:lnTo>
                  <a:lnTo>
                    <a:pt x="15054" y="3453"/>
                  </a:lnTo>
                  <a:lnTo>
                    <a:pt x="14255" y="3547"/>
                  </a:lnTo>
                  <a:lnTo>
                    <a:pt x="13410" y="3641"/>
                  </a:lnTo>
                  <a:lnTo>
                    <a:pt x="12541" y="3688"/>
                  </a:lnTo>
                  <a:lnTo>
                    <a:pt x="11602" y="3735"/>
                  </a:lnTo>
                  <a:lnTo>
                    <a:pt x="10639" y="3758"/>
                  </a:lnTo>
                  <a:lnTo>
                    <a:pt x="9652" y="3782"/>
                  </a:lnTo>
                  <a:lnTo>
                    <a:pt x="9652" y="3782"/>
                  </a:lnTo>
                  <a:lnTo>
                    <a:pt x="8666" y="3758"/>
                  </a:lnTo>
                  <a:lnTo>
                    <a:pt x="7703" y="3735"/>
                  </a:lnTo>
                  <a:lnTo>
                    <a:pt x="6787" y="3688"/>
                  </a:lnTo>
                  <a:lnTo>
                    <a:pt x="5895" y="3641"/>
                  </a:lnTo>
                  <a:lnTo>
                    <a:pt x="5049" y="3547"/>
                  </a:lnTo>
                  <a:lnTo>
                    <a:pt x="4251" y="3453"/>
                  </a:lnTo>
                  <a:lnTo>
                    <a:pt x="3523" y="3336"/>
                  </a:lnTo>
                  <a:lnTo>
                    <a:pt x="2818" y="3218"/>
                  </a:lnTo>
                  <a:lnTo>
                    <a:pt x="2208" y="3101"/>
                  </a:lnTo>
                  <a:lnTo>
                    <a:pt x="1644" y="2936"/>
                  </a:lnTo>
                  <a:lnTo>
                    <a:pt x="1151" y="2796"/>
                  </a:lnTo>
                  <a:lnTo>
                    <a:pt x="752" y="2631"/>
                  </a:lnTo>
                  <a:lnTo>
                    <a:pt x="423" y="2443"/>
                  </a:lnTo>
                  <a:lnTo>
                    <a:pt x="306" y="2349"/>
                  </a:lnTo>
                  <a:lnTo>
                    <a:pt x="188" y="2255"/>
                  </a:lnTo>
                  <a:lnTo>
                    <a:pt x="118" y="2161"/>
                  </a:lnTo>
                  <a:lnTo>
                    <a:pt x="47" y="2068"/>
                  </a:lnTo>
                  <a:lnTo>
                    <a:pt x="0" y="1974"/>
                  </a:lnTo>
                  <a:lnTo>
                    <a:pt x="0" y="1880"/>
                  </a:lnTo>
                  <a:lnTo>
                    <a:pt x="0" y="1880"/>
                  </a:lnTo>
                  <a:lnTo>
                    <a:pt x="0" y="1786"/>
                  </a:lnTo>
                  <a:lnTo>
                    <a:pt x="47" y="1692"/>
                  </a:lnTo>
                  <a:lnTo>
                    <a:pt x="118" y="1598"/>
                  </a:lnTo>
                  <a:lnTo>
                    <a:pt x="188" y="1504"/>
                  </a:lnTo>
                  <a:lnTo>
                    <a:pt x="306" y="1410"/>
                  </a:lnTo>
                  <a:lnTo>
                    <a:pt x="423" y="1316"/>
                  </a:lnTo>
                  <a:lnTo>
                    <a:pt x="752" y="1152"/>
                  </a:lnTo>
                  <a:lnTo>
                    <a:pt x="1151" y="987"/>
                  </a:lnTo>
                  <a:lnTo>
                    <a:pt x="1644" y="823"/>
                  </a:lnTo>
                  <a:lnTo>
                    <a:pt x="2208" y="682"/>
                  </a:lnTo>
                  <a:lnTo>
                    <a:pt x="2818" y="541"/>
                  </a:lnTo>
                  <a:lnTo>
                    <a:pt x="3523" y="424"/>
                  </a:lnTo>
                  <a:lnTo>
                    <a:pt x="4251" y="306"/>
                  </a:lnTo>
                  <a:lnTo>
                    <a:pt x="5049" y="212"/>
                  </a:lnTo>
                  <a:lnTo>
                    <a:pt x="5895" y="142"/>
                  </a:lnTo>
                  <a:lnTo>
                    <a:pt x="6787" y="71"/>
                  </a:lnTo>
                  <a:lnTo>
                    <a:pt x="7703" y="24"/>
                  </a:lnTo>
                  <a:lnTo>
                    <a:pt x="8666" y="1"/>
                  </a:lnTo>
                  <a:lnTo>
                    <a:pt x="9652" y="1"/>
                  </a:lnTo>
                  <a:lnTo>
                    <a:pt x="9652" y="1"/>
                  </a:lnTo>
                  <a:lnTo>
                    <a:pt x="10639" y="1"/>
                  </a:lnTo>
                  <a:lnTo>
                    <a:pt x="11602" y="24"/>
                  </a:lnTo>
                  <a:lnTo>
                    <a:pt x="12541" y="71"/>
                  </a:lnTo>
                  <a:lnTo>
                    <a:pt x="13410" y="142"/>
                  </a:lnTo>
                  <a:lnTo>
                    <a:pt x="14255" y="212"/>
                  </a:lnTo>
                  <a:lnTo>
                    <a:pt x="15054" y="306"/>
                  </a:lnTo>
                  <a:lnTo>
                    <a:pt x="15805" y="424"/>
                  </a:lnTo>
                  <a:lnTo>
                    <a:pt x="16486" y="541"/>
                  </a:lnTo>
                  <a:lnTo>
                    <a:pt x="17120" y="682"/>
                  </a:lnTo>
                  <a:lnTo>
                    <a:pt x="17660" y="823"/>
                  </a:lnTo>
                  <a:lnTo>
                    <a:pt x="18154" y="987"/>
                  </a:lnTo>
                  <a:lnTo>
                    <a:pt x="18553" y="1152"/>
                  </a:lnTo>
                  <a:lnTo>
                    <a:pt x="18882" y="1316"/>
                  </a:lnTo>
                  <a:lnTo>
                    <a:pt x="19023" y="1410"/>
                  </a:lnTo>
                  <a:lnTo>
                    <a:pt x="19116" y="1504"/>
                  </a:lnTo>
                  <a:lnTo>
                    <a:pt x="19210" y="1598"/>
                  </a:lnTo>
                  <a:lnTo>
                    <a:pt x="19281" y="1692"/>
                  </a:lnTo>
                  <a:lnTo>
                    <a:pt x="19304" y="1786"/>
                  </a:lnTo>
                  <a:lnTo>
                    <a:pt x="19328" y="18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27"/>
            <p:cNvSpPr/>
            <p:nvPr/>
          </p:nvSpPr>
          <p:spPr>
            <a:xfrm>
              <a:off x="5871575" y="4365150"/>
              <a:ext cx="965225" cy="106875"/>
            </a:xfrm>
            <a:custGeom>
              <a:avLst/>
              <a:gdLst/>
              <a:ahLst/>
              <a:cxnLst/>
              <a:rect l="l" t="t" r="r" b="b"/>
              <a:pathLst>
                <a:path w="38609" h="4275" extrusionOk="0">
                  <a:moveTo>
                    <a:pt x="13880" y="1198"/>
                  </a:moveTo>
                  <a:lnTo>
                    <a:pt x="16369" y="1269"/>
                  </a:lnTo>
                  <a:lnTo>
                    <a:pt x="18858" y="1339"/>
                  </a:lnTo>
                  <a:lnTo>
                    <a:pt x="20127" y="1386"/>
                  </a:lnTo>
                  <a:lnTo>
                    <a:pt x="21371" y="1457"/>
                  </a:lnTo>
                  <a:lnTo>
                    <a:pt x="23861" y="1644"/>
                  </a:lnTo>
                  <a:lnTo>
                    <a:pt x="21348" y="1738"/>
                  </a:lnTo>
                  <a:lnTo>
                    <a:pt x="20103" y="1785"/>
                  </a:lnTo>
                  <a:lnTo>
                    <a:pt x="18858" y="1809"/>
                  </a:lnTo>
                  <a:lnTo>
                    <a:pt x="16909" y="1809"/>
                  </a:lnTo>
                  <a:lnTo>
                    <a:pt x="13880" y="1785"/>
                  </a:lnTo>
                  <a:lnTo>
                    <a:pt x="11390" y="1738"/>
                  </a:lnTo>
                  <a:lnTo>
                    <a:pt x="8901" y="1644"/>
                  </a:lnTo>
                  <a:lnTo>
                    <a:pt x="6412" y="1527"/>
                  </a:lnTo>
                  <a:lnTo>
                    <a:pt x="3922" y="1363"/>
                  </a:lnTo>
                  <a:lnTo>
                    <a:pt x="6412" y="1245"/>
                  </a:lnTo>
                  <a:lnTo>
                    <a:pt x="8901" y="1198"/>
                  </a:lnTo>
                  <a:close/>
                  <a:moveTo>
                    <a:pt x="38609" y="1"/>
                  </a:moveTo>
                  <a:lnTo>
                    <a:pt x="34569" y="141"/>
                  </a:lnTo>
                  <a:lnTo>
                    <a:pt x="30530" y="259"/>
                  </a:lnTo>
                  <a:lnTo>
                    <a:pt x="26491" y="353"/>
                  </a:lnTo>
                  <a:lnTo>
                    <a:pt x="22428" y="447"/>
                  </a:lnTo>
                  <a:lnTo>
                    <a:pt x="18389" y="494"/>
                  </a:lnTo>
                  <a:lnTo>
                    <a:pt x="14349" y="541"/>
                  </a:lnTo>
                  <a:lnTo>
                    <a:pt x="10310" y="564"/>
                  </a:lnTo>
                  <a:lnTo>
                    <a:pt x="6247" y="588"/>
                  </a:lnTo>
                  <a:lnTo>
                    <a:pt x="1081" y="564"/>
                  </a:lnTo>
                  <a:lnTo>
                    <a:pt x="1034" y="1034"/>
                  </a:lnTo>
                  <a:lnTo>
                    <a:pt x="963" y="1504"/>
                  </a:lnTo>
                  <a:lnTo>
                    <a:pt x="846" y="1950"/>
                  </a:lnTo>
                  <a:lnTo>
                    <a:pt x="729" y="2419"/>
                  </a:lnTo>
                  <a:lnTo>
                    <a:pt x="588" y="2889"/>
                  </a:lnTo>
                  <a:lnTo>
                    <a:pt x="423" y="3359"/>
                  </a:lnTo>
                  <a:lnTo>
                    <a:pt x="212" y="3828"/>
                  </a:lnTo>
                  <a:lnTo>
                    <a:pt x="1" y="4275"/>
                  </a:lnTo>
                  <a:lnTo>
                    <a:pt x="37669" y="3570"/>
                  </a:lnTo>
                  <a:lnTo>
                    <a:pt x="37928" y="3124"/>
                  </a:lnTo>
                  <a:lnTo>
                    <a:pt x="38115" y="2678"/>
                  </a:lnTo>
                  <a:lnTo>
                    <a:pt x="38280" y="2232"/>
                  </a:lnTo>
                  <a:lnTo>
                    <a:pt x="38421" y="1785"/>
                  </a:lnTo>
                  <a:lnTo>
                    <a:pt x="38515" y="1339"/>
                  </a:lnTo>
                  <a:lnTo>
                    <a:pt x="38562" y="893"/>
                  </a:lnTo>
                  <a:lnTo>
                    <a:pt x="38609" y="447"/>
                  </a:lnTo>
                  <a:lnTo>
                    <a:pt x="38609" y="1"/>
                  </a:lnTo>
                  <a:close/>
                </a:path>
              </a:pathLst>
            </a:custGeom>
            <a:solidFill>
              <a:srgbClr val="BFD4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27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fill="none" extrusionOk="0">
                  <a:moveTo>
                    <a:pt x="12987" y="611"/>
                  </a:moveTo>
                  <a:lnTo>
                    <a:pt x="12987" y="611"/>
                  </a:lnTo>
                  <a:lnTo>
                    <a:pt x="9958" y="587"/>
                  </a:lnTo>
                  <a:lnTo>
                    <a:pt x="9958" y="587"/>
                  </a:lnTo>
                  <a:lnTo>
                    <a:pt x="7468" y="540"/>
                  </a:lnTo>
                  <a:lnTo>
                    <a:pt x="4979" y="446"/>
                  </a:lnTo>
                  <a:lnTo>
                    <a:pt x="4979" y="446"/>
                  </a:lnTo>
                  <a:lnTo>
                    <a:pt x="2490" y="329"/>
                  </a:lnTo>
                  <a:lnTo>
                    <a:pt x="0" y="165"/>
                  </a:lnTo>
                  <a:lnTo>
                    <a:pt x="0" y="165"/>
                  </a:lnTo>
                  <a:lnTo>
                    <a:pt x="2490" y="47"/>
                  </a:lnTo>
                  <a:lnTo>
                    <a:pt x="4979" y="0"/>
                  </a:lnTo>
                  <a:lnTo>
                    <a:pt x="4979" y="0"/>
                  </a:lnTo>
                  <a:lnTo>
                    <a:pt x="6928" y="0"/>
                  </a:lnTo>
                  <a:lnTo>
                    <a:pt x="6928" y="0"/>
                  </a:lnTo>
                  <a:lnTo>
                    <a:pt x="9958" y="0"/>
                  </a:lnTo>
                  <a:lnTo>
                    <a:pt x="9958" y="0"/>
                  </a:lnTo>
                  <a:lnTo>
                    <a:pt x="12447" y="71"/>
                  </a:lnTo>
                  <a:lnTo>
                    <a:pt x="14936" y="141"/>
                  </a:lnTo>
                  <a:lnTo>
                    <a:pt x="14936" y="141"/>
                  </a:lnTo>
                  <a:lnTo>
                    <a:pt x="16205" y="188"/>
                  </a:lnTo>
                  <a:lnTo>
                    <a:pt x="17449" y="259"/>
                  </a:lnTo>
                  <a:lnTo>
                    <a:pt x="19939" y="446"/>
                  </a:lnTo>
                  <a:lnTo>
                    <a:pt x="19939" y="446"/>
                  </a:lnTo>
                  <a:lnTo>
                    <a:pt x="17426" y="540"/>
                  </a:lnTo>
                  <a:lnTo>
                    <a:pt x="16181" y="587"/>
                  </a:lnTo>
                  <a:lnTo>
                    <a:pt x="14936" y="611"/>
                  </a:lnTo>
                  <a:lnTo>
                    <a:pt x="14936" y="611"/>
                  </a:lnTo>
                  <a:lnTo>
                    <a:pt x="12987" y="6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27"/>
            <p:cNvSpPr/>
            <p:nvPr/>
          </p:nvSpPr>
          <p:spPr>
            <a:xfrm>
              <a:off x="5871575" y="4365150"/>
              <a:ext cx="965225" cy="106875"/>
            </a:xfrm>
            <a:custGeom>
              <a:avLst/>
              <a:gdLst/>
              <a:ahLst/>
              <a:cxnLst/>
              <a:rect l="l" t="t" r="r" b="b"/>
              <a:pathLst>
                <a:path w="38609" h="4275" fill="none" extrusionOk="0">
                  <a:moveTo>
                    <a:pt x="38609" y="1"/>
                  </a:moveTo>
                  <a:lnTo>
                    <a:pt x="38609" y="1"/>
                  </a:lnTo>
                  <a:lnTo>
                    <a:pt x="34569" y="141"/>
                  </a:lnTo>
                  <a:lnTo>
                    <a:pt x="30530" y="259"/>
                  </a:lnTo>
                  <a:lnTo>
                    <a:pt x="26491" y="353"/>
                  </a:lnTo>
                  <a:lnTo>
                    <a:pt x="22428" y="447"/>
                  </a:lnTo>
                  <a:lnTo>
                    <a:pt x="18389" y="494"/>
                  </a:lnTo>
                  <a:lnTo>
                    <a:pt x="14349" y="541"/>
                  </a:lnTo>
                  <a:lnTo>
                    <a:pt x="10310" y="564"/>
                  </a:lnTo>
                  <a:lnTo>
                    <a:pt x="6247" y="588"/>
                  </a:lnTo>
                  <a:lnTo>
                    <a:pt x="6247" y="588"/>
                  </a:lnTo>
                  <a:lnTo>
                    <a:pt x="1081" y="564"/>
                  </a:lnTo>
                  <a:lnTo>
                    <a:pt x="1081" y="564"/>
                  </a:lnTo>
                  <a:lnTo>
                    <a:pt x="1081" y="564"/>
                  </a:lnTo>
                  <a:lnTo>
                    <a:pt x="1034" y="1034"/>
                  </a:lnTo>
                  <a:lnTo>
                    <a:pt x="963" y="1504"/>
                  </a:lnTo>
                  <a:lnTo>
                    <a:pt x="846" y="1950"/>
                  </a:lnTo>
                  <a:lnTo>
                    <a:pt x="729" y="2419"/>
                  </a:lnTo>
                  <a:lnTo>
                    <a:pt x="588" y="2889"/>
                  </a:lnTo>
                  <a:lnTo>
                    <a:pt x="423" y="3359"/>
                  </a:lnTo>
                  <a:lnTo>
                    <a:pt x="212" y="3828"/>
                  </a:lnTo>
                  <a:lnTo>
                    <a:pt x="1" y="4275"/>
                  </a:lnTo>
                  <a:lnTo>
                    <a:pt x="37669" y="3570"/>
                  </a:lnTo>
                  <a:lnTo>
                    <a:pt x="37669" y="3570"/>
                  </a:lnTo>
                  <a:lnTo>
                    <a:pt x="37928" y="3124"/>
                  </a:lnTo>
                  <a:lnTo>
                    <a:pt x="38115" y="2678"/>
                  </a:lnTo>
                  <a:lnTo>
                    <a:pt x="38280" y="2232"/>
                  </a:lnTo>
                  <a:lnTo>
                    <a:pt x="38421" y="1785"/>
                  </a:lnTo>
                  <a:lnTo>
                    <a:pt x="38515" y="1339"/>
                  </a:lnTo>
                  <a:lnTo>
                    <a:pt x="38562" y="893"/>
                  </a:lnTo>
                  <a:lnTo>
                    <a:pt x="38609" y="447"/>
                  </a:lnTo>
                  <a:lnTo>
                    <a:pt x="3860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27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extrusionOk="0">
                  <a:moveTo>
                    <a:pt x="4979" y="0"/>
                  </a:moveTo>
                  <a:lnTo>
                    <a:pt x="2490" y="47"/>
                  </a:lnTo>
                  <a:lnTo>
                    <a:pt x="0" y="165"/>
                  </a:lnTo>
                  <a:lnTo>
                    <a:pt x="2490" y="329"/>
                  </a:lnTo>
                  <a:lnTo>
                    <a:pt x="4979" y="446"/>
                  </a:lnTo>
                  <a:lnTo>
                    <a:pt x="7468" y="540"/>
                  </a:lnTo>
                  <a:lnTo>
                    <a:pt x="9958" y="587"/>
                  </a:lnTo>
                  <a:lnTo>
                    <a:pt x="12987" y="611"/>
                  </a:lnTo>
                  <a:lnTo>
                    <a:pt x="14936" y="611"/>
                  </a:lnTo>
                  <a:lnTo>
                    <a:pt x="16181" y="587"/>
                  </a:lnTo>
                  <a:lnTo>
                    <a:pt x="17426" y="540"/>
                  </a:lnTo>
                  <a:lnTo>
                    <a:pt x="19939" y="446"/>
                  </a:lnTo>
                  <a:lnTo>
                    <a:pt x="17449" y="259"/>
                  </a:lnTo>
                  <a:lnTo>
                    <a:pt x="16205" y="188"/>
                  </a:lnTo>
                  <a:lnTo>
                    <a:pt x="14936" y="141"/>
                  </a:lnTo>
                  <a:lnTo>
                    <a:pt x="12447" y="71"/>
                  </a:lnTo>
                  <a:lnTo>
                    <a:pt x="9958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27"/>
            <p:cNvSpPr/>
            <p:nvPr/>
          </p:nvSpPr>
          <p:spPr>
            <a:xfrm>
              <a:off x="6860850" y="4211325"/>
              <a:ext cx="1045650" cy="296525"/>
            </a:xfrm>
            <a:custGeom>
              <a:avLst/>
              <a:gdLst/>
              <a:ahLst/>
              <a:cxnLst/>
              <a:rect l="l" t="t" r="r" b="b"/>
              <a:pathLst>
                <a:path w="41826" h="11861" extrusionOk="0">
                  <a:moveTo>
                    <a:pt x="24142" y="423"/>
                  </a:moveTo>
                  <a:lnTo>
                    <a:pt x="29685" y="541"/>
                  </a:lnTo>
                  <a:lnTo>
                    <a:pt x="28957" y="517"/>
                  </a:lnTo>
                  <a:lnTo>
                    <a:pt x="24142" y="423"/>
                  </a:lnTo>
                  <a:close/>
                  <a:moveTo>
                    <a:pt x="35274" y="658"/>
                  </a:moveTo>
                  <a:lnTo>
                    <a:pt x="35462" y="1057"/>
                  </a:lnTo>
                  <a:lnTo>
                    <a:pt x="35626" y="1433"/>
                  </a:lnTo>
                  <a:lnTo>
                    <a:pt x="35767" y="1832"/>
                  </a:lnTo>
                  <a:lnTo>
                    <a:pt x="35908" y="2232"/>
                  </a:lnTo>
                  <a:lnTo>
                    <a:pt x="36025" y="2607"/>
                  </a:lnTo>
                  <a:lnTo>
                    <a:pt x="36119" y="3007"/>
                  </a:lnTo>
                  <a:lnTo>
                    <a:pt x="36284" y="3805"/>
                  </a:lnTo>
                  <a:lnTo>
                    <a:pt x="36401" y="4580"/>
                  </a:lnTo>
                  <a:lnTo>
                    <a:pt x="36448" y="5332"/>
                  </a:lnTo>
                  <a:lnTo>
                    <a:pt x="36471" y="6083"/>
                  </a:lnTo>
                  <a:lnTo>
                    <a:pt x="36448" y="6835"/>
                  </a:lnTo>
                  <a:lnTo>
                    <a:pt x="36378" y="7539"/>
                  </a:lnTo>
                  <a:lnTo>
                    <a:pt x="36284" y="8220"/>
                  </a:lnTo>
                  <a:lnTo>
                    <a:pt x="36190" y="8878"/>
                  </a:lnTo>
                  <a:lnTo>
                    <a:pt x="36049" y="9488"/>
                  </a:lnTo>
                  <a:lnTo>
                    <a:pt x="35908" y="10075"/>
                  </a:lnTo>
                  <a:lnTo>
                    <a:pt x="35767" y="10616"/>
                  </a:lnTo>
                  <a:lnTo>
                    <a:pt x="35603" y="11109"/>
                  </a:lnTo>
                  <a:lnTo>
                    <a:pt x="35462" y="11555"/>
                  </a:lnTo>
                  <a:lnTo>
                    <a:pt x="40135" y="11508"/>
                  </a:lnTo>
                  <a:lnTo>
                    <a:pt x="40511" y="10827"/>
                  </a:lnTo>
                  <a:lnTo>
                    <a:pt x="40863" y="10146"/>
                  </a:lnTo>
                  <a:lnTo>
                    <a:pt x="41168" y="9465"/>
                  </a:lnTo>
                  <a:lnTo>
                    <a:pt x="41403" y="8784"/>
                  </a:lnTo>
                  <a:lnTo>
                    <a:pt x="41568" y="8103"/>
                  </a:lnTo>
                  <a:lnTo>
                    <a:pt x="41708" y="7445"/>
                  </a:lnTo>
                  <a:lnTo>
                    <a:pt x="41779" y="6764"/>
                  </a:lnTo>
                  <a:lnTo>
                    <a:pt x="41826" y="6107"/>
                  </a:lnTo>
                  <a:lnTo>
                    <a:pt x="41779" y="5425"/>
                  </a:lnTo>
                  <a:lnTo>
                    <a:pt x="41708" y="4744"/>
                  </a:lnTo>
                  <a:lnTo>
                    <a:pt x="41568" y="4087"/>
                  </a:lnTo>
                  <a:lnTo>
                    <a:pt x="41403" y="3406"/>
                  </a:lnTo>
                  <a:lnTo>
                    <a:pt x="41145" y="2748"/>
                  </a:lnTo>
                  <a:lnTo>
                    <a:pt x="40863" y="2091"/>
                  </a:lnTo>
                  <a:lnTo>
                    <a:pt x="40511" y="1433"/>
                  </a:lnTo>
                  <a:lnTo>
                    <a:pt x="40135" y="776"/>
                  </a:lnTo>
                  <a:lnTo>
                    <a:pt x="35274" y="658"/>
                  </a:lnTo>
                  <a:close/>
                  <a:moveTo>
                    <a:pt x="5778" y="1"/>
                  </a:moveTo>
                  <a:lnTo>
                    <a:pt x="5496" y="517"/>
                  </a:lnTo>
                  <a:lnTo>
                    <a:pt x="5214" y="1034"/>
                  </a:lnTo>
                  <a:lnTo>
                    <a:pt x="4979" y="1574"/>
                  </a:lnTo>
                  <a:lnTo>
                    <a:pt x="4744" y="2114"/>
                  </a:lnTo>
                  <a:lnTo>
                    <a:pt x="4556" y="2678"/>
                  </a:lnTo>
                  <a:lnTo>
                    <a:pt x="4369" y="3218"/>
                  </a:lnTo>
                  <a:lnTo>
                    <a:pt x="4228" y="3782"/>
                  </a:lnTo>
                  <a:lnTo>
                    <a:pt x="4087" y="4369"/>
                  </a:lnTo>
                  <a:lnTo>
                    <a:pt x="3969" y="4932"/>
                  </a:lnTo>
                  <a:lnTo>
                    <a:pt x="3899" y="5519"/>
                  </a:lnTo>
                  <a:lnTo>
                    <a:pt x="3828" y="6107"/>
                  </a:lnTo>
                  <a:lnTo>
                    <a:pt x="3805" y="6694"/>
                  </a:lnTo>
                  <a:lnTo>
                    <a:pt x="3805" y="7281"/>
                  </a:lnTo>
                  <a:lnTo>
                    <a:pt x="3805" y="7868"/>
                  </a:lnTo>
                  <a:lnTo>
                    <a:pt x="3852" y="8431"/>
                  </a:lnTo>
                  <a:lnTo>
                    <a:pt x="3922" y="9019"/>
                  </a:lnTo>
                  <a:lnTo>
                    <a:pt x="3500" y="9418"/>
                  </a:lnTo>
                  <a:lnTo>
                    <a:pt x="3053" y="9817"/>
                  </a:lnTo>
                  <a:lnTo>
                    <a:pt x="2584" y="10169"/>
                  </a:lnTo>
                  <a:lnTo>
                    <a:pt x="2114" y="10522"/>
                  </a:lnTo>
                  <a:lnTo>
                    <a:pt x="1621" y="10850"/>
                  </a:lnTo>
                  <a:lnTo>
                    <a:pt x="1104" y="11156"/>
                  </a:lnTo>
                  <a:lnTo>
                    <a:pt x="588" y="11437"/>
                  </a:lnTo>
                  <a:lnTo>
                    <a:pt x="71" y="11696"/>
                  </a:lnTo>
                  <a:lnTo>
                    <a:pt x="1" y="11860"/>
                  </a:lnTo>
                  <a:lnTo>
                    <a:pt x="7821" y="11790"/>
                  </a:lnTo>
                  <a:lnTo>
                    <a:pt x="8854" y="11790"/>
                  </a:lnTo>
                  <a:lnTo>
                    <a:pt x="9065" y="11320"/>
                  </a:lnTo>
                  <a:lnTo>
                    <a:pt x="9230" y="10874"/>
                  </a:lnTo>
                  <a:lnTo>
                    <a:pt x="9394" y="10404"/>
                  </a:lnTo>
                  <a:lnTo>
                    <a:pt x="9535" y="9958"/>
                  </a:lnTo>
                  <a:lnTo>
                    <a:pt x="9653" y="9512"/>
                  </a:lnTo>
                  <a:lnTo>
                    <a:pt x="9746" y="9066"/>
                  </a:lnTo>
                  <a:lnTo>
                    <a:pt x="9817" y="8619"/>
                  </a:lnTo>
                  <a:lnTo>
                    <a:pt x="9864" y="8173"/>
                  </a:lnTo>
                  <a:lnTo>
                    <a:pt x="9911" y="7750"/>
                  </a:lnTo>
                  <a:lnTo>
                    <a:pt x="9934" y="7328"/>
                  </a:lnTo>
                  <a:lnTo>
                    <a:pt x="9934" y="6905"/>
                  </a:lnTo>
                  <a:lnTo>
                    <a:pt x="9934" y="6482"/>
                  </a:lnTo>
                  <a:lnTo>
                    <a:pt x="9887" y="5660"/>
                  </a:lnTo>
                  <a:lnTo>
                    <a:pt x="9793" y="4885"/>
                  </a:lnTo>
                  <a:lnTo>
                    <a:pt x="9653" y="4110"/>
                  </a:lnTo>
                  <a:lnTo>
                    <a:pt x="9488" y="3406"/>
                  </a:lnTo>
                  <a:lnTo>
                    <a:pt x="9300" y="2725"/>
                  </a:lnTo>
                  <a:lnTo>
                    <a:pt x="9089" y="2091"/>
                  </a:lnTo>
                  <a:lnTo>
                    <a:pt x="8854" y="1504"/>
                  </a:lnTo>
                  <a:lnTo>
                    <a:pt x="8643" y="963"/>
                  </a:lnTo>
                  <a:lnTo>
                    <a:pt x="8408" y="494"/>
                  </a:lnTo>
                  <a:lnTo>
                    <a:pt x="8196" y="71"/>
                  </a:lnTo>
                  <a:lnTo>
                    <a:pt x="5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27"/>
            <p:cNvSpPr/>
            <p:nvPr/>
          </p:nvSpPr>
          <p:spPr>
            <a:xfrm>
              <a:off x="7464400" y="4221900"/>
              <a:ext cx="138575" cy="2950"/>
            </a:xfrm>
            <a:custGeom>
              <a:avLst/>
              <a:gdLst/>
              <a:ahLst/>
              <a:cxnLst/>
              <a:rect l="l" t="t" r="r" b="b"/>
              <a:pathLst>
                <a:path w="5543" h="118" fill="none" extrusionOk="0">
                  <a:moveTo>
                    <a:pt x="0" y="0"/>
                  </a:moveTo>
                  <a:lnTo>
                    <a:pt x="5543" y="118"/>
                  </a:lnTo>
                  <a:lnTo>
                    <a:pt x="4815" y="94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27"/>
            <p:cNvSpPr/>
            <p:nvPr/>
          </p:nvSpPr>
          <p:spPr>
            <a:xfrm>
              <a:off x="6860850" y="4211325"/>
              <a:ext cx="1045650" cy="296525"/>
            </a:xfrm>
            <a:custGeom>
              <a:avLst/>
              <a:gdLst/>
              <a:ahLst/>
              <a:cxnLst/>
              <a:rect l="l" t="t" r="r" b="b"/>
              <a:pathLst>
                <a:path w="41826" h="11861" fill="none" extrusionOk="0">
                  <a:moveTo>
                    <a:pt x="5778" y="1"/>
                  </a:moveTo>
                  <a:lnTo>
                    <a:pt x="5778" y="1"/>
                  </a:lnTo>
                  <a:lnTo>
                    <a:pt x="5496" y="517"/>
                  </a:lnTo>
                  <a:lnTo>
                    <a:pt x="5214" y="1034"/>
                  </a:lnTo>
                  <a:lnTo>
                    <a:pt x="4979" y="1574"/>
                  </a:lnTo>
                  <a:lnTo>
                    <a:pt x="4744" y="2114"/>
                  </a:lnTo>
                  <a:lnTo>
                    <a:pt x="4556" y="2678"/>
                  </a:lnTo>
                  <a:lnTo>
                    <a:pt x="4369" y="3218"/>
                  </a:lnTo>
                  <a:lnTo>
                    <a:pt x="4228" y="3782"/>
                  </a:lnTo>
                  <a:lnTo>
                    <a:pt x="4087" y="4369"/>
                  </a:lnTo>
                  <a:lnTo>
                    <a:pt x="3969" y="4932"/>
                  </a:lnTo>
                  <a:lnTo>
                    <a:pt x="3899" y="5519"/>
                  </a:lnTo>
                  <a:lnTo>
                    <a:pt x="3828" y="6107"/>
                  </a:lnTo>
                  <a:lnTo>
                    <a:pt x="3805" y="6694"/>
                  </a:lnTo>
                  <a:lnTo>
                    <a:pt x="3805" y="7281"/>
                  </a:lnTo>
                  <a:lnTo>
                    <a:pt x="3805" y="7868"/>
                  </a:lnTo>
                  <a:lnTo>
                    <a:pt x="3852" y="8431"/>
                  </a:lnTo>
                  <a:lnTo>
                    <a:pt x="3922" y="9019"/>
                  </a:lnTo>
                  <a:lnTo>
                    <a:pt x="3922" y="9019"/>
                  </a:lnTo>
                  <a:lnTo>
                    <a:pt x="3500" y="9418"/>
                  </a:lnTo>
                  <a:lnTo>
                    <a:pt x="3053" y="9817"/>
                  </a:lnTo>
                  <a:lnTo>
                    <a:pt x="2584" y="10169"/>
                  </a:lnTo>
                  <a:lnTo>
                    <a:pt x="2114" y="10522"/>
                  </a:lnTo>
                  <a:lnTo>
                    <a:pt x="1621" y="10850"/>
                  </a:lnTo>
                  <a:lnTo>
                    <a:pt x="1104" y="11156"/>
                  </a:lnTo>
                  <a:lnTo>
                    <a:pt x="588" y="11437"/>
                  </a:lnTo>
                  <a:lnTo>
                    <a:pt x="71" y="11696"/>
                  </a:lnTo>
                  <a:lnTo>
                    <a:pt x="71" y="11696"/>
                  </a:lnTo>
                  <a:lnTo>
                    <a:pt x="71" y="11696"/>
                  </a:lnTo>
                  <a:lnTo>
                    <a:pt x="1" y="11860"/>
                  </a:lnTo>
                  <a:lnTo>
                    <a:pt x="7821" y="11790"/>
                  </a:lnTo>
                  <a:lnTo>
                    <a:pt x="8854" y="11790"/>
                  </a:lnTo>
                  <a:lnTo>
                    <a:pt x="35462" y="11555"/>
                  </a:lnTo>
                  <a:lnTo>
                    <a:pt x="40135" y="11508"/>
                  </a:lnTo>
                  <a:lnTo>
                    <a:pt x="40135" y="11508"/>
                  </a:lnTo>
                  <a:lnTo>
                    <a:pt x="40511" y="10827"/>
                  </a:lnTo>
                  <a:lnTo>
                    <a:pt x="40863" y="10146"/>
                  </a:lnTo>
                  <a:lnTo>
                    <a:pt x="41168" y="9465"/>
                  </a:lnTo>
                  <a:lnTo>
                    <a:pt x="41403" y="8784"/>
                  </a:lnTo>
                  <a:lnTo>
                    <a:pt x="41568" y="8103"/>
                  </a:lnTo>
                  <a:lnTo>
                    <a:pt x="41708" y="7445"/>
                  </a:lnTo>
                  <a:lnTo>
                    <a:pt x="41779" y="6764"/>
                  </a:lnTo>
                  <a:lnTo>
                    <a:pt x="41826" y="6107"/>
                  </a:lnTo>
                  <a:lnTo>
                    <a:pt x="41826" y="6107"/>
                  </a:lnTo>
                  <a:lnTo>
                    <a:pt x="41779" y="5425"/>
                  </a:lnTo>
                  <a:lnTo>
                    <a:pt x="41708" y="4744"/>
                  </a:lnTo>
                  <a:lnTo>
                    <a:pt x="41568" y="4087"/>
                  </a:lnTo>
                  <a:lnTo>
                    <a:pt x="41403" y="3406"/>
                  </a:lnTo>
                  <a:lnTo>
                    <a:pt x="41145" y="2748"/>
                  </a:lnTo>
                  <a:lnTo>
                    <a:pt x="40863" y="2091"/>
                  </a:lnTo>
                  <a:lnTo>
                    <a:pt x="40511" y="1433"/>
                  </a:lnTo>
                  <a:lnTo>
                    <a:pt x="40135" y="776"/>
                  </a:lnTo>
                  <a:lnTo>
                    <a:pt x="35274" y="658"/>
                  </a:lnTo>
                  <a:lnTo>
                    <a:pt x="35274" y="658"/>
                  </a:lnTo>
                  <a:lnTo>
                    <a:pt x="35274" y="658"/>
                  </a:lnTo>
                  <a:lnTo>
                    <a:pt x="35462" y="1057"/>
                  </a:lnTo>
                  <a:lnTo>
                    <a:pt x="35626" y="1433"/>
                  </a:lnTo>
                  <a:lnTo>
                    <a:pt x="35767" y="1832"/>
                  </a:lnTo>
                  <a:lnTo>
                    <a:pt x="35908" y="2232"/>
                  </a:lnTo>
                  <a:lnTo>
                    <a:pt x="36025" y="2607"/>
                  </a:lnTo>
                  <a:lnTo>
                    <a:pt x="36119" y="3007"/>
                  </a:lnTo>
                  <a:lnTo>
                    <a:pt x="36284" y="3805"/>
                  </a:lnTo>
                  <a:lnTo>
                    <a:pt x="36401" y="4580"/>
                  </a:lnTo>
                  <a:lnTo>
                    <a:pt x="36448" y="5332"/>
                  </a:lnTo>
                  <a:lnTo>
                    <a:pt x="36471" y="6083"/>
                  </a:lnTo>
                  <a:lnTo>
                    <a:pt x="36448" y="6835"/>
                  </a:lnTo>
                  <a:lnTo>
                    <a:pt x="36378" y="7539"/>
                  </a:lnTo>
                  <a:lnTo>
                    <a:pt x="36284" y="8220"/>
                  </a:lnTo>
                  <a:lnTo>
                    <a:pt x="36190" y="8878"/>
                  </a:lnTo>
                  <a:lnTo>
                    <a:pt x="36049" y="9488"/>
                  </a:lnTo>
                  <a:lnTo>
                    <a:pt x="35908" y="10075"/>
                  </a:lnTo>
                  <a:lnTo>
                    <a:pt x="35767" y="10616"/>
                  </a:lnTo>
                  <a:lnTo>
                    <a:pt x="35603" y="11109"/>
                  </a:lnTo>
                  <a:lnTo>
                    <a:pt x="35462" y="11555"/>
                  </a:lnTo>
                  <a:lnTo>
                    <a:pt x="8854" y="11790"/>
                  </a:lnTo>
                  <a:lnTo>
                    <a:pt x="8854" y="11790"/>
                  </a:lnTo>
                  <a:lnTo>
                    <a:pt x="9065" y="11320"/>
                  </a:lnTo>
                  <a:lnTo>
                    <a:pt x="9230" y="10874"/>
                  </a:lnTo>
                  <a:lnTo>
                    <a:pt x="9394" y="10404"/>
                  </a:lnTo>
                  <a:lnTo>
                    <a:pt x="9535" y="9958"/>
                  </a:lnTo>
                  <a:lnTo>
                    <a:pt x="9653" y="9512"/>
                  </a:lnTo>
                  <a:lnTo>
                    <a:pt x="9746" y="9066"/>
                  </a:lnTo>
                  <a:lnTo>
                    <a:pt x="9817" y="8619"/>
                  </a:lnTo>
                  <a:lnTo>
                    <a:pt x="9864" y="8173"/>
                  </a:lnTo>
                  <a:lnTo>
                    <a:pt x="9911" y="7750"/>
                  </a:lnTo>
                  <a:lnTo>
                    <a:pt x="9934" y="7328"/>
                  </a:lnTo>
                  <a:lnTo>
                    <a:pt x="9934" y="6905"/>
                  </a:lnTo>
                  <a:lnTo>
                    <a:pt x="9934" y="6482"/>
                  </a:lnTo>
                  <a:lnTo>
                    <a:pt x="9887" y="5660"/>
                  </a:lnTo>
                  <a:lnTo>
                    <a:pt x="9793" y="4885"/>
                  </a:lnTo>
                  <a:lnTo>
                    <a:pt x="9653" y="4110"/>
                  </a:lnTo>
                  <a:lnTo>
                    <a:pt x="9488" y="3406"/>
                  </a:lnTo>
                  <a:lnTo>
                    <a:pt x="9300" y="2725"/>
                  </a:lnTo>
                  <a:lnTo>
                    <a:pt x="9089" y="2091"/>
                  </a:lnTo>
                  <a:lnTo>
                    <a:pt x="8854" y="1504"/>
                  </a:lnTo>
                  <a:lnTo>
                    <a:pt x="8643" y="963"/>
                  </a:lnTo>
                  <a:lnTo>
                    <a:pt x="8408" y="494"/>
                  </a:lnTo>
                  <a:lnTo>
                    <a:pt x="8196" y="71"/>
                  </a:lnTo>
                  <a:lnTo>
                    <a:pt x="8196" y="71"/>
                  </a:lnTo>
                  <a:lnTo>
                    <a:pt x="57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27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extrusionOk="0">
                  <a:moveTo>
                    <a:pt x="16111" y="3969"/>
                  </a:moveTo>
                  <a:lnTo>
                    <a:pt x="17074" y="3992"/>
                  </a:lnTo>
                  <a:lnTo>
                    <a:pt x="18013" y="4039"/>
                  </a:lnTo>
                  <a:lnTo>
                    <a:pt x="18882" y="4110"/>
                  </a:lnTo>
                  <a:lnTo>
                    <a:pt x="19727" y="4180"/>
                  </a:lnTo>
                  <a:lnTo>
                    <a:pt x="20526" y="4274"/>
                  </a:lnTo>
                  <a:lnTo>
                    <a:pt x="21277" y="4392"/>
                  </a:lnTo>
                  <a:lnTo>
                    <a:pt x="21958" y="4509"/>
                  </a:lnTo>
                  <a:lnTo>
                    <a:pt x="22592" y="4650"/>
                  </a:lnTo>
                  <a:lnTo>
                    <a:pt x="23132" y="4791"/>
                  </a:lnTo>
                  <a:lnTo>
                    <a:pt x="23626" y="4955"/>
                  </a:lnTo>
                  <a:lnTo>
                    <a:pt x="24025" y="5120"/>
                  </a:lnTo>
                  <a:lnTo>
                    <a:pt x="24354" y="5284"/>
                  </a:lnTo>
                  <a:lnTo>
                    <a:pt x="24495" y="5378"/>
                  </a:lnTo>
                  <a:lnTo>
                    <a:pt x="24588" y="5472"/>
                  </a:lnTo>
                  <a:lnTo>
                    <a:pt x="24682" y="5566"/>
                  </a:lnTo>
                  <a:lnTo>
                    <a:pt x="24753" y="5660"/>
                  </a:lnTo>
                  <a:lnTo>
                    <a:pt x="24776" y="5754"/>
                  </a:lnTo>
                  <a:lnTo>
                    <a:pt x="24800" y="5848"/>
                  </a:lnTo>
                  <a:lnTo>
                    <a:pt x="24776" y="5942"/>
                  </a:lnTo>
                  <a:lnTo>
                    <a:pt x="24753" y="6036"/>
                  </a:lnTo>
                  <a:lnTo>
                    <a:pt x="24682" y="6129"/>
                  </a:lnTo>
                  <a:lnTo>
                    <a:pt x="24588" y="6223"/>
                  </a:lnTo>
                  <a:lnTo>
                    <a:pt x="24495" y="6317"/>
                  </a:lnTo>
                  <a:lnTo>
                    <a:pt x="24354" y="6411"/>
                  </a:lnTo>
                  <a:lnTo>
                    <a:pt x="24025" y="6599"/>
                  </a:lnTo>
                  <a:lnTo>
                    <a:pt x="23626" y="6764"/>
                  </a:lnTo>
                  <a:lnTo>
                    <a:pt x="23132" y="6904"/>
                  </a:lnTo>
                  <a:lnTo>
                    <a:pt x="22592" y="7069"/>
                  </a:lnTo>
                  <a:lnTo>
                    <a:pt x="21958" y="7186"/>
                  </a:lnTo>
                  <a:lnTo>
                    <a:pt x="21277" y="7304"/>
                  </a:lnTo>
                  <a:lnTo>
                    <a:pt x="20526" y="7421"/>
                  </a:lnTo>
                  <a:lnTo>
                    <a:pt x="19727" y="7515"/>
                  </a:lnTo>
                  <a:lnTo>
                    <a:pt x="18882" y="7609"/>
                  </a:lnTo>
                  <a:lnTo>
                    <a:pt x="18013" y="7656"/>
                  </a:lnTo>
                  <a:lnTo>
                    <a:pt x="17074" y="7703"/>
                  </a:lnTo>
                  <a:lnTo>
                    <a:pt x="16111" y="7726"/>
                  </a:lnTo>
                  <a:lnTo>
                    <a:pt x="15124" y="7750"/>
                  </a:lnTo>
                  <a:lnTo>
                    <a:pt x="14138" y="7726"/>
                  </a:lnTo>
                  <a:lnTo>
                    <a:pt x="13175" y="7703"/>
                  </a:lnTo>
                  <a:lnTo>
                    <a:pt x="12259" y="7656"/>
                  </a:lnTo>
                  <a:lnTo>
                    <a:pt x="11367" y="7609"/>
                  </a:lnTo>
                  <a:lnTo>
                    <a:pt x="10521" y="7515"/>
                  </a:lnTo>
                  <a:lnTo>
                    <a:pt x="9723" y="7421"/>
                  </a:lnTo>
                  <a:lnTo>
                    <a:pt x="8995" y="7304"/>
                  </a:lnTo>
                  <a:lnTo>
                    <a:pt x="8290" y="7186"/>
                  </a:lnTo>
                  <a:lnTo>
                    <a:pt x="7680" y="7069"/>
                  </a:lnTo>
                  <a:lnTo>
                    <a:pt x="7116" y="6904"/>
                  </a:lnTo>
                  <a:lnTo>
                    <a:pt x="6623" y="6764"/>
                  </a:lnTo>
                  <a:lnTo>
                    <a:pt x="6224" y="6599"/>
                  </a:lnTo>
                  <a:lnTo>
                    <a:pt x="5895" y="6411"/>
                  </a:lnTo>
                  <a:lnTo>
                    <a:pt x="5778" y="6317"/>
                  </a:lnTo>
                  <a:lnTo>
                    <a:pt x="5660" y="6223"/>
                  </a:lnTo>
                  <a:lnTo>
                    <a:pt x="5590" y="6129"/>
                  </a:lnTo>
                  <a:lnTo>
                    <a:pt x="5519" y="6036"/>
                  </a:lnTo>
                  <a:lnTo>
                    <a:pt x="5472" y="5942"/>
                  </a:lnTo>
                  <a:lnTo>
                    <a:pt x="5472" y="5848"/>
                  </a:lnTo>
                  <a:lnTo>
                    <a:pt x="5472" y="5754"/>
                  </a:lnTo>
                  <a:lnTo>
                    <a:pt x="5519" y="5660"/>
                  </a:lnTo>
                  <a:lnTo>
                    <a:pt x="5590" y="5566"/>
                  </a:lnTo>
                  <a:lnTo>
                    <a:pt x="5660" y="5472"/>
                  </a:lnTo>
                  <a:lnTo>
                    <a:pt x="5778" y="5378"/>
                  </a:lnTo>
                  <a:lnTo>
                    <a:pt x="5895" y="5284"/>
                  </a:lnTo>
                  <a:lnTo>
                    <a:pt x="6224" y="5120"/>
                  </a:lnTo>
                  <a:lnTo>
                    <a:pt x="6623" y="4955"/>
                  </a:lnTo>
                  <a:lnTo>
                    <a:pt x="7116" y="4791"/>
                  </a:lnTo>
                  <a:lnTo>
                    <a:pt x="7680" y="4650"/>
                  </a:lnTo>
                  <a:lnTo>
                    <a:pt x="8290" y="4509"/>
                  </a:lnTo>
                  <a:lnTo>
                    <a:pt x="8995" y="4392"/>
                  </a:lnTo>
                  <a:lnTo>
                    <a:pt x="9723" y="4274"/>
                  </a:lnTo>
                  <a:lnTo>
                    <a:pt x="10521" y="4180"/>
                  </a:lnTo>
                  <a:lnTo>
                    <a:pt x="11367" y="4110"/>
                  </a:lnTo>
                  <a:lnTo>
                    <a:pt x="12259" y="4039"/>
                  </a:lnTo>
                  <a:lnTo>
                    <a:pt x="13175" y="3992"/>
                  </a:lnTo>
                  <a:lnTo>
                    <a:pt x="14138" y="3969"/>
                  </a:lnTo>
                  <a:close/>
                  <a:moveTo>
                    <a:pt x="0" y="0"/>
                  </a:moveTo>
                  <a:lnTo>
                    <a:pt x="212" y="423"/>
                  </a:lnTo>
                  <a:lnTo>
                    <a:pt x="447" y="892"/>
                  </a:lnTo>
                  <a:lnTo>
                    <a:pt x="658" y="1433"/>
                  </a:lnTo>
                  <a:lnTo>
                    <a:pt x="893" y="2020"/>
                  </a:lnTo>
                  <a:lnTo>
                    <a:pt x="1104" y="2654"/>
                  </a:lnTo>
                  <a:lnTo>
                    <a:pt x="1292" y="3335"/>
                  </a:lnTo>
                  <a:lnTo>
                    <a:pt x="1457" y="4039"/>
                  </a:lnTo>
                  <a:lnTo>
                    <a:pt x="1597" y="4814"/>
                  </a:lnTo>
                  <a:lnTo>
                    <a:pt x="1691" y="5589"/>
                  </a:lnTo>
                  <a:lnTo>
                    <a:pt x="1738" y="6411"/>
                  </a:lnTo>
                  <a:lnTo>
                    <a:pt x="1738" y="6834"/>
                  </a:lnTo>
                  <a:lnTo>
                    <a:pt x="1738" y="7257"/>
                  </a:lnTo>
                  <a:lnTo>
                    <a:pt x="1715" y="7679"/>
                  </a:lnTo>
                  <a:lnTo>
                    <a:pt x="1668" y="8102"/>
                  </a:lnTo>
                  <a:lnTo>
                    <a:pt x="1621" y="8548"/>
                  </a:lnTo>
                  <a:lnTo>
                    <a:pt x="1550" y="8995"/>
                  </a:lnTo>
                  <a:lnTo>
                    <a:pt x="1457" y="9441"/>
                  </a:lnTo>
                  <a:lnTo>
                    <a:pt x="1339" y="9887"/>
                  </a:lnTo>
                  <a:lnTo>
                    <a:pt x="1198" y="10333"/>
                  </a:lnTo>
                  <a:lnTo>
                    <a:pt x="1034" y="10803"/>
                  </a:lnTo>
                  <a:lnTo>
                    <a:pt x="869" y="11249"/>
                  </a:lnTo>
                  <a:lnTo>
                    <a:pt x="658" y="11719"/>
                  </a:lnTo>
                  <a:lnTo>
                    <a:pt x="27266" y="11484"/>
                  </a:lnTo>
                  <a:lnTo>
                    <a:pt x="27407" y="11038"/>
                  </a:lnTo>
                  <a:lnTo>
                    <a:pt x="27571" y="10545"/>
                  </a:lnTo>
                  <a:lnTo>
                    <a:pt x="27712" y="10004"/>
                  </a:lnTo>
                  <a:lnTo>
                    <a:pt x="27853" y="9417"/>
                  </a:lnTo>
                  <a:lnTo>
                    <a:pt x="27994" y="8807"/>
                  </a:lnTo>
                  <a:lnTo>
                    <a:pt x="28088" y="8149"/>
                  </a:lnTo>
                  <a:lnTo>
                    <a:pt x="28182" y="7468"/>
                  </a:lnTo>
                  <a:lnTo>
                    <a:pt x="28252" y="6764"/>
                  </a:lnTo>
                  <a:lnTo>
                    <a:pt x="28275" y="6012"/>
                  </a:lnTo>
                  <a:lnTo>
                    <a:pt x="28252" y="5261"/>
                  </a:lnTo>
                  <a:lnTo>
                    <a:pt x="28205" y="4509"/>
                  </a:lnTo>
                  <a:lnTo>
                    <a:pt x="28088" y="3734"/>
                  </a:lnTo>
                  <a:lnTo>
                    <a:pt x="27923" y="2936"/>
                  </a:lnTo>
                  <a:lnTo>
                    <a:pt x="27829" y="2536"/>
                  </a:lnTo>
                  <a:lnTo>
                    <a:pt x="27712" y="2161"/>
                  </a:lnTo>
                  <a:lnTo>
                    <a:pt x="27571" y="1761"/>
                  </a:lnTo>
                  <a:lnTo>
                    <a:pt x="27430" y="1362"/>
                  </a:lnTo>
                  <a:lnTo>
                    <a:pt x="27266" y="986"/>
                  </a:lnTo>
                  <a:lnTo>
                    <a:pt x="27078" y="587"/>
                  </a:lnTo>
                  <a:lnTo>
                    <a:pt x="21489" y="470"/>
                  </a:lnTo>
                  <a:lnTo>
                    <a:pt x="15946" y="3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27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fill="none" extrusionOk="0">
                  <a:moveTo>
                    <a:pt x="9652" y="3782"/>
                  </a:moveTo>
                  <a:lnTo>
                    <a:pt x="9652" y="3782"/>
                  </a:lnTo>
                  <a:lnTo>
                    <a:pt x="8666" y="3758"/>
                  </a:lnTo>
                  <a:lnTo>
                    <a:pt x="7703" y="3735"/>
                  </a:lnTo>
                  <a:lnTo>
                    <a:pt x="6787" y="3688"/>
                  </a:lnTo>
                  <a:lnTo>
                    <a:pt x="5895" y="3641"/>
                  </a:lnTo>
                  <a:lnTo>
                    <a:pt x="5049" y="3547"/>
                  </a:lnTo>
                  <a:lnTo>
                    <a:pt x="4251" y="3453"/>
                  </a:lnTo>
                  <a:lnTo>
                    <a:pt x="3523" y="3336"/>
                  </a:lnTo>
                  <a:lnTo>
                    <a:pt x="2818" y="3218"/>
                  </a:lnTo>
                  <a:lnTo>
                    <a:pt x="2208" y="3101"/>
                  </a:lnTo>
                  <a:lnTo>
                    <a:pt x="1644" y="2936"/>
                  </a:lnTo>
                  <a:lnTo>
                    <a:pt x="1151" y="2796"/>
                  </a:lnTo>
                  <a:lnTo>
                    <a:pt x="752" y="2631"/>
                  </a:lnTo>
                  <a:lnTo>
                    <a:pt x="423" y="2443"/>
                  </a:lnTo>
                  <a:lnTo>
                    <a:pt x="306" y="2349"/>
                  </a:lnTo>
                  <a:lnTo>
                    <a:pt x="188" y="2255"/>
                  </a:lnTo>
                  <a:lnTo>
                    <a:pt x="118" y="2161"/>
                  </a:lnTo>
                  <a:lnTo>
                    <a:pt x="47" y="2068"/>
                  </a:lnTo>
                  <a:lnTo>
                    <a:pt x="0" y="1974"/>
                  </a:lnTo>
                  <a:lnTo>
                    <a:pt x="0" y="1880"/>
                  </a:lnTo>
                  <a:lnTo>
                    <a:pt x="0" y="1880"/>
                  </a:lnTo>
                  <a:lnTo>
                    <a:pt x="0" y="1786"/>
                  </a:lnTo>
                  <a:lnTo>
                    <a:pt x="47" y="1692"/>
                  </a:lnTo>
                  <a:lnTo>
                    <a:pt x="118" y="1598"/>
                  </a:lnTo>
                  <a:lnTo>
                    <a:pt x="188" y="1504"/>
                  </a:lnTo>
                  <a:lnTo>
                    <a:pt x="306" y="1410"/>
                  </a:lnTo>
                  <a:lnTo>
                    <a:pt x="423" y="1316"/>
                  </a:lnTo>
                  <a:lnTo>
                    <a:pt x="752" y="1152"/>
                  </a:lnTo>
                  <a:lnTo>
                    <a:pt x="1151" y="987"/>
                  </a:lnTo>
                  <a:lnTo>
                    <a:pt x="1644" y="823"/>
                  </a:lnTo>
                  <a:lnTo>
                    <a:pt x="2208" y="682"/>
                  </a:lnTo>
                  <a:lnTo>
                    <a:pt x="2818" y="541"/>
                  </a:lnTo>
                  <a:lnTo>
                    <a:pt x="3523" y="424"/>
                  </a:lnTo>
                  <a:lnTo>
                    <a:pt x="4251" y="306"/>
                  </a:lnTo>
                  <a:lnTo>
                    <a:pt x="5049" y="212"/>
                  </a:lnTo>
                  <a:lnTo>
                    <a:pt x="5895" y="142"/>
                  </a:lnTo>
                  <a:lnTo>
                    <a:pt x="6787" y="71"/>
                  </a:lnTo>
                  <a:lnTo>
                    <a:pt x="7703" y="24"/>
                  </a:lnTo>
                  <a:lnTo>
                    <a:pt x="8666" y="1"/>
                  </a:lnTo>
                  <a:lnTo>
                    <a:pt x="9652" y="1"/>
                  </a:lnTo>
                  <a:lnTo>
                    <a:pt x="9652" y="1"/>
                  </a:lnTo>
                  <a:lnTo>
                    <a:pt x="10639" y="1"/>
                  </a:lnTo>
                  <a:lnTo>
                    <a:pt x="11602" y="24"/>
                  </a:lnTo>
                  <a:lnTo>
                    <a:pt x="12541" y="71"/>
                  </a:lnTo>
                  <a:lnTo>
                    <a:pt x="13410" y="142"/>
                  </a:lnTo>
                  <a:lnTo>
                    <a:pt x="14255" y="212"/>
                  </a:lnTo>
                  <a:lnTo>
                    <a:pt x="15054" y="306"/>
                  </a:lnTo>
                  <a:lnTo>
                    <a:pt x="15805" y="424"/>
                  </a:lnTo>
                  <a:lnTo>
                    <a:pt x="16486" y="541"/>
                  </a:lnTo>
                  <a:lnTo>
                    <a:pt x="17120" y="682"/>
                  </a:lnTo>
                  <a:lnTo>
                    <a:pt x="17660" y="823"/>
                  </a:lnTo>
                  <a:lnTo>
                    <a:pt x="18154" y="987"/>
                  </a:lnTo>
                  <a:lnTo>
                    <a:pt x="18553" y="1152"/>
                  </a:lnTo>
                  <a:lnTo>
                    <a:pt x="18882" y="1316"/>
                  </a:lnTo>
                  <a:lnTo>
                    <a:pt x="19023" y="1410"/>
                  </a:lnTo>
                  <a:lnTo>
                    <a:pt x="19116" y="1504"/>
                  </a:lnTo>
                  <a:lnTo>
                    <a:pt x="19210" y="1598"/>
                  </a:lnTo>
                  <a:lnTo>
                    <a:pt x="19281" y="1692"/>
                  </a:lnTo>
                  <a:lnTo>
                    <a:pt x="19304" y="1786"/>
                  </a:lnTo>
                  <a:lnTo>
                    <a:pt x="19328" y="1880"/>
                  </a:lnTo>
                  <a:lnTo>
                    <a:pt x="19328" y="1880"/>
                  </a:lnTo>
                  <a:lnTo>
                    <a:pt x="19304" y="1974"/>
                  </a:lnTo>
                  <a:lnTo>
                    <a:pt x="19281" y="2068"/>
                  </a:lnTo>
                  <a:lnTo>
                    <a:pt x="19210" y="2161"/>
                  </a:lnTo>
                  <a:lnTo>
                    <a:pt x="19116" y="2255"/>
                  </a:lnTo>
                  <a:lnTo>
                    <a:pt x="19023" y="2349"/>
                  </a:lnTo>
                  <a:lnTo>
                    <a:pt x="18882" y="2443"/>
                  </a:lnTo>
                  <a:lnTo>
                    <a:pt x="18553" y="2631"/>
                  </a:lnTo>
                  <a:lnTo>
                    <a:pt x="18154" y="2796"/>
                  </a:lnTo>
                  <a:lnTo>
                    <a:pt x="17660" y="2936"/>
                  </a:lnTo>
                  <a:lnTo>
                    <a:pt x="17120" y="3101"/>
                  </a:lnTo>
                  <a:lnTo>
                    <a:pt x="16486" y="3218"/>
                  </a:lnTo>
                  <a:lnTo>
                    <a:pt x="15805" y="3336"/>
                  </a:lnTo>
                  <a:lnTo>
                    <a:pt x="15054" y="3453"/>
                  </a:lnTo>
                  <a:lnTo>
                    <a:pt x="14255" y="3547"/>
                  </a:lnTo>
                  <a:lnTo>
                    <a:pt x="13410" y="3641"/>
                  </a:lnTo>
                  <a:lnTo>
                    <a:pt x="12541" y="3688"/>
                  </a:lnTo>
                  <a:lnTo>
                    <a:pt x="11602" y="3735"/>
                  </a:lnTo>
                  <a:lnTo>
                    <a:pt x="10639" y="3758"/>
                  </a:lnTo>
                  <a:lnTo>
                    <a:pt x="9652" y="378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27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12" y="423"/>
                  </a:lnTo>
                  <a:lnTo>
                    <a:pt x="447" y="892"/>
                  </a:lnTo>
                  <a:lnTo>
                    <a:pt x="658" y="1433"/>
                  </a:lnTo>
                  <a:lnTo>
                    <a:pt x="893" y="2020"/>
                  </a:lnTo>
                  <a:lnTo>
                    <a:pt x="1104" y="2654"/>
                  </a:lnTo>
                  <a:lnTo>
                    <a:pt x="1292" y="3335"/>
                  </a:lnTo>
                  <a:lnTo>
                    <a:pt x="1457" y="4039"/>
                  </a:lnTo>
                  <a:lnTo>
                    <a:pt x="1597" y="4814"/>
                  </a:lnTo>
                  <a:lnTo>
                    <a:pt x="1691" y="5589"/>
                  </a:lnTo>
                  <a:lnTo>
                    <a:pt x="1738" y="6411"/>
                  </a:lnTo>
                  <a:lnTo>
                    <a:pt x="1738" y="6834"/>
                  </a:lnTo>
                  <a:lnTo>
                    <a:pt x="1738" y="7257"/>
                  </a:lnTo>
                  <a:lnTo>
                    <a:pt x="1715" y="7679"/>
                  </a:lnTo>
                  <a:lnTo>
                    <a:pt x="1668" y="8102"/>
                  </a:lnTo>
                  <a:lnTo>
                    <a:pt x="1621" y="8548"/>
                  </a:lnTo>
                  <a:lnTo>
                    <a:pt x="1550" y="8995"/>
                  </a:lnTo>
                  <a:lnTo>
                    <a:pt x="1457" y="9441"/>
                  </a:lnTo>
                  <a:lnTo>
                    <a:pt x="1339" y="9887"/>
                  </a:lnTo>
                  <a:lnTo>
                    <a:pt x="1198" y="10333"/>
                  </a:lnTo>
                  <a:lnTo>
                    <a:pt x="1034" y="10803"/>
                  </a:lnTo>
                  <a:lnTo>
                    <a:pt x="869" y="11249"/>
                  </a:lnTo>
                  <a:lnTo>
                    <a:pt x="658" y="11719"/>
                  </a:lnTo>
                  <a:lnTo>
                    <a:pt x="27266" y="11484"/>
                  </a:lnTo>
                  <a:lnTo>
                    <a:pt x="27266" y="11484"/>
                  </a:lnTo>
                  <a:lnTo>
                    <a:pt x="27407" y="11038"/>
                  </a:lnTo>
                  <a:lnTo>
                    <a:pt x="27571" y="10545"/>
                  </a:lnTo>
                  <a:lnTo>
                    <a:pt x="27712" y="10004"/>
                  </a:lnTo>
                  <a:lnTo>
                    <a:pt x="27853" y="9417"/>
                  </a:lnTo>
                  <a:lnTo>
                    <a:pt x="27994" y="8807"/>
                  </a:lnTo>
                  <a:lnTo>
                    <a:pt x="28088" y="8149"/>
                  </a:lnTo>
                  <a:lnTo>
                    <a:pt x="28182" y="7468"/>
                  </a:lnTo>
                  <a:lnTo>
                    <a:pt x="28252" y="6764"/>
                  </a:lnTo>
                  <a:lnTo>
                    <a:pt x="28275" y="6012"/>
                  </a:lnTo>
                  <a:lnTo>
                    <a:pt x="28252" y="5261"/>
                  </a:lnTo>
                  <a:lnTo>
                    <a:pt x="28205" y="4509"/>
                  </a:lnTo>
                  <a:lnTo>
                    <a:pt x="28088" y="3734"/>
                  </a:lnTo>
                  <a:lnTo>
                    <a:pt x="27923" y="2936"/>
                  </a:lnTo>
                  <a:lnTo>
                    <a:pt x="27829" y="2536"/>
                  </a:lnTo>
                  <a:lnTo>
                    <a:pt x="27712" y="2161"/>
                  </a:lnTo>
                  <a:lnTo>
                    <a:pt x="27571" y="1761"/>
                  </a:lnTo>
                  <a:lnTo>
                    <a:pt x="27430" y="1362"/>
                  </a:lnTo>
                  <a:lnTo>
                    <a:pt x="27266" y="986"/>
                  </a:lnTo>
                  <a:lnTo>
                    <a:pt x="27078" y="587"/>
                  </a:lnTo>
                  <a:lnTo>
                    <a:pt x="27078" y="587"/>
                  </a:lnTo>
                  <a:lnTo>
                    <a:pt x="21489" y="470"/>
                  </a:lnTo>
                  <a:lnTo>
                    <a:pt x="15946" y="3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27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extrusionOk="0">
                  <a:moveTo>
                    <a:pt x="8666" y="1"/>
                  </a:moveTo>
                  <a:lnTo>
                    <a:pt x="7703" y="24"/>
                  </a:lnTo>
                  <a:lnTo>
                    <a:pt x="6787" y="71"/>
                  </a:lnTo>
                  <a:lnTo>
                    <a:pt x="5895" y="142"/>
                  </a:lnTo>
                  <a:lnTo>
                    <a:pt x="5049" y="212"/>
                  </a:lnTo>
                  <a:lnTo>
                    <a:pt x="4251" y="306"/>
                  </a:lnTo>
                  <a:lnTo>
                    <a:pt x="3523" y="424"/>
                  </a:lnTo>
                  <a:lnTo>
                    <a:pt x="2818" y="541"/>
                  </a:lnTo>
                  <a:lnTo>
                    <a:pt x="2208" y="682"/>
                  </a:lnTo>
                  <a:lnTo>
                    <a:pt x="1644" y="823"/>
                  </a:lnTo>
                  <a:lnTo>
                    <a:pt x="1151" y="987"/>
                  </a:lnTo>
                  <a:lnTo>
                    <a:pt x="752" y="1152"/>
                  </a:lnTo>
                  <a:lnTo>
                    <a:pt x="423" y="1316"/>
                  </a:lnTo>
                  <a:lnTo>
                    <a:pt x="306" y="1410"/>
                  </a:lnTo>
                  <a:lnTo>
                    <a:pt x="188" y="1504"/>
                  </a:lnTo>
                  <a:lnTo>
                    <a:pt x="118" y="1598"/>
                  </a:lnTo>
                  <a:lnTo>
                    <a:pt x="47" y="1692"/>
                  </a:lnTo>
                  <a:lnTo>
                    <a:pt x="0" y="1786"/>
                  </a:lnTo>
                  <a:lnTo>
                    <a:pt x="0" y="1880"/>
                  </a:lnTo>
                  <a:lnTo>
                    <a:pt x="0" y="1974"/>
                  </a:lnTo>
                  <a:lnTo>
                    <a:pt x="47" y="2068"/>
                  </a:lnTo>
                  <a:lnTo>
                    <a:pt x="118" y="2161"/>
                  </a:lnTo>
                  <a:lnTo>
                    <a:pt x="188" y="2255"/>
                  </a:lnTo>
                  <a:lnTo>
                    <a:pt x="306" y="2349"/>
                  </a:lnTo>
                  <a:lnTo>
                    <a:pt x="423" y="2443"/>
                  </a:lnTo>
                  <a:lnTo>
                    <a:pt x="752" y="2631"/>
                  </a:lnTo>
                  <a:lnTo>
                    <a:pt x="1151" y="2796"/>
                  </a:lnTo>
                  <a:lnTo>
                    <a:pt x="1644" y="2936"/>
                  </a:lnTo>
                  <a:lnTo>
                    <a:pt x="2208" y="3101"/>
                  </a:lnTo>
                  <a:lnTo>
                    <a:pt x="2818" y="3218"/>
                  </a:lnTo>
                  <a:lnTo>
                    <a:pt x="3523" y="3336"/>
                  </a:lnTo>
                  <a:lnTo>
                    <a:pt x="4251" y="3453"/>
                  </a:lnTo>
                  <a:lnTo>
                    <a:pt x="5049" y="3547"/>
                  </a:lnTo>
                  <a:lnTo>
                    <a:pt x="5895" y="3641"/>
                  </a:lnTo>
                  <a:lnTo>
                    <a:pt x="6787" y="3688"/>
                  </a:lnTo>
                  <a:lnTo>
                    <a:pt x="7703" y="3735"/>
                  </a:lnTo>
                  <a:lnTo>
                    <a:pt x="8666" y="3758"/>
                  </a:lnTo>
                  <a:lnTo>
                    <a:pt x="9652" y="3782"/>
                  </a:lnTo>
                  <a:lnTo>
                    <a:pt x="10639" y="3758"/>
                  </a:lnTo>
                  <a:lnTo>
                    <a:pt x="11602" y="3735"/>
                  </a:lnTo>
                  <a:lnTo>
                    <a:pt x="12541" y="3688"/>
                  </a:lnTo>
                  <a:lnTo>
                    <a:pt x="13410" y="3641"/>
                  </a:lnTo>
                  <a:lnTo>
                    <a:pt x="14255" y="3547"/>
                  </a:lnTo>
                  <a:lnTo>
                    <a:pt x="15054" y="3453"/>
                  </a:lnTo>
                  <a:lnTo>
                    <a:pt x="15805" y="3336"/>
                  </a:lnTo>
                  <a:lnTo>
                    <a:pt x="16486" y="3218"/>
                  </a:lnTo>
                  <a:lnTo>
                    <a:pt x="17120" y="3101"/>
                  </a:lnTo>
                  <a:lnTo>
                    <a:pt x="17660" y="2936"/>
                  </a:lnTo>
                  <a:lnTo>
                    <a:pt x="18154" y="2796"/>
                  </a:lnTo>
                  <a:lnTo>
                    <a:pt x="18553" y="2631"/>
                  </a:lnTo>
                  <a:lnTo>
                    <a:pt x="18882" y="2443"/>
                  </a:lnTo>
                  <a:lnTo>
                    <a:pt x="19023" y="2349"/>
                  </a:lnTo>
                  <a:lnTo>
                    <a:pt x="19116" y="2255"/>
                  </a:lnTo>
                  <a:lnTo>
                    <a:pt x="19210" y="2161"/>
                  </a:lnTo>
                  <a:lnTo>
                    <a:pt x="19281" y="2068"/>
                  </a:lnTo>
                  <a:lnTo>
                    <a:pt x="19304" y="1974"/>
                  </a:lnTo>
                  <a:lnTo>
                    <a:pt x="19328" y="1880"/>
                  </a:lnTo>
                  <a:lnTo>
                    <a:pt x="19304" y="1786"/>
                  </a:lnTo>
                  <a:lnTo>
                    <a:pt x="19281" y="1692"/>
                  </a:lnTo>
                  <a:lnTo>
                    <a:pt x="19210" y="1598"/>
                  </a:lnTo>
                  <a:lnTo>
                    <a:pt x="19116" y="1504"/>
                  </a:lnTo>
                  <a:lnTo>
                    <a:pt x="19023" y="1410"/>
                  </a:lnTo>
                  <a:lnTo>
                    <a:pt x="18882" y="1316"/>
                  </a:lnTo>
                  <a:lnTo>
                    <a:pt x="18553" y="1152"/>
                  </a:lnTo>
                  <a:lnTo>
                    <a:pt x="18154" y="987"/>
                  </a:lnTo>
                  <a:lnTo>
                    <a:pt x="17660" y="823"/>
                  </a:lnTo>
                  <a:lnTo>
                    <a:pt x="17120" y="682"/>
                  </a:lnTo>
                  <a:lnTo>
                    <a:pt x="16486" y="541"/>
                  </a:lnTo>
                  <a:lnTo>
                    <a:pt x="15805" y="424"/>
                  </a:lnTo>
                  <a:lnTo>
                    <a:pt x="15054" y="306"/>
                  </a:lnTo>
                  <a:lnTo>
                    <a:pt x="14255" y="212"/>
                  </a:lnTo>
                  <a:lnTo>
                    <a:pt x="13410" y="142"/>
                  </a:lnTo>
                  <a:lnTo>
                    <a:pt x="12541" y="71"/>
                  </a:lnTo>
                  <a:lnTo>
                    <a:pt x="11602" y="24"/>
                  </a:lnTo>
                  <a:lnTo>
                    <a:pt x="1063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27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fill="none" extrusionOk="0">
                  <a:moveTo>
                    <a:pt x="9652" y="1"/>
                  </a:moveTo>
                  <a:lnTo>
                    <a:pt x="9652" y="1"/>
                  </a:lnTo>
                  <a:lnTo>
                    <a:pt x="8666" y="1"/>
                  </a:lnTo>
                  <a:lnTo>
                    <a:pt x="7703" y="24"/>
                  </a:lnTo>
                  <a:lnTo>
                    <a:pt x="6787" y="71"/>
                  </a:lnTo>
                  <a:lnTo>
                    <a:pt x="5895" y="142"/>
                  </a:lnTo>
                  <a:lnTo>
                    <a:pt x="5049" y="212"/>
                  </a:lnTo>
                  <a:lnTo>
                    <a:pt x="4251" y="306"/>
                  </a:lnTo>
                  <a:lnTo>
                    <a:pt x="3523" y="424"/>
                  </a:lnTo>
                  <a:lnTo>
                    <a:pt x="2818" y="541"/>
                  </a:lnTo>
                  <a:lnTo>
                    <a:pt x="2208" y="682"/>
                  </a:lnTo>
                  <a:lnTo>
                    <a:pt x="1644" y="823"/>
                  </a:lnTo>
                  <a:lnTo>
                    <a:pt x="1151" y="987"/>
                  </a:lnTo>
                  <a:lnTo>
                    <a:pt x="752" y="1152"/>
                  </a:lnTo>
                  <a:lnTo>
                    <a:pt x="423" y="1316"/>
                  </a:lnTo>
                  <a:lnTo>
                    <a:pt x="306" y="1410"/>
                  </a:lnTo>
                  <a:lnTo>
                    <a:pt x="188" y="1504"/>
                  </a:lnTo>
                  <a:lnTo>
                    <a:pt x="118" y="1598"/>
                  </a:lnTo>
                  <a:lnTo>
                    <a:pt x="47" y="1692"/>
                  </a:lnTo>
                  <a:lnTo>
                    <a:pt x="0" y="1786"/>
                  </a:lnTo>
                  <a:lnTo>
                    <a:pt x="0" y="1880"/>
                  </a:lnTo>
                  <a:lnTo>
                    <a:pt x="0" y="1880"/>
                  </a:lnTo>
                  <a:lnTo>
                    <a:pt x="0" y="1974"/>
                  </a:lnTo>
                  <a:lnTo>
                    <a:pt x="47" y="2068"/>
                  </a:lnTo>
                  <a:lnTo>
                    <a:pt x="118" y="2161"/>
                  </a:lnTo>
                  <a:lnTo>
                    <a:pt x="188" y="2255"/>
                  </a:lnTo>
                  <a:lnTo>
                    <a:pt x="306" y="2349"/>
                  </a:lnTo>
                  <a:lnTo>
                    <a:pt x="423" y="2443"/>
                  </a:lnTo>
                  <a:lnTo>
                    <a:pt x="752" y="2631"/>
                  </a:lnTo>
                  <a:lnTo>
                    <a:pt x="1151" y="2796"/>
                  </a:lnTo>
                  <a:lnTo>
                    <a:pt x="1644" y="2936"/>
                  </a:lnTo>
                  <a:lnTo>
                    <a:pt x="2208" y="3101"/>
                  </a:lnTo>
                  <a:lnTo>
                    <a:pt x="2818" y="3218"/>
                  </a:lnTo>
                  <a:lnTo>
                    <a:pt x="3523" y="3336"/>
                  </a:lnTo>
                  <a:lnTo>
                    <a:pt x="4251" y="3453"/>
                  </a:lnTo>
                  <a:lnTo>
                    <a:pt x="5049" y="3547"/>
                  </a:lnTo>
                  <a:lnTo>
                    <a:pt x="5895" y="3641"/>
                  </a:lnTo>
                  <a:lnTo>
                    <a:pt x="6787" y="3688"/>
                  </a:lnTo>
                  <a:lnTo>
                    <a:pt x="7703" y="3735"/>
                  </a:lnTo>
                  <a:lnTo>
                    <a:pt x="8666" y="3758"/>
                  </a:lnTo>
                  <a:lnTo>
                    <a:pt x="9652" y="3782"/>
                  </a:lnTo>
                  <a:lnTo>
                    <a:pt x="9652" y="3782"/>
                  </a:lnTo>
                  <a:lnTo>
                    <a:pt x="10639" y="3758"/>
                  </a:lnTo>
                  <a:lnTo>
                    <a:pt x="11602" y="3735"/>
                  </a:lnTo>
                  <a:lnTo>
                    <a:pt x="12541" y="3688"/>
                  </a:lnTo>
                  <a:lnTo>
                    <a:pt x="13410" y="3641"/>
                  </a:lnTo>
                  <a:lnTo>
                    <a:pt x="14255" y="3547"/>
                  </a:lnTo>
                  <a:lnTo>
                    <a:pt x="15054" y="3453"/>
                  </a:lnTo>
                  <a:lnTo>
                    <a:pt x="15805" y="3336"/>
                  </a:lnTo>
                  <a:lnTo>
                    <a:pt x="16486" y="3218"/>
                  </a:lnTo>
                  <a:lnTo>
                    <a:pt x="17120" y="3101"/>
                  </a:lnTo>
                  <a:lnTo>
                    <a:pt x="17660" y="2936"/>
                  </a:lnTo>
                  <a:lnTo>
                    <a:pt x="18154" y="2796"/>
                  </a:lnTo>
                  <a:lnTo>
                    <a:pt x="18553" y="2631"/>
                  </a:lnTo>
                  <a:lnTo>
                    <a:pt x="18882" y="2443"/>
                  </a:lnTo>
                  <a:lnTo>
                    <a:pt x="19023" y="2349"/>
                  </a:lnTo>
                  <a:lnTo>
                    <a:pt x="19116" y="2255"/>
                  </a:lnTo>
                  <a:lnTo>
                    <a:pt x="19210" y="2161"/>
                  </a:lnTo>
                  <a:lnTo>
                    <a:pt x="19281" y="2068"/>
                  </a:lnTo>
                  <a:lnTo>
                    <a:pt x="19304" y="1974"/>
                  </a:lnTo>
                  <a:lnTo>
                    <a:pt x="19328" y="1880"/>
                  </a:lnTo>
                  <a:lnTo>
                    <a:pt x="19328" y="1880"/>
                  </a:lnTo>
                  <a:lnTo>
                    <a:pt x="19304" y="1786"/>
                  </a:lnTo>
                  <a:lnTo>
                    <a:pt x="19281" y="1692"/>
                  </a:lnTo>
                  <a:lnTo>
                    <a:pt x="19210" y="1598"/>
                  </a:lnTo>
                  <a:lnTo>
                    <a:pt x="19116" y="1504"/>
                  </a:lnTo>
                  <a:lnTo>
                    <a:pt x="19023" y="1410"/>
                  </a:lnTo>
                  <a:lnTo>
                    <a:pt x="18882" y="1316"/>
                  </a:lnTo>
                  <a:lnTo>
                    <a:pt x="18553" y="1152"/>
                  </a:lnTo>
                  <a:lnTo>
                    <a:pt x="18154" y="987"/>
                  </a:lnTo>
                  <a:lnTo>
                    <a:pt x="17660" y="823"/>
                  </a:lnTo>
                  <a:lnTo>
                    <a:pt x="17120" y="682"/>
                  </a:lnTo>
                  <a:lnTo>
                    <a:pt x="16486" y="541"/>
                  </a:lnTo>
                  <a:lnTo>
                    <a:pt x="15805" y="424"/>
                  </a:lnTo>
                  <a:lnTo>
                    <a:pt x="15054" y="306"/>
                  </a:lnTo>
                  <a:lnTo>
                    <a:pt x="14255" y="212"/>
                  </a:lnTo>
                  <a:lnTo>
                    <a:pt x="13410" y="142"/>
                  </a:lnTo>
                  <a:lnTo>
                    <a:pt x="12541" y="71"/>
                  </a:lnTo>
                  <a:lnTo>
                    <a:pt x="11602" y="24"/>
                  </a:lnTo>
                  <a:lnTo>
                    <a:pt x="10639" y="1"/>
                  </a:lnTo>
                  <a:lnTo>
                    <a:pt x="965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27"/>
            <p:cNvSpPr/>
            <p:nvPr/>
          </p:nvSpPr>
          <p:spPr>
            <a:xfrm>
              <a:off x="6504475" y="4312300"/>
              <a:ext cx="243100" cy="197900"/>
            </a:xfrm>
            <a:custGeom>
              <a:avLst/>
              <a:gdLst/>
              <a:ahLst/>
              <a:cxnLst/>
              <a:rect l="l" t="t" r="r" b="b"/>
              <a:pathLst>
                <a:path w="9724" h="7916" extrusionOk="0">
                  <a:moveTo>
                    <a:pt x="7656" y="1"/>
                  </a:moveTo>
                  <a:lnTo>
                    <a:pt x="7633" y="330"/>
                  </a:lnTo>
                  <a:lnTo>
                    <a:pt x="7586" y="658"/>
                  </a:lnTo>
                  <a:lnTo>
                    <a:pt x="7516" y="987"/>
                  </a:lnTo>
                  <a:lnTo>
                    <a:pt x="7422" y="1340"/>
                  </a:lnTo>
                  <a:lnTo>
                    <a:pt x="7304" y="1645"/>
                  </a:lnTo>
                  <a:lnTo>
                    <a:pt x="7163" y="1974"/>
                  </a:lnTo>
                  <a:lnTo>
                    <a:pt x="7022" y="2279"/>
                  </a:lnTo>
                  <a:lnTo>
                    <a:pt x="6834" y="2584"/>
                  </a:lnTo>
                  <a:lnTo>
                    <a:pt x="6670" y="2889"/>
                  </a:lnTo>
                  <a:lnTo>
                    <a:pt x="6459" y="3171"/>
                  </a:lnTo>
                  <a:lnTo>
                    <a:pt x="6247" y="3430"/>
                  </a:lnTo>
                  <a:lnTo>
                    <a:pt x="6013" y="3711"/>
                  </a:lnTo>
                  <a:lnTo>
                    <a:pt x="5778" y="3946"/>
                  </a:lnTo>
                  <a:lnTo>
                    <a:pt x="5519" y="4181"/>
                  </a:lnTo>
                  <a:lnTo>
                    <a:pt x="5261" y="4392"/>
                  </a:lnTo>
                  <a:lnTo>
                    <a:pt x="4979" y="4580"/>
                  </a:lnTo>
                  <a:lnTo>
                    <a:pt x="4416" y="4933"/>
                  </a:lnTo>
                  <a:lnTo>
                    <a:pt x="3829" y="5238"/>
                  </a:lnTo>
                  <a:lnTo>
                    <a:pt x="3218" y="5520"/>
                  </a:lnTo>
                  <a:lnTo>
                    <a:pt x="2584" y="5755"/>
                  </a:lnTo>
                  <a:lnTo>
                    <a:pt x="1950" y="5966"/>
                  </a:lnTo>
                  <a:lnTo>
                    <a:pt x="1292" y="6154"/>
                  </a:lnTo>
                  <a:lnTo>
                    <a:pt x="658" y="6318"/>
                  </a:lnTo>
                  <a:lnTo>
                    <a:pt x="1" y="6459"/>
                  </a:lnTo>
                  <a:lnTo>
                    <a:pt x="799" y="6483"/>
                  </a:lnTo>
                  <a:lnTo>
                    <a:pt x="1621" y="6459"/>
                  </a:lnTo>
                  <a:lnTo>
                    <a:pt x="2419" y="6412"/>
                  </a:lnTo>
                  <a:lnTo>
                    <a:pt x="3218" y="6318"/>
                  </a:lnTo>
                  <a:lnTo>
                    <a:pt x="2607" y="7915"/>
                  </a:lnTo>
                  <a:lnTo>
                    <a:pt x="2960" y="7892"/>
                  </a:lnTo>
                  <a:lnTo>
                    <a:pt x="3335" y="7868"/>
                  </a:lnTo>
                  <a:lnTo>
                    <a:pt x="3711" y="7821"/>
                  </a:lnTo>
                  <a:lnTo>
                    <a:pt x="4063" y="7751"/>
                  </a:lnTo>
                  <a:lnTo>
                    <a:pt x="4439" y="7680"/>
                  </a:lnTo>
                  <a:lnTo>
                    <a:pt x="4791" y="7563"/>
                  </a:lnTo>
                  <a:lnTo>
                    <a:pt x="5144" y="7445"/>
                  </a:lnTo>
                  <a:lnTo>
                    <a:pt x="5496" y="7305"/>
                  </a:lnTo>
                  <a:lnTo>
                    <a:pt x="5825" y="7140"/>
                  </a:lnTo>
                  <a:lnTo>
                    <a:pt x="6153" y="6952"/>
                  </a:lnTo>
                  <a:lnTo>
                    <a:pt x="6482" y="6764"/>
                  </a:lnTo>
                  <a:lnTo>
                    <a:pt x="6788" y="6553"/>
                  </a:lnTo>
                  <a:lnTo>
                    <a:pt x="7093" y="6318"/>
                  </a:lnTo>
                  <a:lnTo>
                    <a:pt x="7375" y="6083"/>
                  </a:lnTo>
                  <a:lnTo>
                    <a:pt x="7633" y="5825"/>
                  </a:lnTo>
                  <a:lnTo>
                    <a:pt x="7891" y="5543"/>
                  </a:lnTo>
                  <a:lnTo>
                    <a:pt x="8150" y="5261"/>
                  </a:lnTo>
                  <a:lnTo>
                    <a:pt x="8361" y="4956"/>
                  </a:lnTo>
                  <a:lnTo>
                    <a:pt x="8572" y="4651"/>
                  </a:lnTo>
                  <a:lnTo>
                    <a:pt x="8784" y="4322"/>
                  </a:lnTo>
                  <a:lnTo>
                    <a:pt x="8948" y="3993"/>
                  </a:lnTo>
                  <a:lnTo>
                    <a:pt x="9112" y="3664"/>
                  </a:lnTo>
                  <a:lnTo>
                    <a:pt x="9253" y="3312"/>
                  </a:lnTo>
                  <a:lnTo>
                    <a:pt x="9371" y="2960"/>
                  </a:lnTo>
                  <a:lnTo>
                    <a:pt x="9488" y="2608"/>
                  </a:lnTo>
                  <a:lnTo>
                    <a:pt x="9559" y="2255"/>
                  </a:lnTo>
                  <a:lnTo>
                    <a:pt x="9629" y="1880"/>
                  </a:lnTo>
                  <a:lnTo>
                    <a:pt x="9700" y="1504"/>
                  </a:lnTo>
                  <a:lnTo>
                    <a:pt x="9723" y="1128"/>
                  </a:lnTo>
                  <a:lnTo>
                    <a:pt x="9723" y="752"/>
                  </a:lnTo>
                  <a:lnTo>
                    <a:pt x="9723" y="377"/>
                  </a:lnTo>
                  <a:lnTo>
                    <a:pt x="970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4" name="Google Shape;1344;p27"/>
          <p:cNvSpPr txBox="1">
            <a:spLocks noGrp="1"/>
          </p:cNvSpPr>
          <p:nvPr>
            <p:ph type="ctrTitle"/>
          </p:nvPr>
        </p:nvSpPr>
        <p:spPr>
          <a:xfrm>
            <a:off x="642588" y="1377525"/>
            <a:ext cx="7587900" cy="14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4000" dirty="0" smtClean="0">
                <a:solidFill>
                  <a:schemeClr val="lt1"/>
                </a:solidFill>
              </a:rPr>
              <a:t>Analiza efekata primene izmena i dopuna zakona o radu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" name="Google Shape;1986;p38"/>
          <p:cNvSpPr txBox="1">
            <a:spLocks noGrp="1"/>
          </p:cNvSpPr>
          <p:nvPr>
            <p:ph type="title"/>
          </p:nvPr>
        </p:nvSpPr>
        <p:spPr>
          <a:xfrm>
            <a:off x="1243449" y="712575"/>
            <a:ext cx="500688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2800" dirty="0" smtClean="0"/>
              <a:t>Zaključna razmatranja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987" name="Google Shape;1987;p38"/>
          <p:cNvSpPr txBox="1">
            <a:spLocks noGrp="1"/>
          </p:cNvSpPr>
          <p:nvPr>
            <p:ph type="subTitle" idx="1"/>
          </p:nvPr>
        </p:nvSpPr>
        <p:spPr>
          <a:xfrm>
            <a:off x="865251" y="1384671"/>
            <a:ext cx="7035462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dirty="0" err="1"/>
              <a:t>P</a:t>
            </a:r>
            <a:r>
              <a:rPr lang="en-US" dirty="0" err="1" smtClean="0"/>
              <a:t>ostoji</a:t>
            </a:r>
            <a:r>
              <a:rPr lang="en-US" dirty="0" smtClean="0"/>
              <a:t> </a:t>
            </a:r>
            <a:r>
              <a:rPr lang="en-US" dirty="0"/>
              <a:t>trend </a:t>
            </a:r>
            <a:r>
              <a:rPr lang="en-US" dirty="0" err="1"/>
              <a:t>umanjenja</a:t>
            </a:r>
            <a:r>
              <a:rPr lang="en-US" dirty="0"/>
              <a:t> </a:t>
            </a:r>
            <a:r>
              <a:rPr lang="en-US" dirty="0" err="1"/>
              <a:t>individualnih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izmene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dopune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potvrđuju</a:t>
            </a:r>
            <a:r>
              <a:rPr lang="en-US" dirty="0" smtClean="0"/>
              <a:t>.</a:t>
            </a:r>
            <a:endParaRPr lang="sr-Latn-RS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Izmene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donele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dobra </a:t>
            </a:r>
            <a:r>
              <a:rPr lang="en-US" dirty="0" err="1"/>
              <a:t>rešenja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ono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verovatno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sumirati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: </a:t>
            </a:r>
            <a:r>
              <a:rPr lang="en-US" b="1" dirty="0"/>
              <a:t>1. </a:t>
            </a:r>
            <a:r>
              <a:rPr lang="en-US" dirty="0" err="1"/>
              <a:t>umanjenje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poslodavca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takozvano</a:t>
            </a:r>
            <a:r>
              <a:rPr lang="en-US" dirty="0"/>
              <a:t> „</a:t>
            </a:r>
            <a:r>
              <a:rPr lang="en-US" dirty="0" err="1"/>
              <a:t>pojeftinjenje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“; </a:t>
            </a:r>
            <a:r>
              <a:rPr lang="en-US" b="1" dirty="0"/>
              <a:t>2.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umanjenje</a:t>
            </a:r>
            <a:r>
              <a:rPr lang="en-US" dirty="0"/>
              <a:t> </a:t>
            </a:r>
            <a:r>
              <a:rPr lang="en-US" dirty="0" err="1"/>
              <a:t>individualnih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, </a:t>
            </a:r>
            <a:r>
              <a:rPr lang="en-US" dirty="0" err="1"/>
              <a:t>nezavisno</a:t>
            </a:r>
            <a:r>
              <a:rPr lang="en-US" dirty="0"/>
              <a:t> od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primanja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o </a:t>
            </a:r>
            <a:r>
              <a:rPr lang="en-US" dirty="0" err="1"/>
              <a:t>plaćenom</a:t>
            </a:r>
            <a:r>
              <a:rPr lang="en-US" dirty="0"/>
              <a:t> </a:t>
            </a:r>
            <a:r>
              <a:rPr lang="en-US" dirty="0" err="1"/>
              <a:t>odsustvu</a:t>
            </a:r>
            <a:r>
              <a:rPr lang="en-US" dirty="0"/>
              <a:t>, „</a:t>
            </a:r>
            <a:r>
              <a:rPr lang="en-US" dirty="0" err="1"/>
              <a:t>zaštiti</a:t>
            </a:r>
            <a:r>
              <a:rPr lang="en-US" dirty="0"/>
              <a:t>“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invaliditetom</a:t>
            </a:r>
            <a:r>
              <a:rPr lang="en-US" dirty="0"/>
              <a:t>, </a:t>
            </a:r>
            <a:r>
              <a:rPr lang="en-US" dirty="0" err="1"/>
              <a:t>radnom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; </a:t>
            </a:r>
            <a:r>
              <a:rPr lang="en-US" b="1" dirty="0"/>
              <a:t>3. </a:t>
            </a:r>
            <a:r>
              <a:rPr lang="en-US" dirty="0" err="1"/>
              <a:t>obesmišljavanje</a:t>
            </a:r>
            <a:r>
              <a:rPr lang="en-US" dirty="0"/>
              <a:t> </a:t>
            </a:r>
            <a:r>
              <a:rPr lang="en-US" dirty="0" err="1"/>
              <a:t>spora</a:t>
            </a:r>
            <a:r>
              <a:rPr lang="en-US" dirty="0"/>
              <a:t> </a:t>
            </a:r>
            <a:r>
              <a:rPr lang="en-US" dirty="0" err="1"/>
              <a:t>povodom</a:t>
            </a:r>
            <a:r>
              <a:rPr lang="en-US" dirty="0"/>
              <a:t> </a:t>
            </a:r>
            <a:r>
              <a:rPr lang="en-US" dirty="0" err="1"/>
              <a:t>nezakonitog</a:t>
            </a:r>
            <a:r>
              <a:rPr lang="en-US" dirty="0"/>
              <a:t> </a:t>
            </a:r>
            <a:r>
              <a:rPr lang="en-US" dirty="0" err="1"/>
              <a:t>otkaza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dovođenje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u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nezavidan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individualnih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; </a:t>
            </a:r>
            <a:r>
              <a:rPr lang="en-US" b="1" dirty="0"/>
              <a:t>4. </a:t>
            </a:r>
            <a:r>
              <a:rPr lang="en-US" dirty="0" err="1"/>
              <a:t>ignorisanje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približavanjem</a:t>
            </a:r>
            <a:r>
              <a:rPr lang="en-US" dirty="0"/>
              <a:t> </a:t>
            </a:r>
            <a:r>
              <a:rPr lang="en-US" dirty="0" err="1"/>
              <a:t>režima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u </a:t>
            </a:r>
            <a:r>
              <a:rPr lang="en-US" dirty="0" err="1"/>
              <a:t>radnom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van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  <a:p>
            <a:pPr marL="0" lvl="0" indent="0" algn="l"/>
            <a:endParaRPr dirty="0"/>
          </a:p>
        </p:txBody>
      </p:sp>
      <p:grpSp>
        <p:nvGrpSpPr>
          <p:cNvPr id="1999" name="Google Shape;1999;p38"/>
          <p:cNvGrpSpPr/>
          <p:nvPr/>
        </p:nvGrpSpPr>
        <p:grpSpPr>
          <a:xfrm flipH="1">
            <a:off x="6791400" y="3743523"/>
            <a:ext cx="2352600" cy="1226225"/>
            <a:chOff x="2284875" y="4615250"/>
            <a:chExt cx="2352600" cy="1226225"/>
          </a:xfrm>
        </p:grpSpPr>
        <p:sp>
          <p:nvSpPr>
            <p:cNvPr id="2000" name="Google Shape;2000;p38"/>
            <p:cNvSpPr/>
            <p:nvPr/>
          </p:nvSpPr>
          <p:spPr>
            <a:xfrm>
              <a:off x="2284875" y="5741575"/>
              <a:ext cx="2352600" cy="999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38"/>
            <p:cNvSpPr/>
            <p:nvPr/>
          </p:nvSpPr>
          <p:spPr>
            <a:xfrm>
              <a:off x="3154350" y="5114275"/>
              <a:ext cx="1358600" cy="649950"/>
            </a:xfrm>
            <a:custGeom>
              <a:avLst/>
              <a:gdLst/>
              <a:ahLst/>
              <a:cxnLst/>
              <a:rect l="l" t="t" r="r" b="b"/>
              <a:pathLst>
                <a:path w="54344" h="25998" extrusionOk="0">
                  <a:moveTo>
                    <a:pt x="2819" y="1"/>
                  </a:moveTo>
                  <a:lnTo>
                    <a:pt x="1" y="7680"/>
                  </a:lnTo>
                  <a:lnTo>
                    <a:pt x="306" y="7915"/>
                  </a:lnTo>
                  <a:lnTo>
                    <a:pt x="588" y="8079"/>
                  </a:lnTo>
                  <a:lnTo>
                    <a:pt x="846" y="8197"/>
                  </a:lnTo>
                  <a:lnTo>
                    <a:pt x="1105" y="8244"/>
                  </a:lnTo>
                  <a:lnTo>
                    <a:pt x="1316" y="8267"/>
                  </a:lnTo>
                  <a:lnTo>
                    <a:pt x="1527" y="8220"/>
                  </a:lnTo>
                  <a:lnTo>
                    <a:pt x="1692" y="8150"/>
                  </a:lnTo>
                  <a:lnTo>
                    <a:pt x="1856" y="8079"/>
                  </a:lnTo>
                  <a:lnTo>
                    <a:pt x="1997" y="7962"/>
                  </a:lnTo>
                  <a:lnTo>
                    <a:pt x="2091" y="7844"/>
                  </a:lnTo>
                  <a:lnTo>
                    <a:pt x="2279" y="7610"/>
                  </a:lnTo>
                  <a:lnTo>
                    <a:pt x="2373" y="7445"/>
                  </a:lnTo>
                  <a:lnTo>
                    <a:pt x="2420" y="7351"/>
                  </a:lnTo>
                  <a:lnTo>
                    <a:pt x="7164" y="8479"/>
                  </a:lnTo>
                  <a:lnTo>
                    <a:pt x="7375" y="8925"/>
                  </a:lnTo>
                  <a:lnTo>
                    <a:pt x="7586" y="9324"/>
                  </a:lnTo>
                  <a:lnTo>
                    <a:pt x="7821" y="9676"/>
                  </a:lnTo>
                  <a:lnTo>
                    <a:pt x="8056" y="10005"/>
                  </a:lnTo>
                  <a:lnTo>
                    <a:pt x="8291" y="10263"/>
                  </a:lnTo>
                  <a:lnTo>
                    <a:pt x="8526" y="10522"/>
                  </a:lnTo>
                  <a:lnTo>
                    <a:pt x="8784" y="10710"/>
                  </a:lnTo>
                  <a:lnTo>
                    <a:pt x="9019" y="10897"/>
                  </a:lnTo>
                  <a:lnTo>
                    <a:pt x="9277" y="11038"/>
                  </a:lnTo>
                  <a:lnTo>
                    <a:pt x="9512" y="11132"/>
                  </a:lnTo>
                  <a:lnTo>
                    <a:pt x="9770" y="11226"/>
                  </a:lnTo>
                  <a:lnTo>
                    <a:pt x="10005" y="11297"/>
                  </a:lnTo>
                  <a:lnTo>
                    <a:pt x="10240" y="11320"/>
                  </a:lnTo>
                  <a:lnTo>
                    <a:pt x="10498" y="11344"/>
                  </a:lnTo>
                  <a:lnTo>
                    <a:pt x="10733" y="11344"/>
                  </a:lnTo>
                  <a:lnTo>
                    <a:pt x="10945" y="11320"/>
                  </a:lnTo>
                  <a:lnTo>
                    <a:pt x="11179" y="11273"/>
                  </a:lnTo>
                  <a:lnTo>
                    <a:pt x="11391" y="11226"/>
                  </a:lnTo>
                  <a:lnTo>
                    <a:pt x="11790" y="11109"/>
                  </a:lnTo>
                  <a:lnTo>
                    <a:pt x="12166" y="10968"/>
                  </a:lnTo>
                  <a:lnTo>
                    <a:pt x="12471" y="10803"/>
                  </a:lnTo>
                  <a:lnTo>
                    <a:pt x="12729" y="10639"/>
                  </a:lnTo>
                  <a:lnTo>
                    <a:pt x="12917" y="10522"/>
                  </a:lnTo>
                  <a:lnTo>
                    <a:pt x="13082" y="10404"/>
                  </a:lnTo>
                  <a:lnTo>
                    <a:pt x="14632" y="11250"/>
                  </a:lnTo>
                  <a:lnTo>
                    <a:pt x="16440" y="12213"/>
                  </a:lnTo>
                  <a:lnTo>
                    <a:pt x="18765" y="13434"/>
                  </a:lnTo>
                  <a:lnTo>
                    <a:pt x="21559" y="14866"/>
                  </a:lnTo>
                  <a:lnTo>
                    <a:pt x="24683" y="16440"/>
                  </a:lnTo>
                  <a:lnTo>
                    <a:pt x="26350" y="17262"/>
                  </a:lnTo>
                  <a:lnTo>
                    <a:pt x="28088" y="18084"/>
                  </a:lnTo>
                  <a:lnTo>
                    <a:pt x="29826" y="18906"/>
                  </a:lnTo>
                  <a:lnTo>
                    <a:pt x="31634" y="19727"/>
                  </a:lnTo>
                  <a:lnTo>
                    <a:pt x="33419" y="20526"/>
                  </a:lnTo>
                  <a:lnTo>
                    <a:pt x="35227" y="21324"/>
                  </a:lnTo>
                  <a:lnTo>
                    <a:pt x="37012" y="22076"/>
                  </a:lnTo>
                  <a:lnTo>
                    <a:pt x="38773" y="22780"/>
                  </a:lnTo>
                  <a:lnTo>
                    <a:pt x="40511" y="23438"/>
                  </a:lnTo>
                  <a:lnTo>
                    <a:pt x="42202" y="24049"/>
                  </a:lnTo>
                  <a:lnTo>
                    <a:pt x="43822" y="24565"/>
                  </a:lnTo>
                  <a:lnTo>
                    <a:pt x="45396" y="25035"/>
                  </a:lnTo>
                  <a:lnTo>
                    <a:pt x="46147" y="25246"/>
                  </a:lnTo>
                  <a:lnTo>
                    <a:pt x="46875" y="25434"/>
                  </a:lnTo>
                  <a:lnTo>
                    <a:pt x="47556" y="25575"/>
                  </a:lnTo>
                  <a:lnTo>
                    <a:pt x="48237" y="25716"/>
                  </a:lnTo>
                  <a:lnTo>
                    <a:pt x="48895" y="25833"/>
                  </a:lnTo>
                  <a:lnTo>
                    <a:pt x="49506" y="25904"/>
                  </a:lnTo>
                  <a:lnTo>
                    <a:pt x="50093" y="25974"/>
                  </a:lnTo>
                  <a:lnTo>
                    <a:pt x="50656" y="25998"/>
                  </a:lnTo>
                  <a:lnTo>
                    <a:pt x="51196" y="25998"/>
                  </a:lnTo>
                  <a:lnTo>
                    <a:pt x="51666" y="25974"/>
                  </a:lnTo>
                  <a:lnTo>
                    <a:pt x="52136" y="25904"/>
                  </a:lnTo>
                  <a:lnTo>
                    <a:pt x="52559" y="25833"/>
                  </a:lnTo>
                  <a:lnTo>
                    <a:pt x="52934" y="25692"/>
                  </a:lnTo>
                  <a:lnTo>
                    <a:pt x="53263" y="25552"/>
                  </a:lnTo>
                  <a:lnTo>
                    <a:pt x="53568" y="25340"/>
                  </a:lnTo>
                  <a:lnTo>
                    <a:pt x="53686" y="25246"/>
                  </a:lnTo>
                  <a:lnTo>
                    <a:pt x="53803" y="25129"/>
                  </a:lnTo>
                  <a:lnTo>
                    <a:pt x="53944" y="24988"/>
                  </a:lnTo>
                  <a:lnTo>
                    <a:pt x="54038" y="24824"/>
                  </a:lnTo>
                  <a:lnTo>
                    <a:pt x="54132" y="24659"/>
                  </a:lnTo>
                  <a:lnTo>
                    <a:pt x="54202" y="24471"/>
                  </a:lnTo>
                  <a:lnTo>
                    <a:pt x="54273" y="24307"/>
                  </a:lnTo>
                  <a:lnTo>
                    <a:pt x="54296" y="24119"/>
                  </a:lnTo>
                  <a:lnTo>
                    <a:pt x="54320" y="23955"/>
                  </a:lnTo>
                  <a:lnTo>
                    <a:pt x="54343" y="23790"/>
                  </a:lnTo>
                  <a:lnTo>
                    <a:pt x="54320" y="23602"/>
                  </a:lnTo>
                  <a:lnTo>
                    <a:pt x="54296" y="23438"/>
                  </a:lnTo>
                  <a:lnTo>
                    <a:pt x="54249" y="23250"/>
                  </a:lnTo>
                  <a:lnTo>
                    <a:pt x="54202" y="23062"/>
                  </a:lnTo>
                  <a:lnTo>
                    <a:pt x="54062" y="22710"/>
                  </a:lnTo>
                  <a:lnTo>
                    <a:pt x="53850" y="22358"/>
                  </a:lnTo>
                  <a:lnTo>
                    <a:pt x="53592" y="21982"/>
                  </a:lnTo>
                  <a:lnTo>
                    <a:pt x="53263" y="21630"/>
                  </a:lnTo>
                  <a:lnTo>
                    <a:pt x="52887" y="21254"/>
                  </a:lnTo>
                  <a:lnTo>
                    <a:pt x="52488" y="20878"/>
                  </a:lnTo>
                  <a:lnTo>
                    <a:pt x="52018" y="20526"/>
                  </a:lnTo>
                  <a:lnTo>
                    <a:pt x="51525" y="20150"/>
                  </a:lnTo>
                  <a:lnTo>
                    <a:pt x="50962" y="19774"/>
                  </a:lnTo>
                  <a:lnTo>
                    <a:pt x="50374" y="19422"/>
                  </a:lnTo>
                  <a:lnTo>
                    <a:pt x="49740" y="19046"/>
                  </a:lnTo>
                  <a:lnTo>
                    <a:pt x="49083" y="18671"/>
                  </a:lnTo>
                  <a:lnTo>
                    <a:pt x="48378" y="18295"/>
                  </a:lnTo>
                  <a:lnTo>
                    <a:pt x="47650" y="17943"/>
                  </a:lnTo>
                  <a:lnTo>
                    <a:pt x="46100" y="17215"/>
                  </a:lnTo>
                  <a:lnTo>
                    <a:pt x="44456" y="16487"/>
                  </a:lnTo>
                  <a:lnTo>
                    <a:pt x="42695" y="15782"/>
                  </a:lnTo>
                  <a:lnTo>
                    <a:pt x="40887" y="15078"/>
                  </a:lnTo>
                  <a:lnTo>
                    <a:pt x="39008" y="14397"/>
                  </a:lnTo>
                  <a:lnTo>
                    <a:pt x="37106" y="13716"/>
                  </a:lnTo>
                  <a:lnTo>
                    <a:pt x="35157" y="13058"/>
                  </a:lnTo>
                  <a:lnTo>
                    <a:pt x="33208" y="12447"/>
                  </a:lnTo>
                  <a:lnTo>
                    <a:pt x="31282" y="11837"/>
                  </a:lnTo>
                  <a:lnTo>
                    <a:pt x="29356" y="11250"/>
                  </a:lnTo>
                  <a:lnTo>
                    <a:pt x="27477" y="10710"/>
                  </a:lnTo>
                  <a:lnTo>
                    <a:pt x="23931" y="9700"/>
                  </a:lnTo>
                  <a:lnTo>
                    <a:pt x="20714" y="8831"/>
                  </a:lnTo>
                  <a:lnTo>
                    <a:pt x="18013" y="8126"/>
                  </a:lnTo>
                  <a:lnTo>
                    <a:pt x="15900" y="7610"/>
                  </a:lnTo>
                  <a:lnTo>
                    <a:pt x="14068" y="7163"/>
                  </a:lnTo>
                  <a:lnTo>
                    <a:pt x="13904" y="6741"/>
                  </a:lnTo>
                  <a:lnTo>
                    <a:pt x="13739" y="6341"/>
                  </a:lnTo>
                  <a:lnTo>
                    <a:pt x="13575" y="5989"/>
                  </a:lnTo>
                  <a:lnTo>
                    <a:pt x="13363" y="5684"/>
                  </a:lnTo>
                  <a:lnTo>
                    <a:pt x="13176" y="5402"/>
                  </a:lnTo>
                  <a:lnTo>
                    <a:pt x="12964" y="5167"/>
                  </a:lnTo>
                  <a:lnTo>
                    <a:pt x="12753" y="4956"/>
                  </a:lnTo>
                  <a:lnTo>
                    <a:pt x="12518" y="4791"/>
                  </a:lnTo>
                  <a:lnTo>
                    <a:pt x="12283" y="4651"/>
                  </a:lnTo>
                  <a:lnTo>
                    <a:pt x="12072" y="4533"/>
                  </a:lnTo>
                  <a:lnTo>
                    <a:pt x="11837" y="4439"/>
                  </a:lnTo>
                  <a:lnTo>
                    <a:pt x="11602" y="4369"/>
                  </a:lnTo>
                  <a:lnTo>
                    <a:pt x="11344" y="4322"/>
                  </a:lnTo>
                  <a:lnTo>
                    <a:pt x="11109" y="4298"/>
                  </a:lnTo>
                  <a:lnTo>
                    <a:pt x="10663" y="4298"/>
                  </a:lnTo>
                  <a:lnTo>
                    <a:pt x="10216" y="4345"/>
                  </a:lnTo>
                  <a:lnTo>
                    <a:pt x="9794" y="4463"/>
                  </a:lnTo>
                  <a:lnTo>
                    <a:pt x="9418" y="4580"/>
                  </a:lnTo>
                  <a:lnTo>
                    <a:pt x="9089" y="4721"/>
                  </a:lnTo>
                  <a:lnTo>
                    <a:pt x="8807" y="4862"/>
                  </a:lnTo>
                  <a:lnTo>
                    <a:pt x="8596" y="4956"/>
                  </a:lnTo>
                  <a:lnTo>
                    <a:pt x="8432" y="5073"/>
                  </a:lnTo>
                  <a:lnTo>
                    <a:pt x="4345" y="2161"/>
                  </a:lnTo>
                  <a:lnTo>
                    <a:pt x="4345" y="1879"/>
                  </a:lnTo>
                  <a:lnTo>
                    <a:pt x="4322" y="1621"/>
                  </a:lnTo>
                  <a:lnTo>
                    <a:pt x="4275" y="1363"/>
                  </a:lnTo>
                  <a:lnTo>
                    <a:pt x="4181" y="1151"/>
                  </a:lnTo>
                  <a:lnTo>
                    <a:pt x="4087" y="964"/>
                  </a:lnTo>
                  <a:lnTo>
                    <a:pt x="3946" y="776"/>
                  </a:lnTo>
                  <a:lnTo>
                    <a:pt x="3805" y="635"/>
                  </a:lnTo>
                  <a:lnTo>
                    <a:pt x="3664" y="494"/>
                  </a:lnTo>
                  <a:lnTo>
                    <a:pt x="3359" y="283"/>
                  </a:lnTo>
                  <a:lnTo>
                    <a:pt x="3101" y="118"/>
                  </a:lnTo>
                  <a:lnTo>
                    <a:pt x="2913" y="48"/>
                  </a:lnTo>
                  <a:lnTo>
                    <a:pt x="28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38"/>
            <p:cNvSpPr/>
            <p:nvPr/>
          </p:nvSpPr>
          <p:spPr>
            <a:xfrm>
              <a:off x="3154350" y="5114275"/>
              <a:ext cx="1358600" cy="649950"/>
            </a:xfrm>
            <a:custGeom>
              <a:avLst/>
              <a:gdLst/>
              <a:ahLst/>
              <a:cxnLst/>
              <a:rect l="l" t="t" r="r" b="b"/>
              <a:pathLst>
                <a:path w="54344" h="25998" fill="none" extrusionOk="0">
                  <a:moveTo>
                    <a:pt x="54202" y="24471"/>
                  </a:moveTo>
                  <a:lnTo>
                    <a:pt x="54202" y="24471"/>
                  </a:lnTo>
                  <a:lnTo>
                    <a:pt x="54132" y="24659"/>
                  </a:lnTo>
                  <a:lnTo>
                    <a:pt x="54038" y="24824"/>
                  </a:lnTo>
                  <a:lnTo>
                    <a:pt x="53944" y="24988"/>
                  </a:lnTo>
                  <a:lnTo>
                    <a:pt x="53803" y="25129"/>
                  </a:lnTo>
                  <a:lnTo>
                    <a:pt x="53803" y="25129"/>
                  </a:lnTo>
                  <a:lnTo>
                    <a:pt x="53686" y="25246"/>
                  </a:lnTo>
                  <a:lnTo>
                    <a:pt x="53568" y="25340"/>
                  </a:lnTo>
                  <a:lnTo>
                    <a:pt x="53263" y="25552"/>
                  </a:lnTo>
                  <a:lnTo>
                    <a:pt x="52934" y="25692"/>
                  </a:lnTo>
                  <a:lnTo>
                    <a:pt x="52559" y="25833"/>
                  </a:lnTo>
                  <a:lnTo>
                    <a:pt x="52136" y="25904"/>
                  </a:lnTo>
                  <a:lnTo>
                    <a:pt x="51666" y="25974"/>
                  </a:lnTo>
                  <a:lnTo>
                    <a:pt x="51196" y="25998"/>
                  </a:lnTo>
                  <a:lnTo>
                    <a:pt x="50656" y="25998"/>
                  </a:lnTo>
                  <a:lnTo>
                    <a:pt x="50093" y="25974"/>
                  </a:lnTo>
                  <a:lnTo>
                    <a:pt x="49506" y="25904"/>
                  </a:lnTo>
                  <a:lnTo>
                    <a:pt x="48895" y="25833"/>
                  </a:lnTo>
                  <a:lnTo>
                    <a:pt x="48237" y="25716"/>
                  </a:lnTo>
                  <a:lnTo>
                    <a:pt x="47556" y="25575"/>
                  </a:lnTo>
                  <a:lnTo>
                    <a:pt x="46875" y="25434"/>
                  </a:lnTo>
                  <a:lnTo>
                    <a:pt x="46147" y="25246"/>
                  </a:lnTo>
                  <a:lnTo>
                    <a:pt x="45396" y="25035"/>
                  </a:lnTo>
                  <a:lnTo>
                    <a:pt x="43822" y="24565"/>
                  </a:lnTo>
                  <a:lnTo>
                    <a:pt x="42202" y="24049"/>
                  </a:lnTo>
                  <a:lnTo>
                    <a:pt x="40511" y="23438"/>
                  </a:lnTo>
                  <a:lnTo>
                    <a:pt x="38773" y="22780"/>
                  </a:lnTo>
                  <a:lnTo>
                    <a:pt x="37012" y="22076"/>
                  </a:lnTo>
                  <a:lnTo>
                    <a:pt x="35227" y="21324"/>
                  </a:lnTo>
                  <a:lnTo>
                    <a:pt x="33419" y="20526"/>
                  </a:lnTo>
                  <a:lnTo>
                    <a:pt x="31634" y="19727"/>
                  </a:lnTo>
                  <a:lnTo>
                    <a:pt x="29826" y="18906"/>
                  </a:lnTo>
                  <a:lnTo>
                    <a:pt x="28088" y="18084"/>
                  </a:lnTo>
                  <a:lnTo>
                    <a:pt x="26350" y="17262"/>
                  </a:lnTo>
                  <a:lnTo>
                    <a:pt x="24683" y="16440"/>
                  </a:lnTo>
                  <a:lnTo>
                    <a:pt x="21559" y="14866"/>
                  </a:lnTo>
                  <a:lnTo>
                    <a:pt x="18765" y="13434"/>
                  </a:lnTo>
                  <a:lnTo>
                    <a:pt x="16440" y="12213"/>
                  </a:lnTo>
                  <a:lnTo>
                    <a:pt x="14632" y="11250"/>
                  </a:lnTo>
                  <a:lnTo>
                    <a:pt x="13082" y="10404"/>
                  </a:lnTo>
                  <a:lnTo>
                    <a:pt x="13082" y="10404"/>
                  </a:lnTo>
                  <a:lnTo>
                    <a:pt x="12917" y="10522"/>
                  </a:lnTo>
                  <a:lnTo>
                    <a:pt x="12729" y="10639"/>
                  </a:lnTo>
                  <a:lnTo>
                    <a:pt x="12471" y="10803"/>
                  </a:lnTo>
                  <a:lnTo>
                    <a:pt x="12166" y="10968"/>
                  </a:lnTo>
                  <a:lnTo>
                    <a:pt x="11790" y="11109"/>
                  </a:lnTo>
                  <a:lnTo>
                    <a:pt x="11391" y="11226"/>
                  </a:lnTo>
                  <a:lnTo>
                    <a:pt x="11179" y="11273"/>
                  </a:lnTo>
                  <a:lnTo>
                    <a:pt x="10945" y="11320"/>
                  </a:lnTo>
                  <a:lnTo>
                    <a:pt x="10733" y="11344"/>
                  </a:lnTo>
                  <a:lnTo>
                    <a:pt x="10498" y="11344"/>
                  </a:lnTo>
                  <a:lnTo>
                    <a:pt x="10240" y="11320"/>
                  </a:lnTo>
                  <a:lnTo>
                    <a:pt x="10005" y="11297"/>
                  </a:lnTo>
                  <a:lnTo>
                    <a:pt x="9770" y="11226"/>
                  </a:lnTo>
                  <a:lnTo>
                    <a:pt x="9512" y="11132"/>
                  </a:lnTo>
                  <a:lnTo>
                    <a:pt x="9277" y="11038"/>
                  </a:lnTo>
                  <a:lnTo>
                    <a:pt x="9019" y="10897"/>
                  </a:lnTo>
                  <a:lnTo>
                    <a:pt x="8784" y="10710"/>
                  </a:lnTo>
                  <a:lnTo>
                    <a:pt x="8526" y="10522"/>
                  </a:lnTo>
                  <a:lnTo>
                    <a:pt x="8291" y="10263"/>
                  </a:lnTo>
                  <a:lnTo>
                    <a:pt x="8056" y="10005"/>
                  </a:lnTo>
                  <a:lnTo>
                    <a:pt x="7821" y="9676"/>
                  </a:lnTo>
                  <a:lnTo>
                    <a:pt x="7586" y="9324"/>
                  </a:lnTo>
                  <a:lnTo>
                    <a:pt x="7375" y="8925"/>
                  </a:lnTo>
                  <a:lnTo>
                    <a:pt x="7164" y="8479"/>
                  </a:lnTo>
                  <a:lnTo>
                    <a:pt x="2420" y="7351"/>
                  </a:lnTo>
                  <a:lnTo>
                    <a:pt x="2420" y="7351"/>
                  </a:lnTo>
                  <a:lnTo>
                    <a:pt x="2373" y="7445"/>
                  </a:lnTo>
                  <a:lnTo>
                    <a:pt x="2279" y="7610"/>
                  </a:lnTo>
                  <a:lnTo>
                    <a:pt x="2091" y="7844"/>
                  </a:lnTo>
                  <a:lnTo>
                    <a:pt x="1997" y="7962"/>
                  </a:lnTo>
                  <a:lnTo>
                    <a:pt x="1856" y="8079"/>
                  </a:lnTo>
                  <a:lnTo>
                    <a:pt x="1692" y="8150"/>
                  </a:lnTo>
                  <a:lnTo>
                    <a:pt x="1527" y="8220"/>
                  </a:lnTo>
                  <a:lnTo>
                    <a:pt x="1316" y="8267"/>
                  </a:lnTo>
                  <a:lnTo>
                    <a:pt x="1105" y="8244"/>
                  </a:lnTo>
                  <a:lnTo>
                    <a:pt x="846" y="8197"/>
                  </a:lnTo>
                  <a:lnTo>
                    <a:pt x="588" y="8079"/>
                  </a:lnTo>
                  <a:lnTo>
                    <a:pt x="306" y="7915"/>
                  </a:lnTo>
                  <a:lnTo>
                    <a:pt x="1" y="7680"/>
                  </a:lnTo>
                  <a:lnTo>
                    <a:pt x="2819" y="1"/>
                  </a:lnTo>
                  <a:lnTo>
                    <a:pt x="2819" y="1"/>
                  </a:lnTo>
                  <a:lnTo>
                    <a:pt x="2913" y="48"/>
                  </a:lnTo>
                  <a:lnTo>
                    <a:pt x="3101" y="118"/>
                  </a:lnTo>
                  <a:lnTo>
                    <a:pt x="3359" y="283"/>
                  </a:lnTo>
                  <a:lnTo>
                    <a:pt x="3664" y="494"/>
                  </a:lnTo>
                  <a:lnTo>
                    <a:pt x="3805" y="635"/>
                  </a:lnTo>
                  <a:lnTo>
                    <a:pt x="3946" y="776"/>
                  </a:lnTo>
                  <a:lnTo>
                    <a:pt x="4087" y="964"/>
                  </a:lnTo>
                  <a:lnTo>
                    <a:pt x="4181" y="1151"/>
                  </a:lnTo>
                  <a:lnTo>
                    <a:pt x="4275" y="1363"/>
                  </a:lnTo>
                  <a:lnTo>
                    <a:pt x="4322" y="1621"/>
                  </a:lnTo>
                  <a:lnTo>
                    <a:pt x="4345" y="1879"/>
                  </a:lnTo>
                  <a:lnTo>
                    <a:pt x="4345" y="2161"/>
                  </a:lnTo>
                  <a:lnTo>
                    <a:pt x="8432" y="5073"/>
                  </a:lnTo>
                  <a:lnTo>
                    <a:pt x="8432" y="5073"/>
                  </a:lnTo>
                  <a:lnTo>
                    <a:pt x="8596" y="4956"/>
                  </a:lnTo>
                  <a:lnTo>
                    <a:pt x="8807" y="4862"/>
                  </a:lnTo>
                  <a:lnTo>
                    <a:pt x="9089" y="4721"/>
                  </a:lnTo>
                  <a:lnTo>
                    <a:pt x="9418" y="4580"/>
                  </a:lnTo>
                  <a:lnTo>
                    <a:pt x="9794" y="4463"/>
                  </a:lnTo>
                  <a:lnTo>
                    <a:pt x="10216" y="4345"/>
                  </a:lnTo>
                  <a:lnTo>
                    <a:pt x="10663" y="4298"/>
                  </a:lnTo>
                  <a:lnTo>
                    <a:pt x="10898" y="4298"/>
                  </a:lnTo>
                  <a:lnTo>
                    <a:pt x="11109" y="4298"/>
                  </a:lnTo>
                  <a:lnTo>
                    <a:pt x="11344" y="4322"/>
                  </a:lnTo>
                  <a:lnTo>
                    <a:pt x="11602" y="4369"/>
                  </a:lnTo>
                  <a:lnTo>
                    <a:pt x="11837" y="4439"/>
                  </a:lnTo>
                  <a:lnTo>
                    <a:pt x="12072" y="4533"/>
                  </a:lnTo>
                  <a:lnTo>
                    <a:pt x="12283" y="4651"/>
                  </a:lnTo>
                  <a:lnTo>
                    <a:pt x="12518" y="4791"/>
                  </a:lnTo>
                  <a:lnTo>
                    <a:pt x="12753" y="4956"/>
                  </a:lnTo>
                  <a:lnTo>
                    <a:pt x="12964" y="5167"/>
                  </a:lnTo>
                  <a:lnTo>
                    <a:pt x="13176" y="5402"/>
                  </a:lnTo>
                  <a:lnTo>
                    <a:pt x="13363" y="5684"/>
                  </a:lnTo>
                  <a:lnTo>
                    <a:pt x="13575" y="5989"/>
                  </a:lnTo>
                  <a:lnTo>
                    <a:pt x="13739" y="6341"/>
                  </a:lnTo>
                  <a:lnTo>
                    <a:pt x="13904" y="6741"/>
                  </a:lnTo>
                  <a:lnTo>
                    <a:pt x="14068" y="7163"/>
                  </a:lnTo>
                  <a:lnTo>
                    <a:pt x="14068" y="7163"/>
                  </a:lnTo>
                  <a:lnTo>
                    <a:pt x="15900" y="7610"/>
                  </a:lnTo>
                  <a:lnTo>
                    <a:pt x="18013" y="8126"/>
                  </a:lnTo>
                  <a:lnTo>
                    <a:pt x="20714" y="8831"/>
                  </a:lnTo>
                  <a:lnTo>
                    <a:pt x="23931" y="9700"/>
                  </a:lnTo>
                  <a:lnTo>
                    <a:pt x="27477" y="10710"/>
                  </a:lnTo>
                  <a:lnTo>
                    <a:pt x="29356" y="11250"/>
                  </a:lnTo>
                  <a:lnTo>
                    <a:pt x="31282" y="11837"/>
                  </a:lnTo>
                  <a:lnTo>
                    <a:pt x="33208" y="12447"/>
                  </a:lnTo>
                  <a:lnTo>
                    <a:pt x="35157" y="13058"/>
                  </a:lnTo>
                  <a:lnTo>
                    <a:pt x="37106" y="13716"/>
                  </a:lnTo>
                  <a:lnTo>
                    <a:pt x="39008" y="14397"/>
                  </a:lnTo>
                  <a:lnTo>
                    <a:pt x="40887" y="15078"/>
                  </a:lnTo>
                  <a:lnTo>
                    <a:pt x="42695" y="15782"/>
                  </a:lnTo>
                  <a:lnTo>
                    <a:pt x="44456" y="16487"/>
                  </a:lnTo>
                  <a:lnTo>
                    <a:pt x="46100" y="17215"/>
                  </a:lnTo>
                  <a:lnTo>
                    <a:pt x="47650" y="17943"/>
                  </a:lnTo>
                  <a:lnTo>
                    <a:pt x="48378" y="18295"/>
                  </a:lnTo>
                  <a:lnTo>
                    <a:pt x="49083" y="18671"/>
                  </a:lnTo>
                  <a:lnTo>
                    <a:pt x="49740" y="19046"/>
                  </a:lnTo>
                  <a:lnTo>
                    <a:pt x="50374" y="19422"/>
                  </a:lnTo>
                  <a:lnTo>
                    <a:pt x="50962" y="19774"/>
                  </a:lnTo>
                  <a:lnTo>
                    <a:pt x="51525" y="20150"/>
                  </a:lnTo>
                  <a:lnTo>
                    <a:pt x="52018" y="20526"/>
                  </a:lnTo>
                  <a:lnTo>
                    <a:pt x="52488" y="20878"/>
                  </a:lnTo>
                  <a:lnTo>
                    <a:pt x="52887" y="21254"/>
                  </a:lnTo>
                  <a:lnTo>
                    <a:pt x="53263" y="21630"/>
                  </a:lnTo>
                  <a:lnTo>
                    <a:pt x="53592" y="21982"/>
                  </a:lnTo>
                  <a:lnTo>
                    <a:pt x="53850" y="22358"/>
                  </a:lnTo>
                  <a:lnTo>
                    <a:pt x="54062" y="22710"/>
                  </a:lnTo>
                  <a:lnTo>
                    <a:pt x="54202" y="23062"/>
                  </a:lnTo>
                  <a:lnTo>
                    <a:pt x="54249" y="23250"/>
                  </a:lnTo>
                  <a:lnTo>
                    <a:pt x="54296" y="23438"/>
                  </a:lnTo>
                  <a:lnTo>
                    <a:pt x="54320" y="23602"/>
                  </a:lnTo>
                  <a:lnTo>
                    <a:pt x="54343" y="23790"/>
                  </a:lnTo>
                  <a:lnTo>
                    <a:pt x="54320" y="23955"/>
                  </a:lnTo>
                  <a:lnTo>
                    <a:pt x="54296" y="24119"/>
                  </a:lnTo>
                  <a:lnTo>
                    <a:pt x="54273" y="24307"/>
                  </a:lnTo>
                  <a:lnTo>
                    <a:pt x="54202" y="2447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38"/>
            <p:cNvSpPr/>
            <p:nvPr/>
          </p:nvSpPr>
          <p:spPr>
            <a:xfrm>
              <a:off x="3167875" y="5219375"/>
              <a:ext cx="1331575" cy="544850"/>
            </a:xfrm>
            <a:custGeom>
              <a:avLst/>
              <a:gdLst/>
              <a:ahLst/>
              <a:cxnLst/>
              <a:rect l="l" t="t" r="r" b="b"/>
              <a:pathLst>
                <a:path w="53263" h="21794" extrusionOk="0">
                  <a:moveTo>
                    <a:pt x="1714" y="0"/>
                  </a:moveTo>
                  <a:lnTo>
                    <a:pt x="1597" y="400"/>
                  </a:lnTo>
                  <a:lnTo>
                    <a:pt x="1245" y="1292"/>
                  </a:lnTo>
                  <a:lnTo>
                    <a:pt x="845" y="2184"/>
                  </a:lnTo>
                  <a:lnTo>
                    <a:pt x="446" y="3030"/>
                  </a:lnTo>
                  <a:lnTo>
                    <a:pt x="0" y="3852"/>
                  </a:lnTo>
                  <a:lnTo>
                    <a:pt x="188" y="3946"/>
                  </a:lnTo>
                  <a:lnTo>
                    <a:pt x="376" y="4016"/>
                  </a:lnTo>
                  <a:lnTo>
                    <a:pt x="540" y="4040"/>
                  </a:lnTo>
                  <a:lnTo>
                    <a:pt x="705" y="4063"/>
                  </a:lnTo>
                  <a:lnTo>
                    <a:pt x="845" y="4040"/>
                  </a:lnTo>
                  <a:lnTo>
                    <a:pt x="986" y="4016"/>
                  </a:lnTo>
                  <a:lnTo>
                    <a:pt x="1127" y="3969"/>
                  </a:lnTo>
                  <a:lnTo>
                    <a:pt x="1221" y="3922"/>
                  </a:lnTo>
                  <a:lnTo>
                    <a:pt x="1433" y="3781"/>
                  </a:lnTo>
                  <a:lnTo>
                    <a:pt x="1597" y="3617"/>
                  </a:lnTo>
                  <a:lnTo>
                    <a:pt x="1714" y="3429"/>
                  </a:lnTo>
                  <a:lnTo>
                    <a:pt x="1808" y="3288"/>
                  </a:lnTo>
                  <a:lnTo>
                    <a:pt x="1879" y="3147"/>
                  </a:lnTo>
                  <a:lnTo>
                    <a:pt x="6623" y="4275"/>
                  </a:lnTo>
                  <a:lnTo>
                    <a:pt x="6810" y="4674"/>
                  </a:lnTo>
                  <a:lnTo>
                    <a:pt x="6998" y="5026"/>
                  </a:lnTo>
                  <a:lnTo>
                    <a:pt x="7210" y="5378"/>
                  </a:lnTo>
                  <a:lnTo>
                    <a:pt x="7421" y="5660"/>
                  </a:lnTo>
                  <a:lnTo>
                    <a:pt x="7632" y="5918"/>
                  </a:lnTo>
                  <a:lnTo>
                    <a:pt x="7844" y="6153"/>
                  </a:lnTo>
                  <a:lnTo>
                    <a:pt x="8055" y="6365"/>
                  </a:lnTo>
                  <a:lnTo>
                    <a:pt x="8266" y="6552"/>
                  </a:lnTo>
                  <a:lnTo>
                    <a:pt x="8501" y="6693"/>
                  </a:lnTo>
                  <a:lnTo>
                    <a:pt x="8713" y="6811"/>
                  </a:lnTo>
                  <a:lnTo>
                    <a:pt x="8924" y="6928"/>
                  </a:lnTo>
                  <a:lnTo>
                    <a:pt x="9159" y="6999"/>
                  </a:lnTo>
                  <a:lnTo>
                    <a:pt x="9370" y="7069"/>
                  </a:lnTo>
                  <a:lnTo>
                    <a:pt x="9605" y="7093"/>
                  </a:lnTo>
                  <a:lnTo>
                    <a:pt x="9816" y="7116"/>
                  </a:lnTo>
                  <a:lnTo>
                    <a:pt x="10028" y="7140"/>
                  </a:lnTo>
                  <a:lnTo>
                    <a:pt x="10286" y="7116"/>
                  </a:lnTo>
                  <a:lnTo>
                    <a:pt x="10521" y="7093"/>
                  </a:lnTo>
                  <a:lnTo>
                    <a:pt x="10779" y="7046"/>
                  </a:lnTo>
                  <a:lnTo>
                    <a:pt x="11014" y="6999"/>
                  </a:lnTo>
                  <a:lnTo>
                    <a:pt x="11437" y="6834"/>
                  </a:lnTo>
                  <a:lnTo>
                    <a:pt x="11813" y="6670"/>
                  </a:lnTo>
                  <a:lnTo>
                    <a:pt x="12118" y="6482"/>
                  </a:lnTo>
                  <a:lnTo>
                    <a:pt x="12353" y="6341"/>
                  </a:lnTo>
                  <a:lnTo>
                    <a:pt x="12541" y="6200"/>
                  </a:lnTo>
                  <a:lnTo>
                    <a:pt x="13785" y="6858"/>
                  </a:lnTo>
                  <a:lnTo>
                    <a:pt x="15194" y="7633"/>
                  </a:lnTo>
                  <a:lnTo>
                    <a:pt x="17073" y="8619"/>
                  </a:lnTo>
                  <a:lnTo>
                    <a:pt x="19351" y="9817"/>
                  </a:lnTo>
                  <a:lnTo>
                    <a:pt x="21934" y="11132"/>
                  </a:lnTo>
                  <a:lnTo>
                    <a:pt x="24752" y="12541"/>
                  </a:lnTo>
                  <a:lnTo>
                    <a:pt x="27782" y="13997"/>
                  </a:lnTo>
                  <a:lnTo>
                    <a:pt x="29332" y="14725"/>
                  </a:lnTo>
                  <a:lnTo>
                    <a:pt x="30905" y="15453"/>
                  </a:lnTo>
                  <a:lnTo>
                    <a:pt x="32502" y="16158"/>
                  </a:lnTo>
                  <a:lnTo>
                    <a:pt x="34099" y="16862"/>
                  </a:lnTo>
                  <a:lnTo>
                    <a:pt x="35696" y="17543"/>
                  </a:lnTo>
                  <a:lnTo>
                    <a:pt x="37269" y="18177"/>
                  </a:lnTo>
                  <a:lnTo>
                    <a:pt x="38819" y="18788"/>
                  </a:lnTo>
                  <a:lnTo>
                    <a:pt x="40346" y="19351"/>
                  </a:lnTo>
                  <a:lnTo>
                    <a:pt x="41825" y="19892"/>
                  </a:lnTo>
                  <a:lnTo>
                    <a:pt x="43258" y="20361"/>
                  </a:lnTo>
                  <a:lnTo>
                    <a:pt x="44643" y="20784"/>
                  </a:lnTo>
                  <a:lnTo>
                    <a:pt x="45959" y="21136"/>
                  </a:lnTo>
                  <a:lnTo>
                    <a:pt x="47203" y="21418"/>
                  </a:lnTo>
                  <a:lnTo>
                    <a:pt x="47790" y="21535"/>
                  </a:lnTo>
                  <a:lnTo>
                    <a:pt x="48354" y="21629"/>
                  </a:lnTo>
                  <a:lnTo>
                    <a:pt x="48918" y="21700"/>
                  </a:lnTo>
                  <a:lnTo>
                    <a:pt x="49434" y="21747"/>
                  </a:lnTo>
                  <a:lnTo>
                    <a:pt x="49951" y="21794"/>
                  </a:lnTo>
                  <a:lnTo>
                    <a:pt x="50890" y="21794"/>
                  </a:lnTo>
                  <a:lnTo>
                    <a:pt x="51336" y="21747"/>
                  </a:lnTo>
                  <a:lnTo>
                    <a:pt x="51736" y="21676"/>
                  </a:lnTo>
                  <a:lnTo>
                    <a:pt x="52111" y="21582"/>
                  </a:lnTo>
                  <a:lnTo>
                    <a:pt x="52464" y="21465"/>
                  </a:lnTo>
                  <a:lnTo>
                    <a:pt x="52769" y="21324"/>
                  </a:lnTo>
                  <a:lnTo>
                    <a:pt x="53027" y="21136"/>
                  </a:lnTo>
                  <a:lnTo>
                    <a:pt x="53262" y="20925"/>
                  </a:lnTo>
                  <a:lnTo>
                    <a:pt x="52863" y="20948"/>
                  </a:lnTo>
                  <a:lnTo>
                    <a:pt x="51994" y="20948"/>
                  </a:lnTo>
                  <a:lnTo>
                    <a:pt x="51548" y="20925"/>
                  </a:lnTo>
                  <a:lnTo>
                    <a:pt x="51078" y="20878"/>
                  </a:lnTo>
                  <a:lnTo>
                    <a:pt x="50632" y="20831"/>
                  </a:lnTo>
                  <a:lnTo>
                    <a:pt x="49716" y="20667"/>
                  </a:lnTo>
                  <a:lnTo>
                    <a:pt x="48824" y="20479"/>
                  </a:lnTo>
                  <a:lnTo>
                    <a:pt x="47908" y="20244"/>
                  </a:lnTo>
                  <a:lnTo>
                    <a:pt x="47015" y="19985"/>
                  </a:lnTo>
                  <a:lnTo>
                    <a:pt x="46146" y="19704"/>
                  </a:lnTo>
                  <a:lnTo>
                    <a:pt x="45278" y="19422"/>
                  </a:lnTo>
                  <a:lnTo>
                    <a:pt x="43187" y="18670"/>
                  </a:lnTo>
                  <a:lnTo>
                    <a:pt x="41121" y="17895"/>
                  </a:lnTo>
                  <a:lnTo>
                    <a:pt x="39054" y="17073"/>
                  </a:lnTo>
                  <a:lnTo>
                    <a:pt x="37011" y="16228"/>
                  </a:lnTo>
                  <a:lnTo>
                    <a:pt x="34968" y="15336"/>
                  </a:lnTo>
                  <a:lnTo>
                    <a:pt x="32925" y="14443"/>
                  </a:lnTo>
                  <a:lnTo>
                    <a:pt x="30905" y="13504"/>
                  </a:lnTo>
                  <a:lnTo>
                    <a:pt x="28886" y="12564"/>
                  </a:lnTo>
                  <a:lnTo>
                    <a:pt x="26889" y="11578"/>
                  </a:lnTo>
                  <a:lnTo>
                    <a:pt x="24893" y="10592"/>
                  </a:lnTo>
                  <a:lnTo>
                    <a:pt x="22897" y="9582"/>
                  </a:lnTo>
                  <a:lnTo>
                    <a:pt x="20924" y="8572"/>
                  </a:lnTo>
                  <a:lnTo>
                    <a:pt x="16979" y="6506"/>
                  </a:lnTo>
                  <a:lnTo>
                    <a:pt x="13081" y="4415"/>
                  </a:lnTo>
                  <a:lnTo>
                    <a:pt x="12846" y="4556"/>
                  </a:lnTo>
                  <a:lnTo>
                    <a:pt x="12588" y="4674"/>
                  </a:lnTo>
                  <a:lnTo>
                    <a:pt x="12306" y="4791"/>
                  </a:lnTo>
                  <a:lnTo>
                    <a:pt x="12047" y="4885"/>
                  </a:lnTo>
                  <a:lnTo>
                    <a:pt x="11766" y="4956"/>
                  </a:lnTo>
                  <a:lnTo>
                    <a:pt x="11460" y="5003"/>
                  </a:lnTo>
                  <a:lnTo>
                    <a:pt x="11178" y="5026"/>
                  </a:lnTo>
                  <a:lnTo>
                    <a:pt x="10897" y="5050"/>
                  </a:lnTo>
                  <a:lnTo>
                    <a:pt x="10591" y="5026"/>
                  </a:lnTo>
                  <a:lnTo>
                    <a:pt x="10310" y="5003"/>
                  </a:lnTo>
                  <a:lnTo>
                    <a:pt x="10004" y="4956"/>
                  </a:lnTo>
                  <a:lnTo>
                    <a:pt x="9722" y="4862"/>
                  </a:lnTo>
                  <a:lnTo>
                    <a:pt x="9323" y="4721"/>
                  </a:lnTo>
                  <a:lnTo>
                    <a:pt x="8924" y="4509"/>
                  </a:lnTo>
                  <a:lnTo>
                    <a:pt x="8572" y="4275"/>
                  </a:lnTo>
                  <a:lnTo>
                    <a:pt x="8243" y="3993"/>
                  </a:lnTo>
                  <a:lnTo>
                    <a:pt x="7938" y="3687"/>
                  </a:lnTo>
                  <a:lnTo>
                    <a:pt x="7656" y="3335"/>
                  </a:lnTo>
                  <a:lnTo>
                    <a:pt x="7421" y="2959"/>
                  </a:lnTo>
                  <a:lnTo>
                    <a:pt x="7233" y="2584"/>
                  </a:lnTo>
                  <a:lnTo>
                    <a:pt x="6552" y="2490"/>
                  </a:lnTo>
                  <a:lnTo>
                    <a:pt x="5848" y="2396"/>
                  </a:lnTo>
                  <a:lnTo>
                    <a:pt x="5143" y="2255"/>
                  </a:lnTo>
                  <a:lnTo>
                    <a:pt x="4462" y="2114"/>
                  </a:lnTo>
                  <a:lnTo>
                    <a:pt x="3781" y="1926"/>
                  </a:lnTo>
                  <a:lnTo>
                    <a:pt x="3100" y="1738"/>
                  </a:lnTo>
                  <a:lnTo>
                    <a:pt x="2442" y="1503"/>
                  </a:lnTo>
                  <a:lnTo>
                    <a:pt x="1785" y="1245"/>
                  </a:lnTo>
                  <a:lnTo>
                    <a:pt x="1714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38"/>
            <p:cNvSpPr/>
            <p:nvPr/>
          </p:nvSpPr>
          <p:spPr>
            <a:xfrm>
              <a:off x="3167875" y="5219375"/>
              <a:ext cx="1331575" cy="544850"/>
            </a:xfrm>
            <a:custGeom>
              <a:avLst/>
              <a:gdLst/>
              <a:ahLst/>
              <a:cxnLst/>
              <a:rect l="l" t="t" r="r" b="b"/>
              <a:pathLst>
                <a:path w="53263" h="21794" fill="none" extrusionOk="0">
                  <a:moveTo>
                    <a:pt x="1714" y="0"/>
                  </a:moveTo>
                  <a:lnTo>
                    <a:pt x="1714" y="0"/>
                  </a:lnTo>
                  <a:lnTo>
                    <a:pt x="1597" y="400"/>
                  </a:lnTo>
                  <a:lnTo>
                    <a:pt x="1597" y="400"/>
                  </a:lnTo>
                  <a:lnTo>
                    <a:pt x="1245" y="1292"/>
                  </a:lnTo>
                  <a:lnTo>
                    <a:pt x="845" y="2184"/>
                  </a:lnTo>
                  <a:lnTo>
                    <a:pt x="446" y="3030"/>
                  </a:lnTo>
                  <a:lnTo>
                    <a:pt x="0" y="3852"/>
                  </a:lnTo>
                  <a:lnTo>
                    <a:pt x="0" y="3852"/>
                  </a:lnTo>
                  <a:lnTo>
                    <a:pt x="188" y="3946"/>
                  </a:lnTo>
                  <a:lnTo>
                    <a:pt x="376" y="4016"/>
                  </a:lnTo>
                  <a:lnTo>
                    <a:pt x="540" y="4040"/>
                  </a:lnTo>
                  <a:lnTo>
                    <a:pt x="705" y="4063"/>
                  </a:lnTo>
                  <a:lnTo>
                    <a:pt x="705" y="4063"/>
                  </a:lnTo>
                  <a:lnTo>
                    <a:pt x="845" y="4040"/>
                  </a:lnTo>
                  <a:lnTo>
                    <a:pt x="986" y="4016"/>
                  </a:lnTo>
                  <a:lnTo>
                    <a:pt x="1127" y="3969"/>
                  </a:lnTo>
                  <a:lnTo>
                    <a:pt x="1221" y="3922"/>
                  </a:lnTo>
                  <a:lnTo>
                    <a:pt x="1433" y="3781"/>
                  </a:lnTo>
                  <a:lnTo>
                    <a:pt x="1597" y="3617"/>
                  </a:lnTo>
                  <a:lnTo>
                    <a:pt x="1714" y="3429"/>
                  </a:lnTo>
                  <a:lnTo>
                    <a:pt x="1808" y="3288"/>
                  </a:lnTo>
                  <a:lnTo>
                    <a:pt x="1879" y="3147"/>
                  </a:lnTo>
                  <a:lnTo>
                    <a:pt x="6623" y="4275"/>
                  </a:lnTo>
                  <a:lnTo>
                    <a:pt x="6623" y="4275"/>
                  </a:lnTo>
                  <a:lnTo>
                    <a:pt x="6810" y="4674"/>
                  </a:lnTo>
                  <a:lnTo>
                    <a:pt x="6998" y="5026"/>
                  </a:lnTo>
                  <a:lnTo>
                    <a:pt x="7210" y="5378"/>
                  </a:lnTo>
                  <a:lnTo>
                    <a:pt x="7421" y="5660"/>
                  </a:lnTo>
                  <a:lnTo>
                    <a:pt x="7632" y="5918"/>
                  </a:lnTo>
                  <a:lnTo>
                    <a:pt x="7844" y="6153"/>
                  </a:lnTo>
                  <a:lnTo>
                    <a:pt x="8055" y="6365"/>
                  </a:lnTo>
                  <a:lnTo>
                    <a:pt x="8266" y="6552"/>
                  </a:lnTo>
                  <a:lnTo>
                    <a:pt x="8501" y="6693"/>
                  </a:lnTo>
                  <a:lnTo>
                    <a:pt x="8713" y="6811"/>
                  </a:lnTo>
                  <a:lnTo>
                    <a:pt x="8924" y="6928"/>
                  </a:lnTo>
                  <a:lnTo>
                    <a:pt x="9159" y="6999"/>
                  </a:lnTo>
                  <a:lnTo>
                    <a:pt x="9370" y="7069"/>
                  </a:lnTo>
                  <a:lnTo>
                    <a:pt x="9605" y="7093"/>
                  </a:lnTo>
                  <a:lnTo>
                    <a:pt x="9816" y="7116"/>
                  </a:lnTo>
                  <a:lnTo>
                    <a:pt x="10028" y="7140"/>
                  </a:lnTo>
                  <a:lnTo>
                    <a:pt x="10028" y="7140"/>
                  </a:lnTo>
                  <a:lnTo>
                    <a:pt x="10286" y="7116"/>
                  </a:lnTo>
                  <a:lnTo>
                    <a:pt x="10521" y="7093"/>
                  </a:lnTo>
                  <a:lnTo>
                    <a:pt x="10779" y="7046"/>
                  </a:lnTo>
                  <a:lnTo>
                    <a:pt x="11014" y="6999"/>
                  </a:lnTo>
                  <a:lnTo>
                    <a:pt x="11437" y="6834"/>
                  </a:lnTo>
                  <a:lnTo>
                    <a:pt x="11813" y="6670"/>
                  </a:lnTo>
                  <a:lnTo>
                    <a:pt x="12118" y="6482"/>
                  </a:lnTo>
                  <a:lnTo>
                    <a:pt x="12353" y="6341"/>
                  </a:lnTo>
                  <a:lnTo>
                    <a:pt x="12541" y="6200"/>
                  </a:lnTo>
                  <a:lnTo>
                    <a:pt x="12541" y="6200"/>
                  </a:lnTo>
                  <a:lnTo>
                    <a:pt x="13785" y="6858"/>
                  </a:lnTo>
                  <a:lnTo>
                    <a:pt x="15194" y="7633"/>
                  </a:lnTo>
                  <a:lnTo>
                    <a:pt x="17073" y="8619"/>
                  </a:lnTo>
                  <a:lnTo>
                    <a:pt x="19351" y="9817"/>
                  </a:lnTo>
                  <a:lnTo>
                    <a:pt x="21934" y="11132"/>
                  </a:lnTo>
                  <a:lnTo>
                    <a:pt x="24752" y="12541"/>
                  </a:lnTo>
                  <a:lnTo>
                    <a:pt x="27782" y="13997"/>
                  </a:lnTo>
                  <a:lnTo>
                    <a:pt x="29332" y="14725"/>
                  </a:lnTo>
                  <a:lnTo>
                    <a:pt x="30905" y="15453"/>
                  </a:lnTo>
                  <a:lnTo>
                    <a:pt x="32502" y="16158"/>
                  </a:lnTo>
                  <a:lnTo>
                    <a:pt x="34099" y="16862"/>
                  </a:lnTo>
                  <a:lnTo>
                    <a:pt x="35696" y="17543"/>
                  </a:lnTo>
                  <a:lnTo>
                    <a:pt x="37269" y="18177"/>
                  </a:lnTo>
                  <a:lnTo>
                    <a:pt x="38819" y="18788"/>
                  </a:lnTo>
                  <a:lnTo>
                    <a:pt x="40346" y="19351"/>
                  </a:lnTo>
                  <a:lnTo>
                    <a:pt x="41825" y="19892"/>
                  </a:lnTo>
                  <a:lnTo>
                    <a:pt x="43258" y="20361"/>
                  </a:lnTo>
                  <a:lnTo>
                    <a:pt x="44643" y="20784"/>
                  </a:lnTo>
                  <a:lnTo>
                    <a:pt x="45959" y="21136"/>
                  </a:lnTo>
                  <a:lnTo>
                    <a:pt x="47203" y="21418"/>
                  </a:lnTo>
                  <a:lnTo>
                    <a:pt x="47790" y="21535"/>
                  </a:lnTo>
                  <a:lnTo>
                    <a:pt x="48354" y="21629"/>
                  </a:lnTo>
                  <a:lnTo>
                    <a:pt x="48918" y="21700"/>
                  </a:lnTo>
                  <a:lnTo>
                    <a:pt x="49434" y="21747"/>
                  </a:lnTo>
                  <a:lnTo>
                    <a:pt x="49951" y="21794"/>
                  </a:lnTo>
                  <a:lnTo>
                    <a:pt x="50421" y="21794"/>
                  </a:lnTo>
                  <a:lnTo>
                    <a:pt x="50421" y="21794"/>
                  </a:lnTo>
                  <a:lnTo>
                    <a:pt x="50890" y="21794"/>
                  </a:lnTo>
                  <a:lnTo>
                    <a:pt x="51336" y="21747"/>
                  </a:lnTo>
                  <a:lnTo>
                    <a:pt x="51736" y="21676"/>
                  </a:lnTo>
                  <a:lnTo>
                    <a:pt x="52111" y="21582"/>
                  </a:lnTo>
                  <a:lnTo>
                    <a:pt x="52464" y="21465"/>
                  </a:lnTo>
                  <a:lnTo>
                    <a:pt x="52769" y="21324"/>
                  </a:lnTo>
                  <a:lnTo>
                    <a:pt x="53027" y="21136"/>
                  </a:lnTo>
                  <a:lnTo>
                    <a:pt x="53262" y="20925"/>
                  </a:lnTo>
                  <a:lnTo>
                    <a:pt x="53262" y="20925"/>
                  </a:lnTo>
                  <a:lnTo>
                    <a:pt x="52863" y="20948"/>
                  </a:lnTo>
                  <a:lnTo>
                    <a:pt x="52440" y="20948"/>
                  </a:lnTo>
                  <a:lnTo>
                    <a:pt x="52440" y="20948"/>
                  </a:lnTo>
                  <a:lnTo>
                    <a:pt x="51994" y="20948"/>
                  </a:lnTo>
                  <a:lnTo>
                    <a:pt x="51548" y="20925"/>
                  </a:lnTo>
                  <a:lnTo>
                    <a:pt x="51078" y="20878"/>
                  </a:lnTo>
                  <a:lnTo>
                    <a:pt x="50632" y="20831"/>
                  </a:lnTo>
                  <a:lnTo>
                    <a:pt x="49716" y="20667"/>
                  </a:lnTo>
                  <a:lnTo>
                    <a:pt x="48824" y="20479"/>
                  </a:lnTo>
                  <a:lnTo>
                    <a:pt x="47908" y="20244"/>
                  </a:lnTo>
                  <a:lnTo>
                    <a:pt x="47015" y="19985"/>
                  </a:lnTo>
                  <a:lnTo>
                    <a:pt x="46146" y="19704"/>
                  </a:lnTo>
                  <a:lnTo>
                    <a:pt x="45278" y="19422"/>
                  </a:lnTo>
                  <a:lnTo>
                    <a:pt x="45278" y="19422"/>
                  </a:lnTo>
                  <a:lnTo>
                    <a:pt x="43187" y="18670"/>
                  </a:lnTo>
                  <a:lnTo>
                    <a:pt x="41121" y="17895"/>
                  </a:lnTo>
                  <a:lnTo>
                    <a:pt x="39054" y="17073"/>
                  </a:lnTo>
                  <a:lnTo>
                    <a:pt x="37011" y="16228"/>
                  </a:lnTo>
                  <a:lnTo>
                    <a:pt x="34968" y="15336"/>
                  </a:lnTo>
                  <a:lnTo>
                    <a:pt x="32925" y="14443"/>
                  </a:lnTo>
                  <a:lnTo>
                    <a:pt x="30905" y="13504"/>
                  </a:lnTo>
                  <a:lnTo>
                    <a:pt x="28886" y="12564"/>
                  </a:lnTo>
                  <a:lnTo>
                    <a:pt x="26889" y="11578"/>
                  </a:lnTo>
                  <a:lnTo>
                    <a:pt x="24893" y="10592"/>
                  </a:lnTo>
                  <a:lnTo>
                    <a:pt x="22897" y="9582"/>
                  </a:lnTo>
                  <a:lnTo>
                    <a:pt x="20924" y="8572"/>
                  </a:lnTo>
                  <a:lnTo>
                    <a:pt x="16979" y="6506"/>
                  </a:lnTo>
                  <a:lnTo>
                    <a:pt x="13081" y="4415"/>
                  </a:lnTo>
                  <a:lnTo>
                    <a:pt x="13081" y="4415"/>
                  </a:lnTo>
                  <a:lnTo>
                    <a:pt x="12846" y="4556"/>
                  </a:lnTo>
                  <a:lnTo>
                    <a:pt x="12588" y="4674"/>
                  </a:lnTo>
                  <a:lnTo>
                    <a:pt x="12306" y="4791"/>
                  </a:lnTo>
                  <a:lnTo>
                    <a:pt x="12047" y="4885"/>
                  </a:lnTo>
                  <a:lnTo>
                    <a:pt x="11766" y="4956"/>
                  </a:lnTo>
                  <a:lnTo>
                    <a:pt x="11460" y="5003"/>
                  </a:lnTo>
                  <a:lnTo>
                    <a:pt x="11178" y="5026"/>
                  </a:lnTo>
                  <a:lnTo>
                    <a:pt x="10897" y="5050"/>
                  </a:lnTo>
                  <a:lnTo>
                    <a:pt x="10897" y="5050"/>
                  </a:lnTo>
                  <a:lnTo>
                    <a:pt x="10591" y="5026"/>
                  </a:lnTo>
                  <a:lnTo>
                    <a:pt x="10310" y="5003"/>
                  </a:lnTo>
                  <a:lnTo>
                    <a:pt x="10004" y="4956"/>
                  </a:lnTo>
                  <a:lnTo>
                    <a:pt x="9722" y="4862"/>
                  </a:lnTo>
                  <a:lnTo>
                    <a:pt x="9722" y="4862"/>
                  </a:lnTo>
                  <a:lnTo>
                    <a:pt x="9323" y="4721"/>
                  </a:lnTo>
                  <a:lnTo>
                    <a:pt x="8924" y="4509"/>
                  </a:lnTo>
                  <a:lnTo>
                    <a:pt x="8572" y="4275"/>
                  </a:lnTo>
                  <a:lnTo>
                    <a:pt x="8243" y="3993"/>
                  </a:lnTo>
                  <a:lnTo>
                    <a:pt x="7938" y="3687"/>
                  </a:lnTo>
                  <a:lnTo>
                    <a:pt x="7656" y="3335"/>
                  </a:lnTo>
                  <a:lnTo>
                    <a:pt x="7421" y="2959"/>
                  </a:lnTo>
                  <a:lnTo>
                    <a:pt x="7233" y="2584"/>
                  </a:lnTo>
                  <a:lnTo>
                    <a:pt x="7233" y="2584"/>
                  </a:lnTo>
                  <a:lnTo>
                    <a:pt x="6552" y="2490"/>
                  </a:lnTo>
                  <a:lnTo>
                    <a:pt x="5848" y="2396"/>
                  </a:lnTo>
                  <a:lnTo>
                    <a:pt x="5143" y="2255"/>
                  </a:lnTo>
                  <a:lnTo>
                    <a:pt x="4462" y="2114"/>
                  </a:lnTo>
                  <a:lnTo>
                    <a:pt x="3781" y="1926"/>
                  </a:lnTo>
                  <a:lnTo>
                    <a:pt x="3100" y="1738"/>
                  </a:lnTo>
                  <a:lnTo>
                    <a:pt x="2442" y="1503"/>
                  </a:lnTo>
                  <a:lnTo>
                    <a:pt x="1785" y="1245"/>
                  </a:lnTo>
                  <a:lnTo>
                    <a:pt x="1785" y="1245"/>
                  </a:lnTo>
                  <a:lnTo>
                    <a:pt x="171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38"/>
            <p:cNvSpPr/>
            <p:nvPr/>
          </p:nvSpPr>
          <p:spPr>
            <a:xfrm>
              <a:off x="2500900" y="5324475"/>
              <a:ext cx="604175" cy="272425"/>
            </a:xfrm>
            <a:custGeom>
              <a:avLst/>
              <a:gdLst/>
              <a:ahLst/>
              <a:cxnLst/>
              <a:rect l="l" t="t" r="r" b="b"/>
              <a:pathLst>
                <a:path w="24167" h="10897" extrusionOk="0">
                  <a:moveTo>
                    <a:pt x="1363" y="0"/>
                  </a:moveTo>
                  <a:lnTo>
                    <a:pt x="1222" y="24"/>
                  </a:lnTo>
                  <a:lnTo>
                    <a:pt x="1081" y="71"/>
                  </a:lnTo>
                  <a:lnTo>
                    <a:pt x="964" y="117"/>
                  </a:lnTo>
                  <a:lnTo>
                    <a:pt x="729" y="235"/>
                  </a:lnTo>
                  <a:lnTo>
                    <a:pt x="541" y="352"/>
                  </a:lnTo>
                  <a:lnTo>
                    <a:pt x="400" y="493"/>
                  </a:lnTo>
                  <a:lnTo>
                    <a:pt x="283" y="634"/>
                  </a:lnTo>
                  <a:lnTo>
                    <a:pt x="165" y="799"/>
                  </a:lnTo>
                  <a:lnTo>
                    <a:pt x="95" y="963"/>
                  </a:lnTo>
                  <a:lnTo>
                    <a:pt x="48" y="1127"/>
                  </a:lnTo>
                  <a:lnTo>
                    <a:pt x="24" y="1292"/>
                  </a:lnTo>
                  <a:lnTo>
                    <a:pt x="1" y="1456"/>
                  </a:lnTo>
                  <a:lnTo>
                    <a:pt x="24" y="1620"/>
                  </a:lnTo>
                  <a:lnTo>
                    <a:pt x="71" y="1949"/>
                  </a:lnTo>
                  <a:lnTo>
                    <a:pt x="142" y="2255"/>
                  </a:lnTo>
                  <a:lnTo>
                    <a:pt x="236" y="2513"/>
                  </a:lnTo>
                  <a:lnTo>
                    <a:pt x="330" y="2677"/>
                  </a:lnTo>
                  <a:lnTo>
                    <a:pt x="471" y="2865"/>
                  </a:lnTo>
                  <a:lnTo>
                    <a:pt x="612" y="3006"/>
                  </a:lnTo>
                  <a:lnTo>
                    <a:pt x="799" y="3147"/>
                  </a:lnTo>
                  <a:lnTo>
                    <a:pt x="1457" y="3523"/>
                  </a:lnTo>
                  <a:lnTo>
                    <a:pt x="2420" y="4063"/>
                  </a:lnTo>
                  <a:lnTo>
                    <a:pt x="3594" y="4697"/>
                  </a:lnTo>
                  <a:lnTo>
                    <a:pt x="4956" y="5401"/>
                  </a:lnTo>
                  <a:lnTo>
                    <a:pt x="6436" y="6129"/>
                  </a:lnTo>
                  <a:lnTo>
                    <a:pt x="7986" y="6857"/>
                  </a:lnTo>
                  <a:lnTo>
                    <a:pt x="9559" y="7539"/>
                  </a:lnTo>
                  <a:lnTo>
                    <a:pt x="10311" y="7844"/>
                  </a:lnTo>
                  <a:lnTo>
                    <a:pt x="11062" y="8149"/>
                  </a:lnTo>
                  <a:lnTo>
                    <a:pt x="12001" y="8478"/>
                  </a:lnTo>
                  <a:lnTo>
                    <a:pt x="12964" y="8807"/>
                  </a:lnTo>
                  <a:lnTo>
                    <a:pt x="13927" y="9135"/>
                  </a:lnTo>
                  <a:lnTo>
                    <a:pt x="14890" y="9417"/>
                  </a:lnTo>
                  <a:lnTo>
                    <a:pt x="15853" y="9699"/>
                  </a:lnTo>
                  <a:lnTo>
                    <a:pt x="16769" y="9957"/>
                  </a:lnTo>
                  <a:lnTo>
                    <a:pt x="17685" y="10192"/>
                  </a:lnTo>
                  <a:lnTo>
                    <a:pt x="18553" y="10404"/>
                  </a:lnTo>
                  <a:lnTo>
                    <a:pt x="19235" y="10545"/>
                  </a:lnTo>
                  <a:lnTo>
                    <a:pt x="19892" y="10662"/>
                  </a:lnTo>
                  <a:lnTo>
                    <a:pt x="20503" y="10756"/>
                  </a:lnTo>
                  <a:lnTo>
                    <a:pt x="21066" y="10826"/>
                  </a:lnTo>
                  <a:lnTo>
                    <a:pt x="21583" y="10897"/>
                  </a:lnTo>
                  <a:lnTo>
                    <a:pt x="22475" y="10897"/>
                  </a:lnTo>
                  <a:lnTo>
                    <a:pt x="22828" y="10873"/>
                  </a:lnTo>
                  <a:lnTo>
                    <a:pt x="23039" y="10826"/>
                  </a:lnTo>
                  <a:lnTo>
                    <a:pt x="23203" y="10756"/>
                  </a:lnTo>
                  <a:lnTo>
                    <a:pt x="23368" y="10685"/>
                  </a:lnTo>
                  <a:lnTo>
                    <a:pt x="23509" y="10615"/>
                  </a:lnTo>
                  <a:lnTo>
                    <a:pt x="23650" y="10521"/>
                  </a:lnTo>
                  <a:lnTo>
                    <a:pt x="23743" y="10427"/>
                  </a:lnTo>
                  <a:lnTo>
                    <a:pt x="23837" y="10333"/>
                  </a:lnTo>
                  <a:lnTo>
                    <a:pt x="23908" y="10216"/>
                  </a:lnTo>
                  <a:lnTo>
                    <a:pt x="24025" y="9957"/>
                  </a:lnTo>
                  <a:lnTo>
                    <a:pt x="24096" y="9699"/>
                  </a:lnTo>
                  <a:lnTo>
                    <a:pt x="24143" y="9417"/>
                  </a:lnTo>
                  <a:lnTo>
                    <a:pt x="24166" y="9112"/>
                  </a:lnTo>
                  <a:lnTo>
                    <a:pt x="24143" y="8948"/>
                  </a:lnTo>
                  <a:lnTo>
                    <a:pt x="24096" y="8760"/>
                  </a:lnTo>
                  <a:lnTo>
                    <a:pt x="24025" y="8572"/>
                  </a:lnTo>
                  <a:lnTo>
                    <a:pt x="23908" y="8407"/>
                  </a:lnTo>
                  <a:lnTo>
                    <a:pt x="23767" y="8267"/>
                  </a:lnTo>
                  <a:lnTo>
                    <a:pt x="23603" y="8126"/>
                  </a:lnTo>
                  <a:lnTo>
                    <a:pt x="23415" y="8008"/>
                  </a:lnTo>
                  <a:lnTo>
                    <a:pt x="23203" y="7914"/>
                  </a:lnTo>
                  <a:lnTo>
                    <a:pt x="19070" y="6388"/>
                  </a:lnTo>
                  <a:lnTo>
                    <a:pt x="2091" y="94"/>
                  </a:lnTo>
                  <a:lnTo>
                    <a:pt x="1786" y="24"/>
                  </a:lnTo>
                  <a:lnTo>
                    <a:pt x="15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38"/>
            <p:cNvSpPr/>
            <p:nvPr/>
          </p:nvSpPr>
          <p:spPr>
            <a:xfrm>
              <a:off x="2500900" y="5324475"/>
              <a:ext cx="604175" cy="272425"/>
            </a:xfrm>
            <a:custGeom>
              <a:avLst/>
              <a:gdLst/>
              <a:ahLst/>
              <a:cxnLst/>
              <a:rect l="l" t="t" r="r" b="b"/>
              <a:pathLst>
                <a:path w="24167" h="10897" fill="none" extrusionOk="0">
                  <a:moveTo>
                    <a:pt x="22828" y="10873"/>
                  </a:moveTo>
                  <a:lnTo>
                    <a:pt x="22828" y="10873"/>
                  </a:lnTo>
                  <a:lnTo>
                    <a:pt x="22475" y="10897"/>
                  </a:lnTo>
                  <a:lnTo>
                    <a:pt x="22053" y="10897"/>
                  </a:lnTo>
                  <a:lnTo>
                    <a:pt x="21583" y="10897"/>
                  </a:lnTo>
                  <a:lnTo>
                    <a:pt x="21066" y="10826"/>
                  </a:lnTo>
                  <a:lnTo>
                    <a:pt x="20503" y="10756"/>
                  </a:lnTo>
                  <a:lnTo>
                    <a:pt x="19892" y="10662"/>
                  </a:lnTo>
                  <a:lnTo>
                    <a:pt x="19235" y="10545"/>
                  </a:lnTo>
                  <a:lnTo>
                    <a:pt x="18553" y="10404"/>
                  </a:lnTo>
                  <a:lnTo>
                    <a:pt x="18553" y="10404"/>
                  </a:lnTo>
                  <a:lnTo>
                    <a:pt x="18553" y="10404"/>
                  </a:lnTo>
                  <a:lnTo>
                    <a:pt x="17685" y="10192"/>
                  </a:lnTo>
                  <a:lnTo>
                    <a:pt x="16769" y="9957"/>
                  </a:lnTo>
                  <a:lnTo>
                    <a:pt x="15853" y="9699"/>
                  </a:lnTo>
                  <a:lnTo>
                    <a:pt x="14890" y="9417"/>
                  </a:lnTo>
                  <a:lnTo>
                    <a:pt x="13927" y="9135"/>
                  </a:lnTo>
                  <a:lnTo>
                    <a:pt x="12964" y="8807"/>
                  </a:lnTo>
                  <a:lnTo>
                    <a:pt x="12001" y="8478"/>
                  </a:lnTo>
                  <a:lnTo>
                    <a:pt x="11062" y="8149"/>
                  </a:lnTo>
                  <a:lnTo>
                    <a:pt x="11062" y="8149"/>
                  </a:lnTo>
                  <a:lnTo>
                    <a:pt x="10311" y="7844"/>
                  </a:lnTo>
                  <a:lnTo>
                    <a:pt x="9559" y="7539"/>
                  </a:lnTo>
                  <a:lnTo>
                    <a:pt x="7986" y="6857"/>
                  </a:lnTo>
                  <a:lnTo>
                    <a:pt x="6436" y="6129"/>
                  </a:lnTo>
                  <a:lnTo>
                    <a:pt x="4956" y="5401"/>
                  </a:lnTo>
                  <a:lnTo>
                    <a:pt x="3594" y="4697"/>
                  </a:lnTo>
                  <a:lnTo>
                    <a:pt x="2420" y="4063"/>
                  </a:lnTo>
                  <a:lnTo>
                    <a:pt x="1457" y="3523"/>
                  </a:lnTo>
                  <a:lnTo>
                    <a:pt x="799" y="3147"/>
                  </a:lnTo>
                  <a:lnTo>
                    <a:pt x="799" y="3147"/>
                  </a:lnTo>
                  <a:lnTo>
                    <a:pt x="612" y="3006"/>
                  </a:lnTo>
                  <a:lnTo>
                    <a:pt x="471" y="2865"/>
                  </a:lnTo>
                  <a:lnTo>
                    <a:pt x="330" y="2677"/>
                  </a:lnTo>
                  <a:lnTo>
                    <a:pt x="236" y="2513"/>
                  </a:lnTo>
                  <a:lnTo>
                    <a:pt x="236" y="2513"/>
                  </a:lnTo>
                  <a:lnTo>
                    <a:pt x="142" y="2255"/>
                  </a:lnTo>
                  <a:lnTo>
                    <a:pt x="71" y="1949"/>
                  </a:lnTo>
                  <a:lnTo>
                    <a:pt x="24" y="1620"/>
                  </a:lnTo>
                  <a:lnTo>
                    <a:pt x="1" y="1456"/>
                  </a:lnTo>
                  <a:lnTo>
                    <a:pt x="24" y="1292"/>
                  </a:lnTo>
                  <a:lnTo>
                    <a:pt x="48" y="1127"/>
                  </a:lnTo>
                  <a:lnTo>
                    <a:pt x="95" y="963"/>
                  </a:lnTo>
                  <a:lnTo>
                    <a:pt x="165" y="799"/>
                  </a:lnTo>
                  <a:lnTo>
                    <a:pt x="283" y="634"/>
                  </a:lnTo>
                  <a:lnTo>
                    <a:pt x="400" y="493"/>
                  </a:lnTo>
                  <a:lnTo>
                    <a:pt x="541" y="352"/>
                  </a:lnTo>
                  <a:lnTo>
                    <a:pt x="729" y="235"/>
                  </a:lnTo>
                  <a:lnTo>
                    <a:pt x="964" y="117"/>
                  </a:lnTo>
                  <a:lnTo>
                    <a:pt x="964" y="117"/>
                  </a:lnTo>
                  <a:lnTo>
                    <a:pt x="1081" y="71"/>
                  </a:lnTo>
                  <a:lnTo>
                    <a:pt x="1222" y="24"/>
                  </a:lnTo>
                  <a:lnTo>
                    <a:pt x="1363" y="0"/>
                  </a:lnTo>
                  <a:lnTo>
                    <a:pt x="1504" y="0"/>
                  </a:lnTo>
                  <a:lnTo>
                    <a:pt x="1786" y="24"/>
                  </a:lnTo>
                  <a:lnTo>
                    <a:pt x="2091" y="94"/>
                  </a:lnTo>
                  <a:lnTo>
                    <a:pt x="19070" y="6388"/>
                  </a:lnTo>
                  <a:lnTo>
                    <a:pt x="19070" y="6388"/>
                  </a:lnTo>
                  <a:lnTo>
                    <a:pt x="23203" y="7914"/>
                  </a:lnTo>
                  <a:lnTo>
                    <a:pt x="23203" y="7914"/>
                  </a:lnTo>
                  <a:lnTo>
                    <a:pt x="23415" y="8008"/>
                  </a:lnTo>
                  <a:lnTo>
                    <a:pt x="23603" y="8126"/>
                  </a:lnTo>
                  <a:lnTo>
                    <a:pt x="23767" y="8267"/>
                  </a:lnTo>
                  <a:lnTo>
                    <a:pt x="23908" y="8407"/>
                  </a:lnTo>
                  <a:lnTo>
                    <a:pt x="24025" y="8572"/>
                  </a:lnTo>
                  <a:lnTo>
                    <a:pt x="24096" y="8760"/>
                  </a:lnTo>
                  <a:lnTo>
                    <a:pt x="24143" y="8948"/>
                  </a:lnTo>
                  <a:lnTo>
                    <a:pt x="24166" y="9112"/>
                  </a:lnTo>
                  <a:lnTo>
                    <a:pt x="24166" y="9112"/>
                  </a:lnTo>
                  <a:lnTo>
                    <a:pt x="24143" y="9417"/>
                  </a:lnTo>
                  <a:lnTo>
                    <a:pt x="24096" y="9699"/>
                  </a:lnTo>
                  <a:lnTo>
                    <a:pt x="24025" y="9957"/>
                  </a:lnTo>
                  <a:lnTo>
                    <a:pt x="23908" y="10216"/>
                  </a:lnTo>
                  <a:lnTo>
                    <a:pt x="23837" y="10333"/>
                  </a:lnTo>
                  <a:lnTo>
                    <a:pt x="23743" y="10427"/>
                  </a:lnTo>
                  <a:lnTo>
                    <a:pt x="23650" y="10521"/>
                  </a:lnTo>
                  <a:lnTo>
                    <a:pt x="23509" y="10615"/>
                  </a:lnTo>
                  <a:lnTo>
                    <a:pt x="23368" y="10685"/>
                  </a:lnTo>
                  <a:lnTo>
                    <a:pt x="23203" y="10756"/>
                  </a:lnTo>
                  <a:lnTo>
                    <a:pt x="23039" y="10826"/>
                  </a:lnTo>
                  <a:lnTo>
                    <a:pt x="22828" y="1087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38"/>
            <p:cNvSpPr/>
            <p:nvPr/>
          </p:nvSpPr>
          <p:spPr>
            <a:xfrm>
              <a:off x="2585450" y="5306275"/>
              <a:ext cx="484975" cy="207250"/>
            </a:xfrm>
            <a:custGeom>
              <a:avLst/>
              <a:gdLst/>
              <a:ahLst/>
              <a:cxnLst/>
              <a:rect l="l" t="t" r="r" b="b"/>
              <a:pathLst>
                <a:path w="19399" h="8290" extrusionOk="0">
                  <a:moveTo>
                    <a:pt x="846" y="0"/>
                  </a:moveTo>
                  <a:lnTo>
                    <a:pt x="658" y="47"/>
                  </a:lnTo>
                  <a:lnTo>
                    <a:pt x="588" y="47"/>
                  </a:lnTo>
                  <a:lnTo>
                    <a:pt x="400" y="141"/>
                  </a:lnTo>
                  <a:lnTo>
                    <a:pt x="236" y="235"/>
                  </a:lnTo>
                  <a:lnTo>
                    <a:pt x="142" y="352"/>
                  </a:lnTo>
                  <a:lnTo>
                    <a:pt x="48" y="470"/>
                  </a:lnTo>
                  <a:lnTo>
                    <a:pt x="1" y="611"/>
                  </a:lnTo>
                  <a:lnTo>
                    <a:pt x="1" y="752"/>
                  </a:lnTo>
                  <a:lnTo>
                    <a:pt x="1" y="892"/>
                  </a:lnTo>
                  <a:lnTo>
                    <a:pt x="24" y="1010"/>
                  </a:lnTo>
                  <a:lnTo>
                    <a:pt x="71" y="1198"/>
                  </a:lnTo>
                  <a:lnTo>
                    <a:pt x="142" y="1362"/>
                  </a:lnTo>
                  <a:lnTo>
                    <a:pt x="236" y="1527"/>
                  </a:lnTo>
                  <a:lnTo>
                    <a:pt x="329" y="1644"/>
                  </a:lnTo>
                  <a:lnTo>
                    <a:pt x="423" y="1761"/>
                  </a:lnTo>
                  <a:lnTo>
                    <a:pt x="564" y="1879"/>
                  </a:lnTo>
                  <a:lnTo>
                    <a:pt x="705" y="1973"/>
                  </a:lnTo>
                  <a:lnTo>
                    <a:pt x="1269" y="2255"/>
                  </a:lnTo>
                  <a:lnTo>
                    <a:pt x="2044" y="2654"/>
                  </a:lnTo>
                  <a:lnTo>
                    <a:pt x="3007" y="3147"/>
                  </a:lnTo>
                  <a:lnTo>
                    <a:pt x="4110" y="3687"/>
                  </a:lnTo>
                  <a:lnTo>
                    <a:pt x="5332" y="4251"/>
                  </a:lnTo>
                  <a:lnTo>
                    <a:pt x="6576" y="4791"/>
                  </a:lnTo>
                  <a:lnTo>
                    <a:pt x="7844" y="5331"/>
                  </a:lnTo>
                  <a:lnTo>
                    <a:pt x="9066" y="5801"/>
                  </a:lnTo>
                  <a:lnTo>
                    <a:pt x="10803" y="6411"/>
                  </a:lnTo>
                  <a:lnTo>
                    <a:pt x="12518" y="6975"/>
                  </a:lnTo>
                  <a:lnTo>
                    <a:pt x="14185" y="7468"/>
                  </a:lnTo>
                  <a:lnTo>
                    <a:pt x="14984" y="7679"/>
                  </a:lnTo>
                  <a:lnTo>
                    <a:pt x="15735" y="7867"/>
                  </a:lnTo>
                  <a:lnTo>
                    <a:pt x="16581" y="8055"/>
                  </a:lnTo>
                  <a:lnTo>
                    <a:pt x="17332" y="8196"/>
                  </a:lnTo>
                  <a:lnTo>
                    <a:pt x="17966" y="8267"/>
                  </a:lnTo>
                  <a:lnTo>
                    <a:pt x="18224" y="8290"/>
                  </a:lnTo>
                  <a:lnTo>
                    <a:pt x="18459" y="8267"/>
                  </a:lnTo>
                  <a:lnTo>
                    <a:pt x="18741" y="8243"/>
                  </a:lnTo>
                  <a:lnTo>
                    <a:pt x="18952" y="8173"/>
                  </a:lnTo>
                  <a:lnTo>
                    <a:pt x="19117" y="8102"/>
                  </a:lnTo>
                  <a:lnTo>
                    <a:pt x="19234" y="7985"/>
                  </a:lnTo>
                  <a:lnTo>
                    <a:pt x="19305" y="7867"/>
                  </a:lnTo>
                  <a:lnTo>
                    <a:pt x="19375" y="7726"/>
                  </a:lnTo>
                  <a:lnTo>
                    <a:pt x="19399" y="7562"/>
                  </a:lnTo>
                  <a:lnTo>
                    <a:pt x="19399" y="7398"/>
                  </a:lnTo>
                  <a:lnTo>
                    <a:pt x="19399" y="7233"/>
                  </a:lnTo>
                  <a:lnTo>
                    <a:pt x="19399" y="7139"/>
                  </a:lnTo>
                  <a:lnTo>
                    <a:pt x="19352" y="7045"/>
                  </a:lnTo>
                  <a:lnTo>
                    <a:pt x="19305" y="6928"/>
                  </a:lnTo>
                  <a:lnTo>
                    <a:pt x="19234" y="6834"/>
                  </a:lnTo>
                  <a:lnTo>
                    <a:pt x="19046" y="6646"/>
                  </a:lnTo>
                  <a:lnTo>
                    <a:pt x="18788" y="6505"/>
                  </a:lnTo>
                  <a:lnTo>
                    <a:pt x="18600" y="6411"/>
                  </a:lnTo>
                  <a:lnTo>
                    <a:pt x="1527" y="94"/>
                  </a:lnTo>
                  <a:lnTo>
                    <a:pt x="1292" y="24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38"/>
            <p:cNvSpPr/>
            <p:nvPr/>
          </p:nvSpPr>
          <p:spPr>
            <a:xfrm>
              <a:off x="2585450" y="5306275"/>
              <a:ext cx="484975" cy="207250"/>
            </a:xfrm>
            <a:custGeom>
              <a:avLst/>
              <a:gdLst/>
              <a:ahLst/>
              <a:cxnLst/>
              <a:rect l="l" t="t" r="r" b="b"/>
              <a:pathLst>
                <a:path w="19399" h="8290" fill="none" extrusionOk="0">
                  <a:moveTo>
                    <a:pt x="19305" y="7867"/>
                  </a:moveTo>
                  <a:lnTo>
                    <a:pt x="19305" y="7867"/>
                  </a:lnTo>
                  <a:lnTo>
                    <a:pt x="19234" y="7985"/>
                  </a:lnTo>
                  <a:lnTo>
                    <a:pt x="19117" y="8102"/>
                  </a:lnTo>
                  <a:lnTo>
                    <a:pt x="18952" y="8173"/>
                  </a:lnTo>
                  <a:lnTo>
                    <a:pt x="18741" y="8243"/>
                  </a:lnTo>
                  <a:lnTo>
                    <a:pt x="18741" y="8243"/>
                  </a:lnTo>
                  <a:lnTo>
                    <a:pt x="18459" y="8267"/>
                  </a:lnTo>
                  <a:lnTo>
                    <a:pt x="18459" y="8267"/>
                  </a:lnTo>
                  <a:lnTo>
                    <a:pt x="18224" y="8290"/>
                  </a:lnTo>
                  <a:lnTo>
                    <a:pt x="17966" y="8267"/>
                  </a:lnTo>
                  <a:lnTo>
                    <a:pt x="17332" y="8196"/>
                  </a:lnTo>
                  <a:lnTo>
                    <a:pt x="16581" y="8055"/>
                  </a:lnTo>
                  <a:lnTo>
                    <a:pt x="15735" y="7867"/>
                  </a:lnTo>
                  <a:lnTo>
                    <a:pt x="15735" y="7867"/>
                  </a:lnTo>
                  <a:lnTo>
                    <a:pt x="15735" y="7867"/>
                  </a:lnTo>
                  <a:lnTo>
                    <a:pt x="14984" y="7679"/>
                  </a:lnTo>
                  <a:lnTo>
                    <a:pt x="14185" y="7468"/>
                  </a:lnTo>
                  <a:lnTo>
                    <a:pt x="12518" y="6975"/>
                  </a:lnTo>
                  <a:lnTo>
                    <a:pt x="10803" y="6411"/>
                  </a:lnTo>
                  <a:lnTo>
                    <a:pt x="9066" y="5801"/>
                  </a:lnTo>
                  <a:lnTo>
                    <a:pt x="9066" y="5801"/>
                  </a:lnTo>
                  <a:lnTo>
                    <a:pt x="7844" y="5331"/>
                  </a:lnTo>
                  <a:lnTo>
                    <a:pt x="6576" y="4791"/>
                  </a:lnTo>
                  <a:lnTo>
                    <a:pt x="5332" y="4251"/>
                  </a:lnTo>
                  <a:lnTo>
                    <a:pt x="4110" y="3687"/>
                  </a:lnTo>
                  <a:lnTo>
                    <a:pt x="3007" y="3147"/>
                  </a:lnTo>
                  <a:lnTo>
                    <a:pt x="2044" y="2654"/>
                  </a:lnTo>
                  <a:lnTo>
                    <a:pt x="1269" y="2255"/>
                  </a:lnTo>
                  <a:lnTo>
                    <a:pt x="705" y="1973"/>
                  </a:lnTo>
                  <a:lnTo>
                    <a:pt x="705" y="1973"/>
                  </a:lnTo>
                  <a:lnTo>
                    <a:pt x="564" y="1879"/>
                  </a:lnTo>
                  <a:lnTo>
                    <a:pt x="423" y="1761"/>
                  </a:lnTo>
                  <a:lnTo>
                    <a:pt x="329" y="1644"/>
                  </a:lnTo>
                  <a:lnTo>
                    <a:pt x="236" y="1527"/>
                  </a:lnTo>
                  <a:lnTo>
                    <a:pt x="236" y="1527"/>
                  </a:lnTo>
                  <a:lnTo>
                    <a:pt x="142" y="1362"/>
                  </a:lnTo>
                  <a:lnTo>
                    <a:pt x="142" y="1362"/>
                  </a:lnTo>
                  <a:lnTo>
                    <a:pt x="71" y="1198"/>
                  </a:lnTo>
                  <a:lnTo>
                    <a:pt x="24" y="1010"/>
                  </a:lnTo>
                  <a:lnTo>
                    <a:pt x="24" y="1010"/>
                  </a:lnTo>
                  <a:lnTo>
                    <a:pt x="1" y="892"/>
                  </a:lnTo>
                  <a:lnTo>
                    <a:pt x="1" y="752"/>
                  </a:lnTo>
                  <a:lnTo>
                    <a:pt x="1" y="611"/>
                  </a:lnTo>
                  <a:lnTo>
                    <a:pt x="48" y="470"/>
                  </a:lnTo>
                  <a:lnTo>
                    <a:pt x="142" y="352"/>
                  </a:lnTo>
                  <a:lnTo>
                    <a:pt x="236" y="235"/>
                  </a:lnTo>
                  <a:lnTo>
                    <a:pt x="400" y="141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658" y="47"/>
                  </a:lnTo>
                  <a:lnTo>
                    <a:pt x="658" y="47"/>
                  </a:lnTo>
                  <a:lnTo>
                    <a:pt x="846" y="0"/>
                  </a:lnTo>
                  <a:lnTo>
                    <a:pt x="1057" y="0"/>
                  </a:lnTo>
                  <a:lnTo>
                    <a:pt x="1292" y="24"/>
                  </a:lnTo>
                  <a:lnTo>
                    <a:pt x="1527" y="94"/>
                  </a:lnTo>
                  <a:lnTo>
                    <a:pt x="18600" y="6411"/>
                  </a:lnTo>
                  <a:lnTo>
                    <a:pt x="18600" y="6411"/>
                  </a:lnTo>
                  <a:lnTo>
                    <a:pt x="18788" y="6505"/>
                  </a:lnTo>
                  <a:lnTo>
                    <a:pt x="18788" y="6505"/>
                  </a:lnTo>
                  <a:lnTo>
                    <a:pt x="19046" y="6646"/>
                  </a:lnTo>
                  <a:lnTo>
                    <a:pt x="19234" y="6834"/>
                  </a:lnTo>
                  <a:lnTo>
                    <a:pt x="19305" y="6928"/>
                  </a:lnTo>
                  <a:lnTo>
                    <a:pt x="19352" y="7045"/>
                  </a:lnTo>
                  <a:lnTo>
                    <a:pt x="19399" y="7139"/>
                  </a:lnTo>
                  <a:lnTo>
                    <a:pt x="19399" y="7233"/>
                  </a:lnTo>
                  <a:lnTo>
                    <a:pt x="19399" y="7233"/>
                  </a:lnTo>
                  <a:lnTo>
                    <a:pt x="19399" y="7398"/>
                  </a:lnTo>
                  <a:lnTo>
                    <a:pt x="19399" y="7562"/>
                  </a:lnTo>
                  <a:lnTo>
                    <a:pt x="19375" y="7726"/>
                  </a:lnTo>
                  <a:lnTo>
                    <a:pt x="19305" y="786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38"/>
            <p:cNvSpPr/>
            <p:nvPr/>
          </p:nvSpPr>
          <p:spPr>
            <a:xfrm>
              <a:off x="2545525" y="5275725"/>
              <a:ext cx="551325" cy="227250"/>
            </a:xfrm>
            <a:custGeom>
              <a:avLst/>
              <a:gdLst/>
              <a:ahLst/>
              <a:cxnLst/>
              <a:rect l="l" t="t" r="r" b="b"/>
              <a:pathLst>
                <a:path w="22053" h="9090" extrusionOk="0">
                  <a:moveTo>
                    <a:pt x="893" y="1"/>
                  </a:moveTo>
                  <a:lnTo>
                    <a:pt x="682" y="24"/>
                  </a:lnTo>
                  <a:lnTo>
                    <a:pt x="494" y="71"/>
                  </a:lnTo>
                  <a:lnTo>
                    <a:pt x="353" y="118"/>
                  </a:lnTo>
                  <a:lnTo>
                    <a:pt x="236" y="189"/>
                  </a:lnTo>
                  <a:lnTo>
                    <a:pt x="142" y="283"/>
                  </a:lnTo>
                  <a:lnTo>
                    <a:pt x="71" y="353"/>
                  </a:lnTo>
                  <a:lnTo>
                    <a:pt x="24" y="447"/>
                  </a:lnTo>
                  <a:lnTo>
                    <a:pt x="1" y="541"/>
                  </a:lnTo>
                  <a:lnTo>
                    <a:pt x="1" y="658"/>
                  </a:lnTo>
                  <a:lnTo>
                    <a:pt x="24" y="846"/>
                  </a:lnTo>
                  <a:lnTo>
                    <a:pt x="95" y="1058"/>
                  </a:lnTo>
                  <a:lnTo>
                    <a:pt x="212" y="1246"/>
                  </a:lnTo>
                  <a:lnTo>
                    <a:pt x="330" y="1410"/>
                  </a:lnTo>
                  <a:lnTo>
                    <a:pt x="423" y="1551"/>
                  </a:lnTo>
                  <a:lnTo>
                    <a:pt x="564" y="1668"/>
                  </a:lnTo>
                  <a:lnTo>
                    <a:pt x="705" y="1762"/>
                  </a:lnTo>
                  <a:lnTo>
                    <a:pt x="893" y="1880"/>
                  </a:lnTo>
                  <a:lnTo>
                    <a:pt x="1621" y="2232"/>
                  </a:lnTo>
                  <a:lnTo>
                    <a:pt x="2889" y="2866"/>
                  </a:lnTo>
                  <a:lnTo>
                    <a:pt x="4486" y="3594"/>
                  </a:lnTo>
                  <a:lnTo>
                    <a:pt x="5942" y="4252"/>
                  </a:lnTo>
                  <a:lnTo>
                    <a:pt x="7445" y="4909"/>
                  </a:lnTo>
                  <a:lnTo>
                    <a:pt x="8972" y="5543"/>
                  </a:lnTo>
                  <a:lnTo>
                    <a:pt x="10451" y="6107"/>
                  </a:lnTo>
                  <a:lnTo>
                    <a:pt x="12189" y="6741"/>
                  </a:lnTo>
                  <a:lnTo>
                    <a:pt x="13974" y="7328"/>
                  </a:lnTo>
                  <a:lnTo>
                    <a:pt x="15688" y="7868"/>
                  </a:lnTo>
                  <a:lnTo>
                    <a:pt x="17285" y="8338"/>
                  </a:lnTo>
                  <a:lnTo>
                    <a:pt x="18412" y="8620"/>
                  </a:lnTo>
                  <a:lnTo>
                    <a:pt x="19399" y="8854"/>
                  </a:lnTo>
                  <a:lnTo>
                    <a:pt x="20244" y="9019"/>
                  </a:lnTo>
                  <a:lnTo>
                    <a:pt x="20596" y="9066"/>
                  </a:lnTo>
                  <a:lnTo>
                    <a:pt x="20902" y="9089"/>
                  </a:lnTo>
                  <a:lnTo>
                    <a:pt x="21395" y="9089"/>
                  </a:lnTo>
                  <a:lnTo>
                    <a:pt x="21653" y="9019"/>
                  </a:lnTo>
                  <a:lnTo>
                    <a:pt x="21747" y="8995"/>
                  </a:lnTo>
                  <a:lnTo>
                    <a:pt x="21841" y="8925"/>
                  </a:lnTo>
                  <a:lnTo>
                    <a:pt x="21912" y="8878"/>
                  </a:lnTo>
                  <a:lnTo>
                    <a:pt x="21958" y="8807"/>
                  </a:lnTo>
                  <a:lnTo>
                    <a:pt x="22029" y="8690"/>
                  </a:lnTo>
                  <a:lnTo>
                    <a:pt x="22052" y="8526"/>
                  </a:lnTo>
                  <a:lnTo>
                    <a:pt x="22052" y="8361"/>
                  </a:lnTo>
                  <a:lnTo>
                    <a:pt x="22052" y="8173"/>
                  </a:lnTo>
                  <a:lnTo>
                    <a:pt x="22029" y="8056"/>
                  </a:lnTo>
                  <a:lnTo>
                    <a:pt x="21958" y="7939"/>
                  </a:lnTo>
                  <a:lnTo>
                    <a:pt x="21865" y="7821"/>
                  </a:lnTo>
                  <a:lnTo>
                    <a:pt x="21747" y="7704"/>
                  </a:lnTo>
                  <a:lnTo>
                    <a:pt x="21606" y="7610"/>
                  </a:lnTo>
                  <a:lnTo>
                    <a:pt x="21465" y="7492"/>
                  </a:lnTo>
                  <a:lnTo>
                    <a:pt x="21277" y="7398"/>
                  </a:lnTo>
                  <a:lnTo>
                    <a:pt x="21090" y="7328"/>
                  </a:lnTo>
                  <a:lnTo>
                    <a:pt x="1668" y="142"/>
                  </a:lnTo>
                  <a:lnTo>
                    <a:pt x="1410" y="71"/>
                  </a:lnTo>
                  <a:lnTo>
                    <a:pt x="115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38"/>
            <p:cNvSpPr/>
            <p:nvPr/>
          </p:nvSpPr>
          <p:spPr>
            <a:xfrm>
              <a:off x="2589575" y="4780225"/>
              <a:ext cx="651125" cy="691625"/>
            </a:xfrm>
            <a:custGeom>
              <a:avLst/>
              <a:gdLst/>
              <a:ahLst/>
              <a:cxnLst/>
              <a:rect l="l" t="t" r="r" b="b"/>
              <a:pathLst>
                <a:path w="26045" h="27665" extrusionOk="0">
                  <a:moveTo>
                    <a:pt x="8854" y="0"/>
                  </a:moveTo>
                  <a:lnTo>
                    <a:pt x="8619" y="165"/>
                  </a:lnTo>
                  <a:lnTo>
                    <a:pt x="7985" y="658"/>
                  </a:lnTo>
                  <a:lnTo>
                    <a:pt x="7351" y="1198"/>
                  </a:lnTo>
                  <a:lnTo>
                    <a:pt x="6623" y="1902"/>
                  </a:lnTo>
                  <a:lnTo>
                    <a:pt x="6200" y="2325"/>
                  </a:lnTo>
                  <a:lnTo>
                    <a:pt x="5801" y="2771"/>
                  </a:lnTo>
                  <a:lnTo>
                    <a:pt x="5354" y="3264"/>
                  </a:lnTo>
                  <a:lnTo>
                    <a:pt x="4932" y="3805"/>
                  </a:lnTo>
                  <a:lnTo>
                    <a:pt x="4486" y="4368"/>
                  </a:lnTo>
                  <a:lnTo>
                    <a:pt x="4039" y="4979"/>
                  </a:lnTo>
                  <a:lnTo>
                    <a:pt x="3617" y="5636"/>
                  </a:lnTo>
                  <a:lnTo>
                    <a:pt x="3194" y="6317"/>
                  </a:lnTo>
                  <a:lnTo>
                    <a:pt x="2771" y="7045"/>
                  </a:lnTo>
                  <a:lnTo>
                    <a:pt x="2395" y="7820"/>
                  </a:lnTo>
                  <a:lnTo>
                    <a:pt x="2043" y="8619"/>
                  </a:lnTo>
                  <a:lnTo>
                    <a:pt x="1691" y="9464"/>
                  </a:lnTo>
                  <a:lnTo>
                    <a:pt x="1409" y="10310"/>
                  </a:lnTo>
                  <a:lnTo>
                    <a:pt x="1127" y="11155"/>
                  </a:lnTo>
                  <a:lnTo>
                    <a:pt x="892" y="12001"/>
                  </a:lnTo>
                  <a:lnTo>
                    <a:pt x="705" y="12799"/>
                  </a:lnTo>
                  <a:lnTo>
                    <a:pt x="540" y="13598"/>
                  </a:lnTo>
                  <a:lnTo>
                    <a:pt x="399" y="14349"/>
                  </a:lnTo>
                  <a:lnTo>
                    <a:pt x="282" y="15077"/>
                  </a:lnTo>
                  <a:lnTo>
                    <a:pt x="188" y="15782"/>
                  </a:lnTo>
                  <a:lnTo>
                    <a:pt x="117" y="16463"/>
                  </a:lnTo>
                  <a:lnTo>
                    <a:pt x="71" y="17097"/>
                  </a:lnTo>
                  <a:lnTo>
                    <a:pt x="0" y="18247"/>
                  </a:lnTo>
                  <a:lnTo>
                    <a:pt x="0" y="19234"/>
                  </a:lnTo>
                  <a:lnTo>
                    <a:pt x="24" y="20009"/>
                  </a:lnTo>
                  <a:lnTo>
                    <a:pt x="47" y="20338"/>
                  </a:lnTo>
                  <a:lnTo>
                    <a:pt x="71" y="20549"/>
                  </a:lnTo>
                  <a:lnTo>
                    <a:pt x="164" y="20760"/>
                  </a:lnTo>
                  <a:lnTo>
                    <a:pt x="282" y="20948"/>
                  </a:lnTo>
                  <a:lnTo>
                    <a:pt x="423" y="21089"/>
                  </a:lnTo>
                  <a:lnTo>
                    <a:pt x="540" y="21183"/>
                  </a:lnTo>
                  <a:lnTo>
                    <a:pt x="634" y="21253"/>
                  </a:lnTo>
                  <a:lnTo>
                    <a:pt x="2489" y="22169"/>
                  </a:lnTo>
                  <a:lnTo>
                    <a:pt x="4345" y="23062"/>
                  </a:lnTo>
                  <a:lnTo>
                    <a:pt x="6223" y="23860"/>
                  </a:lnTo>
                  <a:lnTo>
                    <a:pt x="8079" y="24635"/>
                  </a:lnTo>
                  <a:lnTo>
                    <a:pt x="9018" y="24987"/>
                  </a:lnTo>
                  <a:lnTo>
                    <a:pt x="9957" y="25340"/>
                  </a:lnTo>
                  <a:lnTo>
                    <a:pt x="10920" y="25668"/>
                  </a:lnTo>
                  <a:lnTo>
                    <a:pt x="11860" y="25997"/>
                  </a:lnTo>
                  <a:lnTo>
                    <a:pt x="12799" y="26279"/>
                  </a:lnTo>
                  <a:lnTo>
                    <a:pt x="13738" y="26584"/>
                  </a:lnTo>
                  <a:lnTo>
                    <a:pt x="14701" y="26843"/>
                  </a:lnTo>
                  <a:lnTo>
                    <a:pt x="15641" y="27101"/>
                  </a:lnTo>
                  <a:lnTo>
                    <a:pt x="16768" y="27383"/>
                  </a:lnTo>
                  <a:lnTo>
                    <a:pt x="17872" y="27641"/>
                  </a:lnTo>
                  <a:lnTo>
                    <a:pt x="18083" y="27665"/>
                  </a:lnTo>
                  <a:lnTo>
                    <a:pt x="18271" y="27665"/>
                  </a:lnTo>
                  <a:lnTo>
                    <a:pt x="18459" y="27618"/>
                  </a:lnTo>
                  <a:lnTo>
                    <a:pt x="18623" y="27547"/>
                  </a:lnTo>
                  <a:lnTo>
                    <a:pt x="18811" y="27430"/>
                  </a:lnTo>
                  <a:lnTo>
                    <a:pt x="18952" y="27289"/>
                  </a:lnTo>
                  <a:lnTo>
                    <a:pt x="19140" y="27078"/>
                  </a:lnTo>
                  <a:lnTo>
                    <a:pt x="19680" y="26420"/>
                  </a:lnTo>
                  <a:lnTo>
                    <a:pt x="20337" y="25598"/>
                  </a:lnTo>
                  <a:lnTo>
                    <a:pt x="21089" y="24612"/>
                  </a:lnTo>
                  <a:lnTo>
                    <a:pt x="21864" y="23484"/>
                  </a:lnTo>
                  <a:lnTo>
                    <a:pt x="22263" y="22874"/>
                  </a:lnTo>
                  <a:lnTo>
                    <a:pt x="22662" y="22216"/>
                  </a:lnTo>
                  <a:lnTo>
                    <a:pt x="23038" y="21559"/>
                  </a:lnTo>
                  <a:lnTo>
                    <a:pt x="23414" y="20878"/>
                  </a:lnTo>
                  <a:lnTo>
                    <a:pt x="23790" y="20173"/>
                  </a:lnTo>
                  <a:lnTo>
                    <a:pt x="24118" y="19445"/>
                  </a:lnTo>
                  <a:lnTo>
                    <a:pt x="24424" y="18717"/>
                  </a:lnTo>
                  <a:lnTo>
                    <a:pt x="24729" y="17966"/>
                  </a:lnTo>
                  <a:lnTo>
                    <a:pt x="24964" y="17214"/>
                  </a:lnTo>
                  <a:lnTo>
                    <a:pt x="25199" y="16439"/>
                  </a:lnTo>
                  <a:lnTo>
                    <a:pt x="25386" y="15664"/>
                  </a:lnTo>
                  <a:lnTo>
                    <a:pt x="25551" y="14889"/>
                  </a:lnTo>
                  <a:lnTo>
                    <a:pt x="25668" y="14138"/>
                  </a:lnTo>
                  <a:lnTo>
                    <a:pt x="25786" y="13363"/>
                  </a:lnTo>
                  <a:lnTo>
                    <a:pt x="25880" y="12635"/>
                  </a:lnTo>
                  <a:lnTo>
                    <a:pt x="25950" y="11907"/>
                  </a:lnTo>
                  <a:lnTo>
                    <a:pt x="25997" y="11202"/>
                  </a:lnTo>
                  <a:lnTo>
                    <a:pt x="26021" y="10545"/>
                  </a:lnTo>
                  <a:lnTo>
                    <a:pt x="26044" y="9300"/>
                  </a:lnTo>
                  <a:lnTo>
                    <a:pt x="26044" y="8243"/>
                  </a:lnTo>
                  <a:lnTo>
                    <a:pt x="25997" y="7398"/>
                  </a:lnTo>
                  <a:lnTo>
                    <a:pt x="25950" y="6740"/>
                  </a:lnTo>
                  <a:lnTo>
                    <a:pt x="25927" y="6505"/>
                  </a:lnTo>
                  <a:lnTo>
                    <a:pt x="23743" y="5660"/>
                  </a:lnTo>
                  <a:lnTo>
                    <a:pt x="88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38"/>
            <p:cNvSpPr/>
            <p:nvPr/>
          </p:nvSpPr>
          <p:spPr>
            <a:xfrm>
              <a:off x="2756300" y="4744400"/>
              <a:ext cx="551325" cy="227250"/>
            </a:xfrm>
            <a:custGeom>
              <a:avLst/>
              <a:gdLst/>
              <a:ahLst/>
              <a:cxnLst/>
              <a:rect l="l" t="t" r="r" b="b"/>
              <a:pathLst>
                <a:path w="22053" h="9090" extrusionOk="0">
                  <a:moveTo>
                    <a:pt x="893" y="1"/>
                  </a:moveTo>
                  <a:lnTo>
                    <a:pt x="682" y="24"/>
                  </a:lnTo>
                  <a:lnTo>
                    <a:pt x="494" y="71"/>
                  </a:lnTo>
                  <a:lnTo>
                    <a:pt x="353" y="118"/>
                  </a:lnTo>
                  <a:lnTo>
                    <a:pt x="235" y="188"/>
                  </a:lnTo>
                  <a:lnTo>
                    <a:pt x="141" y="259"/>
                  </a:lnTo>
                  <a:lnTo>
                    <a:pt x="71" y="353"/>
                  </a:lnTo>
                  <a:lnTo>
                    <a:pt x="24" y="447"/>
                  </a:lnTo>
                  <a:lnTo>
                    <a:pt x="1" y="541"/>
                  </a:lnTo>
                  <a:lnTo>
                    <a:pt x="1" y="635"/>
                  </a:lnTo>
                  <a:lnTo>
                    <a:pt x="24" y="846"/>
                  </a:lnTo>
                  <a:lnTo>
                    <a:pt x="95" y="1057"/>
                  </a:lnTo>
                  <a:lnTo>
                    <a:pt x="212" y="1245"/>
                  </a:lnTo>
                  <a:lnTo>
                    <a:pt x="306" y="1410"/>
                  </a:lnTo>
                  <a:lnTo>
                    <a:pt x="423" y="1527"/>
                  </a:lnTo>
                  <a:lnTo>
                    <a:pt x="541" y="1645"/>
                  </a:lnTo>
                  <a:lnTo>
                    <a:pt x="705" y="1762"/>
                  </a:lnTo>
                  <a:lnTo>
                    <a:pt x="869" y="1856"/>
                  </a:lnTo>
                  <a:lnTo>
                    <a:pt x="1316" y="2091"/>
                  </a:lnTo>
                  <a:lnTo>
                    <a:pt x="3007" y="2913"/>
                  </a:lnTo>
                  <a:lnTo>
                    <a:pt x="5308" y="3969"/>
                  </a:lnTo>
                  <a:lnTo>
                    <a:pt x="6576" y="4533"/>
                  </a:lnTo>
                  <a:lnTo>
                    <a:pt x="7891" y="5073"/>
                  </a:lnTo>
                  <a:lnTo>
                    <a:pt x="9183" y="5613"/>
                  </a:lnTo>
                  <a:lnTo>
                    <a:pt x="10451" y="6107"/>
                  </a:lnTo>
                  <a:lnTo>
                    <a:pt x="11978" y="6647"/>
                  </a:lnTo>
                  <a:lnTo>
                    <a:pt x="13527" y="7187"/>
                  </a:lnTo>
                  <a:lnTo>
                    <a:pt x="15077" y="7680"/>
                  </a:lnTo>
                  <a:lnTo>
                    <a:pt x="16533" y="8126"/>
                  </a:lnTo>
                  <a:lnTo>
                    <a:pt x="18013" y="8525"/>
                  </a:lnTo>
                  <a:lnTo>
                    <a:pt x="18694" y="8690"/>
                  </a:lnTo>
                  <a:lnTo>
                    <a:pt x="19328" y="8831"/>
                  </a:lnTo>
                  <a:lnTo>
                    <a:pt x="19868" y="8948"/>
                  </a:lnTo>
                  <a:lnTo>
                    <a:pt x="20338" y="9019"/>
                  </a:lnTo>
                  <a:lnTo>
                    <a:pt x="20737" y="9066"/>
                  </a:lnTo>
                  <a:lnTo>
                    <a:pt x="21066" y="9089"/>
                  </a:lnTo>
                  <a:lnTo>
                    <a:pt x="21395" y="9066"/>
                  </a:lnTo>
                  <a:lnTo>
                    <a:pt x="21653" y="9019"/>
                  </a:lnTo>
                  <a:lnTo>
                    <a:pt x="21747" y="8972"/>
                  </a:lnTo>
                  <a:lnTo>
                    <a:pt x="21841" y="8925"/>
                  </a:lnTo>
                  <a:lnTo>
                    <a:pt x="21888" y="8878"/>
                  </a:lnTo>
                  <a:lnTo>
                    <a:pt x="21958" y="8807"/>
                  </a:lnTo>
                  <a:lnTo>
                    <a:pt x="22029" y="8666"/>
                  </a:lnTo>
                  <a:lnTo>
                    <a:pt x="22052" y="8525"/>
                  </a:lnTo>
                  <a:lnTo>
                    <a:pt x="22052" y="8338"/>
                  </a:lnTo>
                  <a:lnTo>
                    <a:pt x="22052" y="8173"/>
                  </a:lnTo>
                  <a:lnTo>
                    <a:pt x="22005" y="8056"/>
                  </a:lnTo>
                  <a:lnTo>
                    <a:pt x="21958" y="7938"/>
                  </a:lnTo>
                  <a:lnTo>
                    <a:pt x="21864" y="7821"/>
                  </a:lnTo>
                  <a:lnTo>
                    <a:pt x="21747" y="7703"/>
                  </a:lnTo>
                  <a:lnTo>
                    <a:pt x="21606" y="7586"/>
                  </a:lnTo>
                  <a:lnTo>
                    <a:pt x="21442" y="7492"/>
                  </a:lnTo>
                  <a:lnTo>
                    <a:pt x="21277" y="7398"/>
                  </a:lnTo>
                  <a:lnTo>
                    <a:pt x="21089" y="7328"/>
                  </a:lnTo>
                  <a:lnTo>
                    <a:pt x="1668" y="142"/>
                  </a:lnTo>
                  <a:lnTo>
                    <a:pt x="1410" y="48"/>
                  </a:lnTo>
                  <a:lnTo>
                    <a:pt x="115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38"/>
            <p:cNvSpPr/>
            <p:nvPr/>
          </p:nvSpPr>
          <p:spPr>
            <a:xfrm>
              <a:off x="2756300" y="4744400"/>
              <a:ext cx="551325" cy="227250"/>
            </a:xfrm>
            <a:custGeom>
              <a:avLst/>
              <a:gdLst/>
              <a:ahLst/>
              <a:cxnLst/>
              <a:rect l="l" t="t" r="r" b="b"/>
              <a:pathLst>
                <a:path w="22053" h="9090" fill="none" extrusionOk="0">
                  <a:moveTo>
                    <a:pt x="21066" y="9089"/>
                  </a:moveTo>
                  <a:lnTo>
                    <a:pt x="21066" y="9089"/>
                  </a:lnTo>
                  <a:lnTo>
                    <a:pt x="20737" y="9066"/>
                  </a:lnTo>
                  <a:lnTo>
                    <a:pt x="20338" y="9019"/>
                  </a:lnTo>
                  <a:lnTo>
                    <a:pt x="19868" y="8948"/>
                  </a:lnTo>
                  <a:lnTo>
                    <a:pt x="19328" y="8831"/>
                  </a:lnTo>
                  <a:lnTo>
                    <a:pt x="19328" y="8831"/>
                  </a:lnTo>
                  <a:lnTo>
                    <a:pt x="18694" y="8690"/>
                  </a:lnTo>
                  <a:lnTo>
                    <a:pt x="18013" y="8525"/>
                  </a:lnTo>
                  <a:lnTo>
                    <a:pt x="16533" y="8126"/>
                  </a:lnTo>
                  <a:lnTo>
                    <a:pt x="16533" y="8126"/>
                  </a:lnTo>
                  <a:lnTo>
                    <a:pt x="15077" y="7680"/>
                  </a:lnTo>
                  <a:lnTo>
                    <a:pt x="13527" y="7187"/>
                  </a:lnTo>
                  <a:lnTo>
                    <a:pt x="11978" y="6647"/>
                  </a:lnTo>
                  <a:lnTo>
                    <a:pt x="10451" y="6107"/>
                  </a:lnTo>
                  <a:lnTo>
                    <a:pt x="10451" y="6107"/>
                  </a:lnTo>
                  <a:lnTo>
                    <a:pt x="9183" y="5613"/>
                  </a:lnTo>
                  <a:lnTo>
                    <a:pt x="7891" y="5073"/>
                  </a:lnTo>
                  <a:lnTo>
                    <a:pt x="6576" y="4533"/>
                  </a:lnTo>
                  <a:lnTo>
                    <a:pt x="5308" y="3969"/>
                  </a:lnTo>
                  <a:lnTo>
                    <a:pt x="3007" y="2913"/>
                  </a:lnTo>
                  <a:lnTo>
                    <a:pt x="1316" y="2091"/>
                  </a:lnTo>
                  <a:lnTo>
                    <a:pt x="1316" y="2091"/>
                  </a:lnTo>
                  <a:lnTo>
                    <a:pt x="869" y="1856"/>
                  </a:lnTo>
                  <a:lnTo>
                    <a:pt x="869" y="1856"/>
                  </a:lnTo>
                  <a:lnTo>
                    <a:pt x="705" y="1762"/>
                  </a:lnTo>
                  <a:lnTo>
                    <a:pt x="541" y="1645"/>
                  </a:lnTo>
                  <a:lnTo>
                    <a:pt x="423" y="1527"/>
                  </a:lnTo>
                  <a:lnTo>
                    <a:pt x="306" y="1410"/>
                  </a:lnTo>
                  <a:lnTo>
                    <a:pt x="306" y="1410"/>
                  </a:lnTo>
                  <a:lnTo>
                    <a:pt x="212" y="1245"/>
                  </a:lnTo>
                  <a:lnTo>
                    <a:pt x="95" y="1057"/>
                  </a:lnTo>
                  <a:lnTo>
                    <a:pt x="24" y="846"/>
                  </a:lnTo>
                  <a:lnTo>
                    <a:pt x="1" y="635"/>
                  </a:lnTo>
                  <a:lnTo>
                    <a:pt x="1" y="541"/>
                  </a:lnTo>
                  <a:lnTo>
                    <a:pt x="24" y="447"/>
                  </a:lnTo>
                  <a:lnTo>
                    <a:pt x="71" y="353"/>
                  </a:lnTo>
                  <a:lnTo>
                    <a:pt x="141" y="259"/>
                  </a:lnTo>
                  <a:lnTo>
                    <a:pt x="235" y="188"/>
                  </a:lnTo>
                  <a:lnTo>
                    <a:pt x="353" y="118"/>
                  </a:lnTo>
                  <a:lnTo>
                    <a:pt x="494" y="71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893" y="1"/>
                  </a:lnTo>
                  <a:lnTo>
                    <a:pt x="1151" y="1"/>
                  </a:lnTo>
                  <a:lnTo>
                    <a:pt x="1410" y="48"/>
                  </a:lnTo>
                  <a:lnTo>
                    <a:pt x="1668" y="142"/>
                  </a:lnTo>
                  <a:lnTo>
                    <a:pt x="21089" y="7328"/>
                  </a:lnTo>
                  <a:lnTo>
                    <a:pt x="21089" y="7328"/>
                  </a:lnTo>
                  <a:lnTo>
                    <a:pt x="21277" y="7398"/>
                  </a:lnTo>
                  <a:lnTo>
                    <a:pt x="21442" y="7492"/>
                  </a:lnTo>
                  <a:lnTo>
                    <a:pt x="21606" y="7586"/>
                  </a:lnTo>
                  <a:lnTo>
                    <a:pt x="21747" y="7703"/>
                  </a:lnTo>
                  <a:lnTo>
                    <a:pt x="21864" y="7821"/>
                  </a:lnTo>
                  <a:lnTo>
                    <a:pt x="21958" y="7938"/>
                  </a:lnTo>
                  <a:lnTo>
                    <a:pt x="22005" y="8056"/>
                  </a:lnTo>
                  <a:lnTo>
                    <a:pt x="22052" y="8173"/>
                  </a:lnTo>
                  <a:lnTo>
                    <a:pt x="22052" y="8173"/>
                  </a:lnTo>
                  <a:lnTo>
                    <a:pt x="22052" y="8338"/>
                  </a:lnTo>
                  <a:lnTo>
                    <a:pt x="22052" y="8525"/>
                  </a:lnTo>
                  <a:lnTo>
                    <a:pt x="22029" y="8666"/>
                  </a:lnTo>
                  <a:lnTo>
                    <a:pt x="21958" y="8807"/>
                  </a:lnTo>
                  <a:lnTo>
                    <a:pt x="21888" y="8878"/>
                  </a:lnTo>
                  <a:lnTo>
                    <a:pt x="21841" y="8925"/>
                  </a:lnTo>
                  <a:lnTo>
                    <a:pt x="21747" y="8972"/>
                  </a:lnTo>
                  <a:lnTo>
                    <a:pt x="21653" y="9019"/>
                  </a:lnTo>
                  <a:lnTo>
                    <a:pt x="21395" y="9066"/>
                  </a:lnTo>
                  <a:lnTo>
                    <a:pt x="21066" y="908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38"/>
            <p:cNvSpPr/>
            <p:nvPr/>
          </p:nvSpPr>
          <p:spPr>
            <a:xfrm>
              <a:off x="2803275" y="4716800"/>
              <a:ext cx="485550" cy="207275"/>
            </a:xfrm>
            <a:custGeom>
              <a:avLst/>
              <a:gdLst/>
              <a:ahLst/>
              <a:cxnLst/>
              <a:rect l="l" t="t" r="r" b="b"/>
              <a:pathLst>
                <a:path w="19422" h="8291" extrusionOk="0">
                  <a:moveTo>
                    <a:pt x="1081" y="1"/>
                  </a:moveTo>
                  <a:lnTo>
                    <a:pt x="846" y="24"/>
                  </a:lnTo>
                  <a:lnTo>
                    <a:pt x="658" y="48"/>
                  </a:lnTo>
                  <a:lnTo>
                    <a:pt x="493" y="118"/>
                  </a:lnTo>
                  <a:lnTo>
                    <a:pt x="329" y="189"/>
                  </a:lnTo>
                  <a:lnTo>
                    <a:pt x="235" y="283"/>
                  </a:lnTo>
                  <a:lnTo>
                    <a:pt x="141" y="377"/>
                  </a:lnTo>
                  <a:lnTo>
                    <a:pt x="71" y="494"/>
                  </a:lnTo>
                  <a:lnTo>
                    <a:pt x="24" y="611"/>
                  </a:lnTo>
                  <a:lnTo>
                    <a:pt x="0" y="752"/>
                  </a:lnTo>
                  <a:lnTo>
                    <a:pt x="0" y="870"/>
                  </a:lnTo>
                  <a:lnTo>
                    <a:pt x="24" y="1011"/>
                  </a:lnTo>
                  <a:lnTo>
                    <a:pt x="47" y="1128"/>
                  </a:lnTo>
                  <a:lnTo>
                    <a:pt x="141" y="1363"/>
                  </a:lnTo>
                  <a:lnTo>
                    <a:pt x="235" y="1551"/>
                  </a:lnTo>
                  <a:lnTo>
                    <a:pt x="329" y="1668"/>
                  </a:lnTo>
                  <a:lnTo>
                    <a:pt x="447" y="1786"/>
                  </a:lnTo>
                  <a:lnTo>
                    <a:pt x="564" y="1903"/>
                  </a:lnTo>
                  <a:lnTo>
                    <a:pt x="728" y="1997"/>
                  </a:lnTo>
                  <a:lnTo>
                    <a:pt x="1268" y="2279"/>
                  </a:lnTo>
                  <a:lnTo>
                    <a:pt x="2043" y="2678"/>
                  </a:lnTo>
                  <a:lnTo>
                    <a:pt x="3006" y="3171"/>
                  </a:lnTo>
                  <a:lnTo>
                    <a:pt x="4110" y="3688"/>
                  </a:lnTo>
                  <a:lnTo>
                    <a:pt x="5331" y="4252"/>
                  </a:lnTo>
                  <a:lnTo>
                    <a:pt x="6599" y="4815"/>
                  </a:lnTo>
                  <a:lnTo>
                    <a:pt x="7844" y="5355"/>
                  </a:lnTo>
                  <a:lnTo>
                    <a:pt x="9089" y="5825"/>
                  </a:lnTo>
                  <a:lnTo>
                    <a:pt x="10568" y="6365"/>
                  </a:lnTo>
                  <a:lnTo>
                    <a:pt x="12071" y="6858"/>
                  </a:lnTo>
                  <a:lnTo>
                    <a:pt x="13527" y="7304"/>
                  </a:lnTo>
                  <a:lnTo>
                    <a:pt x="14913" y="7680"/>
                  </a:lnTo>
                  <a:lnTo>
                    <a:pt x="16040" y="7962"/>
                  </a:lnTo>
                  <a:lnTo>
                    <a:pt x="17026" y="8150"/>
                  </a:lnTo>
                  <a:lnTo>
                    <a:pt x="17449" y="8220"/>
                  </a:lnTo>
                  <a:lnTo>
                    <a:pt x="17848" y="8267"/>
                  </a:lnTo>
                  <a:lnTo>
                    <a:pt x="18177" y="8291"/>
                  </a:lnTo>
                  <a:lnTo>
                    <a:pt x="18459" y="8291"/>
                  </a:lnTo>
                  <a:lnTo>
                    <a:pt x="18741" y="8267"/>
                  </a:lnTo>
                  <a:lnTo>
                    <a:pt x="18905" y="8220"/>
                  </a:lnTo>
                  <a:lnTo>
                    <a:pt x="19046" y="8150"/>
                  </a:lnTo>
                  <a:lnTo>
                    <a:pt x="19163" y="8079"/>
                  </a:lnTo>
                  <a:lnTo>
                    <a:pt x="19257" y="7986"/>
                  </a:lnTo>
                  <a:lnTo>
                    <a:pt x="19304" y="7892"/>
                  </a:lnTo>
                  <a:lnTo>
                    <a:pt x="19351" y="7774"/>
                  </a:lnTo>
                  <a:lnTo>
                    <a:pt x="19398" y="7680"/>
                  </a:lnTo>
                  <a:lnTo>
                    <a:pt x="19398" y="7539"/>
                  </a:lnTo>
                  <a:lnTo>
                    <a:pt x="19422" y="7257"/>
                  </a:lnTo>
                  <a:lnTo>
                    <a:pt x="19398" y="7140"/>
                  </a:lnTo>
                  <a:lnTo>
                    <a:pt x="19351" y="7023"/>
                  </a:lnTo>
                  <a:lnTo>
                    <a:pt x="19281" y="6905"/>
                  </a:lnTo>
                  <a:lnTo>
                    <a:pt x="19163" y="6788"/>
                  </a:lnTo>
                  <a:lnTo>
                    <a:pt x="19046" y="6670"/>
                  </a:lnTo>
                  <a:lnTo>
                    <a:pt x="18929" y="6576"/>
                  </a:lnTo>
                  <a:lnTo>
                    <a:pt x="18764" y="6506"/>
                  </a:lnTo>
                  <a:lnTo>
                    <a:pt x="18600" y="6436"/>
                  </a:lnTo>
                  <a:lnTo>
                    <a:pt x="1550" y="118"/>
                  </a:lnTo>
                  <a:lnTo>
                    <a:pt x="1315" y="48"/>
                  </a:lnTo>
                  <a:lnTo>
                    <a:pt x="10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38"/>
            <p:cNvSpPr/>
            <p:nvPr/>
          </p:nvSpPr>
          <p:spPr>
            <a:xfrm>
              <a:off x="2751600" y="4615250"/>
              <a:ext cx="633525" cy="292975"/>
            </a:xfrm>
            <a:custGeom>
              <a:avLst/>
              <a:gdLst/>
              <a:ahLst/>
              <a:cxnLst/>
              <a:rect l="l" t="t" r="r" b="b"/>
              <a:pathLst>
                <a:path w="25341" h="11719" extrusionOk="0">
                  <a:moveTo>
                    <a:pt x="1480" y="0"/>
                  </a:moveTo>
                  <a:lnTo>
                    <a:pt x="1339" y="47"/>
                  </a:lnTo>
                  <a:lnTo>
                    <a:pt x="1198" y="71"/>
                  </a:lnTo>
                  <a:lnTo>
                    <a:pt x="1057" y="141"/>
                  </a:lnTo>
                  <a:lnTo>
                    <a:pt x="823" y="282"/>
                  </a:lnTo>
                  <a:lnTo>
                    <a:pt x="611" y="446"/>
                  </a:lnTo>
                  <a:lnTo>
                    <a:pt x="447" y="611"/>
                  </a:lnTo>
                  <a:lnTo>
                    <a:pt x="306" y="775"/>
                  </a:lnTo>
                  <a:lnTo>
                    <a:pt x="212" y="963"/>
                  </a:lnTo>
                  <a:lnTo>
                    <a:pt x="118" y="1127"/>
                  </a:lnTo>
                  <a:lnTo>
                    <a:pt x="71" y="1339"/>
                  </a:lnTo>
                  <a:lnTo>
                    <a:pt x="24" y="1527"/>
                  </a:lnTo>
                  <a:lnTo>
                    <a:pt x="1" y="1714"/>
                  </a:lnTo>
                  <a:lnTo>
                    <a:pt x="1" y="1902"/>
                  </a:lnTo>
                  <a:lnTo>
                    <a:pt x="48" y="2255"/>
                  </a:lnTo>
                  <a:lnTo>
                    <a:pt x="118" y="2607"/>
                  </a:lnTo>
                  <a:lnTo>
                    <a:pt x="212" y="2889"/>
                  </a:lnTo>
                  <a:lnTo>
                    <a:pt x="306" y="3100"/>
                  </a:lnTo>
                  <a:lnTo>
                    <a:pt x="447" y="3288"/>
                  </a:lnTo>
                  <a:lnTo>
                    <a:pt x="611" y="3452"/>
                  </a:lnTo>
                  <a:lnTo>
                    <a:pt x="799" y="3593"/>
                  </a:lnTo>
                  <a:lnTo>
                    <a:pt x="1386" y="3945"/>
                  </a:lnTo>
                  <a:lnTo>
                    <a:pt x="2208" y="4439"/>
                  </a:lnTo>
                  <a:lnTo>
                    <a:pt x="3711" y="5284"/>
                  </a:lnTo>
                  <a:lnTo>
                    <a:pt x="5496" y="6223"/>
                  </a:lnTo>
                  <a:lnTo>
                    <a:pt x="6482" y="6717"/>
                  </a:lnTo>
                  <a:lnTo>
                    <a:pt x="7469" y="7210"/>
                  </a:lnTo>
                  <a:lnTo>
                    <a:pt x="8479" y="7679"/>
                  </a:lnTo>
                  <a:lnTo>
                    <a:pt x="9512" y="8126"/>
                  </a:lnTo>
                  <a:lnTo>
                    <a:pt x="10522" y="8548"/>
                  </a:lnTo>
                  <a:lnTo>
                    <a:pt x="11484" y="8948"/>
                  </a:lnTo>
                  <a:lnTo>
                    <a:pt x="12800" y="9394"/>
                  </a:lnTo>
                  <a:lnTo>
                    <a:pt x="14138" y="9840"/>
                  </a:lnTo>
                  <a:lnTo>
                    <a:pt x="15735" y="10333"/>
                  </a:lnTo>
                  <a:lnTo>
                    <a:pt x="17309" y="10779"/>
                  </a:lnTo>
                  <a:lnTo>
                    <a:pt x="18812" y="11132"/>
                  </a:lnTo>
                  <a:lnTo>
                    <a:pt x="19516" y="11296"/>
                  </a:lnTo>
                  <a:lnTo>
                    <a:pt x="20197" y="11413"/>
                  </a:lnTo>
                  <a:lnTo>
                    <a:pt x="20855" y="11531"/>
                  </a:lnTo>
                  <a:lnTo>
                    <a:pt x="21465" y="11601"/>
                  </a:lnTo>
                  <a:lnTo>
                    <a:pt x="22193" y="11695"/>
                  </a:lnTo>
                  <a:lnTo>
                    <a:pt x="22827" y="11719"/>
                  </a:lnTo>
                  <a:lnTo>
                    <a:pt x="23391" y="11695"/>
                  </a:lnTo>
                  <a:lnTo>
                    <a:pt x="23649" y="11672"/>
                  </a:lnTo>
                  <a:lnTo>
                    <a:pt x="23861" y="11648"/>
                  </a:lnTo>
                  <a:lnTo>
                    <a:pt x="24072" y="11578"/>
                  </a:lnTo>
                  <a:lnTo>
                    <a:pt x="24283" y="11507"/>
                  </a:lnTo>
                  <a:lnTo>
                    <a:pt x="24448" y="11437"/>
                  </a:lnTo>
                  <a:lnTo>
                    <a:pt x="24612" y="11343"/>
                  </a:lnTo>
                  <a:lnTo>
                    <a:pt x="24730" y="11226"/>
                  </a:lnTo>
                  <a:lnTo>
                    <a:pt x="24847" y="11108"/>
                  </a:lnTo>
                  <a:lnTo>
                    <a:pt x="24941" y="10991"/>
                  </a:lnTo>
                  <a:lnTo>
                    <a:pt x="25035" y="10850"/>
                  </a:lnTo>
                  <a:lnTo>
                    <a:pt x="25105" y="10732"/>
                  </a:lnTo>
                  <a:lnTo>
                    <a:pt x="25152" y="10568"/>
                  </a:lnTo>
                  <a:lnTo>
                    <a:pt x="25246" y="10263"/>
                  </a:lnTo>
                  <a:lnTo>
                    <a:pt x="25293" y="9934"/>
                  </a:lnTo>
                  <a:lnTo>
                    <a:pt x="25340" y="9605"/>
                  </a:lnTo>
                  <a:lnTo>
                    <a:pt x="25317" y="9394"/>
                  </a:lnTo>
                  <a:lnTo>
                    <a:pt x="25293" y="9206"/>
                  </a:lnTo>
                  <a:lnTo>
                    <a:pt x="25199" y="8995"/>
                  </a:lnTo>
                  <a:lnTo>
                    <a:pt x="25082" y="8807"/>
                  </a:lnTo>
                  <a:lnTo>
                    <a:pt x="24941" y="8642"/>
                  </a:lnTo>
                  <a:lnTo>
                    <a:pt x="24777" y="8501"/>
                  </a:lnTo>
                  <a:lnTo>
                    <a:pt x="24589" y="8384"/>
                  </a:lnTo>
                  <a:lnTo>
                    <a:pt x="24377" y="8267"/>
                  </a:lnTo>
                  <a:lnTo>
                    <a:pt x="2255" y="94"/>
                  </a:lnTo>
                  <a:lnTo>
                    <a:pt x="2091" y="47"/>
                  </a:lnTo>
                  <a:lnTo>
                    <a:pt x="1950" y="24"/>
                  </a:lnTo>
                  <a:lnTo>
                    <a:pt x="17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38"/>
            <p:cNvSpPr/>
            <p:nvPr/>
          </p:nvSpPr>
          <p:spPr>
            <a:xfrm>
              <a:off x="3053975" y="4800175"/>
              <a:ext cx="331150" cy="750925"/>
            </a:xfrm>
            <a:custGeom>
              <a:avLst/>
              <a:gdLst/>
              <a:ahLst/>
              <a:cxnLst/>
              <a:rect l="l" t="t" r="r" b="b"/>
              <a:pathLst>
                <a:path w="13246" h="30037" extrusionOk="0">
                  <a:moveTo>
                    <a:pt x="0" y="28487"/>
                  </a:moveTo>
                  <a:lnTo>
                    <a:pt x="0" y="28487"/>
                  </a:lnTo>
                  <a:lnTo>
                    <a:pt x="0" y="28487"/>
                  </a:lnTo>
                  <a:lnTo>
                    <a:pt x="0" y="28487"/>
                  </a:lnTo>
                  <a:lnTo>
                    <a:pt x="1080" y="28886"/>
                  </a:lnTo>
                  <a:lnTo>
                    <a:pt x="1080" y="28886"/>
                  </a:lnTo>
                  <a:lnTo>
                    <a:pt x="1292" y="28980"/>
                  </a:lnTo>
                  <a:lnTo>
                    <a:pt x="1480" y="29098"/>
                  </a:lnTo>
                  <a:lnTo>
                    <a:pt x="1644" y="29215"/>
                  </a:lnTo>
                  <a:lnTo>
                    <a:pt x="1761" y="29356"/>
                  </a:lnTo>
                  <a:lnTo>
                    <a:pt x="1879" y="29520"/>
                  </a:lnTo>
                  <a:lnTo>
                    <a:pt x="1973" y="29685"/>
                  </a:lnTo>
                  <a:lnTo>
                    <a:pt x="2020" y="29873"/>
                  </a:lnTo>
                  <a:lnTo>
                    <a:pt x="2043" y="30037"/>
                  </a:lnTo>
                  <a:lnTo>
                    <a:pt x="2043" y="30037"/>
                  </a:lnTo>
                  <a:lnTo>
                    <a:pt x="2020" y="29873"/>
                  </a:lnTo>
                  <a:lnTo>
                    <a:pt x="1973" y="29685"/>
                  </a:lnTo>
                  <a:lnTo>
                    <a:pt x="1879" y="29520"/>
                  </a:lnTo>
                  <a:lnTo>
                    <a:pt x="1761" y="29356"/>
                  </a:lnTo>
                  <a:lnTo>
                    <a:pt x="1644" y="29215"/>
                  </a:lnTo>
                  <a:lnTo>
                    <a:pt x="1480" y="29098"/>
                  </a:lnTo>
                  <a:lnTo>
                    <a:pt x="1292" y="28980"/>
                  </a:lnTo>
                  <a:lnTo>
                    <a:pt x="1080" y="28886"/>
                  </a:lnTo>
                  <a:lnTo>
                    <a:pt x="0" y="28487"/>
                  </a:lnTo>
                  <a:close/>
                  <a:moveTo>
                    <a:pt x="564" y="26280"/>
                  </a:moveTo>
                  <a:lnTo>
                    <a:pt x="564" y="26280"/>
                  </a:lnTo>
                  <a:lnTo>
                    <a:pt x="564" y="26280"/>
                  </a:lnTo>
                  <a:lnTo>
                    <a:pt x="752" y="26350"/>
                  </a:lnTo>
                  <a:lnTo>
                    <a:pt x="752" y="26350"/>
                  </a:lnTo>
                  <a:lnTo>
                    <a:pt x="939" y="26420"/>
                  </a:lnTo>
                  <a:lnTo>
                    <a:pt x="1127" y="26514"/>
                  </a:lnTo>
                  <a:lnTo>
                    <a:pt x="1268" y="26632"/>
                  </a:lnTo>
                  <a:lnTo>
                    <a:pt x="1409" y="26726"/>
                  </a:lnTo>
                  <a:lnTo>
                    <a:pt x="1527" y="26843"/>
                  </a:lnTo>
                  <a:lnTo>
                    <a:pt x="1620" y="26961"/>
                  </a:lnTo>
                  <a:lnTo>
                    <a:pt x="1691" y="27078"/>
                  </a:lnTo>
                  <a:lnTo>
                    <a:pt x="1714" y="27195"/>
                  </a:lnTo>
                  <a:lnTo>
                    <a:pt x="1714" y="27195"/>
                  </a:lnTo>
                  <a:lnTo>
                    <a:pt x="1738" y="27430"/>
                  </a:lnTo>
                  <a:lnTo>
                    <a:pt x="1738" y="27430"/>
                  </a:lnTo>
                  <a:lnTo>
                    <a:pt x="1714" y="27195"/>
                  </a:lnTo>
                  <a:lnTo>
                    <a:pt x="1714" y="27195"/>
                  </a:lnTo>
                  <a:lnTo>
                    <a:pt x="1691" y="27078"/>
                  </a:lnTo>
                  <a:lnTo>
                    <a:pt x="1620" y="26961"/>
                  </a:lnTo>
                  <a:lnTo>
                    <a:pt x="1527" y="26843"/>
                  </a:lnTo>
                  <a:lnTo>
                    <a:pt x="1409" y="26726"/>
                  </a:lnTo>
                  <a:lnTo>
                    <a:pt x="1268" y="26632"/>
                  </a:lnTo>
                  <a:lnTo>
                    <a:pt x="1127" y="26514"/>
                  </a:lnTo>
                  <a:lnTo>
                    <a:pt x="939" y="26420"/>
                  </a:lnTo>
                  <a:lnTo>
                    <a:pt x="752" y="26350"/>
                  </a:lnTo>
                  <a:lnTo>
                    <a:pt x="564" y="26280"/>
                  </a:lnTo>
                  <a:close/>
                  <a:moveTo>
                    <a:pt x="9910" y="1"/>
                  </a:moveTo>
                  <a:lnTo>
                    <a:pt x="9910" y="1"/>
                  </a:lnTo>
                  <a:lnTo>
                    <a:pt x="12282" y="870"/>
                  </a:lnTo>
                  <a:lnTo>
                    <a:pt x="12282" y="870"/>
                  </a:lnTo>
                  <a:lnTo>
                    <a:pt x="12470" y="963"/>
                  </a:lnTo>
                  <a:lnTo>
                    <a:pt x="12658" y="1081"/>
                  </a:lnTo>
                  <a:lnTo>
                    <a:pt x="12822" y="1222"/>
                  </a:lnTo>
                  <a:lnTo>
                    <a:pt x="12963" y="1386"/>
                  </a:lnTo>
                  <a:lnTo>
                    <a:pt x="13081" y="1551"/>
                  </a:lnTo>
                  <a:lnTo>
                    <a:pt x="13175" y="1738"/>
                  </a:lnTo>
                  <a:lnTo>
                    <a:pt x="13222" y="1926"/>
                  </a:lnTo>
                  <a:lnTo>
                    <a:pt x="13245" y="2138"/>
                  </a:lnTo>
                  <a:lnTo>
                    <a:pt x="13245" y="2138"/>
                  </a:lnTo>
                  <a:lnTo>
                    <a:pt x="13222" y="1926"/>
                  </a:lnTo>
                  <a:lnTo>
                    <a:pt x="13175" y="1738"/>
                  </a:lnTo>
                  <a:lnTo>
                    <a:pt x="13081" y="1551"/>
                  </a:lnTo>
                  <a:lnTo>
                    <a:pt x="12963" y="1386"/>
                  </a:lnTo>
                  <a:lnTo>
                    <a:pt x="12822" y="1222"/>
                  </a:lnTo>
                  <a:lnTo>
                    <a:pt x="12658" y="1081"/>
                  </a:lnTo>
                  <a:lnTo>
                    <a:pt x="12470" y="963"/>
                  </a:lnTo>
                  <a:lnTo>
                    <a:pt x="12282" y="870"/>
                  </a:lnTo>
                  <a:lnTo>
                    <a:pt x="9910" y="1"/>
                  </a:lnTo>
                  <a:close/>
                </a:path>
              </a:pathLst>
            </a:custGeom>
            <a:solidFill>
              <a:srgbClr val="A7C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38"/>
            <p:cNvSpPr/>
            <p:nvPr/>
          </p:nvSpPr>
          <p:spPr>
            <a:xfrm>
              <a:off x="3053975" y="5512350"/>
              <a:ext cx="51100" cy="38750"/>
            </a:xfrm>
            <a:custGeom>
              <a:avLst/>
              <a:gdLst/>
              <a:ahLst/>
              <a:cxnLst/>
              <a:rect l="l" t="t" r="r" b="b"/>
              <a:pathLst>
                <a:path w="2044" h="1550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80" y="399"/>
                  </a:lnTo>
                  <a:lnTo>
                    <a:pt x="1080" y="399"/>
                  </a:lnTo>
                  <a:lnTo>
                    <a:pt x="1292" y="493"/>
                  </a:lnTo>
                  <a:lnTo>
                    <a:pt x="1480" y="611"/>
                  </a:lnTo>
                  <a:lnTo>
                    <a:pt x="1644" y="728"/>
                  </a:lnTo>
                  <a:lnTo>
                    <a:pt x="1761" y="869"/>
                  </a:lnTo>
                  <a:lnTo>
                    <a:pt x="1879" y="1033"/>
                  </a:lnTo>
                  <a:lnTo>
                    <a:pt x="1973" y="1198"/>
                  </a:lnTo>
                  <a:lnTo>
                    <a:pt x="2020" y="1386"/>
                  </a:lnTo>
                  <a:lnTo>
                    <a:pt x="2043" y="1550"/>
                  </a:lnTo>
                  <a:lnTo>
                    <a:pt x="2043" y="1550"/>
                  </a:lnTo>
                  <a:lnTo>
                    <a:pt x="2020" y="1386"/>
                  </a:lnTo>
                  <a:lnTo>
                    <a:pt x="1973" y="1198"/>
                  </a:lnTo>
                  <a:lnTo>
                    <a:pt x="1879" y="1033"/>
                  </a:lnTo>
                  <a:lnTo>
                    <a:pt x="1761" y="869"/>
                  </a:lnTo>
                  <a:lnTo>
                    <a:pt x="1644" y="728"/>
                  </a:lnTo>
                  <a:lnTo>
                    <a:pt x="1480" y="611"/>
                  </a:lnTo>
                  <a:lnTo>
                    <a:pt x="1292" y="493"/>
                  </a:lnTo>
                  <a:lnTo>
                    <a:pt x="1080" y="39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38"/>
            <p:cNvSpPr/>
            <p:nvPr/>
          </p:nvSpPr>
          <p:spPr>
            <a:xfrm>
              <a:off x="3068050" y="5457150"/>
              <a:ext cx="29375" cy="28800"/>
            </a:xfrm>
            <a:custGeom>
              <a:avLst/>
              <a:gdLst/>
              <a:ahLst/>
              <a:cxnLst/>
              <a:rect l="l" t="t" r="r" b="b"/>
              <a:pathLst>
                <a:path w="1175" h="1152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89" y="71"/>
                  </a:lnTo>
                  <a:lnTo>
                    <a:pt x="189" y="71"/>
                  </a:lnTo>
                  <a:lnTo>
                    <a:pt x="376" y="141"/>
                  </a:lnTo>
                  <a:lnTo>
                    <a:pt x="564" y="235"/>
                  </a:lnTo>
                  <a:lnTo>
                    <a:pt x="705" y="353"/>
                  </a:lnTo>
                  <a:lnTo>
                    <a:pt x="846" y="447"/>
                  </a:lnTo>
                  <a:lnTo>
                    <a:pt x="964" y="564"/>
                  </a:lnTo>
                  <a:lnTo>
                    <a:pt x="1057" y="682"/>
                  </a:lnTo>
                  <a:lnTo>
                    <a:pt x="1128" y="799"/>
                  </a:lnTo>
                  <a:lnTo>
                    <a:pt x="1151" y="916"/>
                  </a:lnTo>
                  <a:lnTo>
                    <a:pt x="1151" y="916"/>
                  </a:lnTo>
                  <a:lnTo>
                    <a:pt x="1175" y="1151"/>
                  </a:lnTo>
                  <a:lnTo>
                    <a:pt x="1175" y="1151"/>
                  </a:lnTo>
                  <a:lnTo>
                    <a:pt x="1151" y="916"/>
                  </a:lnTo>
                  <a:lnTo>
                    <a:pt x="1151" y="916"/>
                  </a:lnTo>
                  <a:lnTo>
                    <a:pt x="1128" y="799"/>
                  </a:lnTo>
                  <a:lnTo>
                    <a:pt x="1057" y="682"/>
                  </a:lnTo>
                  <a:lnTo>
                    <a:pt x="964" y="564"/>
                  </a:lnTo>
                  <a:lnTo>
                    <a:pt x="846" y="447"/>
                  </a:lnTo>
                  <a:lnTo>
                    <a:pt x="705" y="353"/>
                  </a:lnTo>
                  <a:lnTo>
                    <a:pt x="564" y="235"/>
                  </a:lnTo>
                  <a:lnTo>
                    <a:pt x="376" y="141"/>
                  </a:lnTo>
                  <a:lnTo>
                    <a:pt x="189" y="7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38"/>
            <p:cNvSpPr/>
            <p:nvPr/>
          </p:nvSpPr>
          <p:spPr>
            <a:xfrm>
              <a:off x="3301725" y="4800175"/>
              <a:ext cx="83400" cy="53450"/>
            </a:xfrm>
            <a:custGeom>
              <a:avLst/>
              <a:gdLst/>
              <a:ahLst/>
              <a:cxnLst/>
              <a:rect l="l" t="t" r="r" b="b"/>
              <a:pathLst>
                <a:path w="3336" h="21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2372" y="870"/>
                  </a:lnTo>
                  <a:lnTo>
                    <a:pt x="2372" y="870"/>
                  </a:lnTo>
                  <a:lnTo>
                    <a:pt x="2560" y="963"/>
                  </a:lnTo>
                  <a:lnTo>
                    <a:pt x="2748" y="1081"/>
                  </a:lnTo>
                  <a:lnTo>
                    <a:pt x="2912" y="1222"/>
                  </a:lnTo>
                  <a:lnTo>
                    <a:pt x="3053" y="1386"/>
                  </a:lnTo>
                  <a:lnTo>
                    <a:pt x="3171" y="1551"/>
                  </a:lnTo>
                  <a:lnTo>
                    <a:pt x="3265" y="1738"/>
                  </a:lnTo>
                  <a:lnTo>
                    <a:pt x="3312" y="1926"/>
                  </a:lnTo>
                  <a:lnTo>
                    <a:pt x="3335" y="2138"/>
                  </a:lnTo>
                  <a:lnTo>
                    <a:pt x="3335" y="2138"/>
                  </a:lnTo>
                  <a:lnTo>
                    <a:pt x="3312" y="1926"/>
                  </a:lnTo>
                  <a:lnTo>
                    <a:pt x="3265" y="1738"/>
                  </a:lnTo>
                  <a:lnTo>
                    <a:pt x="3171" y="1551"/>
                  </a:lnTo>
                  <a:lnTo>
                    <a:pt x="3053" y="1386"/>
                  </a:lnTo>
                  <a:lnTo>
                    <a:pt x="2912" y="1222"/>
                  </a:lnTo>
                  <a:lnTo>
                    <a:pt x="2748" y="1081"/>
                  </a:lnTo>
                  <a:lnTo>
                    <a:pt x="2560" y="963"/>
                  </a:lnTo>
                  <a:lnTo>
                    <a:pt x="2372" y="870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38"/>
            <p:cNvSpPr/>
            <p:nvPr/>
          </p:nvSpPr>
          <p:spPr>
            <a:xfrm>
              <a:off x="2971775" y="5502950"/>
              <a:ext cx="133300" cy="78100"/>
            </a:xfrm>
            <a:custGeom>
              <a:avLst/>
              <a:gdLst/>
              <a:ahLst/>
              <a:cxnLst/>
              <a:rect l="l" t="t" r="r" b="b"/>
              <a:pathLst>
                <a:path w="5332" h="3124" extrusionOk="0">
                  <a:moveTo>
                    <a:pt x="282" y="0"/>
                  </a:moveTo>
                  <a:lnTo>
                    <a:pt x="376" y="94"/>
                  </a:lnTo>
                  <a:lnTo>
                    <a:pt x="611" y="329"/>
                  </a:lnTo>
                  <a:lnTo>
                    <a:pt x="728" y="493"/>
                  </a:lnTo>
                  <a:lnTo>
                    <a:pt x="869" y="658"/>
                  </a:lnTo>
                  <a:lnTo>
                    <a:pt x="987" y="869"/>
                  </a:lnTo>
                  <a:lnTo>
                    <a:pt x="1081" y="1081"/>
                  </a:lnTo>
                  <a:lnTo>
                    <a:pt x="1151" y="1315"/>
                  </a:lnTo>
                  <a:lnTo>
                    <a:pt x="1174" y="1550"/>
                  </a:lnTo>
                  <a:lnTo>
                    <a:pt x="1151" y="1809"/>
                  </a:lnTo>
                  <a:lnTo>
                    <a:pt x="1128" y="1949"/>
                  </a:lnTo>
                  <a:lnTo>
                    <a:pt x="1081" y="2067"/>
                  </a:lnTo>
                  <a:lnTo>
                    <a:pt x="1010" y="2208"/>
                  </a:lnTo>
                  <a:lnTo>
                    <a:pt x="940" y="2325"/>
                  </a:lnTo>
                  <a:lnTo>
                    <a:pt x="822" y="2466"/>
                  </a:lnTo>
                  <a:lnTo>
                    <a:pt x="705" y="2607"/>
                  </a:lnTo>
                  <a:lnTo>
                    <a:pt x="564" y="2724"/>
                  </a:lnTo>
                  <a:lnTo>
                    <a:pt x="400" y="2865"/>
                  </a:lnTo>
                  <a:lnTo>
                    <a:pt x="212" y="2983"/>
                  </a:lnTo>
                  <a:lnTo>
                    <a:pt x="0" y="3124"/>
                  </a:lnTo>
                  <a:lnTo>
                    <a:pt x="1856" y="3053"/>
                  </a:lnTo>
                  <a:lnTo>
                    <a:pt x="3687" y="2983"/>
                  </a:lnTo>
                  <a:lnTo>
                    <a:pt x="5167" y="2912"/>
                  </a:lnTo>
                  <a:lnTo>
                    <a:pt x="5237" y="2677"/>
                  </a:lnTo>
                  <a:lnTo>
                    <a:pt x="5284" y="2466"/>
                  </a:lnTo>
                  <a:lnTo>
                    <a:pt x="5308" y="2231"/>
                  </a:lnTo>
                  <a:lnTo>
                    <a:pt x="5331" y="1973"/>
                  </a:lnTo>
                  <a:lnTo>
                    <a:pt x="5331" y="1926"/>
                  </a:lnTo>
                  <a:lnTo>
                    <a:pt x="5308" y="1762"/>
                  </a:lnTo>
                  <a:lnTo>
                    <a:pt x="5261" y="1574"/>
                  </a:lnTo>
                  <a:lnTo>
                    <a:pt x="5167" y="1409"/>
                  </a:lnTo>
                  <a:lnTo>
                    <a:pt x="5049" y="1245"/>
                  </a:lnTo>
                  <a:lnTo>
                    <a:pt x="4932" y="1104"/>
                  </a:lnTo>
                  <a:lnTo>
                    <a:pt x="4768" y="987"/>
                  </a:lnTo>
                  <a:lnTo>
                    <a:pt x="4580" y="869"/>
                  </a:lnTo>
                  <a:lnTo>
                    <a:pt x="4368" y="775"/>
                  </a:lnTo>
                  <a:lnTo>
                    <a:pt x="3288" y="376"/>
                  </a:lnTo>
                  <a:lnTo>
                    <a:pt x="3006" y="400"/>
                  </a:lnTo>
                  <a:lnTo>
                    <a:pt x="2842" y="423"/>
                  </a:lnTo>
                  <a:lnTo>
                    <a:pt x="2349" y="376"/>
                  </a:lnTo>
                  <a:lnTo>
                    <a:pt x="1738" y="306"/>
                  </a:lnTo>
                  <a:lnTo>
                    <a:pt x="1057" y="188"/>
                  </a:lnTo>
                  <a:lnTo>
                    <a:pt x="282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38"/>
            <p:cNvSpPr/>
            <p:nvPr/>
          </p:nvSpPr>
          <p:spPr>
            <a:xfrm>
              <a:off x="2971775" y="5502950"/>
              <a:ext cx="133300" cy="78100"/>
            </a:xfrm>
            <a:custGeom>
              <a:avLst/>
              <a:gdLst/>
              <a:ahLst/>
              <a:cxnLst/>
              <a:rect l="l" t="t" r="r" b="b"/>
              <a:pathLst>
                <a:path w="5332" h="3124" fill="none" extrusionOk="0">
                  <a:moveTo>
                    <a:pt x="282" y="0"/>
                  </a:moveTo>
                  <a:lnTo>
                    <a:pt x="282" y="0"/>
                  </a:lnTo>
                  <a:lnTo>
                    <a:pt x="376" y="94"/>
                  </a:lnTo>
                  <a:lnTo>
                    <a:pt x="611" y="329"/>
                  </a:lnTo>
                  <a:lnTo>
                    <a:pt x="728" y="493"/>
                  </a:lnTo>
                  <a:lnTo>
                    <a:pt x="869" y="658"/>
                  </a:lnTo>
                  <a:lnTo>
                    <a:pt x="987" y="869"/>
                  </a:lnTo>
                  <a:lnTo>
                    <a:pt x="1081" y="1081"/>
                  </a:lnTo>
                  <a:lnTo>
                    <a:pt x="1151" y="1315"/>
                  </a:lnTo>
                  <a:lnTo>
                    <a:pt x="1174" y="1550"/>
                  </a:lnTo>
                  <a:lnTo>
                    <a:pt x="1151" y="1809"/>
                  </a:lnTo>
                  <a:lnTo>
                    <a:pt x="1128" y="1949"/>
                  </a:lnTo>
                  <a:lnTo>
                    <a:pt x="1081" y="2067"/>
                  </a:lnTo>
                  <a:lnTo>
                    <a:pt x="1010" y="2208"/>
                  </a:lnTo>
                  <a:lnTo>
                    <a:pt x="940" y="2325"/>
                  </a:lnTo>
                  <a:lnTo>
                    <a:pt x="822" y="2466"/>
                  </a:lnTo>
                  <a:lnTo>
                    <a:pt x="705" y="2607"/>
                  </a:lnTo>
                  <a:lnTo>
                    <a:pt x="564" y="2724"/>
                  </a:lnTo>
                  <a:lnTo>
                    <a:pt x="400" y="2865"/>
                  </a:lnTo>
                  <a:lnTo>
                    <a:pt x="212" y="2983"/>
                  </a:lnTo>
                  <a:lnTo>
                    <a:pt x="0" y="3124"/>
                  </a:lnTo>
                  <a:lnTo>
                    <a:pt x="0" y="3124"/>
                  </a:lnTo>
                  <a:lnTo>
                    <a:pt x="1856" y="3053"/>
                  </a:lnTo>
                  <a:lnTo>
                    <a:pt x="3687" y="2983"/>
                  </a:lnTo>
                  <a:lnTo>
                    <a:pt x="3687" y="2983"/>
                  </a:lnTo>
                  <a:lnTo>
                    <a:pt x="3687" y="2983"/>
                  </a:lnTo>
                  <a:lnTo>
                    <a:pt x="5167" y="2912"/>
                  </a:lnTo>
                  <a:lnTo>
                    <a:pt x="5167" y="2912"/>
                  </a:lnTo>
                  <a:lnTo>
                    <a:pt x="5237" y="2677"/>
                  </a:lnTo>
                  <a:lnTo>
                    <a:pt x="5284" y="2466"/>
                  </a:lnTo>
                  <a:lnTo>
                    <a:pt x="5308" y="2231"/>
                  </a:lnTo>
                  <a:lnTo>
                    <a:pt x="5331" y="1973"/>
                  </a:lnTo>
                  <a:lnTo>
                    <a:pt x="5331" y="1973"/>
                  </a:lnTo>
                  <a:lnTo>
                    <a:pt x="5331" y="1926"/>
                  </a:lnTo>
                  <a:lnTo>
                    <a:pt x="5331" y="1926"/>
                  </a:lnTo>
                  <a:lnTo>
                    <a:pt x="5308" y="1762"/>
                  </a:lnTo>
                  <a:lnTo>
                    <a:pt x="5261" y="1574"/>
                  </a:lnTo>
                  <a:lnTo>
                    <a:pt x="5167" y="1409"/>
                  </a:lnTo>
                  <a:lnTo>
                    <a:pt x="5049" y="1245"/>
                  </a:lnTo>
                  <a:lnTo>
                    <a:pt x="4932" y="1104"/>
                  </a:lnTo>
                  <a:lnTo>
                    <a:pt x="4768" y="987"/>
                  </a:lnTo>
                  <a:lnTo>
                    <a:pt x="4580" y="869"/>
                  </a:lnTo>
                  <a:lnTo>
                    <a:pt x="4368" y="775"/>
                  </a:lnTo>
                  <a:lnTo>
                    <a:pt x="3288" y="376"/>
                  </a:lnTo>
                  <a:lnTo>
                    <a:pt x="3288" y="376"/>
                  </a:lnTo>
                  <a:lnTo>
                    <a:pt x="3006" y="400"/>
                  </a:lnTo>
                  <a:lnTo>
                    <a:pt x="3006" y="400"/>
                  </a:lnTo>
                  <a:lnTo>
                    <a:pt x="2842" y="423"/>
                  </a:lnTo>
                  <a:lnTo>
                    <a:pt x="2842" y="423"/>
                  </a:lnTo>
                  <a:lnTo>
                    <a:pt x="2349" y="376"/>
                  </a:lnTo>
                  <a:lnTo>
                    <a:pt x="1738" y="306"/>
                  </a:lnTo>
                  <a:lnTo>
                    <a:pt x="1057" y="188"/>
                  </a:lnTo>
                  <a:lnTo>
                    <a:pt x="28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38"/>
            <p:cNvSpPr/>
            <p:nvPr/>
          </p:nvSpPr>
          <p:spPr>
            <a:xfrm>
              <a:off x="2977650" y="5484150"/>
              <a:ext cx="90425" cy="29375"/>
            </a:xfrm>
            <a:custGeom>
              <a:avLst/>
              <a:gdLst/>
              <a:ahLst/>
              <a:cxnLst/>
              <a:rect l="l" t="t" r="r" b="b"/>
              <a:pathLst>
                <a:path w="3617" h="1175" extrusionOk="0">
                  <a:moveTo>
                    <a:pt x="0" y="1"/>
                  </a:moveTo>
                  <a:lnTo>
                    <a:pt x="47" y="752"/>
                  </a:lnTo>
                  <a:lnTo>
                    <a:pt x="822" y="940"/>
                  </a:lnTo>
                  <a:lnTo>
                    <a:pt x="1503" y="1058"/>
                  </a:lnTo>
                  <a:lnTo>
                    <a:pt x="2114" y="1128"/>
                  </a:lnTo>
                  <a:lnTo>
                    <a:pt x="2607" y="1175"/>
                  </a:lnTo>
                  <a:lnTo>
                    <a:pt x="2771" y="1152"/>
                  </a:lnTo>
                  <a:lnTo>
                    <a:pt x="3053" y="1128"/>
                  </a:lnTo>
                  <a:lnTo>
                    <a:pt x="3264" y="1058"/>
                  </a:lnTo>
                  <a:lnTo>
                    <a:pt x="3429" y="987"/>
                  </a:lnTo>
                  <a:lnTo>
                    <a:pt x="3546" y="870"/>
                  </a:lnTo>
                  <a:lnTo>
                    <a:pt x="3617" y="752"/>
                  </a:lnTo>
                  <a:lnTo>
                    <a:pt x="3311" y="729"/>
                  </a:lnTo>
                  <a:lnTo>
                    <a:pt x="2959" y="682"/>
                  </a:lnTo>
                  <a:lnTo>
                    <a:pt x="2114" y="517"/>
                  </a:lnTo>
                  <a:lnTo>
                    <a:pt x="1127" y="28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38"/>
            <p:cNvSpPr/>
            <p:nvPr/>
          </p:nvSpPr>
          <p:spPr>
            <a:xfrm>
              <a:off x="2977650" y="5484150"/>
              <a:ext cx="90425" cy="29375"/>
            </a:xfrm>
            <a:custGeom>
              <a:avLst/>
              <a:gdLst/>
              <a:ahLst/>
              <a:cxnLst/>
              <a:rect l="l" t="t" r="r" b="b"/>
              <a:pathLst>
                <a:path w="3617" h="1175" fill="none" extrusionOk="0">
                  <a:moveTo>
                    <a:pt x="0" y="1"/>
                  </a:moveTo>
                  <a:lnTo>
                    <a:pt x="47" y="752"/>
                  </a:lnTo>
                  <a:lnTo>
                    <a:pt x="47" y="752"/>
                  </a:lnTo>
                  <a:lnTo>
                    <a:pt x="47" y="752"/>
                  </a:lnTo>
                  <a:lnTo>
                    <a:pt x="47" y="752"/>
                  </a:lnTo>
                  <a:lnTo>
                    <a:pt x="822" y="940"/>
                  </a:lnTo>
                  <a:lnTo>
                    <a:pt x="1503" y="1058"/>
                  </a:lnTo>
                  <a:lnTo>
                    <a:pt x="2114" y="1128"/>
                  </a:lnTo>
                  <a:lnTo>
                    <a:pt x="2607" y="1175"/>
                  </a:lnTo>
                  <a:lnTo>
                    <a:pt x="2607" y="1175"/>
                  </a:lnTo>
                  <a:lnTo>
                    <a:pt x="2771" y="1152"/>
                  </a:lnTo>
                  <a:lnTo>
                    <a:pt x="2771" y="1152"/>
                  </a:lnTo>
                  <a:lnTo>
                    <a:pt x="3053" y="1128"/>
                  </a:lnTo>
                  <a:lnTo>
                    <a:pt x="3053" y="1128"/>
                  </a:lnTo>
                  <a:lnTo>
                    <a:pt x="3053" y="1128"/>
                  </a:lnTo>
                  <a:lnTo>
                    <a:pt x="3053" y="1128"/>
                  </a:lnTo>
                  <a:lnTo>
                    <a:pt x="3053" y="1128"/>
                  </a:lnTo>
                  <a:lnTo>
                    <a:pt x="3264" y="1058"/>
                  </a:lnTo>
                  <a:lnTo>
                    <a:pt x="3429" y="987"/>
                  </a:lnTo>
                  <a:lnTo>
                    <a:pt x="3546" y="870"/>
                  </a:lnTo>
                  <a:lnTo>
                    <a:pt x="3617" y="752"/>
                  </a:lnTo>
                  <a:lnTo>
                    <a:pt x="3617" y="752"/>
                  </a:lnTo>
                  <a:lnTo>
                    <a:pt x="3311" y="729"/>
                  </a:lnTo>
                  <a:lnTo>
                    <a:pt x="2959" y="682"/>
                  </a:lnTo>
                  <a:lnTo>
                    <a:pt x="2114" y="517"/>
                  </a:lnTo>
                  <a:lnTo>
                    <a:pt x="1127" y="283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38"/>
            <p:cNvSpPr/>
            <p:nvPr/>
          </p:nvSpPr>
          <p:spPr>
            <a:xfrm>
              <a:off x="2977650" y="5457150"/>
              <a:ext cx="119775" cy="45825"/>
            </a:xfrm>
            <a:custGeom>
              <a:avLst/>
              <a:gdLst/>
              <a:ahLst/>
              <a:cxnLst/>
              <a:rect l="l" t="t" r="r" b="b"/>
              <a:pathLst>
                <a:path w="4791" h="1833" extrusionOk="0">
                  <a:moveTo>
                    <a:pt x="3617" y="1"/>
                  </a:moveTo>
                  <a:lnTo>
                    <a:pt x="3429" y="212"/>
                  </a:lnTo>
                  <a:lnTo>
                    <a:pt x="3288" y="353"/>
                  </a:lnTo>
                  <a:lnTo>
                    <a:pt x="3100" y="470"/>
                  </a:lnTo>
                  <a:lnTo>
                    <a:pt x="2983" y="517"/>
                  </a:lnTo>
                  <a:lnTo>
                    <a:pt x="2865" y="564"/>
                  </a:lnTo>
                  <a:lnTo>
                    <a:pt x="2724" y="588"/>
                  </a:lnTo>
                  <a:lnTo>
                    <a:pt x="2607" y="588"/>
                  </a:lnTo>
                  <a:lnTo>
                    <a:pt x="2349" y="564"/>
                  </a:lnTo>
                  <a:lnTo>
                    <a:pt x="1245" y="306"/>
                  </a:lnTo>
                  <a:lnTo>
                    <a:pt x="118" y="24"/>
                  </a:lnTo>
                  <a:lnTo>
                    <a:pt x="118" y="24"/>
                  </a:lnTo>
                  <a:lnTo>
                    <a:pt x="188" y="141"/>
                  </a:lnTo>
                  <a:lnTo>
                    <a:pt x="258" y="282"/>
                  </a:lnTo>
                  <a:lnTo>
                    <a:pt x="305" y="447"/>
                  </a:lnTo>
                  <a:lnTo>
                    <a:pt x="305" y="611"/>
                  </a:lnTo>
                  <a:lnTo>
                    <a:pt x="305" y="705"/>
                  </a:lnTo>
                  <a:lnTo>
                    <a:pt x="282" y="799"/>
                  </a:lnTo>
                  <a:lnTo>
                    <a:pt x="258" y="869"/>
                  </a:lnTo>
                  <a:lnTo>
                    <a:pt x="188" y="940"/>
                  </a:lnTo>
                  <a:lnTo>
                    <a:pt x="118" y="1010"/>
                  </a:lnTo>
                  <a:lnTo>
                    <a:pt x="0" y="1081"/>
                  </a:lnTo>
                  <a:lnTo>
                    <a:pt x="1127" y="1363"/>
                  </a:lnTo>
                  <a:lnTo>
                    <a:pt x="2114" y="1597"/>
                  </a:lnTo>
                  <a:lnTo>
                    <a:pt x="2959" y="1762"/>
                  </a:lnTo>
                  <a:lnTo>
                    <a:pt x="3311" y="1809"/>
                  </a:lnTo>
                  <a:lnTo>
                    <a:pt x="3617" y="1832"/>
                  </a:lnTo>
                  <a:lnTo>
                    <a:pt x="4086" y="1832"/>
                  </a:lnTo>
                  <a:lnTo>
                    <a:pt x="4321" y="1785"/>
                  </a:lnTo>
                  <a:lnTo>
                    <a:pt x="4486" y="1715"/>
                  </a:lnTo>
                  <a:lnTo>
                    <a:pt x="4603" y="1644"/>
                  </a:lnTo>
                  <a:lnTo>
                    <a:pt x="4697" y="1527"/>
                  </a:lnTo>
                  <a:lnTo>
                    <a:pt x="4744" y="1410"/>
                  </a:lnTo>
                  <a:lnTo>
                    <a:pt x="4767" y="1292"/>
                  </a:lnTo>
                  <a:lnTo>
                    <a:pt x="4791" y="1151"/>
                  </a:lnTo>
                  <a:lnTo>
                    <a:pt x="4767" y="916"/>
                  </a:lnTo>
                  <a:lnTo>
                    <a:pt x="4744" y="799"/>
                  </a:lnTo>
                  <a:lnTo>
                    <a:pt x="4673" y="682"/>
                  </a:lnTo>
                  <a:lnTo>
                    <a:pt x="4580" y="564"/>
                  </a:lnTo>
                  <a:lnTo>
                    <a:pt x="4462" y="447"/>
                  </a:lnTo>
                  <a:lnTo>
                    <a:pt x="4321" y="353"/>
                  </a:lnTo>
                  <a:lnTo>
                    <a:pt x="4180" y="235"/>
                  </a:lnTo>
                  <a:lnTo>
                    <a:pt x="3992" y="141"/>
                  </a:lnTo>
                  <a:lnTo>
                    <a:pt x="3805" y="71"/>
                  </a:lnTo>
                  <a:lnTo>
                    <a:pt x="3617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38"/>
            <p:cNvSpPr/>
            <p:nvPr/>
          </p:nvSpPr>
          <p:spPr>
            <a:xfrm>
              <a:off x="2977650" y="5457150"/>
              <a:ext cx="119775" cy="45825"/>
            </a:xfrm>
            <a:custGeom>
              <a:avLst/>
              <a:gdLst/>
              <a:ahLst/>
              <a:cxnLst/>
              <a:rect l="l" t="t" r="r" b="b"/>
              <a:pathLst>
                <a:path w="4791" h="1833" fill="none" extrusionOk="0">
                  <a:moveTo>
                    <a:pt x="3617" y="1"/>
                  </a:moveTo>
                  <a:lnTo>
                    <a:pt x="3617" y="1"/>
                  </a:lnTo>
                  <a:lnTo>
                    <a:pt x="3429" y="212"/>
                  </a:lnTo>
                  <a:lnTo>
                    <a:pt x="3429" y="212"/>
                  </a:lnTo>
                  <a:lnTo>
                    <a:pt x="3288" y="353"/>
                  </a:lnTo>
                  <a:lnTo>
                    <a:pt x="3100" y="470"/>
                  </a:lnTo>
                  <a:lnTo>
                    <a:pt x="3100" y="470"/>
                  </a:lnTo>
                  <a:lnTo>
                    <a:pt x="2983" y="517"/>
                  </a:lnTo>
                  <a:lnTo>
                    <a:pt x="2865" y="564"/>
                  </a:lnTo>
                  <a:lnTo>
                    <a:pt x="2724" y="588"/>
                  </a:lnTo>
                  <a:lnTo>
                    <a:pt x="2607" y="588"/>
                  </a:lnTo>
                  <a:lnTo>
                    <a:pt x="2607" y="588"/>
                  </a:lnTo>
                  <a:lnTo>
                    <a:pt x="2349" y="564"/>
                  </a:lnTo>
                  <a:lnTo>
                    <a:pt x="2349" y="564"/>
                  </a:lnTo>
                  <a:lnTo>
                    <a:pt x="1245" y="306"/>
                  </a:lnTo>
                  <a:lnTo>
                    <a:pt x="118" y="24"/>
                  </a:lnTo>
                  <a:lnTo>
                    <a:pt x="118" y="24"/>
                  </a:lnTo>
                  <a:lnTo>
                    <a:pt x="188" y="141"/>
                  </a:lnTo>
                  <a:lnTo>
                    <a:pt x="258" y="282"/>
                  </a:lnTo>
                  <a:lnTo>
                    <a:pt x="305" y="447"/>
                  </a:lnTo>
                  <a:lnTo>
                    <a:pt x="305" y="611"/>
                  </a:lnTo>
                  <a:lnTo>
                    <a:pt x="305" y="705"/>
                  </a:lnTo>
                  <a:lnTo>
                    <a:pt x="282" y="799"/>
                  </a:lnTo>
                  <a:lnTo>
                    <a:pt x="258" y="869"/>
                  </a:lnTo>
                  <a:lnTo>
                    <a:pt x="188" y="940"/>
                  </a:lnTo>
                  <a:lnTo>
                    <a:pt x="118" y="1010"/>
                  </a:lnTo>
                  <a:lnTo>
                    <a:pt x="0" y="1081"/>
                  </a:lnTo>
                  <a:lnTo>
                    <a:pt x="0" y="1081"/>
                  </a:lnTo>
                  <a:lnTo>
                    <a:pt x="0" y="1081"/>
                  </a:lnTo>
                  <a:lnTo>
                    <a:pt x="0" y="1081"/>
                  </a:lnTo>
                  <a:lnTo>
                    <a:pt x="1127" y="1363"/>
                  </a:lnTo>
                  <a:lnTo>
                    <a:pt x="2114" y="1597"/>
                  </a:lnTo>
                  <a:lnTo>
                    <a:pt x="2959" y="1762"/>
                  </a:lnTo>
                  <a:lnTo>
                    <a:pt x="3311" y="1809"/>
                  </a:lnTo>
                  <a:lnTo>
                    <a:pt x="3617" y="1832"/>
                  </a:lnTo>
                  <a:lnTo>
                    <a:pt x="3617" y="1832"/>
                  </a:lnTo>
                  <a:lnTo>
                    <a:pt x="3617" y="1832"/>
                  </a:lnTo>
                  <a:lnTo>
                    <a:pt x="3781" y="1832"/>
                  </a:lnTo>
                  <a:lnTo>
                    <a:pt x="3781" y="1832"/>
                  </a:lnTo>
                  <a:lnTo>
                    <a:pt x="3828" y="1832"/>
                  </a:lnTo>
                  <a:lnTo>
                    <a:pt x="3828" y="1832"/>
                  </a:lnTo>
                  <a:lnTo>
                    <a:pt x="4086" y="1832"/>
                  </a:lnTo>
                  <a:lnTo>
                    <a:pt x="4321" y="1785"/>
                  </a:lnTo>
                  <a:lnTo>
                    <a:pt x="4486" y="1715"/>
                  </a:lnTo>
                  <a:lnTo>
                    <a:pt x="4603" y="1644"/>
                  </a:lnTo>
                  <a:lnTo>
                    <a:pt x="4697" y="1527"/>
                  </a:lnTo>
                  <a:lnTo>
                    <a:pt x="4744" y="1410"/>
                  </a:lnTo>
                  <a:lnTo>
                    <a:pt x="4767" y="1292"/>
                  </a:lnTo>
                  <a:lnTo>
                    <a:pt x="4791" y="1151"/>
                  </a:lnTo>
                  <a:lnTo>
                    <a:pt x="4791" y="1151"/>
                  </a:lnTo>
                  <a:lnTo>
                    <a:pt x="4767" y="916"/>
                  </a:lnTo>
                  <a:lnTo>
                    <a:pt x="4767" y="916"/>
                  </a:lnTo>
                  <a:lnTo>
                    <a:pt x="4744" y="799"/>
                  </a:lnTo>
                  <a:lnTo>
                    <a:pt x="4673" y="682"/>
                  </a:lnTo>
                  <a:lnTo>
                    <a:pt x="4580" y="564"/>
                  </a:lnTo>
                  <a:lnTo>
                    <a:pt x="4462" y="447"/>
                  </a:lnTo>
                  <a:lnTo>
                    <a:pt x="4321" y="353"/>
                  </a:lnTo>
                  <a:lnTo>
                    <a:pt x="4180" y="235"/>
                  </a:lnTo>
                  <a:lnTo>
                    <a:pt x="3992" y="141"/>
                  </a:lnTo>
                  <a:lnTo>
                    <a:pt x="3805" y="71"/>
                  </a:lnTo>
                  <a:lnTo>
                    <a:pt x="361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38"/>
            <p:cNvSpPr/>
            <p:nvPr/>
          </p:nvSpPr>
          <p:spPr>
            <a:xfrm>
              <a:off x="2980575" y="4947550"/>
              <a:ext cx="260125" cy="524300"/>
            </a:xfrm>
            <a:custGeom>
              <a:avLst/>
              <a:gdLst/>
              <a:ahLst/>
              <a:cxnLst/>
              <a:rect l="l" t="t" r="r" b="b"/>
              <a:pathLst>
                <a:path w="10405" h="20972" extrusionOk="0">
                  <a:moveTo>
                    <a:pt x="7562" y="0"/>
                  </a:moveTo>
                  <a:lnTo>
                    <a:pt x="7609" y="446"/>
                  </a:lnTo>
                  <a:lnTo>
                    <a:pt x="7633" y="987"/>
                  </a:lnTo>
                  <a:lnTo>
                    <a:pt x="7656" y="1715"/>
                  </a:lnTo>
                  <a:lnTo>
                    <a:pt x="7633" y="2630"/>
                  </a:lnTo>
                  <a:lnTo>
                    <a:pt x="7562" y="3687"/>
                  </a:lnTo>
                  <a:lnTo>
                    <a:pt x="7515" y="4274"/>
                  </a:lnTo>
                  <a:lnTo>
                    <a:pt x="7445" y="4908"/>
                  </a:lnTo>
                  <a:lnTo>
                    <a:pt x="7351" y="5542"/>
                  </a:lnTo>
                  <a:lnTo>
                    <a:pt x="7257" y="6224"/>
                  </a:lnTo>
                  <a:lnTo>
                    <a:pt x="7116" y="6928"/>
                  </a:lnTo>
                  <a:lnTo>
                    <a:pt x="6952" y="7680"/>
                  </a:lnTo>
                  <a:lnTo>
                    <a:pt x="6764" y="8431"/>
                  </a:lnTo>
                  <a:lnTo>
                    <a:pt x="6553" y="9206"/>
                  </a:lnTo>
                  <a:lnTo>
                    <a:pt x="6294" y="10004"/>
                  </a:lnTo>
                  <a:lnTo>
                    <a:pt x="6013" y="10803"/>
                  </a:lnTo>
                  <a:lnTo>
                    <a:pt x="5684" y="11625"/>
                  </a:lnTo>
                  <a:lnTo>
                    <a:pt x="5331" y="12470"/>
                  </a:lnTo>
                  <a:lnTo>
                    <a:pt x="4932" y="13316"/>
                  </a:lnTo>
                  <a:lnTo>
                    <a:pt x="4510" y="14185"/>
                  </a:lnTo>
                  <a:lnTo>
                    <a:pt x="4016" y="15054"/>
                  </a:lnTo>
                  <a:lnTo>
                    <a:pt x="3500" y="15923"/>
                  </a:lnTo>
                  <a:lnTo>
                    <a:pt x="2913" y="16791"/>
                  </a:lnTo>
                  <a:lnTo>
                    <a:pt x="2302" y="17684"/>
                  </a:lnTo>
                  <a:lnTo>
                    <a:pt x="1621" y="18553"/>
                  </a:lnTo>
                  <a:lnTo>
                    <a:pt x="893" y="19422"/>
                  </a:lnTo>
                  <a:lnTo>
                    <a:pt x="470" y="19891"/>
                  </a:lnTo>
                  <a:lnTo>
                    <a:pt x="1" y="20408"/>
                  </a:lnTo>
                  <a:lnTo>
                    <a:pt x="1128" y="20690"/>
                  </a:lnTo>
                  <a:lnTo>
                    <a:pt x="2232" y="20948"/>
                  </a:lnTo>
                  <a:lnTo>
                    <a:pt x="2490" y="20972"/>
                  </a:lnTo>
                  <a:lnTo>
                    <a:pt x="2607" y="20972"/>
                  </a:lnTo>
                  <a:lnTo>
                    <a:pt x="2748" y="20948"/>
                  </a:lnTo>
                  <a:lnTo>
                    <a:pt x="2866" y="20901"/>
                  </a:lnTo>
                  <a:lnTo>
                    <a:pt x="2983" y="20854"/>
                  </a:lnTo>
                  <a:lnTo>
                    <a:pt x="3171" y="20737"/>
                  </a:lnTo>
                  <a:lnTo>
                    <a:pt x="3312" y="20596"/>
                  </a:lnTo>
                  <a:lnTo>
                    <a:pt x="3500" y="20385"/>
                  </a:lnTo>
                  <a:lnTo>
                    <a:pt x="4040" y="19727"/>
                  </a:lnTo>
                  <a:lnTo>
                    <a:pt x="4697" y="18905"/>
                  </a:lnTo>
                  <a:lnTo>
                    <a:pt x="5449" y="17919"/>
                  </a:lnTo>
                  <a:lnTo>
                    <a:pt x="6224" y="16791"/>
                  </a:lnTo>
                  <a:lnTo>
                    <a:pt x="6623" y="16181"/>
                  </a:lnTo>
                  <a:lnTo>
                    <a:pt x="7022" y="15523"/>
                  </a:lnTo>
                  <a:lnTo>
                    <a:pt x="7398" y="14866"/>
                  </a:lnTo>
                  <a:lnTo>
                    <a:pt x="7774" y="14185"/>
                  </a:lnTo>
                  <a:lnTo>
                    <a:pt x="8150" y="13480"/>
                  </a:lnTo>
                  <a:lnTo>
                    <a:pt x="8478" y="12752"/>
                  </a:lnTo>
                  <a:lnTo>
                    <a:pt x="8784" y="12024"/>
                  </a:lnTo>
                  <a:lnTo>
                    <a:pt x="9089" y="11273"/>
                  </a:lnTo>
                  <a:lnTo>
                    <a:pt x="9277" y="10709"/>
                  </a:lnTo>
                  <a:lnTo>
                    <a:pt x="9465" y="10122"/>
                  </a:lnTo>
                  <a:lnTo>
                    <a:pt x="9606" y="9535"/>
                  </a:lnTo>
                  <a:lnTo>
                    <a:pt x="9746" y="8948"/>
                  </a:lnTo>
                  <a:lnTo>
                    <a:pt x="9887" y="8361"/>
                  </a:lnTo>
                  <a:lnTo>
                    <a:pt x="9981" y="7773"/>
                  </a:lnTo>
                  <a:lnTo>
                    <a:pt x="10146" y="6599"/>
                  </a:lnTo>
                  <a:lnTo>
                    <a:pt x="10287" y="5495"/>
                  </a:lnTo>
                  <a:lnTo>
                    <a:pt x="10357" y="4415"/>
                  </a:lnTo>
                  <a:lnTo>
                    <a:pt x="10404" y="3405"/>
                  </a:lnTo>
                  <a:lnTo>
                    <a:pt x="10404" y="2513"/>
                  </a:lnTo>
                  <a:lnTo>
                    <a:pt x="10404" y="1503"/>
                  </a:lnTo>
                  <a:lnTo>
                    <a:pt x="10357" y="705"/>
                  </a:lnTo>
                  <a:lnTo>
                    <a:pt x="9723" y="564"/>
                  </a:lnTo>
                  <a:lnTo>
                    <a:pt x="9042" y="399"/>
                  </a:lnTo>
                  <a:lnTo>
                    <a:pt x="7562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38"/>
            <p:cNvSpPr/>
            <p:nvPr/>
          </p:nvSpPr>
          <p:spPr>
            <a:xfrm>
              <a:off x="2980575" y="4947550"/>
              <a:ext cx="260125" cy="524300"/>
            </a:xfrm>
            <a:custGeom>
              <a:avLst/>
              <a:gdLst/>
              <a:ahLst/>
              <a:cxnLst/>
              <a:rect l="l" t="t" r="r" b="b"/>
              <a:pathLst>
                <a:path w="10405" h="20972" fill="none" extrusionOk="0">
                  <a:moveTo>
                    <a:pt x="7562" y="0"/>
                  </a:moveTo>
                  <a:lnTo>
                    <a:pt x="7562" y="0"/>
                  </a:lnTo>
                  <a:lnTo>
                    <a:pt x="7609" y="446"/>
                  </a:lnTo>
                  <a:lnTo>
                    <a:pt x="7633" y="987"/>
                  </a:lnTo>
                  <a:lnTo>
                    <a:pt x="7656" y="1715"/>
                  </a:lnTo>
                  <a:lnTo>
                    <a:pt x="7633" y="2630"/>
                  </a:lnTo>
                  <a:lnTo>
                    <a:pt x="7562" y="3687"/>
                  </a:lnTo>
                  <a:lnTo>
                    <a:pt x="7515" y="4274"/>
                  </a:lnTo>
                  <a:lnTo>
                    <a:pt x="7445" y="4908"/>
                  </a:lnTo>
                  <a:lnTo>
                    <a:pt x="7351" y="5542"/>
                  </a:lnTo>
                  <a:lnTo>
                    <a:pt x="7257" y="6224"/>
                  </a:lnTo>
                  <a:lnTo>
                    <a:pt x="7116" y="6928"/>
                  </a:lnTo>
                  <a:lnTo>
                    <a:pt x="6952" y="7680"/>
                  </a:lnTo>
                  <a:lnTo>
                    <a:pt x="6764" y="8431"/>
                  </a:lnTo>
                  <a:lnTo>
                    <a:pt x="6553" y="9206"/>
                  </a:lnTo>
                  <a:lnTo>
                    <a:pt x="6294" y="10004"/>
                  </a:lnTo>
                  <a:lnTo>
                    <a:pt x="6013" y="10803"/>
                  </a:lnTo>
                  <a:lnTo>
                    <a:pt x="5684" y="11625"/>
                  </a:lnTo>
                  <a:lnTo>
                    <a:pt x="5331" y="12470"/>
                  </a:lnTo>
                  <a:lnTo>
                    <a:pt x="4932" y="13316"/>
                  </a:lnTo>
                  <a:lnTo>
                    <a:pt x="4510" y="14185"/>
                  </a:lnTo>
                  <a:lnTo>
                    <a:pt x="4016" y="15054"/>
                  </a:lnTo>
                  <a:lnTo>
                    <a:pt x="3500" y="15923"/>
                  </a:lnTo>
                  <a:lnTo>
                    <a:pt x="2913" y="16791"/>
                  </a:lnTo>
                  <a:lnTo>
                    <a:pt x="2302" y="17684"/>
                  </a:lnTo>
                  <a:lnTo>
                    <a:pt x="1621" y="18553"/>
                  </a:lnTo>
                  <a:lnTo>
                    <a:pt x="893" y="19422"/>
                  </a:lnTo>
                  <a:lnTo>
                    <a:pt x="893" y="19422"/>
                  </a:lnTo>
                  <a:lnTo>
                    <a:pt x="470" y="19891"/>
                  </a:lnTo>
                  <a:lnTo>
                    <a:pt x="470" y="19891"/>
                  </a:lnTo>
                  <a:lnTo>
                    <a:pt x="1" y="20408"/>
                  </a:lnTo>
                  <a:lnTo>
                    <a:pt x="1" y="20408"/>
                  </a:lnTo>
                  <a:lnTo>
                    <a:pt x="1" y="20408"/>
                  </a:lnTo>
                  <a:lnTo>
                    <a:pt x="1128" y="20690"/>
                  </a:lnTo>
                  <a:lnTo>
                    <a:pt x="2232" y="20948"/>
                  </a:lnTo>
                  <a:lnTo>
                    <a:pt x="2232" y="20948"/>
                  </a:lnTo>
                  <a:lnTo>
                    <a:pt x="2490" y="20972"/>
                  </a:lnTo>
                  <a:lnTo>
                    <a:pt x="2490" y="20972"/>
                  </a:lnTo>
                  <a:lnTo>
                    <a:pt x="2607" y="20972"/>
                  </a:lnTo>
                  <a:lnTo>
                    <a:pt x="2748" y="20948"/>
                  </a:lnTo>
                  <a:lnTo>
                    <a:pt x="2866" y="20901"/>
                  </a:lnTo>
                  <a:lnTo>
                    <a:pt x="2983" y="20854"/>
                  </a:lnTo>
                  <a:lnTo>
                    <a:pt x="2983" y="20854"/>
                  </a:lnTo>
                  <a:lnTo>
                    <a:pt x="3171" y="20737"/>
                  </a:lnTo>
                  <a:lnTo>
                    <a:pt x="3312" y="20596"/>
                  </a:lnTo>
                  <a:lnTo>
                    <a:pt x="3312" y="20596"/>
                  </a:lnTo>
                  <a:lnTo>
                    <a:pt x="3500" y="20385"/>
                  </a:lnTo>
                  <a:lnTo>
                    <a:pt x="3500" y="20385"/>
                  </a:lnTo>
                  <a:lnTo>
                    <a:pt x="3500" y="20385"/>
                  </a:lnTo>
                  <a:lnTo>
                    <a:pt x="3500" y="20385"/>
                  </a:lnTo>
                  <a:lnTo>
                    <a:pt x="4040" y="19727"/>
                  </a:lnTo>
                  <a:lnTo>
                    <a:pt x="4697" y="18905"/>
                  </a:lnTo>
                  <a:lnTo>
                    <a:pt x="5449" y="17919"/>
                  </a:lnTo>
                  <a:lnTo>
                    <a:pt x="6224" y="16791"/>
                  </a:lnTo>
                  <a:lnTo>
                    <a:pt x="6623" y="16181"/>
                  </a:lnTo>
                  <a:lnTo>
                    <a:pt x="7022" y="15523"/>
                  </a:lnTo>
                  <a:lnTo>
                    <a:pt x="7398" y="14866"/>
                  </a:lnTo>
                  <a:lnTo>
                    <a:pt x="7774" y="14185"/>
                  </a:lnTo>
                  <a:lnTo>
                    <a:pt x="8150" y="13480"/>
                  </a:lnTo>
                  <a:lnTo>
                    <a:pt x="8478" y="12752"/>
                  </a:lnTo>
                  <a:lnTo>
                    <a:pt x="8784" y="12024"/>
                  </a:lnTo>
                  <a:lnTo>
                    <a:pt x="9089" y="11273"/>
                  </a:lnTo>
                  <a:lnTo>
                    <a:pt x="9089" y="11273"/>
                  </a:lnTo>
                  <a:lnTo>
                    <a:pt x="9277" y="10709"/>
                  </a:lnTo>
                  <a:lnTo>
                    <a:pt x="9465" y="10122"/>
                  </a:lnTo>
                  <a:lnTo>
                    <a:pt x="9606" y="9535"/>
                  </a:lnTo>
                  <a:lnTo>
                    <a:pt x="9746" y="8948"/>
                  </a:lnTo>
                  <a:lnTo>
                    <a:pt x="9887" y="8361"/>
                  </a:lnTo>
                  <a:lnTo>
                    <a:pt x="9981" y="7773"/>
                  </a:lnTo>
                  <a:lnTo>
                    <a:pt x="10146" y="6599"/>
                  </a:lnTo>
                  <a:lnTo>
                    <a:pt x="10287" y="5495"/>
                  </a:lnTo>
                  <a:lnTo>
                    <a:pt x="10357" y="4415"/>
                  </a:lnTo>
                  <a:lnTo>
                    <a:pt x="10404" y="3405"/>
                  </a:lnTo>
                  <a:lnTo>
                    <a:pt x="10404" y="2513"/>
                  </a:lnTo>
                  <a:lnTo>
                    <a:pt x="10404" y="2513"/>
                  </a:lnTo>
                  <a:lnTo>
                    <a:pt x="10404" y="1503"/>
                  </a:lnTo>
                  <a:lnTo>
                    <a:pt x="10357" y="705"/>
                  </a:lnTo>
                  <a:lnTo>
                    <a:pt x="10357" y="705"/>
                  </a:lnTo>
                  <a:lnTo>
                    <a:pt x="10357" y="705"/>
                  </a:lnTo>
                  <a:lnTo>
                    <a:pt x="9723" y="564"/>
                  </a:lnTo>
                  <a:lnTo>
                    <a:pt x="9042" y="399"/>
                  </a:lnTo>
                  <a:lnTo>
                    <a:pt x="756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38"/>
            <p:cNvSpPr/>
            <p:nvPr/>
          </p:nvSpPr>
          <p:spPr>
            <a:xfrm>
              <a:off x="3169625" y="4908800"/>
              <a:ext cx="138000" cy="62850"/>
            </a:xfrm>
            <a:custGeom>
              <a:avLst/>
              <a:gdLst/>
              <a:ahLst/>
              <a:cxnLst/>
              <a:rect l="l" t="t" r="r" b="b"/>
              <a:pathLst>
                <a:path w="5520" h="2514" extrusionOk="0">
                  <a:moveTo>
                    <a:pt x="259" y="0"/>
                  </a:moveTo>
                  <a:lnTo>
                    <a:pt x="376" y="188"/>
                  </a:lnTo>
                  <a:lnTo>
                    <a:pt x="470" y="329"/>
                  </a:lnTo>
                  <a:lnTo>
                    <a:pt x="541" y="517"/>
                  </a:lnTo>
                  <a:lnTo>
                    <a:pt x="564" y="658"/>
                  </a:lnTo>
                  <a:lnTo>
                    <a:pt x="588" y="799"/>
                  </a:lnTo>
                  <a:lnTo>
                    <a:pt x="588" y="940"/>
                  </a:lnTo>
                  <a:lnTo>
                    <a:pt x="541" y="1080"/>
                  </a:lnTo>
                  <a:lnTo>
                    <a:pt x="470" y="1198"/>
                  </a:lnTo>
                  <a:lnTo>
                    <a:pt x="353" y="1339"/>
                  </a:lnTo>
                  <a:lnTo>
                    <a:pt x="212" y="1456"/>
                  </a:lnTo>
                  <a:lnTo>
                    <a:pt x="0" y="1550"/>
                  </a:lnTo>
                  <a:lnTo>
                    <a:pt x="1480" y="1949"/>
                  </a:lnTo>
                  <a:lnTo>
                    <a:pt x="2161" y="2114"/>
                  </a:lnTo>
                  <a:lnTo>
                    <a:pt x="2795" y="2255"/>
                  </a:lnTo>
                  <a:lnTo>
                    <a:pt x="3335" y="2372"/>
                  </a:lnTo>
                  <a:lnTo>
                    <a:pt x="3805" y="2443"/>
                  </a:lnTo>
                  <a:lnTo>
                    <a:pt x="4204" y="2490"/>
                  </a:lnTo>
                  <a:lnTo>
                    <a:pt x="4533" y="2513"/>
                  </a:lnTo>
                  <a:lnTo>
                    <a:pt x="4838" y="2513"/>
                  </a:lnTo>
                  <a:lnTo>
                    <a:pt x="5050" y="2466"/>
                  </a:lnTo>
                  <a:lnTo>
                    <a:pt x="5237" y="2396"/>
                  </a:lnTo>
                  <a:lnTo>
                    <a:pt x="5355" y="2302"/>
                  </a:lnTo>
                  <a:lnTo>
                    <a:pt x="5425" y="2208"/>
                  </a:lnTo>
                  <a:lnTo>
                    <a:pt x="5496" y="2090"/>
                  </a:lnTo>
                  <a:lnTo>
                    <a:pt x="5519" y="1973"/>
                  </a:lnTo>
                  <a:lnTo>
                    <a:pt x="5519" y="1832"/>
                  </a:lnTo>
                  <a:lnTo>
                    <a:pt x="5519" y="1597"/>
                  </a:lnTo>
                  <a:lnTo>
                    <a:pt x="5472" y="1480"/>
                  </a:lnTo>
                  <a:lnTo>
                    <a:pt x="5425" y="1362"/>
                  </a:lnTo>
                  <a:lnTo>
                    <a:pt x="5331" y="1245"/>
                  </a:lnTo>
                  <a:lnTo>
                    <a:pt x="5214" y="1127"/>
                  </a:lnTo>
                  <a:lnTo>
                    <a:pt x="5073" y="1010"/>
                  </a:lnTo>
                  <a:lnTo>
                    <a:pt x="4909" y="916"/>
                  </a:lnTo>
                  <a:lnTo>
                    <a:pt x="4744" y="822"/>
                  </a:lnTo>
                  <a:lnTo>
                    <a:pt x="4556" y="752"/>
                  </a:lnTo>
                  <a:lnTo>
                    <a:pt x="4087" y="587"/>
                  </a:lnTo>
                  <a:lnTo>
                    <a:pt x="3805" y="611"/>
                  </a:lnTo>
                  <a:lnTo>
                    <a:pt x="3359" y="611"/>
                  </a:lnTo>
                  <a:lnTo>
                    <a:pt x="3030" y="587"/>
                  </a:lnTo>
                  <a:lnTo>
                    <a:pt x="2231" y="446"/>
                  </a:lnTo>
                  <a:lnTo>
                    <a:pt x="1316" y="259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38"/>
            <p:cNvSpPr/>
            <p:nvPr/>
          </p:nvSpPr>
          <p:spPr>
            <a:xfrm>
              <a:off x="3169625" y="4908800"/>
              <a:ext cx="138000" cy="62850"/>
            </a:xfrm>
            <a:custGeom>
              <a:avLst/>
              <a:gdLst/>
              <a:ahLst/>
              <a:cxnLst/>
              <a:rect l="l" t="t" r="r" b="b"/>
              <a:pathLst>
                <a:path w="5520" h="2514" fill="none" extrusionOk="0">
                  <a:moveTo>
                    <a:pt x="259" y="0"/>
                  </a:moveTo>
                  <a:lnTo>
                    <a:pt x="259" y="0"/>
                  </a:lnTo>
                  <a:lnTo>
                    <a:pt x="376" y="188"/>
                  </a:lnTo>
                  <a:lnTo>
                    <a:pt x="470" y="329"/>
                  </a:lnTo>
                  <a:lnTo>
                    <a:pt x="541" y="517"/>
                  </a:lnTo>
                  <a:lnTo>
                    <a:pt x="541" y="517"/>
                  </a:lnTo>
                  <a:lnTo>
                    <a:pt x="564" y="658"/>
                  </a:lnTo>
                  <a:lnTo>
                    <a:pt x="588" y="799"/>
                  </a:lnTo>
                  <a:lnTo>
                    <a:pt x="588" y="940"/>
                  </a:lnTo>
                  <a:lnTo>
                    <a:pt x="541" y="1080"/>
                  </a:lnTo>
                  <a:lnTo>
                    <a:pt x="470" y="1198"/>
                  </a:lnTo>
                  <a:lnTo>
                    <a:pt x="353" y="1339"/>
                  </a:lnTo>
                  <a:lnTo>
                    <a:pt x="212" y="1456"/>
                  </a:lnTo>
                  <a:lnTo>
                    <a:pt x="0" y="1550"/>
                  </a:lnTo>
                  <a:lnTo>
                    <a:pt x="0" y="1550"/>
                  </a:lnTo>
                  <a:lnTo>
                    <a:pt x="0" y="1550"/>
                  </a:lnTo>
                  <a:lnTo>
                    <a:pt x="1480" y="1949"/>
                  </a:lnTo>
                  <a:lnTo>
                    <a:pt x="2161" y="2114"/>
                  </a:lnTo>
                  <a:lnTo>
                    <a:pt x="2795" y="2255"/>
                  </a:lnTo>
                  <a:lnTo>
                    <a:pt x="2795" y="2255"/>
                  </a:lnTo>
                  <a:lnTo>
                    <a:pt x="2795" y="2255"/>
                  </a:lnTo>
                  <a:lnTo>
                    <a:pt x="2795" y="2255"/>
                  </a:lnTo>
                  <a:lnTo>
                    <a:pt x="2795" y="2255"/>
                  </a:lnTo>
                  <a:lnTo>
                    <a:pt x="3335" y="2372"/>
                  </a:lnTo>
                  <a:lnTo>
                    <a:pt x="3805" y="2443"/>
                  </a:lnTo>
                  <a:lnTo>
                    <a:pt x="4204" y="2490"/>
                  </a:lnTo>
                  <a:lnTo>
                    <a:pt x="4533" y="2513"/>
                  </a:lnTo>
                  <a:lnTo>
                    <a:pt x="4533" y="2513"/>
                  </a:lnTo>
                  <a:lnTo>
                    <a:pt x="4580" y="2513"/>
                  </a:lnTo>
                  <a:lnTo>
                    <a:pt x="4580" y="2513"/>
                  </a:lnTo>
                  <a:lnTo>
                    <a:pt x="4838" y="2513"/>
                  </a:lnTo>
                  <a:lnTo>
                    <a:pt x="5050" y="2466"/>
                  </a:lnTo>
                  <a:lnTo>
                    <a:pt x="5237" y="2396"/>
                  </a:lnTo>
                  <a:lnTo>
                    <a:pt x="5355" y="2302"/>
                  </a:lnTo>
                  <a:lnTo>
                    <a:pt x="5425" y="2208"/>
                  </a:lnTo>
                  <a:lnTo>
                    <a:pt x="5496" y="2090"/>
                  </a:lnTo>
                  <a:lnTo>
                    <a:pt x="5519" y="1973"/>
                  </a:lnTo>
                  <a:lnTo>
                    <a:pt x="5519" y="1832"/>
                  </a:lnTo>
                  <a:lnTo>
                    <a:pt x="5519" y="1832"/>
                  </a:lnTo>
                  <a:lnTo>
                    <a:pt x="5519" y="1597"/>
                  </a:lnTo>
                  <a:lnTo>
                    <a:pt x="5519" y="1597"/>
                  </a:lnTo>
                  <a:lnTo>
                    <a:pt x="5472" y="1480"/>
                  </a:lnTo>
                  <a:lnTo>
                    <a:pt x="5425" y="1362"/>
                  </a:lnTo>
                  <a:lnTo>
                    <a:pt x="5331" y="1245"/>
                  </a:lnTo>
                  <a:lnTo>
                    <a:pt x="5214" y="1127"/>
                  </a:lnTo>
                  <a:lnTo>
                    <a:pt x="5073" y="1010"/>
                  </a:lnTo>
                  <a:lnTo>
                    <a:pt x="4909" y="916"/>
                  </a:lnTo>
                  <a:lnTo>
                    <a:pt x="4744" y="822"/>
                  </a:lnTo>
                  <a:lnTo>
                    <a:pt x="4556" y="752"/>
                  </a:lnTo>
                  <a:lnTo>
                    <a:pt x="4556" y="752"/>
                  </a:lnTo>
                  <a:lnTo>
                    <a:pt x="4087" y="587"/>
                  </a:lnTo>
                  <a:lnTo>
                    <a:pt x="4087" y="587"/>
                  </a:lnTo>
                  <a:lnTo>
                    <a:pt x="4087" y="587"/>
                  </a:lnTo>
                  <a:lnTo>
                    <a:pt x="3805" y="611"/>
                  </a:lnTo>
                  <a:lnTo>
                    <a:pt x="3805" y="611"/>
                  </a:lnTo>
                  <a:lnTo>
                    <a:pt x="3641" y="611"/>
                  </a:lnTo>
                  <a:lnTo>
                    <a:pt x="3641" y="611"/>
                  </a:lnTo>
                  <a:lnTo>
                    <a:pt x="3359" y="611"/>
                  </a:lnTo>
                  <a:lnTo>
                    <a:pt x="3030" y="587"/>
                  </a:lnTo>
                  <a:lnTo>
                    <a:pt x="2231" y="446"/>
                  </a:lnTo>
                  <a:lnTo>
                    <a:pt x="1316" y="259"/>
                  </a:lnTo>
                  <a:lnTo>
                    <a:pt x="25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38"/>
            <p:cNvSpPr/>
            <p:nvPr/>
          </p:nvSpPr>
          <p:spPr>
            <a:xfrm>
              <a:off x="3144975" y="4873575"/>
              <a:ext cx="143275" cy="50500"/>
            </a:xfrm>
            <a:custGeom>
              <a:avLst/>
              <a:gdLst/>
              <a:ahLst/>
              <a:cxnLst/>
              <a:rect l="l" t="t" r="r" b="b"/>
              <a:pathLst>
                <a:path w="5731" h="2020" extrusionOk="0">
                  <a:moveTo>
                    <a:pt x="0" y="0"/>
                  </a:moveTo>
                  <a:lnTo>
                    <a:pt x="258" y="118"/>
                  </a:lnTo>
                  <a:lnTo>
                    <a:pt x="493" y="235"/>
                  </a:lnTo>
                  <a:lnTo>
                    <a:pt x="728" y="376"/>
                  </a:lnTo>
                  <a:lnTo>
                    <a:pt x="916" y="493"/>
                  </a:lnTo>
                  <a:lnTo>
                    <a:pt x="1080" y="611"/>
                  </a:lnTo>
                  <a:lnTo>
                    <a:pt x="1221" y="752"/>
                  </a:lnTo>
                  <a:lnTo>
                    <a:pt x="1315" y="869"/>
                  </a:lnTo>
                  <a:lnTo>
                    <a:pt x="1386" y="1010"/>
                  </a:lnTo>
                  <a:lnTo>
                    <a:pt x="1409" y="1080"/>
                  </a:lnTo>
                  <a:lnTo>
                    <a:pt x="1409" y="1151"/>
                  </a:lnTo>
                  <a:lnTo>
                    <a:pt x="1409" y="1221"/>
                  </a:lnTo>
                  <a:lnTo>
                    <a:pt x="1362" y="1292"/>
                  </a:lnTo>
                  <a:lnTo>
                    <a:pt x="1315" y="1362"/>
                  </a:lnTo>
                  <a:lnTo>
                    <a:pt x="1245" y="1409"/>
                  </a:lnTo>
                  <a:lnTo>
                    <a:pt x="2302" y="1668"/>
                  </a:lnTo>
                  <a:lnTo>
                    <a:pt x="3217" y="1855"/>
                  </a:lnTo>
                  <a:lnTo>
                    <a:pt x="4016" y="1996"/>
                  </a:lnTo>
                  <a:lnTo>
                    <a:pt x="4345" y="2020"/>
                  </a:lnTo>
                  <a:lnTo>
                    <a:pt x="4791" y="2020"/>
                  </a:lnTo>
                  <a:lnTo>
                    <a:pt x="5073" y="1996"/>
                  </a:lnTo>
                  <a:lnTo>
                    <a:pt x="5237" y="1949"/>
                  </a:lnTo>
                  <a:lnTo>
                    <a:pt x="5378" y="1879"/>
                  </a:lnTo>
                  <a:lnTo>
                    <a:pt x="5495" y="1808"/>
                  </a:lnTo>
                  <a:lnTo>
                    <a:pt x="5589" y="1715"/>
                  </a:lnTo>
                  <a:lnTo>
                    <a:pt x="5636" y="1621"/>
                  </a:lnTo>
                  <a:lnTo>
                    <a:pt x="5683" y="1503"/>
                  </a:lnTo>
                  <a:lnTo>
                    <a:pt x="5730" y="1409"/>
                  </a:lnTo>
                  <a:lnTo>
                    <a:pt x="5730" y="1268"/>
                  </a:lnTo>
                  <a:lnTo>
                    <a:pt x="5120" y="1198"/>
                  </a:lnTo>
                  <a:lnTo>
                    <a:pt x="4462" y="1080"/>
                  </a:lnTo>
                  <a:lnTo>
                    <a:pt x="3781" y="963"/>
                  </a:lnTo>
                  <a:lnTo>
                    <a:pt x="3077" y="799"/>
                  </a:lnTo>
                  <a:lnTo>
                    <a:pt x="1574" y="4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38"/>
            <p:cNvSpPr/>
            <p:nvPr/>
          </p:nvSpPr>
          <p:spPr>
            <a:xfrm>
              <a:off x="3144975" y="4873575"/>
              <a:ext cx="143275" cy="50500"/>
            </a:xfrm>
            <a:custGeom>
              <a:avLst/>
              <a:gdLst/>
              <a:ahLst/>
              <a:cxnLst/>
              <a:rect l="l" t="t" r="r" b="b"/>
              <a:pathLst>
                <a:path w="5731" h="2020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8" y="118"/>
                  </a:lnTo>
                  <a:lnTo>
                    <a:pt x="493" y="235"/>
                  </a:lnTo>
                  <a:lnTo>
                    <a:pt x="728" y="376"/>
                  </a:lnTo>
                  <a:lnTo>
                    <a:pt x="728" y="376"/>
                  </a:lnTo>
                  <a:lnTo>
                    <a:pt x="916" y="493"/>
                  </a:lnTo>
                  <a:lnTo>
                    <a:pt x="1080" y="611"/>
                  </a:lnTo>
                  <a:lnTo>
                    <a:pt x="1221" y="752"/>
                  </a:lnTo>
                  <a:lnTo>
                    <a:pt x="1315" y="869"/>
                  </a:lnTo>
                  <a:lnTo>
                    <a:pt x="1386" y="1010"/>
                  </a:lnTo>
                  <a:lnTo>
                    <a:pt x="1409" y="1080"/>
                  </a:lnTo>
                  <a:lnTo>
                    <a:pt x="1409" y="1151"/>
                  </a:lnTo>
                  <a:lnTo>
                    <a:pt x="1409" y="1221"/>
                  </a:lnTo>
                  <a:lnTo>
                    <a:pt x="1362" y="1292"/>
                  </a:lnTo>
                  <a:lnTo>
                    <a:pt x="1315" y="1362"/>
                  </a:lnTo>
                  <a:lnTo>
                    <a:pt x="1245" y="1409"/>
                  </a:lnTo>
                  <a:lnTo>
                    <a:pt x="1245" y="1409"/>
                  </a:lnTo>
                  <a:lnTo>
                    <a:pt x="1245" y="1409"/>
                  </a:lnTo>
                  <a:lnTo>
                    <a:pt x="1245" y="1409"/>
                  </a:lnTo>
                  <a:lnTo>
                    <a:pt x="2302" y="1668"/>
                  </a:lnTo>
                  <a:lnTo>
                    <a:pt x="3217" y="1855"/>
                  </a:lnTo>
                  <a:lnTo>
                    <a:pt x="4016" y="1996"/>
                  </a:lnTo>
                  <a:lnTo>
                    <a:pt x="4345" y="2020"/>
                  </a:lnTo>
                  <a:lnTo>
                    <a:pt x="4627" y="2020"/>
                  </a:lnTo>
                  <a:lnTo>
                    <a:pt x="4627" y="2020"/>
                  </a:lnTo>
                  <a:lnTo>
                    <a:pt x="4791" y="2020"/>
                  </a:lnTo>
                  <a:lnTo>
                    <a:pt x="4791" y="2020"/>
                  </a:lnTo>
                  <a:lnTo>
                    <a:pt x="5073" y="1996"/>
                  </a:lnTo>
                  <a:lnTo>
                    <a:pt x="5073" y="1996"/>
                  </a:lnTo>
                  <a:lnTo>
                    <a:pt x="5073" y="1996"/>
                  </a:lnTo>
                  <a:lnTo>
                    <a:pt x="5237" y="1949"/>
                  </a:lnTo>
                  <a:lnTo>
                    <a:pt x="5378" y="1879"/>
                  </a:lnTo>
                  <a:lnTo>
                    <a:pt x="5495" y="1808"/>
                  </a:lnTo>
                  <a:lnTo>
                    <a:pt x="5589" y="1715"/>
                  </a:lnTo>
                  <a:lnTo>
                    <a:pt x="5636" y="1621"/>
                  </a:lnTo>
                  <a:lnTo>
                    <a:pt x="5683" y="1503"/>
                  </a:lnTo>
                  <a:lnTo>
                    <a:pt x="5730" y="1409"/>
                  </a:lnTo>
                  <a:lnTo>
                    <a:pt x="5730" y="1268"/>
                  </a:lnTo>
                  <a:lnTo>
                    <a:pt x="5730" y="1268"/>
                  </a:lnTo>
                  <a:lnTo>
                    <a:pt x="5120" y="1198"/>
                  </a:lnTo>
                  <a:lnTo>
                    <a:pt x="4462" y="1080"/>
                  </a:lnTo>
                  <a:lnTo>
                    <a:pt x="3781" y="963"/>
                  </a:lnTo>
                  <a:lnTo>
                    <a:pt x="3077" y="799"/>
                  </a:lnTo>
                  <a:lnTo>
                    <a:pt x="1574" y="4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38"/>
            <p:cNvSpPr/>
            <p:nvPr/>
          </p:nvSpPr>
          <p:spPr>
            <a:xfrm>
              <a:off x="3144975" y="4800175"/>
              <a:ext cx="240150" cy="108050"/>
            </a:xfrm>
            <a:custGeom>
              <a:avLst/>
              <a:gdLst/>
              <a:ahLst/>
              <a:cxnLst/>
              <a:rect l="l" t="t" r="r" b="b"/>
              <a:pathLst>
                <a:path w="9606" h="4322" extrusionOk="0">
                  <a:moveTo>
                    <a:pt x="6270" y="1"/>
                  </a:moveTo>
                  <a:lnTo>
                    <a:pt x="6270" y="95"/>
                  </a:lnTo>
                  <a:lnTo>
                    <a:pt x="6247" y="306"/>
                  </a:lnTo>
                  <a:lnTo>
                    <a:pt x="6200" y="470"/>
                  </a:lnTo>
                  <a:lnTo>
                    <a:pt x="6153" y="635"/>
                  </a:lnTo>
                  <a:lnTo>
                    <a:pt x="6083" y="823"/>
                  </a:lnTo>
                  <a:lnTo>
                    <a:pt x="5989" y="1034"/>
                  </a:lnTo>
                  <a:lnTo>
                    <a:pt x="5871" y="1269"/>
                  </a:lnTo>
                  <a:lnTo>
                    <a:pt x="5707" y="1480"/>
                  </a:lnTo>
                  <a:lnTo>
                    <a:pt x="5495" y="1691"/>
                  </a:lnTo>
                  <a:lnTo>
                    <a:pt x="5261" y="1926"/>
                  </a:lnTo>
                  <a:lnTo>
                    <a:pt x="4955" y="2138"/>
                  </a:lnTo>
                  <a:lnTo>
                    <a:pt x="4627" y="2326"/>
                  </a:lnTo>
                  <a:lnTo>
                    <a:pt x="4227" y="2490"/>
                  </a:lnTo>
                  <a:lnTo>
                    <a:pt x="3758" y="2654"/>
                  </a:lnTo>
                  <a:lnTo>
                    <a:pt x="3217" y="2795"/>
                  </a:lnTo>
                  <a:lnTo>
                    <a:pt x="2607" y="2889"/>
                  </a:lnTo>
                  <a:lnTo>
                    <a:pt x="1902" y="2960"/>
                  </a:lnTo>
                  <a:lnTo>
                    <a:pt x="1127" y="2983"/>
                  </a:lnTo>
                  <a:lnTo>
                    <a:pt x="587" y="2960"/>
                  </a:lnTo>
                  <a:lnTo>
                    <a:pt x="0" y="2936"/>
                  </a:lnTo>
                  <a:lnTo>
                    <a:pt x="1574" y="3382"/>
                  </a:lnTo>
                  <a:lnTo>
                    <a:pt x="3077" y="3735"/>
                  </a:lnTo>
                  <a:lnTo>
                    <a:pt x="3781" y="3899"/>
                  </a:lnTo>
                  <a:lnTo>
                    <a:pt x="4462" y="4016"/>
                  </a:lnTo>
                  <a:lnTo>
                    <a:pt x="5120" y="4134"/>
                  </a:lnTo>
                  <a:lnTo>
                    <a:pt x="5730" y="4204"/>
                  </a:lnTo>
                  <a:lnTo>
                    <a:pt x="6529" y="4298"/>
                  </a:lnTo>
                  <a:lnTo>
                    <a:pt x="7210" y="4322"/>
                  </a:lnTo>
                  <a:lnTo>
                    <a:pt x="7703" y="4298"/>
                  </a:lnTo>
                  <a:lnTo>
                    <a:pt x="8126" y="4251"/>
                  </a:lnTo>
                  <a:lnTo>
                    <a:pt x="8337" y="4181"/>
                  </a:lnTo>
                  <a:lnTo>
                    <a:pt x="8548" y="4110"/>
                  </a:lnTo>
                  <a:lnTo>
                    <a:pt x="8713" y="4040"/>
                  </a:lnTo>
                  <a:lnTo>
                    <a:pt x="8877" y="3946"/>
                  </a:lnTo>
                  <a:lnTo>
                    <a:pt x="8995" y="3829"/>
                  </a:lnTo>
                  <a:lnTo>
                    <a:pt x="9112" y="3711"/>
                  </a:lnTo>
                  <a:lnTo>
                    <a:pt x="9206" y="3594"/>
                  </a:lnTo>
                  <a:lnTo>
                    <a:pt x="9300" y="3453"/>
                  </a:lnTo>
                  <a:lnTo>
                    <a:pt x="9370" y="3335"/>
                  </a:lnTo>
                  <a:lnTo>
                    <a:pt x="9417" y="3171"/>
                  </a:lnTo>
                  <a:lnTo>
                    <a:pt x="9511" y="2866"/>
                  </a:lnTo>
                  <a:lnTo>
                    <a:pt x="9558" y="2537"/>
                  </a:lnTo>
                  <a:lnTo>
                    <a:pt x="9605" y="2208"/>
                  </a:lnTo>
                  <a:lnTo>
                    <a:pt x="9605" y="2138"/>
                  </a:lnTo>
                  <a:lnTo>
                    <a:pt x="9582" y="1926"/>
                  </a:lnTo>
                  <a:lnTo>
                    <a:pt x="9535" y="1738"/>
                  </a:lnTo>
                  <a:lnTo>
                    <a:pt x="9441" y="1551"/>
                  </a:lnTo>
                  <a:lnTo>
                    <a:pt x="9323" y="1386"/>
                  </a:lnTo>
                  <a:lnTo>
                    <a:pt x="9182" y="1222"/>
                  </a:lnTo>
                  <a:lnTo>
                    <a:pt x="9018" y="1081"/>
                  </a:lnTo>
                  <a:lnTo>
                    <a:pt x="8830" y="963"/>
                  </a:lnTo>
                  <a:lnTo>
                    <a:pt x="8642" y="870"/>
                  </a:lnTo>
                  <a:lnTo>
                    <a:pt x="6270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38"/>
            <p:cNvSpPr/>
            <p:nvPr/>
          </p:nvSpPr>
          <p:spPr>
            <a:xfrm>
              <a:off x="3144975" y="4800175"/>
              <a:ext cx="240150" cy="108050"/>
            </a:xfrm>
            <a:custGeom>
              <a:avLst/>
              <a:gdLst/>
              <a:ahLst/>
              <a:cxnLst/>
              <a:rect l="l" t="t" r="r" b="b"/>
              <a:pathLst>
                <a:path w="9606" h="4322" fill="none" extrusionOk="0">
                  <a:moveTo>
                    <a:pt x="6270" y="1"/>
                  </a:moveTo>
                  <a:lnTo>
                    <a:pt x="6270" y="1"/>
                  </a:lnTo>
                  <a:lnTo>
                    <a:pt x="6270" y="95"/>
                  </a:lnTo>
                  <a:lnTo>
                    <a:pt x="6247" y="306"/>
                  </a:lnTo>
                  <a:lnTo>
                    <a:pt x="6200" y="470"/>
                  </a:lnTo>
                  <a:lnTo>
                    <a:pt x="6153" y="635"/>
                  </a:lnTo>
                  <a:lnTo>
                    <a:pt x="6083" y="823"/>
                  </a:lnTo>
                  <a:lnTo>
                    <a:pt x="5989" y="1034"/>
                  </a:lnTo>
                  <a:lnTo>
                    <a:pt x="5871" y="1269"/>
                  </a:lnTo>
                  <a:lnTo>
                    <a:pt x="5707" y="1480"/>
                  </a:lnTo>
                  <a:lnTo>
                    <a:pt x="5495" y="1691"/>
                  </a:lnTo>
                  <a:lnTo>
                    <a:pt x="5261" y="1926"/>
                  </a:lnTo>
                  <a:lnTo>
                    <a:pt x="4955" y="2138"/>
                  </a:lnTo>
                  <a:lnTo>
                    <a:pt x="4627" y="2326"/>
                  </a:lnTo>
                  <a:lnTo>
                    <a:pt x="4227" y="2490"/>
                  </a:lnTo>
                  <a:lnTo>
                    <a:pt x="3758" y="2654"/>
                  </a:lnTo>
                  <a:lnTo>
                    <a:pt x="3758" y="2654"/>
                  </a:lnTo>
                  <a:lnTo>
                    <a:pt x="3217" y="2795"/>
                  </a:lnTo>
                  <a:lnTo>
                    <a:pt x="2607" y="2889"/>
                  </a:lnTo>
                  <a:lnTo>
                    <a:pt x="1902" y="2960"/>
                  </a:lnTo>
                  <a:lnTo>
                    <a:pt x="1127" y="2983"/>
                  </a:lnTo>
                  <a:lnTo>
                    <a:pt x="1127" y="2983"/>
                  </a:lnTo>
                  <a:lnTo>
                    <a:pt x="587" y="2960"/>
                  </a:lnTo>
                  <a:lnTo>
                    <a:pt x="0" y="2936"/>
                  </a:lnTo>
                  <a:lnTo>
                    <a:pt x="0" y="2936"/>
                  </a:lnTo>
                  <a:lnTo>
                    <a:pt x="0" y="2936"/>
                  </a:lnTo>
                  <a:lnTo>
                    <a:pt x="1574" y="3382"/>
                  </a:lnTo>
                  <a:lnTo>
                    <a:pt x="3077" y="3735"/>
                  </a:lnTo>
                  <a:lnTo>
                    <a:pt x="3781" y="3899"/>
                  </a:lnTo>
                  <a:lnTo>
                    <a:pt x="4462" y="4016"/>
                  </a:lnTo>
                  <a:lnTo>
                    <a:pt x="5120" y="4134"/>
                  </a:lnTo>
                  <a:lnTo>
                    <a:pt x="5730" y="4204"/>
                  </a:lnTo>
                  <a:lnTo>
                    <a:pt x="5730" y="4204"/>
                  </a:lnTo>
                  <a:lnTo>
                    <a:pt x="5730" y="4204"/>
                  </a:lnTo>
                  <a:lnTo>
                    <a:pt x="6529" y="4298"/>
                  </a:lnTo>
                  <a:lnTo>
                    <a:pt x="7210" y="4322"/>
                  </a:lnTo>
                  <a:lnTo>
                    <a:pt x="7210" y="4322"/>
                  </a:lnTo>
                  <a:lnTo>
                    <a:pt x="7703" y="4298"/>
                  </a:lnTo>
                  <a:lnTo>
                    <a:pt x="8126" y="4251"/>
                  </a:lnTo>
                  <a:lnTo>
                    <a:pt x="8126" y="4251"/>
                  </a:lnTo>
                  <a:lnTo>
                    <a:pt x="8337" y="4181"/>
                  </a:lnTo>
                  <a:lnTo>
                    <a:pt x="8548" y="4110"/>
                  </a:lnTo>
                  <a:lnTo>
                    <a:pt x="8713" y="4040"/>
                  </a:lnTo>
                  <a:lnTo>
                    <a:pt x="8877" y="3946"/>
                  </a:lnTo>
                  <a:lnTo>
                    <a:pt x="8995" y="3829"/>
                  </a:lnTo>
                  <a:lnTo>
                    <a:pt x="9112" y="3711"/>
                  </a:lnTo>
                  <a:lnTo>
                    <a:pt x="9206" y="3594"/>
                  </a:lnTo>
                  <a:lnTo>
                    <a:pt x="9300" y="3453"/>
                  </a:lnTo>
                  <a:lnTo>
                    <a:pt x="9370" y="3335"/>
                  </a:lnTo>
                  <a:lnTo>
                    <a:pt x="9417" y="3171"/>
                  </a:lnTo>
                  <a:lnTo>
                    <a:pt x="9511" y="2866"/>
                  </a:lnTo>
                  <a:lnTo>
                    <a:pt x="9558" y="2537"/>
                  </a:lnTo>
                  <a:lnTo>
                    <a:pt x="9605" y="2208"/>
                  </a:lnTo>
                  <a:lnTo>
                    <a:pt x="9605" y="2208"/>
                  </a:lnTo>
                  <a:lnTo>
                    <a:pt x="9605" y="2138"/>
                  </a:lnTo>
                  <a:lnTo>
                    <a:pt x="9605" y="2138"/>
                  </a:lnTo>
                  <a:lnTo>
                    <a:pt x="9582" y="1926"/>
                  </a:lnTo>
                  <a:lnTo>
                    <a:pt x="9535" y="1738"/>
                  </a:lnTo>
                  <a:lnTo>
                    <a:pt x="9441" y="1551"/>
                  </a:lnTo>
                  <a:lnTo>
                    <a:pt x="9323" y="1386"/>
                  </a:lnTo>
                  <a:lnTo>
                    <a:pt x="9182" y="1222"/>
                  </a:lnTo>
                  <a:lnTo>
                    <a:pt x="9018" y="1081"/>
                  </a:lnTo>
                  <a:lnTo>
                    <a:pt x="8830" y="963"/>
                  </a:lnTo>
                  <a:lnTo>
                    <a:pt x="8642" y="870"/>
                  </a:lnTo>
                  <a:lnTo>
                    <a:pt x="62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38"/>
            <p:cNvSpPr/>
            <p:nvPr/>
          </p:nvSpPr>
          <p:spPr>
            <a:xfrm>
              <a:off x="2660600" y="4839525"/>
              <a:ext cx="169700" cy="218425"/>
            </a:xfrm>
            <a:custGeom>
              <a:avLst/>
              <a:gdLst/>
              <a:ahLst/>
              <a:cxnLst/>
              <a:rect l="l" t="t" r="r" b="b"/>
              <a:pathLst>
                <a:path w="6788" h="8737" extrusionOk="0">
                  <a:moveTo>
                    <a:pt x="6013" y="0"/>
                  </a:moveTo>
                  <a:lnTo>
                    <a:pt x="5825" y="24"/>
                  </a:lnTo>
                  <a:lnTo>
                    <a:pt x="5637" y="71"/>
                  </a:lnTo>
                  <a:lnTo>
                    <a:pt x="5402" y="141"/>
                  </a:lnTo>
                  <a:lnTo>
                    <a:pt x="5191" y="235"/>
                  </a:lnTo>
                  <a:lnTo>
                    <a:pt x="4932" y="376"/>
                  </a:lnTo>
                  <a:lnTo>
                    <a:pt x="4697" y="540"/>
                  </a:lnTo>
                  <a:lnTo>
                    <a:pt x="4416" y="705"/>
                  </a:lnTo>
                  <a:lnTo>
                    <a:pt x="4157" y="916"/>
                  </a:lnTo>
                  <a:lnTo>
                    <a:pt x="3899" y="1151"/>
                  </a:lnTo>
                  <a:lnTo>
                    <a:pt x="3617" y="1409"/>
                  </a:lnTo>
                  <a:lnTo>
                    <a:pt x="3054" y="1973"/>
                  </a:lnTo>
                  <a:lnTo>
                    <a:pt x="2490" y="2630"/>
                  </a:lnTo>
                  <a:lnTo>
                    <a:pt x="1950" y="3335"/>
                  </a:lnTo>
                  <a:lnTo>
                    <a:pt x="1645" y="3781"/>
                  </a:lnTo>
                  <a:lnTo>
                    <a:pt x="1363" y="4227"/>
                  </a:lnTo>
                  <a:lnTo>
                    <a:pt x="1104" y="4650"/>
                  </a:lnTo>
                  <a:lnTo>
                    <a:pt x="870" y="5073"/>
                  </a:lnTo>
                  <a:lnTo>
                    <a:pt x="658" y="5495"/>
                  </a:lnTo>
                  <a:lnTo>
                    <a:pt x="470" y="5895"/>
                  </a:lnTo>
                  <a:lnTo>
                    <a:pt x="329" y="6270"/>
                  </a:lnTo>
                  <a:lnTo>
                    <a:pt x="212" y="6646"/>
                  </a:lnTo>
                  <a:lnTo>
                    <a:pt x="118" y="6998"/>
                  </a:lnTo>
                  <a:lnTo>
                    <a:pt x="48" y="7327"/>
                  </a:lnTo>
                  <a:lnTo>
                    <a:pt x="1" y="7609"/>
                  </a:lnTo>
                  <a:lnTo>
                    <a:pt x="1" y="7891"/>
                  </a:lnTo>
                  <a:lnTo>
                    <a:pt x="48" y="8126"/>
                  </a:lnTo>
                  <a:lnTo>
                    <a:pt x="95" y="8337"/>
                  </a:lnTo>
                  <a:lnTo>
                    <a:pt x="212" y="8501"/>
                  </a:lnTo>
                  <a:lnTo>
                    <a:pt x="329" y="8619"/>
                  </a:lnTo>
                  <a:lnTo>
                    <a:pt x="423" y="8666"/>
                  </a:lnTo>
                  <a:lnTo>
                    <a:pt x="541" y="8713"/>
                  </a:lnTo>
                  <a:lnTo>
                    <a:pt x="658" y="8736"/>
                  </a:lnTo>
                  <a:lnTo>
                    <a:pt x="964" y="8736"/>
                  </a:lnTo>
                  <a:lnTo>
                    <a:pt x="1151" y="8689"/>
                  </a:lnTo>
                  <a:lnTo>
                    <a:pt x="1386" y="8619"/>
                  </a:lnTo>
                  <a:lnTo>
                    <a:pt x="1621" y="8501"/>
                  </a:lnTo>
                  <a:lnTo>
                    <a:pt x="1856" y="8384"/>
                  </a:lnTo>
                  <a:lnTo>
                    <a:pt x="2114" y="8220"/>
                  </a:lnTo>
                  <a:lnTo>
                    <a:pt x="2373" y="8032"/>
                  </a:lnTo>
                  <a:lnTo>
                    <a:pt x="2631" y="7820"/>
                  </a:lnTo>
                  <a:lnTo>
                    <a:pt x="2913" y="7585"/>
                  </a:lnTo>
                  <a:lnTo>
                    <a:pt x="3171" y="7351"/>
                  </a:lnTo>
                  <a:lnTo>
                    <a:pt x="3735" y="6764"/>
                  </a:lnTo>
                  <a:lnTo>
                    <a:pt x="4298" y="6129"/>
                  </a:lnTo>
                  <a:lnTo>
                    <a:pt x="4862" y="5401"/>
                  </a:lnTo>
                  <a:lnTo>
                    <a:pt x="5167" y="4979"/>
                  </a:lnTo>
                  <a:lnTo>
                    <a:pt x="5449" y="4533"/>
                  </a:lnTo>
                  <a:lnTo>
                    <a:pt x="5707" y="4110"/>
                  </a:lnTo>
                  <a:lnTo>
                    <a:pt x="5919" y="3687"/>
                  </a:lnTo>
                  <a:lnTo>
                    <a:pt x="6130" y="3264"/>
                  </a:lnTo>
                  <a:lnTo>
                    <a:pt x="6318" y="2865"/>
                  </a:lnTo>
                  <a:lnTo>
                    <a:pt x="6459" y="2466"/>
                  </a:lnTo>
                  <a:lnTo>
                    <a:pt x="6600" y="2114"/>
                  </a:lnTo>
                  <a:lnTo>
                    <a:pt x="6694" y="1761"/>
                  </a:lnTo>
                  <a:lnTo>
                    <a:pt x="6741" y="1433"/>
                  </a:lnTo>
                  <a:lnTo>
                    <a:pt x="6788" y="1127"/>
                  </a:lnTo>
                  <a:lnTo>
                    <a:pt x="6788" y="869"/>
                  </a:lnTo>
                  <a:lnTo>
                    <a:pt x="6741" y="634"/>
                  </a:lnTo>
                  <a:lnTo>
                    <a:pt x="6694" y="423"/>
                  </a:lnTo>
                  <a:lnTo>
                    <a:pt x="6600" y="258"/>
                  </a:lnTo>
                  <a:lnTo>
                    <a:pt x="6459" y="141"/>
                  </a:lnTo>
                  <a:lnTo>
                    <a:pt x="6365" y="71"/>
                  </a:lnTo>
                  <a:lnTo>
                    <a:pt x="6247" y="24"/>
                  </a:lnTo>
                  <a:lnTo>
                    <a:pt x="6154" y="0"/>
                  </a:lnTo>
                  <a:close/>
                </a:path>
              </a:pathLst>
            </a:custGeom>
            <a:solidFill>
              <a:srgbClr val="FFFFFF">
                <a:alpha val="119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38"/>
            <p:cNvSpPr/>
            <p:nvPr/>
          </p:nvSpPr>
          <p:spPr>
            <a:xfrm>
              <a:off x="2660600" y="4839525"/>
              <a:ext cx="169700" cy="218425"/>
            </a:xfrm>
            <a:custGeom>
              <a:avLst/>
              <a:gdLst/>
              <a:ahLst/>
              <a:cxnLst/>
              <a:rect l="l" t="t" r="r" b="b"/>
              <a:pathLst>
                <a:path w="6788" h="8737" fill="none" extrusionOk="0">
                  <a:moveTo>
                    <a:pt x="6013" y="0"/>
                  </a:moveTo>
                  <a:lnTo>
                    <a:pt x="6013" y="0"/>
                  </a:lnTo>
                  <a:lnTo>
                    <a:pt x="5825" y="24"/>
                  </a:lnTo>
                  <a:lnTo>
                    <a:pt x="5637" y="71"/>
                  </a:lnTo>
                  <a:lnTo>
                    <a:pt x="5402" y="141"/>
                  </a:lnTo>
                  <a:lnTo>
                    <a:pt x="5191" y="235"/>
                  </a:lnTo>
                  <a:lnTo>
                    <a:pt x="4932" y="376"/>
                  </a:lnTo>
                  <a:lnTo>
                    <a:pt x="4697" y="540"/>
                  </a:lnTo>
                  <a:lnTo>
                    <a:pt x="4416" y="705"/>
                  </a:lnTo>
                  <a:lnTo>
                    <a:pt x="4157" y="916"/>
                  </a:lnTo>
                  <a:lnTo>
                    <a:pt x="3899" y="1151"/>
                  </a:lnTo>
                  <a:lnTo>
                    <a:pt x="3617" y="1409"/>
                  </a:lnTo>
                  <a:lnTo>
                    <a:pt x="3054" y="1973"/>
                  </a:lnTo>
                  <a:lnTo>
                    <a:pt x="2490" y="2630"/>
                  </a:lnTo>
                  <a:lnTo>
                    <a:pt x="1950" y="3335"/>
                  </a:lnTo>
                  <a:lnTo>
                    <a:pt x="1950" y="3335"/>
                  </a:lnTo>
                  <a:lnTo>
                    <a:pt x="1645" y="3781"/>
                  </a:lnTo>
                  <a:lnTo>
                    <a:pt x="1363" y="4227"/>
                  </a:lnTo>
                  <a:lnTo>
                    <a:pt x="1104" y="4650"/>
                  </a:lnTo>
                  <a:lnTo>
                    <a:pt x="870" y="5073"/>
                  </a:lnTo>
                  <a:lnTo>
                    <a:pt x="658" y="5495"/>
                  </a:lnTo>
                  <a:lnTo>
                    <a:pt x="470" y="5895"/>
                  </a:lnTo>
                  <a:lnTo>
                    <a:pt x="329" y="6270"/>
                  </a:lnTo>
                  <a:lnTo>
                    <a:pt x="212" y="6646"/>
                  </a:lnTo>
                  <a:lnTo>
                    <a:pt x="118" y="6998"/>
                  </a:lnTo>
                  <a:lnTo>
                    <a:pt x="48" y="7327"/>
                  </a:lnTo>
                  <a:lnTo>
                    <a:pt x="1" y="7609"/>
                  </a:lnTo>
                  <a:lnTo>
                    <a:pt x="1" y="7891"/>
                  </a:lnTo>
                  <a:lnTo>
                    <a:pt x="48" y="8126"/>
                  </a:lnTo>
                  <a:lnTo>
                    <a:pt x="95" y="8337"/>
                  </a:lnTo>
                  <a:lnTo>
                    <a:pt x="212" y="8501"/>
                  </a:lnTo>
                  <a:lnTo>
                    <a:pt x="329" y="8619"/>
                  </a:lnTo>
                  <a:lnTo>
                    <a:pt x="329" y="8619"/>
                  </a:lnTo>
                  <a:lnTo>
                    <a:pt x="423" y="8666"/>
                  </a:lnTo>
                  <a:lnTo>
                    <a:pt x="541" y="8713"/>
                  </a:lnTo>
                  <a:lnTo>
                    <a:pt x="658" y="8736"/>
                  </a:lnTo>
                  <a:lnTo>
                    <a:pt x="776" y="8736"/>
                  </a:lnTo>
                  <a:lnTo>
                    <a:pt x="776" y="8736"/>
                  </a:lnTo>
                  <a:lnTo>
                    <a:pt x="964" y="8736"/>
                  </a:lnTo>
                  <a:lnTo>
                    <a:pt x="1151" y="8689"/>
                  </a:lnTo>
                  <a:lnTo>
                    <a:pt x="1386" y="8619"/>
                  </a:lnTo>
                  <a:lnTo>
                    <a:pt x="1621" y="8501"/>
                  </a:lnTo>
                  <a:lnTo>
                    <a:pt x="1856" y="8384"/>
                  </a:lnTo>
                  <a:lnTo>
                    <a:pt x="2114" y="8220"/>
                  </a:lnTo>
                  <a:lnTo>
                    <a:pt x="2373" y="8032"/>
                  </a:lnTo>
                  <a:lnTo>
                    <a:pt x="2631" y="7820"/>
                  </a:lnTo>
                  <a:lnTo>
                    <a:pt x="2913" y="7585"/>
                  </a:lnTo>
                  <a:lnTo>
                    <a:pt x="3171" y="7351"/>
                  </a:lnTo>
                  <a:lnTo>
                    <a:pt x="3735" y="6764"/>
                  </a:lnTo>
                  <a:lnTo>
                    <a:pt x="4298" y="6129"/>
                  </a:lnTo>
                  <a:lnTo>
                    <a:pt x="4862" y="5401"/>
                  </a:lnTo>
                  <a:lnTo>
                    <a:pt x="4862" y="5401"/>
                  </a:lnTo>
                  <a:lnTo>
                    <a:pt x="5167" y="4979"/>
                  </a:lnTo>
                  <a:lnTo>
                    <a:pt x="5449" y="4533"/>
                  </a:lnTo>
                  <a:lnTo>
                    <a:pt x="5707" y="4110"/>
                  </a:lnTo>
                  <a:lnTo>
                    <a:pt x="5919" y="3687"/>
                  </a:lnTo>
                  <a:lnTo>
                    <a:pt x="6130" y="3264"/>
                  </a:lnTo>
                  <a:lnTo>
                    <a:pt x="6318" y="2865"/>
                  </a:lnTo>
                  <a:lnTo>
                    <a:pt x="6459" y="2466"/>
                  </a:lnTo>
                  <a:lnTo>
                    <a:pt x="6600" y="2114"/>
                  </a:lnTo>
                  <a:lnTo>
                    <a:pt x="6694" y="1761"/>
                  </a:lnTo>
                  <a:lnTo>
                    <a:pt x="6741" y="1433"/>
                  </a:lnTo>
                  <a:lnTo>
                    <a:pt x="6788" y="1127"/>
                  </a:lnTo>
                  <a:lnTo>
                    <a:pt x="6788" y="869"/>
                  </a:lnTo>
                  <a:lnTo>
                    <a:pt x="6741" y="634"/>
                  </a:lnTo>
                  <a:lnTo>
                    <a:pt x="6694" y="423"/>
                  </a:lnTo>
                  <a:lnTo>
                    <a:pt x="6600" y="258"/>
                  </a:lnTo>
                  <a:lnTo>
                    <a:pt x="6459" y="141"/>
                  </a:lnTo>
                  <a:lnTo>
                    <a:pt x="6459" y="141"/>
                  </a:lnTo>
                  <a:lnTo>
                    <a:pt x="6365" y="71"/>
                  </a:lnTo>
                  <a:lnTo>
                    <a:pt x="6247" y="24"/>
                  </a:lnTo>
                  <a:lnTo>
                    <a:pt x="6154" y="0"/>
                  </a:lnTo>
                  <a:lnTo>
                    <a:pt x="601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38"/>
            <p:cNvSpPr/>
            <p:nvPr/>
          </p:nvSpPr>
          <p:spPr>
            <a:xfrm>
              <a:off x="2512650" y="5569300"/>
              <a:ext cx="691650" cy="111550"/>
            </a:xfrm>
            <a:custGeom>
              <a:avLst/>
              <a:gdLst/>
              <a:ahLst/>
              <a:cxnLst/>
              <a:rect l="l" t="t" r="r" b="b"/>
              <a:pathLst>
                <a:path w="27666" h="4462" extrusionOk="0">
                  <a:moveTo>
                    <a:pt x="729" y="0"/>
                  </a:moveTo>
                  <a:lnTo>
                    <a:pt x="48" y="4110"/>
                  </a:lnTo>
                  <a:lnTo>
                    <a:pt x="1" y="4462"/>
                  </a:lnTo>
                  <a:lnTo>
                    <a:pt x="27665" y="4462"/>
                  </a:lnTo>
                  <a:lnTo>
                    <a:pt x="27618" y="4110"/>
                  </a:lnTo>
                  <a:lnTo>
                    <a:pt x="27007" y="0"/>
                  </a:lnTo>
                  <a:lnTo>
                    <a:pt x="24542" y="188"/>
                  </a:lnTo>
                  <a:lnTo>
                    <a:pt x="22052" y="329"/>
                  </a:lnTo>
                  <a:lnTo>
                    <a:pt x="19258" y="446"/>
                  </a:lnTo>
                  <a:lnTo>
                    <a:pt x="16463" y="493"/>
                  </a:lnTo>
                  <a:lnTo>
                    <a:pt x="13621" y="517"/>
                  </a:lnTo>
                  <a:lnTo>
                    <a:pt x="10780" y="470"/>
                  </a:lnTo>
                  <a:lnTo>
                    <a:pt x="9582" y="446"/>
                  </a:lnTo>
                  <a:lnTo>
                    <a:pt x="8291" y="399"/>
                  </a:lnTo>
                  <a:lnTo>
                    <a:pt x="6647" y="352"/>
                  </a:lnTo>
                  <a:lnTo>
                    <a:pt x="5003" y="258"/>
                  </a:lnTo>
                  <a:lnTo>
                    <a:pt x="2889" y="141"/>
                  </a:lnTo>
                  <a:lnTo>
                    <a:pt x="7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38"/>
            <p:cNvSpPr/>
            <p:nvPr/>
          </p:nvSpPr>
          <p:spPr>
            <a:xfrm>
              <a:off x="2512650" y="5569300"/>
              <a:ext cx="691650" cy="111550"/>
            </a:xfrm>
            <a:custGeom>
              <a:avLst/>
              <a:gdLst/>
              <a:ahLst/>
              <a:cxnLst/>
              <a:rect l="l" t="t" r="r" b="b"/>
              <a:pathLst>
                <a:path w="27666" h="4462" fill="none" extrusionOk="0">
                  <a:moveTo>
                    <a:pt x="27665" y="4462"/>
                  </a:moveTo>
                  <a:lnTo>
                    <a:pt x="1" y="4462"/>
                  </a:lnTo>
                  <a:lnTo>
                    <a:pt x="48" y="4110"/>
                  </a:lnTo>
                  <a:lnTo>
                    <a:pt x="729" y="0"/>
                  </a:lnTo>
                  <a:lnTo>
                    <a:pt x="729" y="0"/>
                  </a:lnTo>
                  <a:lnTo>
                    <a:pt x="2889" y="141"/>
                  </a:lnTo>
                  <a:lnTo>
                    <a:pt x="5003" y="258"/>
                  </a:lnTo>
                  <a:lnTo>
                    <a:pt x="5003" y="258"/>
                  </a:lnTo>
                  <a:lnTo>
                    <a:pt x="6647" y="352"/>
                  </a:lnTo>
                  <a:lnTo>
                    <a:pt x="8291" y="399"/>
                  </a:lnTo>
                  <a:lnTo>
                    <a:pt x="8291" y="399"/>
                  </a:lnTo>
                  <a:lnTo>
                    <a:pt x="9582" y="446"/>
                  </a:lnTo>
                  <a:lnTo>
                    <a:pt x="9582" y="446"/>
                  </a:lnTo>
                  <a:lnTo>
                    <a:pt x="10780" y="470"/>
                  </a:lnTo>
                  <a:lnTo>
                    <a:pt x="10780" y="470"/>
                  </a:lnTo>
                  <a:lnTo>
                    <a:pt x="13621" y="517"/>
                  </a:lnTo>
                  <a:lnTo>
                    <a:pt x="16463" y="493"/>
                  </a:lnTo>
                  <a:lnTo>
                    <a:pt x="19258" y="446"/>
                  </a:lnTo>
                  <a:lnTo>
                    <a:pt x="22052" y="329"/>
                  </a:lnTo>
                  <a:lnTo>
                    <a:pt x="22052" y="329"/>
                  </a:lnTo>
                  <a:lnTo>
                    <a:pt x="24542" y="188"/>
                  </a:lnTo>
                  <a:lnTo>
                    <a:pt x="27007" y="0"/>
                  </a:lnTo>
                  <a:lnTo>
                    <a:pt x="27618" y="4110"/>
                  </a:lnTo>
                  <a:lnTo>
                    <a:pt x="27665" y="446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38"/>
            <p:cNvSpPr/>
            <p:nvPr/>
          </p:nvSpPr>
          <p:spPr>
            <a:xfrm>
              <a:off x="2629475" y="5575750"/>
              <a:ext cx="90450" cy="103350"/>
            </a:xfrm>
            <a:custGeom>
              <a:avLst/>
              <a:gdLst/>
              <a:ahLst/>
              <a:cxnLst/>
              <a:rect l="l" t="t" r="r" b="b"/>
              <a:pathLst>
                <a:path w="3618" h="4134" extrusionOk="0">
                  <a:moveTo>
                    <a:pt x="330" y="0"/>
                  </a:moveTo>
                  <a:lnTo>
                    <a:pt x="1" y="4040"/>
                  </a:lnTo>
                  <a:lnTo>
                    <a:pt x="142" y="4063"/>
                  </a:lnTo>
                  <a:lnTo>
                    <a:pt x="1434" y="4087"/>
                  </a:lnTo>
                  <a:lnTo>
                    <a:pt x="2631" y="4134"/>
                  </a:lnTo>
                  <a:lnTo>
                    <a:pt x="3218" y="4134"/>
                  </a:lnTo>
                  <a:lnTo>
                    <a:pt x="3618" y="141"/>
                  </a:lnTo>
                  <a:lnTo>
                    <a:pt x="1974" y="94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FFFFFF">
                <a:alpha val="119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38"/>
            <p:cNvSpPr/>
            <p:nvPr/>
          </p:nvSpPr>
          <p:spPr>
            <a:xfrm>
              <a:off x="2629475" y="5575750"/>
              <a:ext cx="90450" cy="103350"/>
            </a:xfrm>
            <a:custGeom>
              <a:avLst/>
              <a:gdLst/>
              <a:ahLst/>
              <a:cxnLst/>
              <a:rect l="l" t="t" r="r" b="b"/>
              <a:pathLst>
                <a:path w="3618" h="4134" fill="none" extrusionOk="0">
                  <a:moveTo>
                    <a:pt x="330" y="0"/>
                  </a:moveTo>
                  <a:lnTo>
                    <a:pt x="1" y="4040"/>
                  </a:lnTo>
                  <a:lnTo>
                    <a:pt x="1" y="4040"/>
                  </a:lnTo>
                  <a:lnTo>
                    <a:pt x="142" y="4063"/>
                  </a:lnTo>
                  <a:lnTo>
                    <a:pt x="142" y="4063"/>
                  </a:lnTo>
                  <a:lnTo>
                    <a:pt x="142" y="4063"/>
                  </a:lnTo>
                  <a:lnTo>
                    <a:pt x="142" y="4063"/>
                  </a:lnTo>
                  <a:lnTo>
                    <a:pt x="1434" y="4087"/>
                  </a:lnTo>
                  <a:lnTo>
                    <a:pt x="1434" y="4087"/>
                  </a:lnTo>
                  <a:lnTo>
                    <a:pt x="1434" y="4087"/>
                  </a:lnTo>
                  <a:lnTo>
                    <a:pt x="2631" y="4134"/>
                  </a:lnTo>
                  <a:lnTo>
                    <a:pt x="2631" y="4134"/>
                  </a:lnTo>
                  <a:lnTo>
                    <a:pt x="2631" y="4134"/>
                  </a:lnTo>
                  <a:lnTo>
                    <a:pt x="2631" y="4134"/>
                  </a:lnTo>
                  <a:lnTo>
                    <a:pt x="3218" y="4134"/>
                  </a:lnTo>
                  <a:lnTo>
                    <a:pt x="3618" y="141"/>
                  </a:lnTo>
                  <a:lnTo>
                    <a:pt x="3618" y="141"/>
                  </a:lnTo>
                  <a:lnTo>
                    <a:pt x="1974" y="94"/>
                  </a:lnTo>
                  <a:lnTo>
                    <a:pt x="330" y="0"/>
                  </a:lnTo>
                  <a:lnTo>
                    <a:pt x="33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38"/>
            <p:cNvSpPr/>
            <p:nvPr/>
          </p:nvSpPr>
          <p:spPr>
            <a:xfrm>
              <a:off x="2743975" y="5580450"/>
              <a:ext cx="38175" cy="99825"/>
            </a:xfrm>
            <a:custGeom>
              <a:avLst/>
              <a:gdLst/>
              <a:ahLst/>
              <a:cxnLst/>
              <a:rect l="l" t="t" r="r" b="b"/>
              <a:pathLst>
                <a:path w="1527" h="3993" extrusionOk="0">
                  <a:moveTo>
                    <a:pt x="329" y="0"/>
                  </a:moveTo>
                  <a:lnTo>
                    <a:pt x="0" y="3993"/>
                  </a:lnTo>
                  <a:lnTo>
                    <a:pt x="1151" y="3993"/>
                  </a:lnTo>
                  <a:lnTo>
                    <a:pt x="1527" y="24"/>
                  </a:lnTo>
                  <a:lnTo>
                    <a:pt x="329" y="0"/>
                  </a:lnTo>
                  <a:close/>
                </a:path>
              </a:pathLst>
            </a:custGeom>
            <a:solidFill>
              <a:srgbClr val="FFFFFF">
                <a:alpha val="119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38"/>
            <p:cNvSpPr/>
            <p:nvPr/>
          </p:nvSpPr>
          <p:spPr>
            <a:xfrm>
              <a:off x="2406975" y="5666750"/>
              <a:ext cx="902400" cy="111575"/>
            </a:xfrm>
            <a:custGeom>
              <a:avLst/>
              <a:gdLst/>
              <a:ahLst/>
              <a:cxnLst/>
              <a:rect l="l" t="t" r="r" b="b"/>
              <a:pathLst>
                <a:path w="36096" h="4463" extrusionOk="0">
                  <a:moveTo>
                    <a:pt x="705" y="0"/>
                  </a:moveTo>
                  <a:lnTo>
                    <a:pt x="0" y="4462"/>
                  </a:lnTo>
                  <a:lnTo>
                    <a:pt x="36096" y="4462"/>
                  </a:lnTo>
                  <a:lnTo>
                    <a:pt x="35485" y="0"/>
                  </a:lnTo>
                  <a:lnTo>
                    <a:pt x="33677" y="94"/>
                  </a:lnTo>
                  <a:lnTo>
                    <a:pt x="31845" y="212"/>
                  </a:lnTo>
                  <a:lnTo>
                    <a:pt x="29356" y="329"/>
                  </a:lnTo>
                  <a:lnTo>
                    <a:pt x="26843" y="423"/>
                  </a:lnTo>
                  <a:lnTo>
                    <a:pt x="24659" y="494"/>
                  </a:lnTo>
                  <a:lnTo>
                    <a:pt x="22475" y="541"/>
                  </a:lnTo>
                  <a:lnTo>
                    <a:pt x="20314" y="564"/>
                  </a:lnTo>
                  <a:lnTo>
                    <a:pt x="14819" y="564"/>
                  </a:lnTo>
                  <a:lnTo>
                    <a:pt x="11531" y="494"/>
                  </a:lnTo>
                  <a:lnTo>
                    <a:pt x="10334" y="447"/>
                  </a:lnTo>
                  <a:lnTo>
                    <a:pt x="9042" y="423"/>
                  </a:lnTo>
                  <a:lnTo>
                    <a:pt x="5754" y="282"/>
                  </a:lnTo>
                  <a:lnTo>
                    <a:pt x="4275" y="212"/>
                  </a:lnTo>
                  <a:lnTo>
                    <a:pt x="2490" y="94"/>
                  </a:lnTo>
                  <a:lnTo>
                    <a:pt x="70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38"/>
            <p:cNvSpPr/>
            <p:nvPr/>
          </p:nvSpPr>
          <p:spPr>
            <a:xfrm>
              <a:off x="2406975" y="5666750"/>
              <a:ext cx="902400" cy="111575"/>
            </a:xfrm>
            <a:custGeom>
              <a:avLst/>
              <a:gdLst/>
              <a:ahLst/>
              <a:cxnLst/>
              <a:rect l="l" t="t" r="r" b="b"/>
              <a:pathLst>
                <a:path w="36096" h="4463" fill="none" extrusionOk="0">
                  <a:moveTo>
                    <a:pt x="36096" y="4462"/>
                  </a:moveTo>
                  <a:lnTo>
                    <a:pt x="0" y="4462"/>
                  </a:lnTo>
                  <a:lnTo>
                    <a:pt x="705" y="0"/>
                  </a:lnTo>
                  <a:lnTo>
                    <a:pt x="705" y="0"/>
                  </a:lnTo>
                  <a:lnTo>
                    <a:pt x="2490" y="94"/>
                  </a:lnTo>
                  <a:lnTo>
                    <a:pt x="4275" y="212"/>
                  </a:lnTo>
                  <a:lnTo>
                    <a:pt x="4275" y="212"/>
                  </a:lnTo>
                  <a:lnTo>
                    <a:pt x="5754" y="282"/>
                  </a:lnTo>
                  <a:lnTo>
                    <a:pt x="5754" y="282"/>
                  </a:lnTo>
                  <a:lnTo>
                    <a:pt x="9042" y="423"/>
                  </a:lnTo>
                  <a:lnTo>
                    <a:pt x="9042" y="423"/>
                  </a:lnTo>
                  <a:lnTo>
                    <a:pt x="10334" y="447"/>
                  </a:lnTo>
                  <a:lnTo>
                    <a:pt x="10334" y="447"/>
                  </a:lnTo>
                  <a:lnTo>
                    <a:pt x="11531" y="494"/>
                  </a:lnTo>
                  <a:lnTo>
                    <a:pt x="11531" y="494"/>
                  </a:lnTo>
                  <a:lnTo>
                    <a:pt x="14819" y="564"/>
                  </a:lnTo>
                  <a:lnTo>
                    <a:pt x="18130" y="564"/>
                  </a:lnTo>
                  <a:lnTo>
                    <a:pt x="18130" y="564"/>
                  </a:lnTo>
                  <a:lnTo>
                    <a:pt x="20314" y="564"/>
                  </a:lnTo>
                  <a:lnTo>
                    <a:pt x="22475" y="541"/>
                  </a:lnTo>
                  <a:lnTo>
                    <a:pt x="24659" y="494"/>
                  </a:lnTo>
                  <a:lnTo>
                    <a:pt x="26843" y="423"/>
                  </a:lnTo>
                  <a:lnTo>
                    <a:pt x="26843" y="423"/>
                  </a:lnTo>
                  <a:lnTo>
                    <a:pt x="29356" y="329"/>
                  </a:lnTo>
                  <a:lnTo>
                    <a:pt x="31845" y="212"/>
                  </a:lnTo>
                  <a:lnTo>
                    <a:pt x="31845" y="212"/>
                  </a:lnTo>
                  <a:lnTo>
                    <a:pt x="33677" y="94"/>
                  </a:lnTo>
                  <a:lnTo>
                    <a:pt x="35485" y="0"/>
                  </a:lnTo>
                  <a:lnTo>
                    <a:pt x="36096" y="446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38"/>
            <p:cNvSpPr/>
            <p:nvPr/>
          </p:nvSpPr>
          <p:spPr>
            <a:xfrm>
              <a:off x="2541425" y="5673800"/>
              <a:ext cx="91600" cy="104525"/>
            </a:xfrm>
            <a:custGeom>
              <a:avLst/>
              <a:gdLst/>
              <a:ahLst/>
              <a:cxnLst/>
              <a:rect l="l" t="t" r="r" b="b"/>
              <a:pathLst>
                <a:path w="3664" h="4181" extrusionOk="0">
                  <a:moveTo>
                    <a:pt x="376" y="0"/>
                  </a:moveTo>
                  <a:lnTo>
                    <a:pt x="0" y="4180"/>
                  </a:lnTo>
                  <a:lnTo>
                    <a:pt x="3265" y="4180"/>
                  </a:lnTo>
                  <a:lnTo>
                    <a:pt x="3664" y="141"/>
                  </a:lnTo>
                  <a:lnTo>
                    <a:pt x="3523" y="118"/>
                  </a:lnTo>
                  <a:lnTo>
                    <a:pt x="376" y="0"/>
                  </a:lnTo>
                  <a:close/>
                </a:path>
              </a:pathLst>
            </a:custGeom>
            <a:solidFill>
              <a:srgbClr val="FFFFFF">
                <a:alpha val="119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8"/>
            <p:cNvSpPr/>
            <p:nvPr/>
          </p:nvSpPr>
          <p:spPr>
            <a:xfrm>
              <a:off x="2541425" y="5673800"/>
              <a:ext cx="91600" cy="104525"/>
            </a:xfrm>
            <a:custGeom>
              <a:avLst/>
              <a:gdLst/>
              <a:ahLst/>
              <a:cxnLst/>
              <a:rect l="l" t="t" r="r" b="b"/>
              <a:pathLst>
                <a:path w="3664" h="4181" fill="none" extrusionOk="0">
                  <a:moveTo>
                    <a:pt x="376" y="0"/>
                  </a:moveTo>
                  <a:lnTo>
                    <a:pt x="0" y="4180"/>
                  </a:lnTo>
                  <a:lnTo>
                    <a:pt x="3265" y="4180"/>
                  </a:lnTo>
                  <a:lnTo>
                    <a:pt x="3664" y="141"/>
                  </a:lnTo>
                  <a:lnTo>
                    <a:pt x="3664" y="141"/>
                  </a:lnTo>
                  <a:lnTo>
                    <a:pt x="3523" y="118"/>
                  </a:lnTo>
                  <a:lnTo>
                    <a:pt x="3523" y="118"/>
                  </a:lnTo>
                  <a:lnTo>
                    <a:pt x="376" y="0"/>
                  </a:lnTo>
                  <a:lnTo>
                    <a:pt x="37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8"/>
            <p:cNvSpPr/>
            <p:nvPr/>
          </p:nvSpPr>
          <p:spPr>
            <a:xfrm>
              <a:off x="2656500" y="5677900"/>
              <a:ext cx="38775" cy="100425"/>
            </a:xfrm>
            <a:custGeom>
              <a:avLst/>
              <a:gdLst/>
              <a:ahLst/>
              <a:cxnLst/>
              <a:rect l="l" t="t" r="r" b="b"/>
              <a:pathLst>
                <a:path w="1551" h="4017" extrusionOk="0">
                  <a:moveTo>
                    <a:pt x="353" y="1"/>
                  </a:moveTo>
                  <a:lnTo>
                    <a:pt x="0" y="4016"/>
                  </a:lnTo>
                  <a:lnTo>
                    <a:pt x="1174" y="4016"/>
                  </a:lnTo>
                  <a:lnTo>
                    <a:pt x="1550" y="48"/>
                  </a:lnTo>
                  <a:lnTo>
                    <a:pt x="353" y="1"/>
                  </a:lnTo>
                  <a:close/>
                </a:path>
              </a:pathLst>
            </a:custGeom>
            <a:solidFill>
              <a:srgbClr val="FFFFFF">
                <a:alpha val="119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8"/>
            <p:cNvSpPr/>
            <p:nvPr/>
          </p:nvSpPr>
          <p:spPr>
            <a:xfrm>
              <a:off x="2656500" y="5677900"/>
              <a:ext cx="38775" cy="100425"/>
            </a:xfrm>
            <a:custGeom>
              <a:avLst/>
              <a:gdLst/>
              <a:ahLst/>
              <a:cxnLst/>
              <a:rect l="l" t="t" r="r" b="b"/>
              <a:pathLst>
                <a:path w="1551" h="4017" fill="none" extrusionOk="0">
                  <a:moveTo>
                    <a:pt x="353" y="1"/>
                  </a:moveTo>
                  <a:lnTo>
                    <a:pt x="0" y="4016"/>
                  </a:lnTo>
                  <a:lnTo>
                    <a:pt x="1174" y="4016"/>
                  </a:lnTo>
                  <a:lnTo>
                    <a:pt x="1550" y="48"/>
                  </a:lnTo>
                  <a:lnTo>
                    <a:pt x="1550" y="48"/>
                  </a:lnTo>
                  <a:lnTo>
                    <a:pt x="353" y="1"/>
                  </a:lnTo>
                  <a:lnTo>
                    <a:pt x="3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8"/>
            <p:cNvSpPr/>
            <p:nvPr/>
          </p:nvSpPr>
          <p:spPr>
            <a:xfrm>
              <a:off x="3063950" y="5569300"/>
              <a:ext cx="139175" cy="108050"/>
            </a:xfrm>
            <a:custGeom>
              <a:avLst/>
              <a:gdLst/>
              <a:ahLst/>
              <a:cxnLst/>
              <a:rect l="l" t="t" r="r" b="b"/>
              <a:pathLst>
                <a:path w="5567" h="4322" extrusionOk="0">
                  <a:moveTo>
                    <a:pt x="4955" y="0"/>
                  </a:moveTo>
                  <a:lnTo>
                    <a:pt x="3218" y="141"/>
                  </a:lnTo>
                  <a:lnTo>
                    <a:pt x="1480" y="258"/>
                  </a:lnTo>
                  <a:lnTo>
                    <a:pt x="0" y="329"/>
                  </a:lnTo>
                  <a:lnTo>
                    <a:pt x="564" y="4321"/>
                  </a:lnTo>
                  <a:lnTo>
                    <a:pt x="3077" y="4227"/>
                  </a:lnTo>
                  <a:lnTo>
                    <a:pt x="5566" y="4110"/>
                  </a:lnTo>
                  <a:lnTo>
                    <a:pt x="495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8"/>
            <p:cNvSpPr/>
            <p:nvPr/>
          </p:nvSpPr>
          <p:spPr>
            <a:xfrm>
              <a:off x="3063950" y="5569300"/>
              <a:ext cx="139175" cy="108050"/>
            </a:xfrm>
            <a:custGeom>
              <a:avLst/>
              <a:gdLst/>
              <a:ahLst/>
              <a:cxnLst/>
              <a:rect l="l" t="t" r="r" b="b"/>
              <a:pathLst>
                <a:path w="5567" h="4322" fill="none" extrusionOk="0">
                  <a:moveTo>
                    <a:pt x="4955" y="0"/>
                  </a:moveTo>
                  <a:lnTo>
                    <a:pt x="4955" y="0"/>
                  </a:lnTo>
                  <a:lnTo>
                    <a:pt x="3218" y="141"/>
                  </a:lnTo>
                  <a:lnTo>
                    <a:pt x="1480" y="258"/>
                  </a:lnTo>
                  <a:lnTo>
                    <a:pt x="1480" y="258"/>
                  </a:lnTo>
                  <a:lnTo>
                    <a:pt x="0" y="329"/>
                  </a:lnTo>
                  <a:lnTo>
                    <a:pt x="564" y="4321"/>
                  </a:lnTo>
                  <a:lnTo>
                    <a:pt x="564" y="4321"/>
                  </a:lnTo>
                  <a:lnTo>
                    <a:pt x="3077" y="4227"/>
                  </a:lnTo>
                  <a:lnTo>
                    <a:pt x="5566" y="4110"/>
                  </a:lnTo>
                  <a:lnTo>
                    <a:pt x="495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8"/>
            <p:cNvSpPr/>
            <p:nvPr/>
          </p:nvSpPr>
          <p:spPr>
            <a:xfrm>
              <a:off x="3078025" y="5666750"/>
              <a:ext cx="231350" cy="111575"/>
            </a:xfrm>
            <a:custGeom>
              <a:avLst/>
              <a:gdLst/>
              <a:ahLst/>
              <a:cxnLst/>
              <a:rect l="l" t="t" r="r" b="b"/>
              <a:pathLst>
                <a:path w="9254" h="4463" extrusionOk="0">
                  <a:moveTo>
                    <a:pt x="8643" y="0"/>
                  </a:moveTo>
                  <a:lnTo>
                    <a:pt x="6835" y="94"/>
                  </a:lnTo>
                  <a:lnTo>
                    <a:pt x="5003" y="212"/>
                  </a:lnTo>
                  <a:lnTo>
                    <a:pt x="2514" y="329"/>
                  </a:lnTo>
                  <a:lnTo>
                    <a:pt x="1" y="423"/>
                  </a:lnTo>
                  <a:lnTo>
                    <a:pt x="1" y="447"/>
                  </a:lnTo>
                  <a:lnTo>
                    <a:pt x="447" y="564"/>
                  </a:lnTo>
                  <a:lnTo>
                    <a:pt x="4839" y="1738"/>
                  </a:lnTo>
                  <a:lnTo>
                    <a:pt x="5543" y="4462"/>
                  </a:lnTo>
                  <a:lnTo>
                    <a:pt x="9254" y="4462"/>
                  </a:lnTo>
                  <a:lnTo>
                    <a:pt x="8643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38"/>
            <p:cNvSpPr/>
            <p:nvPr/>
          </p:nvSpPr>
          <p:spPr>
            <a:xfrm>
              <a:off x="3078025" y="5666750"/>
              <a:ext cx="231350" cy="111575"/>
            </a:xfrm>
            <a:custGeom>
              <a:avLst/>
              <a:gdLst/>
              <a:ahLst/>
              <a:cxnLst/>
              <a:rect l="l" t="t" r="r" b="b"/>
              <a:pathLst>
                <a:path w="9254" h="4463" fill="none" extrusionOk="0">
                  <a:moveTo>
                    <a:pt x="8643" y="0"/>
                  </a:moveTo>
                  <a:lnTo>
                    <a:pt x="8643" y="0"/>
                  </a:lnTo>
                  <a:lnTo>
                    <a:pt x="6835" y="94"/>
                  </a:lnTo>
                  <a:lnTo>
                    <a:pt x="5003" y="212"/>
                  </a:lnTo>
                  <a:lnTo>
                    <a:pt x="5003" y="212"/>
                  </a:lnTo>
                  <a:lnTo>
                    <a:pt x="5003" y="212"/>
                  </a:lnTo>
                  <a:lnTo>
                    <a:pt x="2514" y="329"/>
                  </a:lnTo>
                  <a:lnTo>
                    <a:pt x="1" y="423"/>
                  </a:lnTo>
                  <a:lnTo>
                    <a:pt x="1" y="447"/>
                  </a:lnTo>
                  <a:lnTo>
                    <a:pt x="447" y="564"/>
                  </a:lnTo>
                  <a:lnTo>
                    <a:pt x="4839" y="1738"/>
                  </a:lnTo>
                  <a:lnTo>
                    <a:pt x="5543" y="4462"/>
                  </a:lnTo>
                  <a:lnTo>
                    <a:pt x="9254" y="4462"/>
                  </a:lnTo>
                  <a:lnTo>
                    <a:pt x="86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0" name="Google Shape;2050;p38"/>
          <p:cNvGrpSpPr/>
          <p:nvPr/>
        </p:nvGrpSpPr>
        <p:grpSpPr>
          <a:xfrm>
            <a:off x="2934255" y="4534308"/>
            <a:ext cx="1486764" cy="322306"/>
            <a:chOff x="1067349" y="466100"/>
            <a:chExt cx="2096100" cy="454400"/>
          </a:xfrm>
        </p:grpSpPr>
        <p:sp>
          <p:nvSpPr>
            <p:cNvPr id="2051" name="Google Shape;2051;p38"/>
            <p:cNvSpPr/>
            <p:nvPr/>
          </p:nvSpPr>
          <p:spPr>
            <a:xfrm flipH="1">
              <a:off x="1067349" y="820600"/>
              <a:ext cx="2096100" cy="999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38"/>
            <p:cNvSpPr/>
            <p:nvPr/>
          </p:nvSpPr>
          <p:spPr>
            <a:xfrm>
              <a:off x="1841092" y="483242"/>
              <a:ext cx="1268732" cy="359128"/>
            </a:xfrm>
            <a:custGeom>
              <a:avLst/>
              <a:gdLst/>
              <a:ahLst/>
              <a:cxnLst/>
              <a:rect l="l" t="t" r="r" b="b"/>
              <a:pathLst>
                <a:path w="32788" h="9281" extrusionOk="0">
                  <a:moveTo>
                    <a:pt x="24586" y="0"/>
                  </a:moveTo>
                  <a:lnTo>
                    <a:pt x="23893" y="19"/>
                  </a:lnTo>
                  <a:lnTo>
                    <a:pt x="22488" y="96"/>
                  </a:lnTo>
                  <a:lnTo>
                    <a:pt x="21024" y="212"/>
                  </a:lnTo>
                  <a:lnTo>
                    <a:pt x="19523" y="385"/>
                  </a:lnTo>
                  <a:lnTo>
                    <a:pt x="18002" y="578"/>
                  </a:lnTo>
                  <a:lnTo>
                    <a:pt x="16461" y="809"/>
                  </a:lnTo>
                  <a:lnTo>
                    <a:pt x="14921" y="1059"/>
                  </a:lnTo>
                  <a:lnTo>
                    <a:pt x="13381" y="1329"/>
                  </a:lnTo>
                  <a:lnTo>
                    <a:pt x="11879" y="1598"/>
                  </a:lnTo>
                  <a:lnTo>
                    <a:pt x="10416" y="1906"/>
                  </a:lnTo>
                  <a:lnTo>
                    <a:pt x="8991" y="2195"/>
                  </a:lnTo>
                  <a:lnTo>
                    <a:pt x="7644" y="2503"/>
                  </a:lnTo>
                  <a:lnTo>
                    <a:pt x="5141" y="3081"/>
                  </a:lnTo>
                  <a:lnTo>
                    <a:pt x="3042" y="3600"/>
                  </a:lnTo>
                  <a:lnTo>
                    <a:pt x="1425" y="4024"/>
                  </a:lnTo>
                  <a:lnTo>
                    <a:pt x="0" y="4409"/>
                  </a:lnTo>
                  <a:lnTo>
                    <a:pt x="366" y="8529"/>
                  </a:lnTo>
                  <a:lnTo>
                    <a:pt x="1733" y="8664"/>
                  </a:lnTo>
                  <a:lnTo>
                    <a:pt x="3312" y="8799"/>
                  </a:lnTo>
                  <a:lnTo>
                    <a:pt x="5372" y="8953"/>
                  </a:lnTo>
                  <a:lnTo>
                    <a:pt x="7798" y="9107"/>
                  </a:lnTo>
                  <a:lnTo>
                    <a:pt x="9126" y="9165"/>
                  </a:lnTo>
                  <a:lnTo>
                    <a:pt x="10512" y="9222"/>
                  </a:lnTo>
                  <a:lnTo>
                    <a:pt x="11937" y="9261"/>
                  </a:lnTo>
                  <a:lnTo>
                    <a:pt x="13420" y="9280"/>
                  </a:lnTo>
                  <a:lnTo>
                    <a:pt x="14902" y="9280"/>
                  </a:lnTo>
                  <a:lnTo>
                    <a:pt x="16404" y="9261"/>
                  </a:lnTo>
                  <a:lnTo>
                    <a:pt x="17925" y="9222"/>
                  </a:lnTo>
                  <a:lnTo>
                    <a:pt x="19426" y="9165"/>
                  </a:lnTo>
                  <a:lnTo>
                    <a:pt x="20890" y="9049"/>
                  </a:lnTo>
                  <a:lnTo>
                    <a:pt x="22334" y="8914"/>
                  </a:lnTo>
                  <a:lnTo>
                    <a:pt x="23739" y="8760"/>
                  </a:lnTo>
                  <a:lnTo>
                    <a:pt x="24413" y="8664"/>
                  </a:lnTo>
                  <a:lnTo>
                    <a:pt x="25068" y="8548"/>
                  </a:lnTo>
                  <a:lnTo>
                    <a:pt x="25722" y="8433"/>
                  </a:lnTo>
                  <a:lnTo>
                    <a:pt x="26338" y="8298"/>
                  </a:lnTo>
                  <a:lnTo>
                    <a:pt x="26954" y="8163"/>
                  </a:lnTo>
                  <a:lnTo>
                    <a:pt x="27532" y="8009"/>
                  </a:lnTo>
                  <a:lnTo>
                    <a:pt x="28090" y="7836"/>
                  </a:lnTo>
                  <a:lnTo>
                    <a:pt x="28629" y="7663"/>
                  </a:lnTo>
                  <a:lnTo>
                    <a:pt x="29149" y="7470"/>
                  </a:lnTo>
                  <a:lnTo>
                    <a:pt x="29631" y="7278"/>
                  </a:lnTo>
                  <a:lnTo>
                    <a:pt x="30093" y="7047"/>
                  </a:lnTo>
                  <a:lnTo>
                    <a:pt x="30516" y="6835"/>
                  </a:lnTo>
                  <a:lnTo>
                    <a:pt x="30901" y="6585"/>
                  </a:lnTo>
                  <a:lnTo>
                    <a:pt x="31267" y="6334"/>
                  </a:lnTo>
                  <a:lnTo>
                    <a:pt x="31594" y="6046"/>
                  </a:lnTo>
                  <a:lnTo>
                    <a:pt x="31883" y="5776"/>
                  </a:lnTo>
                  <a:lnTo>
                    <a:pt x="32133" y="5468"/>
                  </a:lnTo>
                  <a:lnTo>
                    <a:pt x="32345" y="5141"/>
                  </a:lnTo>
                  <a:lnTo>
                    <a:pt x="32518" y="4813"/>
                  </a:lnTo>
                  <a:lnTo>
                    <a:pt x="32653" y="4467"/>
                  </a:lnTo>
                  <a:lnTo>
                    <a:pt x="32711" y="4274"/>
                  </a:lnTo>
                  <a:lnTo>
                    <a:pt x="32749" y="4101"/>
                  </a:lnTo>
                  <a:lnTo>
                    <a:pt x="32769" y="3908"/>
                  </a:lnTo>
                  <a:lnTo>
                    <a:pt x="32788" y="3716"/>
                  </a:lnTo>
                  <a:lnTo>
                    <a:pt x="32788" y="3581"/>
                  </a:lnTo>
                  <a:lnTo>
                    <a:pt x="32788" y="3389"/>
                  </a:lnTo>
                  <a:lnTo>
                    <a:pt x="32788" y="3196"/>
                  </a:lnTo>
                  <a:lnTo>
                    <a:pt x="32749" y="3023"/>
                  </a:lnTo>
                  <a:lnTo>
                    <a:pt x="32711" y="2850"/>
                  </a:lnTo>
                  <a:lnTo>
                    <a:pt x="32672" y="2676"/>
                  </a:lnTo>
                  <a:lnTo>
                    <a:pt x="32615" y="2503"/>
                  </a:lnTo>
                  <a:lnTo>
                    <a:pt x="32538" y="2349"/>
                  </a:lnTo>
                  <a:lnTo>
                    <a:pt x="32461" y="2195"/>
                  </a:lnTo>
                  <a:lnTo>
                    <a:pt x="32364" y="2041"/>
                  </a:lnTo>
                  <a:lnTo>
                    <a:pt x="32249" y="1906"/>
                  </a:lnTo>
                  <a:lnTo>
                    <a:pt x="32018" y="1637"/>
                  </a:lnTo>
                  <a:lnTo>
                    <a:pt x="31748" y="1386"/>
                  </a:lnTo>
                  <a:lnTo>
                    <a:pt x="31421" y="1175"/>
                  </a:lnTo>
                  <a:lnTo>
                    <a:pt x="31074" y="982"/>
                  </a:lnTo>
                  <a:lnTo>
                    <a:pt x="30689" y="789"/>
                  </a:lnTo>
                  <a:lnTo>
                    <a:pt x="30266" y="635"/>
                  </a:lnTo>
                  <a:lnTo>
                    <a:pt x="29823" y="501"/>
                  </a:lnTo>
                  <a:lnTo>
                    <a:pt x="29342" y="366"/>
                  </a:lnTo>
                  <a:lnTo>
                    <a:pt x="28841" y="270"/>
                  </a:lnTo>
                  <a:lnTo>
                    <a:pt x="28302" y="193"/>
                  </a:lnTo>
                  <a:lnTo>
                    <a:pt x="27744" y="116"/>
                  </a:lnTo>
                  <a:lnTo>
                    <a:pt x="27147" y="58"/>
                  </a:lnTo>
                  <a:lnTo>
                    <a:pt x="26531" y="19"/>
                  </a:lnTo>
                  <a:lnTo>
                    <a:pt x="2591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38"/>
            <p:cNvSpPr/>
            <p:nvPr/>
          </p:nvSpPr>
          <p:spPr>
            <a:xfrm>
              <a:off x="1841092" y="483242"/>
              <a:ext cx="1268732" cy="359128"/>
            </a:xfrm>
            <a:custGeom>
              <a:avLst/>
              <a:gdLst/>
              <a:ahLst/>
              <a:cxnLst/>
              <a:rect l="l" t="t" r="r" b="b"/>
              <a:pathLst>
                <a:path w="32788" h="9281" fill="none" extrusionOk="0">
                  <a:moveTo>
                    <a:pt x="0" y="4409"/>
                  </a:moveTo>
                  <a:lnTo>
                    <a:pt x="366" y="8529"/>
                  </a:lnTo>
                  <a:lnTo>
                    <a:pt x="366" y="8529"/>
                  </a:lnTo>
                  <a:lnTo>
                    <a:pt x="1733" y="8664"/>
                  </a:lnTo>
                  <a:lnTo>
                    <a:pt x="3312" y="8799"/>
                  </a:lnTo>
                  <a:lnTo>
                    <a:pt x="5372" y="8953"/>
                  </a:lnTo>
                  <a:lnTo>
                    <a:pt x="7798" y="9107"/>
                  </a:lnTo>
                  <a:lnTo>
                    <a:pt x="9126" y="9165"/>
                  </a:lnTo>
                  <a:lnTo>
                    <a:pt x="10512" y="9222"/>
                  </a:lnTo>
                  <a:lnTo>
                    <a:pt x="11937" y="9261"/>
                  </a:lnTo>
                  <a:lnTo>
                    <a:pt x="13420" y="9280"/>
                  </a:lnTo>
                  <a:lnTo>
                    <a:pt x="14902" y="9280"/>
                  </a:lnTo>
                  <a:lnTo>
                    <a:pt x="16404" y="9261"/>
                  </a:lnTo>
                  <a:lnTo>
                    <a:pt x="17925" y="9222"/>
                  </a:lnTo>
                  <a:lnTo>
                    <a:pt x="19426" y="9165"/>
                  </a:lnTo>
                  <a:lnTo>
                    <a:pt x="20890" y="9049"/>
                  </a:lnTo>
                  <a:lnTo>
                    <a:pt x="22334" y="8914"/>
                  </a:lnTo>
                  <a:lnTo>
                    <a:pt x="23739" y="8760"/>
                  </a:lnTo>
                  <a:lnTo>
                    <a:pt x="24413" y="8664"/>
                  </a:lnTo>
                  <a:lnTo>
                    <a:pt x="25068" y="8548"/>
                  </a:lnTo>
                  <a:lnTo>
                    <a:pt x="25722" y="8433"/>
                  </a:lnTo>
                  <a:lnTo>
                    <a:pt x="26338" y="8298"/>
                  </a:lnTo>
                  <a:lnTo>
                    <a:pt x="26954" y="8163"/>
                  </a:lnTo>
                  <a:lnTo>
                    <a:pt x="27532" y="8009"/>
                  </a:lnTo>
                  <a:lnTo>
                    <a:pt x="28090" y="7836"/>
                  </a:lnTo>
                  <a:lnTo>
                    <a:pt x="28629" y="7663"/>
                  </a:lnTo>
                  <a:lnTo>
                    <a:pt x="29149" y="7470"/>
                  </a:lnTo>
                  <a:lnTo>
                    <a:pt x="29631" y="7278"/>
                  </a:lnTo>
                  <a:lnTo>
                    <a:pt x="30093" y="7047"/>
                  </a:lnTo>
                  <a:lnTo>
                    <a:pt x="30516" y="6835"/>
                  </a:lnTo>
                  <a:lnTo>
                    <a:pt x="30901" y="6585"/>
                  </a:lnTo>
                  <a:lnTo>
                    <a:pt x="31267" y="6334"/>
                  </a:lnTo>
                  <a:lnTo>
                    <a:pt x="31594" y="6046"/>
                  </a:lnTo>
                  <a:lnTo>
                    <a:pt x="31883" y="5776"/>
                  </a:lnTo>
                  <a:lnTo>
                    <a:pt x="32133" y="5468"/>
                  </a:lnTo>
                  <a:lnTo>
                    <a:pt x="32345" y="5141"/>
                  </a:lnTo>
                  <a:lnTo>
                    <a:pt x="32518" y="4813"/>
                  </a:lnTo>
                  <a:lnTo>
                    <a:pt x="32653" y="4467"/>
                  </a:lnTo>
                  <a:lnTo>
                    <a:pt x="32711" y="4274"/>
                  </a:lnTo>
                  <a:lnTo>
                    <a:pt x="32749" y="4101"/>
                  </a:lnTo>
                  <a:lnTo>
                    <a:pt x="32769" y="3908"/>
                  </a:lnTo>
                  <a:lnTo>
                    <a:pt x="32788" y="3716"/>
                  </a:lnTo>
                  <a:lnTo>
                    <a:pt x="32788" y="3716"/>
                  </a:lnTo>
                  <a:lnTo>
                    <a:pt x="32788" y="3581"/>
                  </a:lnTo>
                  <a:lnTo>
                    <a:pt x="32788" y="3581"/>
                  </a:lnTo>
                  <a:lnTo>
                    <a:pt x="32788" y="3389"/>
                  </a:lnTo>
                  <a:lnTo>
                    <a:pt x="32788" y="3196"/>
                  </a:lnTo>
                  <a:lnTo>
                    <a:pt x="32749" y="3023"/>
                  </a:lnTo>
                  <a:lnTo>
                    <a:pt x="32711" y="2850"/>
                  </a:lnTo>
                  <a:lnTo>
                    <a:pt x="32672" y="2676"/>
                  </a:lnTo>
                  <a:lnTo>
                    <a:pt x="32615" y="2503"/>
                  </a:lnTo>
                  <a:lnTo>
                    <a:pt x="32538" y="2349"/>
                  </a:lnTo>
                  <a:lnTo>
                    <a:pt x="32461" y="2195"/>
                  </a:lnTo>
                  <a:lnTo>
                    <a:pt x="32364" y="2041"/>
                  </a:lnTo>
                  <a:lnTo>
                    <a:pt x="32249" y="1906"/>
                  </a:lnTo>
                  <a:lnTo>
                    <a:pt x="32018" y="1637"/>
                  </a:lnTo>
                  <a:lnTo>
                    <a:pt x="31748" y="1386"/>
                  </a:lnTo>
                  <a:lnTo>
                    <a:pt x="31421" y="1175"/>
                  </a:lnTo>
                  <a:lnTo>
                    <a:pt x="31074" y="982"/>
                  </a:lnTo>
                  <a:lnTo>
                    <a:pt x="30689" y="789"/>
                  </a:lnTo>
                  <a:lnTo>
                    <a:pt x="30266" y="635"/>
                  </a:lnTo>
                  <a:lnTo>
                    <a:pt x="29823" y="501"/>
                  </a:lnTo>
                  <a:lnTo>
                    <a:pt x="29342" y="366"/>
                  </a:lnTo>
                  <a:lnTo>
                    <a:pt x="28841" y="270"/>
                  </a:lnTo>
                  <a:lnTo>
                    <a:pt x="28302" y="193"/>
                  </a:lnTo>
                  <a:lnTo>
                    <a:pt x="27744" y="116"/>
                  </a:lnTo>
                  <a:lnTo>
                    <a:pt x="27147" y="58"/>
                  </a:lnTo>
                  <a:lnTo>
                    <a:pt x="26531" y="19"/>
                  </a:lnTo>
                  <a:lnTo>
                    <a:pt x="25915" y="0"/>
                  </a:lnTo>
                  <a:lnTo>
                    <a:pt x="25260" y="0"/>
                  </a:lnTo>
                  <a:lnTo>
                    <a:pt x="24586" y="0"/>
                  </a:lnTo>
                  <a:lnTo>
                    <a:pt x="23893" y="19"/>
                  </a:lnTo>
                  <a:lnTo>
                    <a:pt x="22488" y="96"/>
                  </a:lnTo>
                  <a:lnTo>
                    <a:pt x="21024" y="212"/>
                  </a:lnTo>
                  <a:lnTo>
                    <a:pt x="19523" y="385"/>
                  </a:lnTo>
                  <a:lnTo>
                    <a:pt x="18002" y="578"/>
                  </a:lnTo>
                  <a:lnTo>
                    <a:pt x="16461" y="809"/>
                  </a:lnTo>
                  <a:lnTo>
                    <a:pt x="14921" y="1059"/>
                  </a:lnTo>
                  <a:lnTo>
                    <a:pt x="13381" y="1329"/>
                  </a:lnTo>
                  <a:lnTo>
                    <a:pt x="11879" y="1598"/>
                  </a:lnTo>
                  <a:lnTo>
                    <a:pt x="10416" y="1906"/>
                  </a:lnTo>
                  <a:lnTo>
                    <a:pt x="8991" y="2195"/>
                  </a:lnTo>
                  <a:lnTo>
                    <a:pt x="7644" y="2503"/>
                  </a:lnTo>
                  <a:lnTo>
                    <a:pt x="5141" y="3081"/>
                  </a:lnTo>
                  <a:lnTo>
                    <a:pt x="3042" y="3600"/>
                  </a:lnTo>
                  <a:lnTo>
                    <a:pt x="1425" y="4024"/>
                  </a:lnTo>
                  <a:lnTo>
                    <a:pt x="0" y="440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38"/>
            <p:cNvSpPr/>
            <p:nvPr/>
          </p:nvSpPr>
          <p:spPr>
            <a:xfrm>
              <a:off x="1473799" y="653849"/>
              <a:ext cx="381455" cy="178810"/>
            </a:xfrm>
            <a:custGeom>
              <a:avLst/>
              <a:gdLst/>
              <a:ahLst/>
              <a:cxnLst/>
              <a:rect l="l" t="t" r="r" b="b"/>
              <a:pathLst>
                <a:path w="9858" h="4621" extrusionOk="0">
                  <a:moveTo>
                    <a:pt x="9492" y="0"/>
                  </a:moveTo>
                  <a:lnTo>
                    <a:pt x="0" y="1714"/>
                  </a:lnTo>
                  <a:lnTo>
                    <a:pt x="270" y="4621"/>
                  </a:lnTo>
                  <a:lnTo>
                    <a:pt x="9858" y="4120"/>
                  </a:lnTo>
                  <a:lnTo>
                    <a:pt x="9492" y="0"/>
                  </a:lnTo>
                  <a:close/>
                </a:path>
              </a:pathLst>
            </a:custGeom>
            <a:solidFill>
              <a:srgbClr val="7197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38"/>
            <p:cNvSpPr/>
            <p:nvPr/>
          </p:nvSpPr>
          <p:spPr>
            <a:xfrm>
              <a:off x="1473799" y="653849"/>
              <a:ext cx="381455" cy="178810"/>
            </a:xfrm>
            <a:custGeom>
              <a:avLst/>
              <a:gdLst/>
              <a:ahLst/>
              <a:cxnLst/>
              <a:rect l="l" t="t" r="r" b="b"/>
              <a:pathLst>
                <a:path w="9858" h="4621" fill="none" extrusionOk="0">
                  <a:moveTo>
                    <a:pt x="0" y="1714"/>
                  </a:moveTo>
                  <a:lnTo>
                    <a:pt x="270" y="4621"/>
                  </a:lnTo>
                  <a:lnTo>
                    <a:pt x="9858" y="4120"/>
                  </a:lnTo>
                  <a:lnTo>
                    <a:pt x="9492" y="0"/>
                  </a:lnTo>
                  <a:lnTo>
                    <a:pt x="0" y="171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38"/>
            <p:cNvSpPr/>
            <p:nvPr/>
          </p:nvSpPr>
          <p:spPr>
            <a:xfrm>
              <a:off x="1480493" y="793887"/>
              <a:ext cx="3792" cy="38772"/>
            </a:xfrm>
            <a:custGeom>
              <a:avLst/>
              <a:gdLst/>
              <a:ahLst/>
              <a:cxnLst/>
              <a:rect l="l" t="t" r="r" b="b"/>
              <a:pathLst>
                <a:path w="98" h="1002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97" y="10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B9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38"/>
            <p:cNvSpPr/>
            <p:nvPr/>
          </p:nvSpPr>
          <p:spPr>
            <a:xfrm>
              <a:off x="1480493" y="793887"/>
              <a:ext cx="3792" cy="38772"/>
            </a:xfrm>
            <a:custGeom>
              <a:avLst/>
              <a:gdLst/>
              <a:ahLst/>
              <a:cxnLst/>
              <a:rect l="l" t="t" r="r" b="b"/>
              <a:pathLst>
                <a:path w="98" h="1002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97" y="100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38"/>
            <p:cNvSpPr/>
            <p:nvPr/>
          </p:nvSpPr>
          <p:spPr>
            <a:xfrm>
              <a:off x="1850031" y="626995"/>
              <a:ext cx="1259793" cy="215376"/>
            </a:xfrm>
            <a:custGeom>
              <a:avLst/>
              <a:gdLst/>
              <a:ahLst/>
              <a:cxnLst/>
              <a:rect l="l" t="t" r="r" b="b"/>
              <a:pathLst>
                <a:path w="32557" h="5566" extrusionOk="0">
                  <a:moveTo>
                    <a:pt x="32557" y="1"/>
                  </a:moveTo>
                  <a:lnTo>
                    <a:pt x="32095" y="251"/>
                  </a:lnTo>
                  <a:lnTo>
                    <a:pt x="31633" y="482"/>
                  </a:lnTo>
                  <a:lnTo>
                    <a:pt x="31152" y="694"/>
                  </a:lnTo>
                  <a:lnTo>
                    <a:pt x="30670" y="906"/>
                  </a:lnTo>
                  <a:lnTo>
                    <a:pt x="30189" y="1098"/>
                  </a:lnTo>
                  <a:lnTo>
                    <a:pt x="29688" y="1272"/>
                  </a:lnTo>
                  <a:lnTo>
                    <a:pt x="29188" y="1426"/>
                  </a:lnTo>
                  <a:lnTo>
                    <a:pt x="28687" y="1580"/>
                  </a:lnTo>
                  <a:lnTo>
                    <a:pt x="28187" y="1734"/>
                  </a:lnTo>
                  <a:lnTo>
                    <a:pt x="27667" y="1849"/>
                  </a:lnTo>
                  <a:lnTo>
                    <a:pt x="26646" y="2080"/>
                  </a:lnTo>
                  <a:lnTo>
                    <a:pt x="25607" y="2254"/>
                  </a:lnTo>
                  <a:lnTo>
                    <a:pt x="24567" y="2408"/>
                  </a:lnTo>
                  <a:lnTo>
                    <a:pt x="21621" y="2735"/>
                  </a:lnTo>
                  <a:lnTo>
                    <a:pt x="18964" y="3004"/>
                  </a:lnTo>
                  <a:lnTo>
                    <a:pt x="16616" y="3216"/>
                  </a:lnTo>
                  <a:lnTo>
                    <a:pt x="14498" y="3389"/>
                  </a:lnTo>
                  <a:lnTo>
                    <a:pt x="12592" y="3524"/>
                  </a:lnTo>
                  <a:lnTo>
                    <a:pt x="10917" y="3601"/>
                  </a:lnTo>
                  <a:lnTo>
                    <a:pt x="9376" y="3640"/>
                  </a:lnTo>
                  <a:lnTo>
                    <a:pt x="8009" y="3659"/>
                  </a:lnTo>
                  <a:lnTo>
                    <a:pt x="6874" y="3640"/>
                  </a:lnTo>
                  <a:lnTo>
                    <a:pt x="5815" y="3620"/>
                  </a:lnTo>
                  <a:lnTo>
                    <a:pt x="4813" y="3582"/>
                  </a:lnTo>
                  <a:lnTo>
                    <a:pt x="3851" y="3524"/>
                  </a:lnTo>
                  <a:lnTo>
                    <a:pt x="1964" y="3389"/>
                  </a:lnTo>
                  <a:lnTo>
                    <a:pt x="0" y="3255"/>
                  </a:lnTo>
                  <a:lnTo>
                    <a:pt x="135" y="4814"/>
                  </a:lnTo>
                  <a:lnTo>
                    <a:pt x="1309" y="4930"/>
                  </a:lnTo>
                  <a:lnTo>
                    <a:pt x="2657" y="5064"/>
                  </a:lnTo>
                  <a:lnTo>
                    <a:pt x="4428" y="5199"/>
                  </a:lnTo>
                  <a:lnTo>
                    <a:pt x="6546" y="5334"/>
                  </a:lnTo>
                  <a:lnTo>
                    <a:pt x="8934" y="5450"/>
                  </a:lnTo>
                  <a:lnTo>
                    <a:pt x="10204" y="5507"/>
                  </a:lnTo>
                  <a:lnTo>
                    <a:pt x="11514" y="5546"/>
                  </a:lnTo>
                  <a:lnTo>
                    <a:pt x="12861" y="5565"/>
                  </a:lnTo>
                  <a:lnTo>
                    <a:pt x="15865" y="5565"/>
                  </a:lnTo>
                  <a:lnTo>
                    <a:pt x="17501" y="5527"/>
                  </a:lnTo>
                  <a:lnTo>
                    <a:pt x="19118" y="5450"/>
                  </a:lnTo>
                  <a:lnTo>
                    <a:pt x="20716" y="5334"/>
                  </a:lnTo>
                  <a:lnTo>
                    <a:pt x="22257" y="5199"/>
                  </a:lnTo>
                  <a:lnTo>
                    <a:pt x="23027" y="5103"/>
                  </a:lnTo>
                  <a:lnTo>
                    <a:pt x="23758" y="5007"/>
                  </a:lnTo>
                  <a:lnTo>
                    <a:pt x="24490" y="4891"/>
                  </a:lnTo>
                  <a:lnTo>
                    <a:pt x="25202" y="4776"/>
                  </a:lnTo>
                  <a:lnTo>
                    <a:pt x="25876" y="4641"/>
                  </a:lnTo>
                  <a:lnTo>
                    <a:pt x="26550" y="4487"/>
                  </a:lnTo>
                  <a:lnTo>
                    <a:pt x="27185" y="4314"/>
                  </a:lnTo>
                  <a:lnTo>
                    <a:pt x="27802" y="4140"/>
                  </a:lnTo>
                  <a:lnTo>
                    <a:pt x="28379" y="3948"/>
                  </a:lnTo>
                  <a:lnTo>
                    <a:pt x="28937" y="3755"/>
                  </a:lnTo>
                  <a:lnTo>
                    <a:pt x="29457" y="3524"/>
                  </a:lnTo>
                  <a:lnTo>
                    <a:pt x="29939" y="3293"/>
                  </a:lnTo>
                  <a:lnTo>
                    <a:pt x="30401" y="3043"/>
                  </a:lnTo>
                  <a:lnTo>
                    <a:pt x="30805" y="2773"/>
                  </a:lnTo>
                  <a:lnTo>
                    <a:pt x="31190" y="2504"/>
                  </a:lnTo>
                  <a:lnTo>
                    <a:pt x="31517" y="2196"/>
                  </a:lnTo>
                  <a:lnTo>
                    <a:pt x="31806" y="1868"/>
                  </a:lnTo>
                  <a:lnTo>
                    <a:pt x="31941" y="1714"/>
                  </a:lnTo>
                  <a:lnTo>
                    <a:pt x="32056" y="1541"/>
                  </a:lnTo>
                  <a:lnTo>
                    <a:pt x="32153" y="1368"/>
                  </a:lnTo>
                  <a:lnTo>
                    <a:pt x="32249" y="1175"/>
                  </a:lnTo>
                  <a:lnTo>
                    <a:pt x="32345" y="1002"/>
                  </a:lnTo>
                  <a:lnTo>
                    <a:pt x="32403" y="810"/>
                  </a:lnTo>
                  <a:lnTo>
                    <a:pt x="32461" y="617"/>
                  </a:lnTo>
                  <a:lnTo>
                    <a:pt x="32499" y="405"/>
                  </a:lnTo>
                  <a:lnTo>
                    <a:pt x="32538" y="213"/>
                  </a:lnTo>
                  <a:lnTo>
                    <a:pt x="32557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8"/>
            <p:cNvSpPr/>
            <p:nvPr/>
          </p:nvSpPr>
          <p:spPr>
            <a:xfrm>
              <a:off x="1480493" y="752909"/>
              <a:ext cx="374761" cy="79750"/>
            </a:xfrm>
            <a:custGeom>
              <a:avLst/>
              <a:gdLst/>
              <a:ahLst/>
              <a:cxnLst/>
              <a:rect l="l" t="t" r="r" b="b"/>
              <a:pathLst>
                <a:path w="9685" h="2061" extrusionOk="0">
                  <a:moveTo>
                    <a:pt x="9550" y="1"/>
                  </a:moveTo>
                  <a:lnTo>
                    <a:pt x="7163" y="212"/>
                  </a:lnTo>
                  <a:lnTo>
                    <a:pt x="4775" y="463"/>
                  </a:lnTo>
                  <a:lnTo>
                    <a:pt x="2388" y="732"/>
                  </a:lnTo>
                  <a:lnTo>
                    <a:pt x="1" y="1060"/>
                  </a:lnTo>
                  <a:lnTo>
                    <a:pt x="97" y="2061"/>
                  </a:lnTo>
                  <a:lnTo>
                    <a:pt x="9685" y="1560"/>
                  </a:lnTo>
                  <a:lnTo>
                    <a:pt x="9550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8"/>
            <p:cNvSpPr/>
            <p:nvPr/>
          </p:nvSpPr>
          <p:spPr>
            <a:xfrm>
              <a:off x="1104300" y="670217"/>
              <a:ext cx="379985" cy="214602"/>
            </a:xfrm>
            <a:custGeom>
              <a:avLst/>
              <a:gdLst/>
              <a:ahLst/>
              <a:cxnLst/>
              <a:rect l="l" t="t" r="r" b="b"/>
              <a:pathLst>
                <a:path w="9820" h="5546" extrusionOk="0">
                  <a:moveTo>
                    <a:pt x="6488" y="1"/>
                  </a:moveTo>
                  <a:lnTo>
                    <a:pt x="6122" y="39"/>
                  </a:lnTo>
                  <a:lnTo>
                    <a:pt x="5795" y="97"/>
                  </a:lnTo>
                  <a:lnTo>
                    <a:pt x="5429" y="212"/>
                  </a:lnTo>
                  <a:lnTo>
                    <a:pt x="5044" y="366"/>
                  </a:lnTo>
                  <a:lnTo>
                    <a:pt x="4640" y="559"/>
                  </a:lnTo>
                  <a:lnTo>
                    <a:pt x="4216" y="751"/>
                  </a:lnTo>
                  <a:lnTo>
                    <a:pt x="3793" y="1002"/>
                  </a:lnTo>
                  <a:lnTo>
                    <a:pt x="3369" y="1233"/>
                  </a:lnTo>
                  <a:lnTo>
                    <a:pt x="2946" y="1502"/>
                  </a:lnTo>
                  <a:lnTo>
                    <a:pt x="2137" y="2041"/>
                  </a:lnTo>
                  <a:lnTo>
                    <a:pt x="1386" y="2542"/>
                  </a:lnTo>
                  <a:lnTo>
                    <a:pt x="770" y="3004"/>
                  </a:lnTo>
                  <a:lnTo>
                    <a:pt x="308" y="3351"/>
                  </a:lnTo>
                  <a:lnTo>
                    <a:pt x="0" y="3582"/>
                  </a:lnTo>
                  <a:lnTo>
                    <a:pt x="404" y="3736"/>
                  </a:lnTo>
                  <a:lnTo>
                    <a:pt x="963" y="3967"/>
                  </a:lnTo>
                  <a:lnTo>
                    <a:pt x="1714" y="4256"/>
                  </a:lnTo>
                  <a:lnTo>
                    <a:pt x="2561" y="4583"/>
                  </a:lnTo>
                  <a:lnTo>
                    <a:pt x="3485" y="4910"/>
                  </a:lnTo>
                  <a:lnTo>
                    <a:pt x="4409" y="5180"/>
                  </a:lnTo>
                  <a:lnTo>
                    <a:pt x="4852" y="5314"/>
                  </a:lnTo>
                  <a:lnTo>
                    <a:pt x="5275" y="5411"/>
                  </a:lnTo>
                  <a:lnTo>
                    <a:pt x="5660" y="5488"/>
                  </a:lnTo>
                  <a:lnTo>
                    <a:pt x="6026" y="5526"/>
                  </a:lnTo>
                  <a:lnTo>
                    <a:pt x="6334" y="5545"/>
                  </a:lnTo>
                  <a:lnTo>
                    <a:pt x="6604" y="5526"/>
                  </a:lnTo>
                  <a:lnTo>
                    <a:pt x="6893" y="5468"/>
                  </a:lnTo>
                  <a:lnTo>
                    <a:pt x="7181" y="5391"/>
                  </a:lnTo>
                  <a:lnTo>
                    <a:pt x="7470" y="5314"/>
                  </a:lnTo>
                  <a:lnTo>
                    <a:pt x="7740" y="5218"/>
                  </a:lnTo>
                  <a:lnTo>
                    <a:pt x="8279" y="4987"/>
                  </a:lnTo>
                  <a:lnTo>
                    <a:pt x="8779" y="4775"/>
                  </a:lnTo>
                  <a:lnTo>
                    <a:pt x="9203" y="4564"/>
                  </a:lnTo>
                  <a:lnTo>
                    <a:pt x="9530" y="4371"/>
                  </a:lnTo>
                  <a:lnTo>
                    <a:pt x="9819" y="4198"/>
                  </a:lnTo>
                  <a:lnTo>
                    <a:pt x="9549" y="1291"/>
                  </a:lnTo>
                  <a:lnTo>
                    <a:pt x="9492" y="1214"/>
                  </a:lnTo>
                  <a:lnTo>
                    <a:pt x="9299" y="1060"/>
                  </a:lnTo>
                  <a:lnTo>
                    <a:pt x="8991" y="809"/>
                  </a:lnTo>
                  <a:lnTo>
                    <a:pt x="8799" y="674"/>
                  </a:lnTo>
                  <a:lnTo>
                    <a:pt x="8587" y="559"/>
                  </a:lnTo>
                  <a:lnTo>
                    <a:pt x="8356" y="424"/>
                  </a:lnTo>
                  <a:lnTo>
                    <a:pt x="8086" y="309"/>
                  </a:lnTo>
                  <a:lnTo>
                    <a:pt x="7797" y="193"/>
                  </a:lnTo>
                  <a:lnTo>
                    <a:pt x="7509" y="116"/>
                  </a:lnTo>
                  <a:lnTo>
                    <a:pt x="7181" y="39"/>
                  </a:lnTo>
                  <a:lnTo>
                    <a:pt x="68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8"/>
            <p:cNvSpPr/>
            <p:nvPr/>
          </p:nvSpPr>
          <p:spPr>
            <a:xfrm>
              <a:off x="1104300" y="766336"/>
              <a:ext cx="213093" cy="51426"/>
            </a:xfrm>
            <a:custGeom>
              <a:avLst/>
              <a:gdLst/>
              <a:ahLst/>
              <a:cxnLst/>
              <a:rect l="l" t="t" r="r" b="b"/>
              <a:pathLst>
                <a:path w="5507" h="1329" extrusionOk="0">
                  <a:moveTo>
                    <a:pt x="4794" y="0"/>
                  </a:moveTo>
                  <a:lnTo>
                    <a:pt x="4678" y="19"/>
                  </a:lnTo>
                  <a:lnTo>
                    <a:pt x="4582" y="58"/>
                  </a:lnTo>
                  <a:lnTo>
                    <a:pt x="4486" y="96"/>
                  </a:lnTo>
                  <a:lnTo>
                    <a:pt x="4409" y="154"/>
                  </a:lnTo>
                  <a:lnTo>
                    <a:pt x="4332" y="231"/>
                  </a:lnTo>
                  <a:lnTo>
                    <a:pt x="4274" y="328"/>
                  </a:lnTo>
                  <a:lnTo>
                    <a:pt x="4216" y="405"/>
                  </a:lnTo>
                  <a:lnTo>
                    <a:pt x="4197" y="520"/>
                  </a:lnTo>
                  <a:lnTo>
                    <a:pt x="308" y="867"/>
                  </a:lnTo>
                  <a:lnTo>
                    <a:pt x="0" y="1098"/>
                  </a:lnTo>
                  <a:lnTo>
                    <a:pt x="404" y="1252"/>
                  </a:lnTo>
                  <a:lnTo>
                    <a:pt x="4236" y="924"/>
                  </a:lnTo>
                  <a:lnTo>
                    <a:pt x="4274" y="1001"/>
                  </a:lnTo>
                  <a:lnTo>
                    <a:pt x="4332" y="1098"/>
                  </a:lnTo>
                  <a:lnTo>
                    <a:pt x="4409" y="1175"/>
                  </a:lnTo>
                  <a:lnTo>
                    <a:pt x="4486" y="1232"/>
                  </a:lnTo>
                  <a:lnTo>
                    <a:pt x="4582" y="1271"/>
                  </a:lnTo>
                  <a:lnTo>
                    <a:pt x="4678" y="1309"/>
                  </a:lnTo>
                  <a:lnTo>
                    <a:pt x="4794" y="1329"/>
                  </a:lnTo>
                  <a:lnTo>
                    <a:pt x="4910" y="1329"/>
                  </a:lnTo>
                  <a:lnTo>
                    <a:pt x="5025" y="1309"/>
                  </a:lnTo>
                  <a:lnTo>
                    <a:pt x="5160" y="1252"/>
                  </a:lnTo>
                  <a:lnTo>
                    <a:pt x="5256" y="1175"/>
                  </a:lnTo>
                  <a:lnTo>
                    <a:pt x="5352" y="1098"/>
                  </a:lnTo>
                  <a:lnTo>
                    <a:pt x="5429" y="982"/>
                  </a:lnTo>
                  <a:lnTo>
                    <a:pt x="5487" y="867"/>
                  </a:lnTo>
                  <a:lnTo>
                    <a:pt x="5506" y="732"/>
                  </a:lnTo>
                  <a:lnTo>
                    <a:pt x="5506" y="597"/>
                  </a:lnTo>
                  <a:lnTo>
                    <a:pt x="5487" y="462"/>
                  </a:lnTo>
                  <a:lnTo>
                    <a:pt x="5429" y="347"/>
                  </a:lnTo>
                  <a:lnTo>
                    <a:pt x="5352" y="231"/>
                  </a:lnTo>
                  <a:lnTo>
                    <a:pt x="5275" y="154"/>
                  </a:lnTo>
                  <a:lnTo>
                    <a:pt x="5160" y="77"/>
                  </a:lnTo>
                  <a:lnTo>
                    <a:pt x="5044" y="19"/>
                  </a:lnTo>
                  <a:lnTo>
                    <a:pt x="4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38"/>
            <p:cNvSpPr/>
            <p:nvPr/>
          </p:nvSpPr>
          <p:spPr>
            <a:xfrm>
              <a:off x="2200182" y="466100"/>
              <a:ext cx="542388" cy="421698"/>
            </a:xfrm>
            <a:custGeom>
              <a:avLst/>
              <a:gdLst/>
              <a:ahLst/>
              <a:cxnLst/>
              <a:rect l="l" t="t" r="r" b="b"/>
              <a:pathLst>
                <a:path w="14017" h="10898" extrusionOk="0">
                  <a:moveTo>
                    <a:pt x="11610" y="0"/>
                  </a:moveTo>
                  <a:lnTo>
                    <a:pt x="11436" y="58"/>
                  </a:lnTo>
                  <a:lnTo>
                    <a:pt x="11282" y="135"/>
                  </a:lnTo>
                  <a:lnTo>
                    <a:pt x="11148" y="231"/>
                  </a:lnTo>
                  <a:lnTo>
                    <a:pt x="11013" y="366"/>
                  </a:lnTo>
                  <a:lnTo>
                    <a:pt x="10936" y="539"/>
                  </a:lnTo>
                  <a:lnTo>
                    <a:pt x="10859" y="693"/>
                  </a:lnTo>
                  <a:lnTo>
                    <a:pt x="10840" y="867"/>
                  </a:lnTo>
                  <a:lnTo>
                    <a:pt x="10840" y="1059"/>
                  </a:lnTo>
                  <a:lnTo>
                    <a:pt x="10859" y="1136"/>
                  </a:lnTo>
                  <a:lnTo>
                    <a:pt x="10897" y="1213"/>
                  </a:lnTo>
                  <a:lnTo>
                    <a:pt x="11109" y="1695"/>
                  </a:lnTo>
                  <a:lnTo>
                    <a:pt x="11321" y="2157"/>
                  </a:lnTo>
                  <a:lnTo>
                    <a:pt x="11494" y="2638"/>
                  </a:lnTo>
                  <a:lnTo>
                    <a:pt x="11648" y="3119"/>
                  </a:lnTo>
                  <a:lnTo>
                    <a:pt x="11783" y="3601"/>
                  </a:lnTo>
                  <a:lnTo>
                    <a:pt x="11898" y="4101"/>
                  </a:lnTo>
                  <a:lnTo>
                    <a:pt x="12014" y="4602"/>
                  </a:lnTo>
                  <a:lnTo>
                    <a:pt x="12091" y="5102"/>
                  </a:lnTo>
                  <a:lnTo>
                    <a:pt x="12149" y="5603"/>
                  </a:lnTo>
                  <a:lnTo>
                    <a:pt x="12187" y="6103"/>
                  </a:lnTo>
                  <a:lnTo>
                    <a:pt x="12207" y="6604"/>
                  </a:lnTo>
                  <a:lnTo>
                    <a:pt x="12207" y="7105"/>
                  </a:lnTo>
                  <a:lnTo>
                    <a:pt x="12168" y="7624"/>
                  </a:lnTo>
                  <a:lnTo>
                    <a:pt x="12129" y="8125"/>
                  </a:lnTo>
                  <a:lnTo>
                    <a:pt x="12072" y="8645"/>
                  </a:lnTo>
                  <a:lnTo>
                    <a:pt x="11975" y="9145"/>
                  </a:lnTo>
                  <a:lnTo>
                    <a:pt x="11956" y="9319"/>
                  </a:lnTo>
                  <a:lnTo>
                    <a:pt x="11975" y="9492"/>
                  </a:lnTo>
                  <a:lnTo>
                    <a:pt x="12014" y="9627"/>
                  </a:lnTo>
                  <a:lnTo>
                    <a:pt x="12091" y="9762"/>
                  </a:lnTo>
                  <a:lnTo>
                    <a:pt x="212" y="10455"/>
                  </a:lnTo>
                  <a:lnTo>
                    <a:pt x="116" y="10474"/>
                  </a:lnTo>
                  <a:lnTo>
                    <a:pt x="58" y="10532"/>
                  </a:lnTo>
                  <a:lnTo>
                    <a:pt x="19" y="10609"/>
                  </a:lnTo>
                  <a:lnTo>
                    <a:pt x="0" y="10686"/>
                  </a:lnTo>
                  <a:lnTo>
                    <a:pt x="39" y="10763"/>
                  </a:lnTo>
                  <a:lnTo>
                    <a:pt x="77" y="10840"/>
                  </a:lnTo>
                  <a:lnTo>
                    <a:pt x="154" y="10878"/>
                  </a:lnTo>
                  <a:lnTo>
                    <a:pt x="250" y="10897"/>
                  </a:lnTo>
                  <a:lnTo>
                    <a:pt x="12803" y="10185"/>
                  </a:lnTo>
                  <a:lnTo>
                    <a:pt x="12957" y="10185"/>
                  </a:lnTo>
                  <a:lnTo>
                    <a:pt x="13111" y="10166"/>
                  </a:lnTo>
                  <a:lnTo>
                    <a:pt x="13265" y="10108"/>
                  </a:lnTo>
                  <a:lnTo>
                    <a:pt x="13400" y="10031"/>
                  </a:lnTo>
                  <a:lnTo>
                    <a:pt x="13535" y="9935"/>
                  </a:lnTo>
                  <a:lnTo>
                    <a:pt x="13631" y="9819"/>
                  </a:lnTo>
                  <a:lnTo>
                    <a:pt x="13708" y="9646"/>
                  </a:lnTo>
                  <a:lnTo>
                    <a:pt x="13766" y="9473"/>
                  </a:lnTo>
                  <a:lnTo>
                    <a:pt x="13862" y="8914"/>
                  </a:lnTo>
                  <a:lnTo>
                    <a:pt x="13939" y="8337"/>
                  </a:lnTo>
                  <a:lnTo>
                    <a:pt x="13997" y="7778"/>
                  </a:lnTo>
                  <a:lnTo>
                    <a:pt x="14016" y="7201"/>
                  </a:lnTo>
                  <a:lnTo>
                    <a:pt x="14016" y="6643"/>
                  </a:lnTo>
                  <a:lnTo>
                    <a:pt x="13997" y="6065"/>
                  </a:lnTo>
                  <a:lnTo>
                    <a:pt x="13959" y="5507"/>
                  </a:lnTo>
                  <a:lnTo>
                    <a:pt x="13901" y="4929"/>
                  </a:lnTo>
                  <a:lnTo>
                    <a:pt x="13824" y="4371"/>
                  </a:lnTo>
                  <a:lnTo>
                    <a:pt x="13708" y="3812"/>
                  </a:lnTo>
                  <a:lnTo>
                    <a:pt x="13573" y="3254"/>
                  </a:lnTo>
                  <a:lnTo>
                    <a:pt x="13439" y="2715"/>
                  </a:lnTo>
                  <a:lnTo>
                    <a:pt x="13265" y="2157"/>
                  </a:lnTo>
                  <a:lnTo>
                    <a:pt x="13054" y="1637"/>
                  </a:lnTo>
                  <a:lnTo>
                    <a:pt x="12842" y="1098"/>
                  </a:lnTo>
                  <a:lnTo>
                    <a:pt x="12611" y="578"/>
                  </a:lnTo>
                  <a:lnTo>
                    <a:pt x="12515" y="424"/>
                  </a:lnTo>
                  <a:lnTo>
                    <a:pt x="12399" y="289"/>
                  </a:lnTo>
                  <a:lnTo>
                    <a:pt x="12264" y="174"/>
                  </a:lnTo>
                  <a:lnTo>
                    <a:pt x="12129" y="77"/>
                  </a:lnTo>
                  <a:lnTo>
                    <a:pt x="11975" y="20"/>
                  </a:lnTo>
                  <a:lnTo>
                    <a:pt x="118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28"/>
          <p:cNvSpPr txBox="1">
            <a:spLocks noGrp="1"/>
          </p:cNvSpPr>
          <p:nvPr>
            <p:ph type="title"/>
          </p:nvPr>
        </p:nvSpPr>
        <p:spPr>
          <a:xfrm>
            <a:off x="720000" y="365760"/>
            <a:ext cx="7704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Uvodna razmatranja</a:t>
            </a:r>
            <a:endParaRPr dirty="0"/>
          </a:p>
        </p:txBody>
      </p:sp>
      <p:sp>
        <p:nvSpPr>
          <p:cNvPr id="1356" name="Google Shape;1356;p28"/>
          <p:cNvSpPr txBox="1">
            <a:spLocks noGrp="1"/>
          </p:cNvSpPr>
          <p:nvPr>
            <p:ph type="body" idx="1"/>
          </p:nvPr>
        </p:nvSpPr>
        <p:spPr>
          <a:xfrm>
            <a:off x="716900" y="1051848"/>
            <a:ext cx="7704000" cy="32624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dirty="0"/>
              <a:t>Zakon o radu izmenjen je i dopunjen 2014. </a:t>
            </a:r>
            <a:r>
              <a:rPr lang="sr-Latn-RS" dirty="0" smtClean="0"/>
              <a:t>godine - </a:t>
            </a:r>
            <a:r>
              <a:rPr lang="en-US" dirty="0"/>
              <a:t>do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zahvat</a:t>
            </a:r>
            <a:r>
              <a:rPr lang="en-US" dirty="0"/>
              <a:t> u </a:t>
            </a:r>
            <a:r>
              <a:rPr lang="en-US" dirty="0" err="1"/>
              <a:t>srž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. </a:t>
            </a:r>
            <a:endParaRPr lang="sr-Latn-RS" dirty="0" smtClean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dirty="0"/>
              <a:t>U okviru Fondacije Centar za demokratiju pokrenut je </a:t>
            </a:r>
            <a:r>
              <a:rPr lang="en-US" dirty="0" err="1"/>
              <a:t>projekat</a:t>
            </a:r>
            <a:r>
              <a:rPr lang="en-US" dirty="0"/>
              <a:t> “</a:t>
            </a:r>
            <a:r>
              <a:rPr lang="en-US" dirty="0" err="1"/>
              <a:t>Radna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Srbiji</a:t>
            </a:r>
            <a:r>
              <a:rPr lang="en-US" dirty="0"/>
              <a:t> –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primene</a:t>
            </a:r>
            <a:r>
              <a:rPr lang="en-US" dirty="0"/>
              <a:t> regulative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uvođenje</a:t>
            </a:r>
            <a:r>
              <a:rPr lang="en-US" dirty="0"/>
              <a:t> </a:t>
            </a:r>
            <a:r>
              <a:rPr lang="en-US" dirty="0" err="1"/>
              <a:t>izmena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kreativno</a:t>
            </a:r>
            <a:r>
              <a:rPr lang="en-US" dirty="0"/>
              <a:t> </a:t>
            </a:r>
            <a:r>
              <a:rPr lang="en-US" dirty="0" err="1"/>
              <a:t>zagovaranje</a:t>
            </a:r>
            <a:r>
              <a:rPr lang="en-US" dirty="0"/>
              <a:t>”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je ova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 smtClean="0"/>
              <a:t>sprovedena</a:t>
            </a:r>
            <a:r>
              <a:rPr lang="sr-Latn-RS" dirty="0" smtClean="0"/>
              <a:t>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dirty="0" smtClean="0"/>
              <a:t>Cilj - </a:t>
            </a:r>
            <a:r>
              <a:rPr lang="en-US" dirty="0" err="1" smtClean="0"/>
              <a:t>doprinos</a:t>
            </a:r>
            <a:r>
              <a:rPr lang="en-US" dirty="0" smtClean="0"/>
              <a:t> </a:t>
            </a:r>
            <a:r>
              <a:rPr lang="en-US" dirty="0" err="1"/>
              <a:t>reformama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zapošljavanja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/>
              <a:t>sprovesti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evropskih</a:t>
            </a:r>
            <a:r>
              <a:rPr lang="en-US" dirty="0"/>
              <a:t> </a:t>
            </a:r>
            <a:r>
              <a:rPr lang="en-US" dirty="0" err="1"/>
              <a:t>integracija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usaglašavanja</a:t>
            </a:r>
            <a:r>
              <a:rPr lang="en-US" dirty="0"/>
              <a:t> </a:t>
            </a:r>
            <a:r>
              <a:rPr lang="en-US" dirty="0" err="1"/>
              <a:t>domaćeg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tekovinama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 smtClean="0"/>
              <a:t>.</a:t>
            </a:r>
            <a:endParaRPr lang="sr-Latn-RS" dirty="0" smtClean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 err="1"/>
              <a:t>Izmene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dopune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podeliti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novela</a:t>
            </a:r>
            <a:r>
              <a:rPr lang="en-US" dirty="0" smtClean="0"/>
              <a:t>:</a:t>
            </a:r>
            <a:endParaRPr lang="sr-Latn-RS" dirty="0" smtClean="0"/>
          </a:p>
          <a:p>
            <a:pPr marL="0" lvl="0" indent="0" algn="l">
              <a:buNone/>
            </a:pPr>
            <a:r>
              <a:rPr lang="en-US" dirty="0" smtClean="0"/>
              <a:t> </a:t>
            </a:r>
            <a:r>
              <a:rPr lang="en-US" dirty="0"/>
              <a:t>1) </a:t>
            </a:r>
            <a:r>
              <a:rPr lang="en-US" b="1" dirty="0" err="1"/>
              <a:t>Tehničke</a:t>
            </a:r>
            <a:r>
              <a:rPr lang="en-US" b="1" dirty="0"/>
              <a:t> </a:t>
            </a:r>
            <a:r>
              <a:rPr lang="en-US" b="1" dirty="0" err="1" smtClean="0"/>
              <a:t>novele</a:t>
            </a:r>
            <a:endParaRPr lang="sr-Latn-RS" b="1" dirty="0" smtClean="0"/>
          </a:p>
          <a:p>
            <a:pPr marL="0" lvl="0" indent="0" algn="l">
              <a:buNone/>
            </a:pPr>
            <a:r>
              <a:rPr lang="sr-Latn-RS" dirty="0" smtClean="0"/>
              <a:t> 2) </a:t>
            </a:r>
            <a:r>
              <a:rPr lang="en-US" b="1" dirty="0" err="1"/>
              <a:t>Suštinske</a:t>
            </a:r>
            <a:r>
              <a:rPr lang="en-US" b="1" dirty="0"/>
              <a:t> </a:t>
            </a:r>
            <a:r>
              <a:rPr lang="en-US" b="1" dirty="0" err="1"/>
              <a:t>novele</a:t>
            </a:r>
            <a:r>
              <a:rPr lang="en-US" b="1" dirty="0"/>
              <a:t> </a:t>
            </a:r>
            <a:r>
              <a:rPr lang="en-US" b="1" dirty="0" err="1"/>
              <a:t>kojima</a:t>
            </a:r>
            <a:r>
              <a:rPr lang="en-US" b="1" dirty="0"/>
              <a:t> se </a:t>
            </a:r>
            <a:r>
              <a:rPr lang="en-US" b="1" dirty="0" err="1"/>
              <a:t>menjaju</a:t>
            </a:r>
            <a:r>
              <a:rPr lang="en-US" b="1" dirty="0"/>
              <a:t> </a:t>
            </a:r>
            <a:r>
              <a:rPr lang="en-US" b="1" dirty="0" err="1"/>
              <a:t>postojeća</a:t>
            </a:r>
            <a:r>
              <a:rPr lang="en-US" b="1" dirty="0"/>
              <a:t> </a:t>
            </a:r>
            <a:r>
              <a:rPr lang="en-US" b="1" dirty="0" err="1"/>
              <a:t>prava</a:t>
            </a:r>
            <a:r>
              <a:rPr lang="en-US" b="1" dirty="0"/>
              <a:t>, </a:t>
            </a:r>
            <a:r>
              <a:rPr lang="en-US" b="1" dirty="0" err="1"/>
              <a:t>obaveze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odgovornosti</a:t>
            </a:r>
            <a:r>
              <a:rPr lang="en-US" dirty="0" smtClean="0"/>
              <a:t>.</a:t>
            </a:r>
            <a:endParaRPr lang="sr-Latn-RS" dirty="0" smtClean="0"/>
          </a:p>
          <a:p>
            <a:pPr marL="0" lvl="0" indent="0" algn="l">
              <a:buNone/>
            </a:pPr>
            <a:r>
              <a:rPr lang="sr-Latn-RS" dirty="0" smtClean="0"/>
              <a:t> 3)</a:t>
            </a:r>
            <a:r>
              <a:rPr lang="en-US" b="1" dirty="0"/>
              <a:t> </a:t>
            </a:r>
            <a:r>
              <a:rPr lang="en-US" b="1" dirty="0" err="1"/>
              <a:t>Suštinske</a:t>
            </a:r>
            <a:r>
              <a:rPr lang="en-US" b="1" dirty="0"/>
              <a:t> </a:t>
            </a:r>
            <a:r>
              <a:rPr lang="en-US" b="1" dirty="0" err="1"/>
              <a:t>novele</a:t>
            </a:r>
            <a:r>
              <a:rPr lang="en-US" b="1" dirty="0"/>
              <a:t> </a:t>
            </a:r>
            <a:r>
              <a:rPr lang="en-US" b="1" dirty="0" err="1"/>
              <a:t>kojima</a:t>
            </a:r>
            <a:r>
              <a:rPr lang="en-US" b="1" dirty="0"/>
              <a:t> se </a:t>
            </a:r>
            <a:r>
              <a:rPr lang="en-US" b="1" dirty="0" err="1"/>
              <a:t>uvode</a:t>
            </a:r>
            <a:r>
              <a:rPr lang="en-US" b="1" dirty="0"/>
              <a:t> </a:t>
            </a:r>
            <a:r>
              <a:rPr lang="en-US" b="1" dirty="0" err="1"/>
              <a:t>novi</a:t>
            </a:r>
            <a:r>
              <a:rPr lang="en-US" b="1" dirty="0"/>
              <a:t> </a:t>
            </a:r>
            <a:r>
              <a:rPr lang="en-US" b="1" dirty="0" err="1"/>
              <a:t>pravni</a:t>
            </a:r>
            <a:r>
              <a:rPr lang="en-US" b="1" dirty="0"/>
              <a:t> </a:t>
            </a:r>
            <a:r>
              <a:rPr lang="en-US" b="1" dirty="0" smtClean="0"/>
              <a:t>institute</a:t>
            </a:r>
            <a:endParaRPr lang="sr-Latn-RS" b="1" dirty="0" smtClean="0"/>
          </a:p>
          <a:p>
            <a:pPr marL="0" lvl="0" indent="0" algn="l">
              <a:buNone/>
            </a:pPr>
            <a:r>
              <a:rPr lang="sr-Latn-RS" b="1" dirty="0"/>
              <a:t> </a:t>
            </a:r>
            <a:r>
              <a:rPr lang="sr-Latn-RS" dirty="0" smtClean="0"/>
              <a:t>4)</a:t>
            </a:r>
            <a:r>
              <a:rPr lang="en-US" dirty="0"/>
              <a:t> </a:t>
            </a:r>
            <a:r>
              <a:rPr lang="en-US" b="1" dirty="0" err="1"/>
              <a:t>Dopunske</a:t>
            </a:r>
            <a:r>
              <a:rPr lang="en-US" b="1" dirty="0"/>
              <a:t> </a:t>
            </a:r>
            <a:r>
              <a:rPr lang="en-US" b="1" dirty="0" err="1"/>
              <a:t>novele</a:t>
            </a:r>
            <a:r>
              <a:rPr lang="en-US" b="1" dirty="0"/>
              <a:t>, </a:t>
            </a:r>
            <a:r>
              <a:rPr lang="en-US" b="1" dirty="0" err="1"/>
              <a:t>kojima</a:t>
            </a:r>
            <a:r>
              <a:rPr lang="en-US" b="1" dirty="0"/>
              <a:t> se </a:t>
            </a:r>
            <a:r>
              <a:rPr lang="en-US" b="1" dirty="0" err="1"/>
              <a:t>razjašnjavaju</a:t>
            </a:r>
            <a:r>
              <a:rPr lang="en-US" b="1" dirty="0"/>
              <a:t> </a:t>
            </a:r>
            <a:r>
              <a:rPr lang="en-US" b="1" dirty="0" err="1"/>
              <a:t>određeni</a:t>
            </a:r>
            <a:r>
              <a:rPr lang="en-US" b="1" dirty="0"/>
              <a:t> </a:t>
            </a:r>
            <a:r>
              <a:rPr lang="en-US" b="1" dirty="0" err="1"/>
              <a:t>instituti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normiraju</a:t>
            </a:r>
            <a:r>
              <a:rPr lang="en-US" b="1" dirty="0"/>
              <a:t> </a:t>
            </a:r>
            <a:r>
              <a:rPr lang="en-US" b="1" dirty="0" err="1"/>
              <a:t>primeri</a:t>
            </a:r>
            <a:r>
              <a:rPr lang="en-US" b="1" dirty="0"/>
              <a:t> </a:t>
            </a:r>
            <a:r>
              <a:rPr lang="en-US" b="1" dirty="0" err="1"/>
              <a:t>dobre</a:t>
            </a:r>
            <a:r>
              <a:rPr lang="en-US" b="1" dirty="0"/>
              <a:t> </a:t>
            </a:r>
            <a:r>
              <a:rPr lang="en-US" b="1" dirty="0" err="1"/>
              <a:t>sudske</a:t>
            </a:r>
            <a:r>
              <a:rPr lang="en-US" b="1" dirty="0"/>
              <a:t> </a:t>
            </a:r>
            <a:r>
              <a:rPr lang="en-US" b="1" dirty="0" err="1"/>
              <a:t>prakse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sr-Latn-RS" dirty="0" smtClean="0"/>
          </a:p>
          <a:p>
            <a:pPr marL="0" lvl="0" indent="0" algn="l">
              <a:buNone/>
            </a:pPr>
            <a:endParaRPr dirty="0"/>
          </a:p>
        </p:txBody>
      </p:sp>
      <p:grpSp>
        <p:nvGrpSpPr>
          <p:cNvPr id="1360" name="Google Shape;1360;p28"/>
          <p:cNvGrpSpPr/>
          <p:nvPr/>
        </p:nvGrpSpPr>
        <p:grpSpPr>
          <a:xfrm>
            <a:off x="3439500" y="4375875"/>
            <a:ext cx="2265000" cy="679525"/>
            <a:chOff x="3410723" y="5261750"/>
            <a:chExt cx="2265000" cy="679525"/>
          </a:xfrm>
        </p:grpSpPr>
        <p:sp>
          <p:nvSpPr>
            <p:cNvPr id="1361" name="Google Shape;1361;p28"/>
            <p:cNvSpPr/>
            <p:nvPr/>
          </p:nvSpPr>
          <p:spPr>
            <a:xfrm>
              <a:off x="3410723" y="5793675"/>
              <a:ext cx="2265000" cy="1476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28"/>
            <p:cNvSpPr/>
            <p:nvPr/>
          </p:nvSpPr>
          <p:spPr>
            <a:xfrm>
              <a:off x="3831788" y="5261750"/>
              <a:ext cx="904150" cy="305925"/>
            </a:xfrm>
            <a:custGeom>
              <a:avLst/>
              <a:gdLst/>
              <a:ahLst/>
              <a:cxnLst/>
              <a:rect l="l" t="t" r="r" b="b"/>
              <a:pathLst>
                <a:path w="36166" h="12237" extrusionOk="0">
                  <a:moveTo>
                    <a:pt x="517" y="1"/>
                  </a:moveTo>
                  <a:lnTo>
                    <a:pt x="540" y="95"/>
                  </a:lnTo>
                  <a:lnTo>
                    <a:pt x="564" y="212"/>
                  </a:lnTo>
                  <a:lnTo>
                    <a:pt x="564" y="517"/>
                  </a:lnTo>
                  <a:lnTo>
                    <a:pt x="540" y="870"/>
                  </a:lnTo>
                  <a:lnTo>
                    <a:pt x="517" y="1269"/>
                  </a:lnTo>
                  <a:lnTo>
                    <a:pt x="446" y="2020"/>
                  </a:lnTo>
                  <a:lnTo>
                    <a:pt x="446" y="2326"/>
                  </a:lnTo>
                  <a:lnTo>
                    <a:pt x="493" y="2537"/>
                  </a:lnTo>
                  <a:lnTo>
                    <a:pt x="33888" y="2537"/>
                  </a:lnTo>
                  <a:lnTo>
                    <a:pt x="32878" y="10874"/>
                  </a:lnTo>
                  <a:lnTo>
                    <a:pt x="329" y="10169"/>
                  </a:lnTo>
                  <a:lnTo>
                    <a:pt x="282" y="10381"/>
                  </a:lnTo>
                  <a:lnTo>
                    <a:pt x="235" y="10616"/>
                  </a:lnTo>
                  <a:lnTo>
                    <a:pt x="188" y="11203"/>
                  </a:lnTo>
                  <a:lnTo>
                    <a:pt x="117" y="11790"/>
                  </a:lnTo>
                  <a:lnTo>
                    <a:pt x="71" y="12025"/>
                  </a:lnTo>
                  <a:lnTo>
                    <a:pt x="0" y="12236"/>
                  </a:lnTo>
                  <a:lnTo>
                    <a:pt x="35367" y="12236"/>
                  </a:lnTo>
                  <a:lnTo>
                    <a:pt x="35532" y="11485"/>
                  </a:lnTo>
                  <a:lnTo>
                    <a:pt x="35696" y="10733"/>
                  </a:lnTo>
                  <a:lnTo>
                    <a:pt x="35813" y="9958"/>
                  </a:lnTo>
                  <a:lnTo>
                    <a:pt x="35931" y="9207"/>
                  </a:lnTo>
                  <a:lnTo>
                    <a:pt x="36025" y="8432"/>
                  </a:lnTo>
                  <a:lnTo>
                    <a:pt x="36095" y="7657"/>
                  </a:lnTo>
                  <a:lnTo>
                    <a:pt x="36142" y="6905"/>
                  </a:lnTo>
                  <a:lnTo>
                    <a:pt x="36166" y="6154"/>
                  </a:lnTo>
                  <a:lnTo>
                    <a:pt x="36166" y="5402"/>
                  </a:lnTo>
                  <a:lnTo>
                    <a:pt x="36119" y="4651"/>
                  </a:lnTo>
                  <a:lnTo>
                    <a:pt x="36072" y="3923"/>
                  </a:lnTo>
                  <a:lnTo>
                    <a:pt x="35978" y="3195"/>
                  </a:lnTo>
                  <a:lnTo>
                    <a:pt x="35884" y="2490"/>
                  </a:lnTo>
                  <a:lnTo>
                    <a:pt x="35743" y="1809"/>
                  </a:lnTo>
                  <a:lnTo>
                    <a:pt x="35579" y="1151"/>
                  </a:lnTo>
                  <a:lnTo>
                    <a:pt x="35367" y="517"/>
                  </a:lnTo>
                  <a:lnTo>
                    <a:pt x="51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28"/>
            <p:cNvSpPr/>
            <p:nvPr/>
          </p:nvSpPr>
          <p:spPr>
            <a:xfrm>
              <a:off x="4708313" y="5274675"/>
              <a:ext cx="750350" cy="321175"/>
            </a:xfrm>
            <a:custGeom>
              <a:avLst/>
              <a:gdLst/>
              <a:ahLst/>
              <a:cxnLst/>
              <a:rect l="l" t="t" r="r" b="b"/>
              <a:pathLst>
                <a:path w="30014" h="12847" extrusionOk="0">
                  <a:moveTo>
                    <a:pt x="1" y="0"/>
                  </a:moveTo>
                  <a:lnTo>
                    <a:pt x="142" y="634"/>
                  </a:lnTo>
                  <a:lnTo>
                    <a:pt x="283" y="1292"/>
                  </a:lnTo>
                  <a:lnTo>
                    <a:pt x="400" y="1997"/>
                  </a:lnTo>
                  <a:lnTo>
                    <a:pt x="494" y="2701"/>
                  </a:lnTo>
                  <a:lnTo>
                    <a:pt x="588" y="3406"/>
                  </a:lnTo>
                  <a:lnTo>
                    <a:pt x="659" y="4157"/>
                  </a:lnTo>
                  <a:lnTo>
                    <a:pt x="706" y="4885"/>
                  </a:lnTo>
                  <a:lnTo>
                    <a:pt x="752" y="5637"/>
                  </a:lnTo>
                  <a:lnTo>
                    <a:pt x="752" y="6412"/>
                  </a:lnTo>
                  <a:lnTo>
                    <a:pt x="752" y="7163"/>
                  </a:lnTo>
                  <a:lnTo>
                    <a:pt x="729" y="7938"/>
                  </a:lnTo>
                  <a:lnTo>
                    <a:pt x="682" y="8690"/>
                  </a:lnTo>
                  <a:lnTo>
                    <a:pt x="635" y="9465"/>
                  </a:lnTo>
                  <a:lnTo>
                    <a:pt x="541" y="10216"/>
                  </a:lnTo>
                  <a:lnTo>
                    <a:pt x="424" y="10968"/>
                  </a:lnTo>
                  <a:lnTo>
                    <a:pt x="306" y="11719"/>
                  </a:lnTo>
                  <a:lnTo>
                    <a:pt x="28746" y="12846"/>
                  </a:lnTo>
                  <a:lnTo>
                    <a:pt x="29027" y="12095"/>
                  </a:lnTo>
                  <a:lnTo>
                    <a:pt x="29286" y="11367"/>
                  </a:lnTo>
                  <a:lnTo>
                    <a:pt x="29497" y="10615"/>
                  </a:lnTo>
                  <a:lnTo>
                    <a:pt x="29685" y="9864"/>
                  </a:lnTo>
                  <a:lnTo>
                    <a:pt x="29826" y="9112"/>
                  </a:lnTo>
                  <a:lnTo>
                    <a:pt x="29920" y="8361"/>
                  </a:lnTo>
                  <a:lnTo>
                    <a:pt x="29990" y="7609"/>
                  </a:lnTo>
                  <a:lnTo>
                    <a:pt x="30014" y="6881"/>
                  </a:lnTo>
                  <a:lnTo>
                    <a:pt x="30014" y="6130"/>
                  </a:lnTo>
                  <a:lnTo>
                    <a:pt x="29943" y="5425"/>
                  </a:lnTo>
                  <a:lnTo>
                    <a:pt x="29849" y="4697"/>
                  </a:lnTo>
                  <a:lnTo>
                    <a:pt x="29732" y="3993"/>
                  </a:lnTo>
                  <a:lnTo>
                    <a:pt x="29544" y="3312"/>
                  </a:lnTo>
                  <a:lnTo>
                    <a:pt x="29333" y="2631"/>
                  </a:lnTo>
                  <a:lnTo>
                    <a:pt x="29074" y="1973"/>
                  </a:lnTo>
                  <a:lnTo>
                    <a:pt x="28746" y="131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28"/>
            <p:cNvSpPr/>
            <p:nvPr/>
          </p:nvSpPr>
          <p:spPr>
            <a:xfrm>
              <a:off x="3901063" y="5325175"/>
              <a:ext cx="777925" cy="208425"/>
            </a:xfrm>
            <a:custGeom>
              <a:avLst/>
              <a:gdLst/>
              <a:ahLst/>
              <a:cxnLst/>
              <a:rect l="l" t="t" r="r" b="b"/>
              <a:pathLst>
                <a:path w="31117" h="8337" extrusionOk="0">
                  <a:moveTo>
                    <a:pt x="0" y="0"/>
                  </a:moveTo>
                  <a:lnTo>
                    <a:pt x="235" y="540"/>
                  </a:lnTo>
                  <a:lnTo>
                    <a:pt x="446" y="1080"/>
                  </a:lnTo>
                  <a:lnTo>
                    <a:pt x="634" y="1597"/>
                  </a:lnTo>
                  <a:lnTo>
                    <a:pt x="775" y="2090"/>
                  </a:lnTo>
                  <a:lnTo>
                    <a:pt x="869" y="2583"/>
                  </a:lnTo>
                  <a:lnTo>
                    <a:pt x="940" y="3053"/>
                  </a:lnTo>
                  <a:lnTo>
                    <a:pt x="987" y="3523"/>
                  </a:lnTo>
                  <a:lnTo>
                    <a:pt x="1010" y="3992"/>
                  </a:lnTo>
                  <a:lnTo>
                    <a:pt x="987" y="4439"/>
                  </a:lnTo>
                  <a:lnTo>
                    <a:pt x="940" y="4908"/>
                  </a:lnTo>
                  <a:lnTo>
                    <a:pt x="846" y="5354"/>
                  </a:lnTo>
                  <a:lnTo>
                    <a:pt x="752" y="5801"/>
                  </a:lnTo>
                  <a:lnTo>
                    <a:pt x="611" y="6270"/>
                  </a:lnTo>
                  <a:lnTo>
                    <a:pt x="423" y="6740"/>
                  </a:lnTo>
                  <a:lnTo>
                    <a:pt x="235" y="7210"/>
                  </a:lnTo>
                  <a:lnTo>
                    <a:pt x="0" y="7679"/>
                  </a:lnTo>
                  <a:lnTo>
                    <a:pt x="30107" y="8337"/>
                  </a:lnTo>
                  <a:lnTo>
                    <a:pt x="311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28"/>
            <p:cNvSpPr/>
            <p:nvPr/>
          </p:nvSpPr>
          <p:spPr>
            <a:xfrm>
              <a:off x="4837488" y="5366850"/>
              <a:ext cx="499650" cy="125075"/>
            </a:xfrm>
            <a:custGeom>
              <a:avLst/>
              <a:gdLst/>
              <a:ahLst/>
              <a:cxnLst/>
              <a:rect l="l" t="t" r="r" b="b"/>
              <a:pathLst>
                <a:path w="19986" h="5003" extrusionOk="0">
                  <a:moveTo>
                    <a:pt x="8971" y="0"/>
                  </a:moveTo>
                  <a:lnTo>
                    <a:pt x="7985" y="47"/>
                  </a:lnTo>
                  <a:lnTo>
                    <a:pt x="7022" y="94"/>
                  </a:lnTo>
                  <a:lnTo>
                    <a:pt x="6106" y="188"/>
                  </a:lnTo>
                  <a:lnTo>
                    <a:pt x="5237" y="282"/>
                  </a:lnTo>
                  <a:lnTo>
                    <a:pt x="4416" y="423"/>
                  </a:lnTo>
                  <a:lnTo>
                    <a:pt x="3641" y="564"/>
                  </a:lnTo>
                  <a:lnTo>
                    <a:pt x="2936" y="728"/>
                  </a:lnTo>
                  <a:lnTo>
                    <a:pt x="2278" y="893"/>
                  </a:lnTo>
                  <a:lnTo>
                    <a:pt x="1715" y="1104"/>
                  </a:lnTo>
                  <a:lnTo>
                    <a:pt x="1198" y="1316"/>
                  </a:lnTo>
                  <a:lnTo>
                    <a:pt x="775" y="1527"/>
                  </a:lnTo>
                  <a:lnTo>
                    <a:pt x="611" y="1644"/>
                  </a:lnTo>
                  <a:lnTo>
                    <a:pt x="447" y="1762"/>
                  </a:lnTo>
                  <a:lnTo>
                    <a:pt x="306" y="1879"/>
                  </a:lnTo>
                  <a:lnTo>
                    <a:pt x="212" y="1997"/>
                  </a:lnTo>
                  <a:lnTo>
                    <a:pt x="118" y="2114"/>
                  </a:lnTo>
                  <a:lnTo>
                    <a:pt x="47" y="2255"/>
                  </a:lnTo>
                  <a:lnTo>
                    <a:pt x="1" y="2372"/>
                  </a:lnTo>
                  <a:lnTo>
                    <a:pt x="1" y="2490"/>
                  </a:lnTo>
                  <a:lnTo>
                    <a:pt x="1" y="2631"/>
                  </a:lnTo>
                  <a:lnTo>
                    <a:pt x="47" y="2748"/>
                  </a:lnTo>
                  <a:lnTo>
                    <a:pt x="118" y="2889"/>
                  </a:lnTo>
                  <a:lnTo>
                    <a:pt x="212" y="3006"/>
                  </a:lnTo>
                  <a:lnTo>
                    <a:pt x="306" y="3124"/>
                  </a:lnTo>
                  <a:lnTo>
                    <a:pt x="447" y="3241"/>
                  </a:lnTo>
                  <a:lnTo>
                    <a:pt x="611" y="3359"/>
                  </a:lnTo>
                  <a:lnTo>
                    <a:pt x="775" y="3476"/>
                  </a:lnTo>
                  <a:lnTo>
                    <a:pt x="1198" y="3687"/>
                  </a:lnTo>
                  <a:lnTo>
                    <a:pt x="1715" y="3899"/>
                  </a:lnTo>
                  <a:lnTo>
                    <a:pt x="2278" y="4110"/>
                  </a:lnTo>
                  <a:lnTo>
                    <a:pt x="2936" y="4275"/>
                  </a:lnTo>
                  <a:lnTo>
                    <a:pt x="3641" y="4439"/>
                  </a:lnTo>
                  <a:lnTo>
                    <a:pt x="4416" y="4580"/>
                  </a:lnTo>
                  <a:lnTo>
                    <a:pt x="5237" y="4721"/>
                  </a:lnTo>
                  <a:lnTo>
                    <a:pt x="6106" y="4815"/>
                  </a:lnTo>
                  <a:lnTo>
                    <a:pt x="7022" y="4909"/>
                  </a:lnTo>
                  <a:lnTo>
                    <a:pt x="7985" y="4956"/>
                  </a:lnTo>
                  <a:lnTo>
                    <a:pt x="8971" y="5003"/>
                  </a:lnTo>
                  <a:lnTo>
                    <a:pt x="11015" y="5003"/>
                  </a:lnTo>
                  <a:lnTo>
                    <a:pt x="12001" y="4956"/>
                  </a:lnTo>
                  <a:lnTo>
                    <a:pt x="12964" y="4909"/>
                  </a:lnTo>
                  <a:lnTo>
                    <a:pt x="13880" y="4815"/>
                  </a:lnTo>
                  <a:lnTo>
                    <a:pt x="14772" y="4721"/>
                  </a:lnTo>
                  <a:lnTo>
                    <a:pt x="15594" y="4580"/>
                  </a:lnTo>
                  <a:lnTo>
                    <a:pt x="16346" y="4439"/>
                  </a:lnTo>
                  <a:lnTo>
                    <a:pt x="17074" y="4275"/>
                  </a:lnTo>
                  <a:lnTo>
                    <a:pt x="17708" y="4110"/>
                  </a:lnTo>
                  <a:lnTo>
                    <a:pt x="18295" y="3899"/>
                  </a:lnTo>
                  <a:lnTo>
                    <a:pt x="18788" y="3687"/>
                  </a:lnTo>
                  <a:lnTo>
                    <a:pt x="19211" y="3476"/>
                  </a:lnTo>
                  <a:lnTo>
                    <a:pt x="19375" y="3359"/>
                  </a:lnTo>
                  <a:lnTo>
                    <a:pt x="19539" y="3241"/>
                  </a:lnTo>
                  <a:lnTo>
                    <a:pt x="19680" y="3124"/>
                  </a:lnTo>
                  <a:lnTo>
                    <a:pt x="19798" y="3006"/>
                  </a:lnTo>
                  <a:lnTo>
                    <a:pt x="19868" y="2889"/>
                  </a:lnTo>
                  <a:lnTo>
                    <a:pt x="19939" y="2748"/>
                  </a:lnTo>
                  <a:lnTo>
                    <a:pt x="19986" y="2631"/>
                  </a:lnTo>
                  <a:lnTo>
                    <a:pt x="19986" y="2490"/>
                  </a:lnTo>
                  <a:lnTo>
                    <a:pt x="19986" y="2372"/>
                  </a:lnTo>
                  <a:lnTo>
                    <a:pt x="19939" y="2255"/>
                  </a:lnTo>
                  <a:lnTo>
                    <a:pt x="19868" y="2114"/>
                  </a:lnTo>
                  <a:lnTo>
                    <a:pt x="19798" y="1997"/>
                  </a:lnTo>
                  <a:lnTo>
                    <a:pt x="19680" y="1879"/>
                  </a:lnTo>
                  <a:lnTo>
                    <a:pt x="19539" y="1762"/>
                  </a:lnTo>
                  <a:lnTo>
                    <a:pt x="19375" y="1644"/>
                  </a:lnTo>
                  <a:lnTo>
                    <a:pt x="19211" y="1527"/>
                  </a:lnTo>
                  <a:lnTo>
                    <a:pt x="18788" y="1316"/>
                  </a:lnTo>
                  <a:lnTo>
                    <a:pt x="18295" y="1104"/>
                  </a:lnTo>
                  <a:lnTo>
                    <a:pt x="17708" y="893"/>
                  </a:lnTo>
                  <a:lnTo>
                    <a:pt x="17074" y="728"/>
                  </a:lnTo>
                  <a:lnTo>
                    <a:pt x="16346" y="564"/>
                  </a:lnTo>
                  <a:lnTo>
                    <a:pt x="15594" y="423"/>
                  </a:lnTo>
                  <a:lnTo>
                    <a:pt x="14772" y="282"/>
                  </a:lnTo>
                  <a:lnTo>
                    <a:pt x="13880" y="188"/>
                  </a:lnTo>
                  <a:lnTo>
                    <a:pt x="12964" y="94"/>
                  </a:lnTo>
                  <a:lnTo>
                    <a:pt x="12001" y="47"/>
                  </a:lnTo>
                  <a:lnTo>
                    <a:pt x="11015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28"/>
            <p:cNvSpPr/>
            <p:nvPr/>
          </p:nvSpPr>
          <p:spPr>
            <a:xfrm>
              <a:off x="3998513" y="5369200"/>
              <a:ext cx="538400" cy="29975"/>
            </a:xfrm>
            <a:custGeom>
              <a:avLst/>
              <a:gdLst/>
              <a:ahLst/>
              <a:cxnLst/>
              <a:rect l="l" t="t" r="r" b="b"/>
              <a:pathLst>
                <a:path w="21536" h="1199" extrusionOk="0">
                  <a:moveTo>
                    <a:pt x="329" y="0"/>
                  </a:moveTo>
                  <a:lnTo>
                    <a:pt x="259" y="24"/>
                  </a:lnTo>
                  <a:lnTo>
                    <a:pt x="188" y="47"/>
                  </a:lnTo>
                  <a:lnTo>
                    <a:pt x="118" y="71"/>
                  </a:lnTo>
                  <a:lnTo>
                    <a:pt x="71" y="118"/>
                  </a:lnTo>
                  <a:lnTo>
                    <a:pt x="24" y="235"/>
                  </a:lnTo>
                  <a:lnTo>
                    <a:pt x="1" y="353"/>
                  </a:lnTo>
                  <a:lnTo>
                    <a:pt x="24" y="470"/>
                  </a:lnTo>
                  <a:lnTo>
                    <a:pt x="71" y="587"/>
                  </a:lnTo>
                  <a:lnTo>
                    <a:pt x="118" y="634"/>
                  </a:lnTo>
                  <a:lnTo>
                    <a:pt x="188" y="681"/>
                  </a:lnTo>
                  <a:lnTo>
                    <a:pt x="259" y="705"/>
                  </a:lnTo>
                  <a:lnTo>
                    <a:pt x="329" y="705"/>
                  </a:lnTo>
                  <a:lnTo>
                    <a:pt x="21183" y="1198"/>
                  </a:lnTo>
                  <a:lnTo>
                    <a:pt x="21277" y="1198"/>
                  </a:lnTo>
                  <a:lnTo>
                    <a:pt x="21348" y="1175"/>
                  </a:lnTo>
                  <a:lnTo>
                    <a:pt x="21395" y="1128"/>
                  </a:lnTo>
                  <a:lnTo>
                    <a:pt x="21442" y="1104"/>
                  </a:lnTo>
                  <a:lnTo>
                    <a:pt x="21512" y="987"/>
                  </a:lnTo>
                  <a:lnTo>
                    <a:pt x="21536" y="846"/>
                  </a:lnTo>
                  <a:lnTo>
                    <a:pt x="21512" y="728"/>
                  </a:lnTo>
                  <a:lnTo>
                    <a:pt x="21442" y="611"/>
                  </a:lnTo>
                  <a:lnTo>
                    <a:pt x="21395" y="564"/>
                  </a:lnTo>
                  <a:lnTo>
                    <a:pt x="21348" y="541"/>
                  </a:lnTo>
                  <a:lnTo>
                    <a:pt x="21277" y="517"/>
                  </a:lnTo>
                  <a:lnTo>
                    <a:pt x="21183" y="494"/>
                  </a:lnTo>
                  <a:lnTo>
                    <a:pt x="32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28"/>
            <p:cNvSpPr/>
            <p:nvPr/>
          </p:nvSpPr>
          <p:spPr>
            <a:xfrm>
              <a:off x="4106538" y="5436725"/>
              <a:ext cx="440950" cy="28200"/>
            </a:xfrm>
            <a:custGeom>
              <a:avLst/>
              <a:gdLst/>
              <a:ahLst/>
              <a:cxnLst/>
              <a:rect l="l" t="t" r="r" b="b"/>
              <a:pathLst>
                <a:path w="17638" h="1128" extrusionOk="0">
                  <a:moveTo>
                    <a:pt x="259" y="0"/>
                  </a:moveTo>
                  <a:lnTo>
                    <a:pt x="189" y="24"/>
                  </a:lnTo>
                  <a:lnTo>
                    <a:pt x="142" y="71"/>
                  </a:lnTo>
                  <a:lnTo>
                    <a:pt x="95" y="94"/>
                  </a:lnTo>
                  <a:lnTo>
                    <a:pt x="24" y="211"/>
                  </a:lnTo>
                  <a:lnTo>
                    <a:pt x="1" y="352"/>
                  </a:lnTo>
                  <a:lnTo>
                    <a:pt x="24" y="470"/>
                  </a:lnTo>
                  <a:lnTo>
                    <a:pt x="95" y="587"/>
                  </a:lnTo>
                  <a:lnTo>
                    <a:pt x="142" y="634"/>
                  </a:lnTo>
                  <a:lnTo>
                    <a:pt x="189" y="658"/>
                  </a:lnTo>
                  <a:lnTo>
                    <a:pt x="259" y="681"/>
                  </a:lnTo>
                  <a:lnTo>
                    <a:pt x="353" y="705"/>
                  </a:lnTo>
                  <a:lnTo>
                    <a:pt x="17309" y="1127"/>
                  </a:lnTo>
                  <a:lnTo>
                    <a:pt x="17379" y="1127"/>
                  </a:lnTo>
                  <a:lnTo>
                    <a:pt x="17449" y="1104"/>
                  </a:lnTo>
                  <a:lnTo>
                    <a:pt x="17520" y="1080"/>
                  </a:lnTo>
                  <a:lnTo>
                    <a:pt x="17567" y="1033"/>
                  </a:lnTo>
                  <a:lnTo>
                    <a:pt x="17637" y="916"/>
                  </a:lnTo>
                  <a:lnTo>
                    <a:pt x="17637" y="799"/>
                  </a:lnTo>
                  <a:lnTo>
                    <a:pt x="17637" y="658"/>
                  </a:lnTo>
                  <a:lnTo>
                    <a:pt x="17567" y="540"/>
                  </a:lnTo>
                  <a:lnTo>
                    <a:pt x="17520" y="493"/>
                  </a:lnTo>
                  <a:lnTo>
                    <a:pt x="17449" y="470"/>
                  </a:lnTo>
                  <a:lnTo>
                    <a:pt x="17379" y="446"/>
                  </a:lnTo>
                  <a:lnTo>
                    <a:pt x="17309" y="423"/>
                  </a:lnTo>
                  <a:lnTo>
                    <a:pt x="3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28"/>
            <p:cNvSpPr/>
            <p:nvPr/>
          </p:nvSpPr>
          <p:spPr>
            <a:xfrm>
              <a:off x="3590488" y="5553550"/>
              <a:ext cx="1087325" cy="332900"/>
            </a:xfrm>
            <a:custGeom>
              <a:avLst/>
              <a:gdLst/>
              <a:ahLst/>
              <a:cxnLst/>
              <a:rect l="l" t="t" r="r" b="b"/>
              <a:pathLst>
                <a:path w="43493" h="13316" extrusionOk="0">
                  <a:moveTo>
                    <a:pt x="0" y="0"/>
                  </a:moveTo>
                  <a:lnTo>
                    <a:pt x="423" y="1198"/>
                  </a:lnTo>
                  <a:lnTo>
                    <a:pt x="822" y="2372"/>
                  </a:lnTo>
                  <a:lnTo>
                    <a:pt x="40745" y="1644"/>
                  </a:lnTo>
                  <a:lnTo>
                    <a:pt x="40745" y="11672"/>
                  </a:lnTo>
                  <a:lnTo>
                    <a:pt x="728" y="11202"/>
                  </a:lnTo>
                  <a:lnTo>
                    <a:pt x="376" y="12259"/>
                  </a:lnTo>
                  <a:lnTo>
                    <a:pt x="0" y="13316"/>
                  </a:lnTo>
                  <a:lnTo>
                    <a:pt x="42530" y="13316"/>
                  </a:lnTo>
                  <a:lnTo>
                    <a:pt x="42741" y="12424"/>
                  </a:lnTo>
                  <a:lnTo>
                    <a:pt x="42929" y="11531"/>
                  </a:lnTo>
                  <a:lnTo>
                    <a:pt x="43070" y="10662"/>
                  </a:lnTo>
                  <a:lnTo>
                    <a:pt x="43211" y="9793"/>
                  </a:lnTo>
                  <a:lnTo>
                    <a:pt x="43328" y="8924"/>
                  </a:lnTo>
                  <a:lnTo>
                    <a:pt x="43399" y="8056"/>
                  </a:lnTo>
                  <a:lnTo>
                    <a:pt x="43469" y="7210"/>
                  </a:lnTo>
                  <a:lnTo>
                    <a:pt x="43493" y="6388"/>
                  </a:lnTo>
                  <a:lnTo>
                    <a:pt x="43469" y="5543"/>
                  </a:lnTo>
                  <a:lnTo>
                    <a:pt x="43446" y="4721"/>
                  </a:lnTo>
                  <a:lnTo>
                    <a:pt x="43375" y="3922"/>
                  </a:lnTo>
                  <a:lnTo>
                    <a:pt x="43281" y="3124"/>
                  </a:lnTo>
                  <a:lnTo>
                    <a:pt x="43141" y="2325"/>
                  </a:lnTo>
                  <a:lnTo>
                    <a:pt x="42976" y="1550"/>
                  </a:lnTo>
                  <a:lnTo>
                    <a:pt x="42765" y="775"/>
                  </a:lnTo>
                  <a:lnTo>
                    <a:pt x="4253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28"/>
            <p:cNvSpPr/>
            <p:nvPr/>
          </p:nvSpPr>
          <p:spPr>
            <a:xfrm>
              <a:off x="4653713" y="5553550"/>
              <a:ext cx="893600" cy="332900"/>
            </a:xfrm>
            <a:custGeom>
              <a:avLst/>
              <a:gdLst/>
              <a:ahLst/>
              <a:cxnLst/>
              <a:rect l="l" t="t" r="r" b="b"/>
              <a:pathLst>
                <a:path w="35744" h="13316" extrusionOk="0">
                  <a:moveTo>
                    <a:pt x="1" y="0"/>
                  </a:moveTo>
                  <a:lnTo>
                    <a:pt x="189" y="775"/>
                  </a:lnTo>
                  <a:lnTo>
                    <a:pt x="330" y="1550"/>
                  </a:lnTo>
                  <a:lnTo>
                    <a:pt x="471" y="2325"/>
                  </a:lnTo>
                  <a:lnTo>
                    <a:pt x="565" y="3124"/>
                  </a:lnTo>
                  <a:lnTo>
                    <a:pt x="635" y="3946"/>
                  </a:lnTo>
                  <a:lnTo>
                    <a:pt x="682" y="4744"/>
                  </a:lnTo>
                  <a:lnTo>
                    <a:pt x="705" y="5566"/>
                  </a:lnTo>
                  <a:lnTo>
                    <a:pt x="729" y="6412"/>
                  </a:lnTo>
                  <a:lnTo>
                    <a:pt x="705" y="7234"/>
                  </a:lnTo>
                  <a:lnTo>
                    <a:pt x="659" y="8079"/>
                  </a:lnTo>
                  <a:lnTo>
                    <a:pt x="588" y="8948"/>
                  </a:lnTo>
                  <a:lnTo>
                    <a:pt x="518" y="9793"/>
                  </a:lnTo>
                  <a:lnTo>
                    <a:pt x="424" y="10662"/>
                  </a:lnTo>
                  <a:lnTo>
                    <a:pt x="306" y="11531"/>
                  </a:lnTo>
                  <a:lnTo>
                    <a:pt x="165" y="12424"/>
                  </a:lnTo>
                  <a:lnTo>
                    <a:pt x="1" y="13316"/>
                  </a:lnTo>
                  <a:lnTo>
                    <a:pt x="34217" y="12588"/>
                  </a:lnTo>
                  <a:lnTo>
                    <a:pt x="34570" y="11719"/>
                  </a:lnTo>
                  <a:lnTo>
                    <a:pt x="34852" y="10897"/>
                  </a:lnTo>
                  <a:lnTo>
                    <a:pt x="35110" y="10122"/>
                  </a:lnTo>
                  <a:lnTo>
                    <a:pt x="35321" y="9394"/>
                  </a:lnTo>
                  <a:lnTo>
                    <a:pt x="35509" y="8690"/>
                  </a:lnTo>
                  <a:lnTo>
                    <a:pt x="35626" y="8009"/>
                  </a:lnTo>
                  <a:lnTo>
                    <a:pt x="35697" y="7351"/>
                  </a:lnTo>
                  <a:lnTo>
                    <a:pt x="35744" y="6693"/>
                  </a:lnTo>
                  <a:lnTo>
                    <a:pt x="35720" y="6059"/>
                  </a:lnTo>
                  <a:lnTo>
                    <a:pt x="35673" y="5425"/>
                  </a:lnTo>
                  <a:lnTo>
                    <a:pt x="35556" y="4768"/>
                  </a:lnTo>
                  <a:lnTo>
                    <a:pt x="35392" y="4110"/>
                  </a:lnTo>
                  <a:lnTo>
                    <a:pt x="35180" y="3453"/>
                  </a:lnTo>
                  <a:lnTo>
                    <a:pt x="34922" y="2772"/>
                  </a:lnTo>
                  <a:lnTo>
                    <a:pt x="34593" y="2044"/>
                  </a:lnTo>
                  <a:lnTo>
                    <a:pt x="34217" y="131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28"/>
            <p:cNvSpPr/>
            <p:nvPr/>
          </p:nvSpPr>
          <p:spPr>
            <a:xfrm>
              <a:off x="3673838" y="5594650"/>
              <a:ext cx="935300" cy="250725"/>
            </a:xfrm>
            <a:custGeom>
              <a:avLst/>
              <a:gdLst/>
              <a:ahLst/>
              <a:cxnLst/>
              <a:rect l="l" t="t" r="r" b="b"/>
              <a:pathLst>
                <a:path w="37412" h="10029" extrusionOk="0">
                  <a:moveTo>
                    <a:pt x="37411" y="0"/>
                  </a:moveTo>
                  <a:lnTo>
                    <a:pt x="1" y="681"/>
                  </a:lnTo>
                  <a:lnTo>
                    <a:pt x="283" y="1339"/>
                  </a:lnTo>
                  <a:lnTo>
                    <a:pt x="541" y="1973"/>
                  </a:lnTo>
                  <a:lnTo>
                    <a:pt x="776" y="2560"/>
                  </a:lnTo>
                  <a:lnTo>
                    <a:pt x="964" y="3147"/>
                  </a:lnTo>
                  <a:lnTo>
                    <a:pt x="1128" y="3711"/>
                  </a:lnTo>
                  <a:lnTo>
                    <a:pt x="1245" y="4251"/>
                  </a:lnTo>
                  <a:lnTo>
                    <a:pt x="1339" y="4791"/>
                  </a:lnTo>
                  <a:lnTo>
                    <a:pt x="1386" y="5308"/>
                  </a:lnTo>
                  <a:lnTo>
                    <a:pt x="1386" y="5824"/>
                  </a:lnTo>
                  <a:lnTo>
                    <a:pt x="1363" y="6341"/>
                  </a:lnTo>
                  <a:lnTo>
                    <a:pt x="1292" y="6858"/>
                  </a:lnTo>
                  <a:lnTo>
                    <a:pt x="1199" y="7398"/>
                  </a:lnTo>
                  <a:lnTo>
                    <a:pt x="1058" y="7915"/>
                  </a:lnTo>
                  <a:lnTo>
                    <a:pt x="870" y="8455"/>
                  </a:lnTo>
                  <a:lnTo>
                    <a:pt x="635" y="9018"/>
                  </a:lnTo>
                  <a:lnTo>
                    <a:pt x="377" y="9605"/>
                  </a:lnTo>
                  <a:lnTo>
                    <a:pt x="37411" y="10028"/>
                  </a:lnTo>
                  <a:lnTo>
                    <a:pt x="3741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8"/>
            <p:cNvSpPr/>
            <p:nvPr/>
          </p:nvSpPr>
          <p:spPr>
            <a:xfrm>
              <a:off x="3804188" y="5655125"/>
              <a:ext cx="617650" cy="25850"/>
            </a:xfrm>
            <a:custGeom>
              <a:avLst/>
              <a:gdLst/>
              <a:ahLst/>
              <a:cxnLst/>
              <a:rect l="l" t="t" r="r" b="b"/>
              <a:pathLst>
                <a:path w="24706" h="1034" extrusionOk="0">
                  <a:moveTo>
                    <a:pt x="24377" y="0"/>
                  </a:moveTo>
                  <a:lnTo>
                    <a:pt x="5637" y="259"/>
                  </a:lnTo>
                  <a:lnTo>
                    <a:pt x="329" y="329"/>
                  </a:lnTo>
                  <a:lnTo>
                    <a:pt x="259" y="352"/>
                  </a:lnTo>
                  <a:lnTo>
                    <a:pt x="188" y="376"/>
                  </a:lnTo>
                  <a:lnTo>
                    <a:pt x="118" y="399"/>
                  </a:lnTo>
                  <a:lnTo>
                    <a:pt x="71" y="446"/>
                  </a:lnTo>
                  <a:lnTo>
                    <a:pt x="0" y="564"/>
                  </a:lnTo>
                  <a:lnTo>
                    <a:pt x="0" y="681"/>
                  </a:lnTo>
                  <a:lnTo>
                    <a:pt x="0" y="822"/>
                  </a:lnTo>
                  <a:lnTo>
                    <a:pt x="71" y="940"/>
                  </a:lnTo>
                  <a:lnTo>
                    <a:pt x="118" y="987"/>
                  </a:lnTo>
                  <a:lnTo>
                    <a:pt x="188" y="1010"/>
                  </a:lnTo>
                  <a:lnTo>
                    <a:pt x="259" y="1034"/>
                  </a:lnTo>
                  <a:lnTo>
                    <a:pt x="329" y="1034"/>
                  </a:lnTo>
                  <a:lnTo>
                    <a:pt x="19046" y="775"/>
                  </a:lnTo>
                  <a:lnTo>
                    <a:pt x="24377" y="705"/>
                  </a:lnTo>
                  <a:lnTo>
                    <a:pt x="24447" y="705"/>
                  </a:lnTo>
                  <a:lnTo>
                    <a:pt x="24518" y="681"/>
                  </a:lnTo>
                  <a:lnTo>
                    <a:pt x="24565" y="634"/>
                  </a:lnTo>
                  <a:lnTo>
                    <a:pt x="24612" y="587"/>
                  </a:lnTo>
                  <a:lnTo>
                    <a:pt x="24682" y="493"/>
                  </a:lnTo>
                  <a:lnTo>
                    <a:pt x="24706" y="352"/>
                  </a:lnTo>
                  <a:lnTo>
                    <a:pt x="24682" y="235"/>
                  </a:lnTo>
                  <a:lnTo>
                    <a:pt x="24612" y="118"/>
                  </a:lnTo>
                  <a:lnTo>
                    <a:pt x="24565" y="71"/>
                  </a:lnTo>
                  <a:lnTo>
                    <a:pt x="24518" y="47"/>
                  </a:lnTo>
                  <a:lnTo>
                    <a:pt x="24447" y="24"/>
                  </a:lnTo>
                  <a:lnTo>
                    <a:pt x="24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8"/>
            <p:cNvSpPr/>
            <p:nvPr/>
          </p:nvSpPr>
          <p:spPr>
            <a:xfrm>
              <a:off x="3834713" y="5723225"/>
              <a:ext cx="697500" cy="28200"/>
            </a:xfrm>
            <a:custGeom>
              <a:avLst/>
              <a:gdLst/>
              <a:ahLst/>
              <a:cxnLst/>
              <a:rect l="l" t="t" r="r" b="b"/>
              <a:pathLst>
                <a:path w="27900" h="1128" extrusionOk="0">
                  <a:moveTo>
                    <a:pt x="27571" y="0"/>
                  </a:moveTo>
                  <a:lnTo>
                    <a:pt x="6365" y="329"/>
                  </a:lnTo>
                  <a:lnTo>
                    <a:pt x="353" y="423"/>
                  </a:lnTo>
                  <a:lnTo>
                    <a:pt x="259" y="423"/>
                  </a:lnTo>
                  <a:lnTo>
                    <a:pt x="188" y="447"/>
                  </a:lnTo>
                  <a:lnTo>
                    <a:pt x="141" y="494"/>
                  </a:lnTo>
                  <a:lnTo>
                    <a:pt x="94" y="541"/>
                  </a:lnTo>
                  <a:lnTo>
                    <a:pt x="24" y="658"/>
                  </a:lnTo>
                  <a:lnTo>
                    <a:pt x="0" y="775"/>
                  </a:lnTo>
                  <a:lnTo>
                    <a:pt x="24" y="893"/>
                  </a:lnTo>
                  <a:lnTo>
                    <a:pt x="94" y="1010"/>
                  </a:lnTo>
                  <a:lnTo>
                    <a:pt x="141" y="1057"/>
                  </a:lnTo>
                  <a:lnTo>
                    <a:pt x="188" y="1104"/>
                  </a:lnTo>
                  <a:lnTo>
                    <a:pt x="259" y="1104"/>
                  </a:lnTo>
                  <a:lnTo>
                    <a:pt x="353" y="1128"/>
                  </a:lnTo>
                  <a:lnTo>
                    <a:pt x="21536" y="799"/>
                  </a:lnTo>
                  <a:lnTo>
                    <a:pt x="27571" y="705"/>
                  </a:lnTo>
                  <a:lnTo>
                    <a:pt x="27641" y="705"/>
                  </a:lnTo>
                  <a:lnTo>
                    <a:pt x="27712" y="681"/>
                  </a:lnTo>
                  <a:lnTo>
                    <a:pt x="27759" y="634"/>
                  </a:lnTo>
                  <a:lnTo>
                    <a:pt x="27806" y="587"/>
                  </a:lnTo>
                  <a:lnTo>
                    <a:pt x="27876" y="494"/>
                  </a:lnTo>
                  <a:lnTo>
                    <a:pt x="27900" y="353"/>
                  </a:lnTo>
                  <a:lnTo>
                    <a:pt x="27876" y="235"/>
                  </a:lnTo>
                  <a:lnTo>
                    <a:pt x="27806" y="118"/>
                  </a:lnTo>
                  <a:lnTo>
                    <a:pt x="27759" y="71"/>
                  </a:lnTo>
                  <a:lnTo>
                    <a:pt x="27712" y="47"/>
                  </a:lnTo>
                  <a:lnTo>
                    <a:pt x="27641" y="24"/>
                  </a:lnTo>
                  <a:lnTo>
                    <a:pt x="275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8"/>
            <p:cNvSpPr/>
            <p:nvPr/>
          </p:nvSpPr>
          <p:spPr>
            <a:xfrm>
              <a:off x="4171113" y="5764900"/>
              <a:ext cx="365225" cy="120400"/>
            </a:xfrm>
            <a:custGeom>
              <a:avLst/>
              <a:gdLst/>
              <a:ahLst/>
              <a:cxnLst/>
              <a:rect l="l" t="t" r="r" b="b"/>
              <a:pathLst>
                <a:path w="14609" h="4816" extrusionOk="0">
                  <a:moveTo>
                    <a:pt x="11085" y="1"/>
                  </a:moveTo>
                  <a:lnTo>
                    <a:pt x="10804" y="283"/>
                  </a:lnTo>
                  <a:lnTo>
                    <a:pt x="10475" y="564"/>
                  </a:lnTo>
                  <a:lnTo>
                    <a:pt x="10123" y="823"/>
                  </a:lnTo>
                  <a:lnTo>
                    <a:pt x="9747" y="1081"/>
                  </a:lnTo>
                  <a:lnTo>
                    <a:pt x="9348" y="1316"/>
                  </a:lnTo>
                  <a:lnTo>
                    <a:pt x="8925" y="1551"/>
                  </a:lnTo>
                  <a:lnTo>
                    <a:pt x="8502" y="1762"/>
                  </a:lnTo>
                  <a:lnTo>
                    <a:pt x="8080" y="1973"/>
                  </a:lnTo>
                  <a:lnTo>
                    <a:pt x="7164" y="2373"/>
                  </a:lnTo>
                  <a:lnTo>
                    <a:pt x="6248" y="2725"/>
                  </a:lnTo>
                  <a:lnTo>
                    <a:pt x="5308" y="3030"/>
                  </a:lnTo>
                  <a:lnTo>
                    <a:pt x="4392" y="3312"/>
                  </a:lnTo>
                  <a:lnTo>
                    <a:pt x="3524" y="3570"/>
                  </a:lnTo>
                  <a:lnTo>
                    <a:pt x="2702" y="3782"/>
                  </a:lnTo>
                  <a:lnTo>
                    <a:pt x="1316" y="4087"/>
                  </a:lnTo>
                  <a:lnTo>
                    <a:pt x="353" y="4275"/>
                  </a:lnTo>
                  <a:lnTo>
                    <a:pt x="1" y="4322"/>
                  </a:lnTo>
                  <a:lnTo>
                    <a:pt x="752" y="4322"/>
                  </a:lnTo>
                  <a:lnTo>
                    <a:pt x="1480" y="4298"/>
                  </a:lnTo>
                  <a:lnTo>
                    <a:pt x="2208" y="4251"/>
                  </a:lnTo>
                  <a:lnTo>
                    <a:pt x="2913" y="4204"/>
                  </a:lnTo>
                  <a:lnTo>
                    <a:pt x="3618" y="4087"/>
                  </a:lnTo>
                  <a:lnTo>
                    <a:pt x="4322" y="3970"/>
                  </a:lnTo>
                  <a:lnTo>
                    <a:pt x="5003" y="3805"/>
                  </a:lnTo>
                  <a:lnTo>
                    <a:pt x="5684" y="3617"/>
                  </a:lnTo>
                  <a:lnTo>
                    <a:pt x="5684" y="3617"/>
                  </a:lnTo>
                  <a:lnTo>
                    <a:pt x="5543" y="3782"/>
                  </a:lnTo>
                  <a:lnTo>
                    <a:pt x="5379" y="3970"/>
                  </a:lnTo>
                  <a:lnTo>
                    <a:pt x="5167" y="4111"/>
                  </a:lnTo>
                  <a:lnTo>
                    <a:pt x="4956" y="4275"/>
                  </a:lnTo>
                  <a:lnTo>
                    <a:pt x="4698" y="4416"/>
                  </a:lnTo>
                  <a:lnTo>
                    <a:pt x="4439" y="4557"/>
                  </a:lnTo>
                  <a:lnTo>
                    <a:pt x="4134" y="4698"/>
                  </a:lnTo>
                  <a:lnTo>
                    <a:pt x="3805" y="4815"/>
                  </a:lnTo>
                  <a:lnTo>
                    <a:pt x="4439" y="4792"/>
                  </a:lnTo>
                  <a:lnTo>
                    <a:pt x="5050" y="4721"/>
                  </a:lnTo>
                  <a:lnTo>
                    <a:pt x="5637" y="4651"/>
                  </a:lnTo>
                  <a:lnTo>
                    <a:pt x="6201" y="4557"/>
                  </a:lnTo>
                  <a:lnTo>
                    <a:pt x="6764" y="4439"/>
                  </a:lnTo>
                  <a:lnTo>
                    <a:pt x="7305" y="4298"/>
                  </a:lnTo>
                  <a:lnTo>
                    <a:pt x="7821" y="4157"/>
                  </a:lnTo>
                  <a:lnTo>
                    <a:pt x="8338" y="3993"/>
                  </a:lnTo>
                  <a:lnTo>
                    <a:pt x="8831" y="3805"/>
                  </a:lnTo>
                  <a:lnTo>
                    <a:pt x="9301" y="3617"/>
                  </a:lnTo>
                  <a:lnTo>
                    <a:pt x="9747" y="3429"/>
                  </a:lnTo>
                  <a:lnTo>
                    <a:pt x="10193" y="3218"/>
                  </a:lnTo>
                  <a:lnTo>
                    <a:pt x="10992" y="2795"/>
                  </a:lnTo>
                  <a:lnTo>
                    <a:pt x="11743" y="2349"/>
                  </a:lnTo>
                  <a:lnTo>
                    <a:pt x="12401" y="1903"/>
                  </a:lnTo>
                  <a:lnTo>
                    <a:pt x="12964" y="1480"/>
                  </a:lnTo>
                  <a:lnTo>
                    <a:pt x="13457" y="1081"/>
                  </a:lnTo>
                  <a:lnTo>
                    <a:pt x="13880" y="729"/>
                  </a:lnTo>
                  <a:lnTo>
                    <a:pt x="14185" y="447"/>
                  </a:lnTo>
                  <a:lnTo>
                    <a:pt x="14420" y="212"/>
                  </a:lnTo>
                  <a:lnTo>
                    <a:pt x="146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9"/>
          <p:cNvSpPr txBox="1">
            <a:spLocks noGrp="1"/>
          </p:cNvSpPr>
          <p:nvPr>
            <p:ph type="title" idx="6"/>
          </p:nvPr>
        </p:nvSpPr>
        <p:spPr>
          <a:xfrm>
            <a:off x="720000" y="365760"/>
            <a:ext cx="7704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b="1" dirty="0" err="1"/>
              <a:t>Kvalitet</a:t>
            </a:r>
            <a:r>
              <a:rPr lang="en-US" sz="2400" b="1" dirty="0"/>
              <a:t> </a:t>
            </a:r>
            <a:r>
              <a:rPr lang="en-US" sz="2400" b="1" dirty="0" err="1"/>
              <a:t>individualnih</a:t>
            </a:r>
            <a:r>
              <a:rPr lang="en-US" sz="2400" b="1" dirty="0"/>
              <a:t> </a:t>
            </a:r>
            <a:r>
              <a:rPr lang="en-US" sz="2400" b="1" dirty="0" err="1"/>
              <a:t>prava</a:t>
            </a:r>
            <a:r>
              <a:rPr lang="en-US" sz="2400" b="1" dirty="0"/>
              <a:t> </a:t>
            </a:r>
            <a:r>
              <a:rPr lang="en-US" sz="2400" b="1" dirty="0" err="1"/>
              <a:t>zaposlenih</a:t>
            </a: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1475" name="Google Shape;1475;p29"/>
          <p:cNvSpPr/>
          <p:nvPr/>
        </p:nvSpPr>
        <p:spPr>
          <a:xfrm>
            <a:off x="5938013" y="7283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995423" y="1354238"/>
            <a:ext cx="71531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Zakon o izmenama i dopunama Zakona o radu je ozbiljno uticao na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čitav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niz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individualnih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zaposlenih</a:t>
            </a: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; bilo da je reč o terminološkim i logičkim izmenama, 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intervencijama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menjaju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sadržinu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utiču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njihov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kvalitet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način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vršenja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ostvarivanja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.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Efekti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ovih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moraju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posmatrati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odnosu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svako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od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ponaosob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;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ipak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kraju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moguće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dati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zajednički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zaključak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 tome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tendencije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zakonodavca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ovoj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oblasti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kako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će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one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odraziti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položaj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zaposlenih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budućnosti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</a:t>
            </a:r>
            <a:endParaRPr lang="en-US" dirty="0">
              <a:latin typeface="Hind" panose="020B0604020202020204" charset="0"/>
              <a:cs typeface="Hind" panose="020B0604020202020204" charset="0"/>
            </a:endParaRPr>
          </a:p>
        </p:txBody>
      </p:sp>
      <p:grpSp>
        <p:nvGrpSpPr>
          <p:cNvPr id="113" name="Google Shape;1213;p27"/>
          <p:cNvGrpSpPr/>
          <p:nvPr/>
        </p:nvGrpSpPr>
        <p:grpSpPr>
          <a:xfrm>
            <a:off x="3120213" y="3724400"/>
            <a:ext cx="2847475" cy="960750"/>
            <a:chOff x="3178100" y="6174825"/>
            <a:chExt cx="2847475" cy="960750"/>
          </a:xfrm>
        </p:grpSpPr>
        <p:sp>
          <p:nvSpPr>
            <p:cNvPr id="114" name="Google Shape;1214;p27"/>
            <p:cNvSpPr/>
            <p:nvPr/>
          </p:nvSpPr>
          <p:spPr>
            <a:xfrm>
              <a:off x="3178100" y="6987975"/>
              <a:ext cx="2769600" cy="1476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215;p27"/>
            <p:cNvSpPr/>
            <p:nvPr/>
          </p:nvSpPr>
          <p:spPr>
            <a:xfrm>
              <a:off x="4826700" y="6514750"/>
              <a:ext cx="1198875" cy="552500"/>
            </a:xfrm>
            <a:custGeom>
              <a:avLst/>
              <a:gdLst/>
              <a:ahLst/>
              <a:cxnLst/>
              <a:rect l="l" t="t" r="r" b="b"/>
              <a:pathLst>
                <a:path w="47955" h="22100" extrusionOk="0">
                  <a:moveTo>
                    <a:pt x="17590" y="1"/>
                  </a:moveTo>
                  <a:lnTo>
                    <a:pt x="17284" y="940"/>
                  </a:lnTo>
                  <a:lnTo>
                    <a:pt x="16885" y="2044"/>
                  </a:lnTo>
                  <a:lnTo>
                    <a:pt x="16369" y="3453"/>
                  </a:lnTo>
                  <a:lnTo>
                    <a:pt x="15688" y="5120"/>
                  </a:lnTo>
                  <a:lnTo>
                    <a:pt x="15312" y="6036"/>
                  </a:lnTo>
                  <a:lnTo>
                    <a:pt x="14889" y="6999"/>
                  </a:lnTo>
                  <a:lnTo>
                    <a:pt x="14419" y="7985"/>
                  </a:lnTo>
                  <a:lnTo>
                    <a:pt x="13926" y="8995"/>
                  </a:lnTo>
                  <a:lnTo>
                    <a:pt x="13410" y="10005"/>
                  </a:lnTo>
                  <a:lnTo>
                    <a:pt x="12846" y="11038"/>
                  </a:lnTo>
                  <a:lnTo>
                    <a:pt x="12259" y="12071"/>
                  </a:lnTo>
                  <a:lnTo>
                    <a:pt x="11648" y="13105"/>
                  </a:lnTo>
                  <a:lnTo>
                    <a:pt x="10991" y="14115"/>
                  </a:lnTo>
                  <a:lnTo>
                    <a:pt x="10333" y="15101"/>
                  </a:lnTo>
                  <a:lnTo>
                    <a:pt x="9605" y="16064"/>
                  </a:lnTo>
                  <a:lnTo>
                    <a:pt x="8877" y="16956"/>
                  </a:lnTo>
                  <a:lnTo>
                    <a:pt x="8501" y="17402"/>
                  </a:lnTo>
                  <a:lnTo>
                    <a:pt x="8102" y="17825"/>
                  </a:lnTo>
                  <a:lnTo>
                    <a:pt x="7726" y="18248"/>
                  </a:lnTo>
                  <a:lnTo>
                    <a:pt x="7304" y="18647"/>
                  </a:lnTo>
                  <a:lnTo>
                    <a:pt x="6904" y="19023"/>
                  </a:lnTo>
                  <a:lnTo>
                    <a:pt x="6482" y="19375"/>
                  </a:lnTo>
                  <a:lnTo>
                    <a:pt x="6059" y="19727"/>
                  </a:lnTo>
                  <a:lnTo>
                    <a:pt x="5636" y="20056"/>
                  </a:lnTo>
                  <a:lnTo>
                    <a:pt x="5214" y="20361"/>
                  </a:lnTo>
                  <a:lnTo>
                    <a:pt x="4767" y="20643"/>
                  </a:lnTo>
                  <a:lnTo>
                    <a:pt x="4321" y="20902"/>
                  </a:lnTo>
                  <a:lnTo>
                    <a:pt x="3851" y="21136"/>
                  </a:lnTo>
                  <a:lnTo>
                    <a:pt x="3405" y="21348"/>
                  </a:lnTo>
                  <a:lnTo>
                    <a:pt x="2936" y="21536"/>
                  </a:lnTo>
                  <a:lnTo>
                    <a:pt x="2466" y="21700"/>
                  </a:lnTo>
                  <a:lnTo>
                    <a:pt x="1973" y="21841"/>
                  </a:lnTo>
                  <a:lnTo>
                    <a:pt x="1480" y="21958"/>
                  </a:lnTo>
                  <a:lnTo>
                    <a:pt x="986" y="22029"/>
                  </a:lnTo>
                  <a:lnTo>
                    <a:pt x="493" y="22076"/>
                  </a:lnTo>
                  <a:lnTo>
                    <a:pt x="0" y="22099"/>
                  </a:lnTo>
                  <a:lnTo>
                    <a:pt x="30365" y="22099"/>
                  </a:lnTo>
                  <a:lnTo>
                    <a:pt x="30858" y="22076"/>
                  </a:lnTo>
                  <a:lnTo>
                    <a:pt x="31351" y="22029"/>
                  </a:lnTo>
                  <a:lnTo>
                    <a:pt x="31845" y="21958"/>
                  </a:lnTo>
                  <a:lnTo>
                    <a:pt x="32338" y="21841"/>
                  </a:lnTo>
                  <a:lnTo>
                    <a:pt x="32808" y="21700"/>
                  </a:lnTo>
                  <a:lnTo>
                    <a:pt x="33301" y="21536"/>
                  </a:lnTo>
                  <a:lnTo>
                    <a:pt x="33770" y="21348"/>
                  </a:lnTo>
                  <a:lnTo>
                    <a:pt x="34217" y="21136"/>
                  </a:lnTo>
                  <a:lnTo>
                    <a:pt x="34686" y="20902"/>
                  </a:lnTo>
                  <a:lnTo>
                    <a:pt x="35132" y="20643"/>
                  </a:lnTo>
                  <a:lnTo>
                    <a:pt x="35579" y="20361"/>
                  </a:lnTo>
                  <a:lnTo>
                    <a:pt x="36001" y="20056"/>
                  </a:lnTo>
                  <a:lnTo>
                    <a:pt x="36424" y="19727"/>
                  </a:lnTo>
                  <a:lnTo>
                    <a:pt x="36847" y="19375"/>
                  </a:lnTo>
                  <a:lnTo>
                    <a:pt x="37270" y="19023"/>
                  </a:lnTo>
                  <a:lnTo>
                    <a:pt x="37669" y="18647"/>
                  </a:lnTo>
                  <a:lnTo>
                    <a:pt x="38068" y="18248"/>
                  </a:lnTo>
                  <a:lnTo>
                    <a:pt x="38467" y="17825"/>
                  </a:lnTo>
                  <a:lnTo>
                    <a:pt x="38866" y="17402"/>
                  </a:lnTo>
                  <a:lnTo>
                    <a:pt x="39242" y="16956"/>
                  </a:lnTo>
                  <a:lnTo>
                    <a:pt x="39970" y="16064"/>
                  </a:lnTo>
                  <a:lnTo>
                    <a:pt x="40675" y="15101"/>
                  </a:lnTo>
                  <a:lnTo>
                    <a:pt x="41356" y="14115"/>
                  </a:lnTo>
                  <a:lnTo>
                    <a:pt x="42013" y="13105"/>
                  </a:lnTo>
                  <a:lnTo>
                    <a:pt x="42624" y="12071"/>
                  </a:lnTo>
                  <a:lnTo>
                    <a:pt x="43211" y="11038"/>
                  </a:lnTo>
                  <a:lnTo>
                    <a:pt x="43775" y="10005"/>
                  </a:lnTo>
                  <a:lnTo>
                    <a:pt x="44291" y="8995"/>
                  </a:lnTo>
                  <a:lnTo>
                    <a:pt x="44784" y="7985"/>
                  </a:lnTo>
                  <a:lnTo>
                    <a:pt x="45231" y="6999"/>
                  </a:lnTo>
                  <a:lnTo>
                    <a:pt x="45653" y="6036"/>
                  </a:lnTo>
                  <a:lnTo>
                    <a:pt x="46053" y="5120"/>
                  </a:lnTo>
                  <a:lnTo>
                    <a:pt x="46734" y="3453"/>
                  </a:lnTo>
                  <a:lnTo>
                    <a:pt x="47250" y="2044"/>
                  </a:lnTo>
                  <a:lnTo>
                    <a:pt x="47626" y="940"/>
                  </a:lnTo>
                  <a:lnTo>
                    <a:pt x="47955" y="1"/>
                  </a:lnTo>
                  <a:lnTo>
                    <a:pt x="45912" y="165"/>
                  </a:lnTo>
                  <a:lnTo>
                    <a:pt x="43892" y="306"/>
                  </a:lnTo>
                  <a:lnTo>
                    <a:pt x="41872" y="423"/>
                  </a:lnTo>
                  <a:lnTo>
                    <a:pt x="39900" y="541"/>
                  </a:lnTo>
                  <a:lnTo>
                    <a:pt x="37927" y="611"/>
                  </a:lnTo>
                  <a:lnTo>
                    <a:pt x="36001" y="658"/>
                  </a:lnTo>
                  <a:lnTo>
                    <a:pt x="34076" y="682"/>
                  </a:lnTo>
                  <a:lnTo>
                    <a:pt x="32173" y="705"/>
                  </a:lnTo>
                  <a:lnTo>
                    <a:pt x="30271" y="682"/>
                  </a:lnTo>
                  <a:lnTo>
                    <a:pt x="28416" y="658"/>
                  </a:lnTo>
                  <a:lnTo>
                    <a:pt x="26561" y="588"/>
                  </a:lnTo>
                  <a:lnTo>
                    <a:pt x="24729" y="517"/>
                  </a:lnTo>
                  <a:lnTo>
                    <a:pt x="22921" y="423"/>
                  </a:lnTo>
                  <a:lnTo>
                    <a:pt x="21136" y="306"/>
                  </a:lnTo>
                  <a:lnTo>
                    <a:pt x="19351" y="165"/>
                  </a:lnTo>
                  <a:lnTo>
                    <a:pt x="175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216;p27"/>
            <p:cNvSpPr/>
            <p:nvPr/>
          </p:nvSpPr>
          <p:spPr>
            <a:xfrm>
              <a:off x="5309300" y="6579925"/>
              <a:ext cx="590650" cy="16450"/>
            </a:xfrm>
            <a:custGeom>
              <a:avLst/>
              <a:gdLst/>
              <a:ahLst/>
              <a:cxnLst/>
              <a:rect l="l" t="t" r="r" b="b"/>
              <a:pathLst>
                <a:path w="23626" h="658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8294" y="634"/>
                  </a:lnTo>
                  <a:lnTo>
                    <a:pt x="23414" y="658"/>
                  </a:lnTo>
                  <a:lnTo>
                    <a:pt x="23508" y="634"/>
                  </a:lnTo>
                  <a:lnTo>
                    <a:pt x="23578" y="587"/>
                  </a:lnTo>
                  <a:lnTo>
                    <a:pt x="23625" y="493"/>
                  </a:lnTo>
                  <a:lnTo>
                    <a:pt x="23625" y="400"/>
                  </a:lnTo>
                  <a:lnTo>
                    <a:pt x="23625" y="306"/>
                  </a:lnTo>
                  <a:lnTo>
                    <a:pt x="23578" y="212"/>
                  </a:lnTo>
                  <a:lnTo>
                    <a:pt x="23508" y="165"/>
                  </a:lnTo>
                  <a:lnTo>
                    <a:pt x="23414" y="141"/>
                  </a:lnTo>
                  <a:lnTo>
                    <a:pt x="5331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217;p27"/>
            <p:cNvSpPr/>
            <p:nvPr/>
          </p:nvSpPr>
          <p:spPr>
            <a:xfrm>
              <a:off x="5291100" y="6641575"/>
              <a:ext cx="508450" cy="13525"/>
            </a:xfrm>
            <a:custGeom>
              <a:avLst/>
              <a:gdLst/>
              <a:ahLst/>
              <a:cxnLst/>
              <a:rect l="l" t="t" r="r" b="b"/>
              <a:pathLst>
                <a:path w="20338" h="541" extrusionOk="0">
                  <a:moveTo>
                    <a:pt x="235" y="0"/>
                  </a:moveTo>
                  <a:lnTo>
                    <a:pt x="141" y="24"/>
                  </a:lnTo>
                  <a:lnTo>
                    <a:pt x="47" y="94"/>
                  </a:lnTo>
                  <a:lnTo>
                    <a:pt x="24" y="165"/>
                  </a:lnTo>
                  <a:lnTo>
                    <a:pt x="0" y="258"/>
                  </a:lnTo>
                  <a:lnTo>
                    <a:pt x="24" y="376"/>
                  </a:lnTo>
                  <a:lnTo>
                    <a:pt x="47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20103" y="540"/>
                  </a:lnTo>
                  <a:lnTo>
                    <a:pt x="20220" y="517"/>
                  </a:lnTo>
                  <a:lnTo>
                    <a:pt x="20290" y="446"/>
                  </a:lnTo>
                  <a:lnTo>
                    <a:pt x="20337" y="376"/>
                  </a:lnTo>
                  <a:lnTo>
                    <a:pt x="20337" y="258"/>
                  </a:lnTo>
                  <a:lnTo>
                    <a:pt x="20337" y="165"/>
                  </a:lnTo>
                  <a:lnTo>
                    <a:pt x="20290" y="94"/>
                  </a:lnTo>
                  <a:lnTo>
                    <a:pt x="20220" y="24"/>
                  </a:lnTo>
                  <a:lnTo>
                    <a:pt x="201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218;p27"/>
            <p:cNvSpPr/>
            <p:nvPr/>
          </p:nvSpPr>
          <p:spPr>
            <a:xfrm>
              <a:off x="5275825" y="6702625"/>
              <a:ext cx="455025" cy="14125"/>
            </a:xfrm>
            <a:custGeom>
              <a:avLst/>
              <a:gdLst/>
              <a:ahLst/>
              <a:cxnLst/>
              <a:rect l="l" t="t" r="r" b="b"/>
              <a:pathLst>
                <a:path w="18201" h="565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7"/>
                  </a:lnTo>
                  <a:lnTo>
                    <a:pt x="141" y="517"/>
                  </a:lnTo>
                  <a:lnTo>
                    <a:pt x="235" y="541"/>
                  </a:lnTo>
                  <a:lnTo>
                    <a:pt x="14021" y="564"/>
                  </a:lnTo>
                  <a:lnTo>
                    <a:pt x="17966" y="564"/>
                  </a:lnTo>
                  <a:lnTo>
                    <a:pt x="18083" y="541"/>
                  </a:lnTo>
                  <a:lnTo>
                    <a:pt x="18154" y="494"/>
                  </a:lnTo>
                  <a:lnTo>
                    <a:pt x="18201" y="400"/>
                  </a:lnTo>
                  <a:lnTo>
                    <a:pt x="18201" y="306"/>
                  </a:lnTo>
                  <a:lnTo>
                    <a:pt x="18201" y="212"/>
                  </a:lnTo>
                  <a:lnTo>
                    <a:pt x="18154" y="141"/>
                  </a:lnTo>
                  <a:lnTo>
                    <a:pt x="18083" y="71"/>
                  </a:lnTo>
                  <a:lnTo>
                    <a:pt x="17966" y="47"/>
                  </a:lnTo>
                  <a:lnTo>
                    <a:pt x="4181" y="24"/>
                  </a:lnTo>
                  <a:lnTo>
                    <a:pt x="2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219;p27"/>
            <p:cNvSpPr/>
            <p:nvPr/>
          </p:nvSpPr>
          <p:spPr>
            <a:xfrm>
              <a:off x="5251750" y="6768975"/>
              <a:ext cx="366375" cy="14100"/>
            </a:xfrm>
            <a:custGeom>
              <a:avLst/>
              <a:gdLst/>
              <a:ahLst/>
              <a:cxnLst/>
              <a:rect l="l" t="t" r="r" b="b"/>
              <a:pathLst>
                <a:path w="14655" h="564" extrusionOk="0">
                  <a:moveTo>
                    <a:pt x="212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12" y="517"/>
                  </a:lnTo>
                  <a:lnTo>
                    <a:pt x="14420" y="564"/>
                  </a:lnTo>
                  <a:lnTo>
                    <a:pt x="14537" y="540"/>
                  </a:lnTo>
                  <a:lnTo>
                    <a:pt x="14608" y="470"/>
                  </a:lnTo>
                  <a:lnTo>
                    <a:pt x="14655" y="376"/>
                  </a:lnTo>
                  <a:lnTo>
                    <a:pt x="14655" y="282"/>
                  </a:lnTo>
                  <a:lnTo>
                    <a:pt x="14655" y="188"/>
                  </a:lnTo>
                  <a:lnTo>
                    <a:pt x="14608" y="118"/>
                  </a:lnTo>
                  <a:lnTo>
                    <a:pt x="14537" y="47"/>
                  </a:lnTo>
                  <a:lnTo>
                    <a:pt x="14420" y="2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20;p27"/>
            <p:cNvSpPr/>
            <p:nvPr/>
          </p:nvSpPr>
          <p:spPr>
            <a:xfrm>
              <a:off x="5225325" y="6826500"/>
              <a:ext cx="537825" cy="17050"/>
            </a:xfrm>
            <a:custGeom>
              <a:avLst/>
              <a:gdLst/>
              <a:ahLst/>
              <a:cxnLst/>
              <a:rect l="l" t="t" r="r" b="b"/>
              <a:pathLst>
                <a:path w="21513" h="682" extrusionOk="0">
                  <a:moveTo>
                    <a:pt x="236" y="1"/>
                  </a:moveTo>
                  <a:lnTo>
                    <a:pt x="142" y="24"/>
                  </a:lnTo>
                  <a:lnTo>
                    <a:pt x="71" y="95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517"/>
                  </a:lnTo>
                  <a:lnTo>
                    <a:pt x="236" y="541"/>
                  </a:lnTo>
                  <a:lnTo>
                    <a:pt x="16651" y="658"/>
                  </a:lnTo>
                  <a:lnTo>
                    <a:pt x="21278" y="682"/>
                  </a:lnTo>
                  <a:lnTo>
                    <a:pt x="21371" y="658"/>
                  </a:lnTo>
                  <a:lnTo>
                    <a:pt x="21442" y="588"/>
                  </a:lnTo>
                  <a:lnTo>
                    <a:pt x="21489" y="517"/>
                  </a:lnTo>
                  <a:lnTo>
                    <a:pt x="21512" y="423"/>
                  </a:lnTo>
                  <a:lnTo>
                    <a:pt x="21489" y="329"/>
                  </a:lnTo>
                  <a:lnTo>
                    <a:pt x="21442" y="236"/>
                  </a:lnTo>
                  <a:lnTo>
                    <a:pt x="21371" y="189"/>
                  </a:lnTo>
                  <a:lnTo>
                    <a:pt x="21278" y="165"/>
                  </a:lnTo>
                  <a:lnTo>
                    <a:pt x="486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21;p27"/>
            <p:cNvSpPr/>
            <p:nvPr/>
          </p:nvSpPr>
          <p:spPr>
            <a:xfrm>
              <a:off x="5193625" y="6882275"/>
              <a:ext cx="409250" cy="18225"/>
            </a:xfrm>
            <a:custGeom>
              <a:avLst/>
              <a:gdLst/>
              <a:ahLst/>
              <a:cxnLst/>
              <a:rect l="l" t="t" r="r" b="b"/>
              <a:pathLst>
                <a:path w="16370" h="729" extrusionOk="0">
                  <a:moveTo>
                    <a:pt x="236" y="1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3"/>
                  </a:lnTo>
                  <a:lnTo>
                    <a:pt x="48" y="447"/>
                  </a:lnTo>
                  <a:lnTo>
                    <a:pt x="118" y="494"/>
                  </a:lnTo>
                  <a:lnTo>
                    <a:pt x="236" y="517"/>
                  </a:lnTo>
                  <a:lnTo>
                    <a:pt x="12588" y="682"/>
                  </a:lnTo>
                  <a:lnTo>
                    <a:pt x="16134" y="729"/>
                  </a:lnTo>
                  <a:lnTo>
                    <a:pt x="16252" y="705"/>
                  </a:lnTo>
                  <a:lnTo>
                    <a:pt x="16322" y="635"/>
                  </a:lnTo>
                  <a:lnTo>
                    <a:pt x="16369" y="564"/>
                  </a:lnTo>
                  <a:lnTo>
                    <a:pt x="16369" y="470"/>
                  </a:lnTo>
                  <a:lnTo>
                    <a:pt x="16369" y="353"/>
                  </a:lnTo>
                  <a:lnTo>
                    <a:pt x="16322" y="283"/>
                  </a:lnTo>
                  <a:lnTo>
                    <a:pt x="16252" y="212"/>
                  </a:lnTo>
                  <a:lnTo>
                    <a:pt x="16134" y="189"/>
                  </a:lnTo>
                  <a:lnTo>
                    <a:pt x="378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2;p27"/>
            <p:cNvSpPr/>
            <p:nvPr/>
          </p:nvSpPr>
          <p:spPr>
            <a:xfrm>
              <a:off x="5161350" y="6935125"/>
              <a:ext cx="502575" cy="18225"/>
            </a:xfrm>
            <a:custGeom>
              <a:avLst/>
              <a:gdLst/>
              <a:ahLst/>
              <a:cxnLst/>
              <a:rect l="l" t="t" r="r" b="b"/>
              <a:pathLst>
                <a:path w="20103" h="729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5547" y="681"/>
                  </a:lnTo>
                  <a:lnTo>
                    <a:pt x="19868" y="728"/>
                  </a:lnTo>
                  <a:lnTo>
                    <a:pt x="19985" y="705"/>
                  </a:lnTo>
                  <a:lnTo>
                    <a:pt x="20056" y="658"/>
                  </a:lnTo>
                  <a:lnTo>
                    <a:pt x="20079" y="564"/>
                  </a:lnTo>
                  <a:lnTo>
                    <a:pt x="20103" y="470"/>
                  </a:lnTo>
                  <a:lnTo>
                    <a:pt x="20079" y="376"/>
                  </a:lnTo>
                  <a:lnTo>
                    <a:pt x="20056" y="282"/>
                  </a:lnTo>
                  <a:lnTo>
                    <a:pt x="19985" y="235"/>
                  </a:lnTo>
                  <a:lnTo>
                    <a:pt x="19868" y="212"/>
                  </a:lnTo>
                  <a:lnTo>
                    <a:pt x="4579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23;p27"/>
            <p:cNvSpPr/>
            <p:nvPr/>
          </p:nvSpPr>
          <p:spPr>
            <a:xfrm>
              <a:off x="4028825" y="6174825"/>
              <a:ext cx="1557025" cy="892425"/>
            </a:xfrm>
            <a:custGeom>
              <a:avLst/>
              <a:gdLst/>
              <a:ahLst/>
              <a:cxnLst/>
              <a:rect l="l" t="t" r="r" b="b"/>
              <a:pathLst>
                <a:path w="62281" h="35697" extrusionOk="0">
                  <a:moveTo>
                    <a:pt x="0" y="0"/>
                  </a:moveTo>
                  <a:lnTo>
                    <a:pt x="587" y="24"/>
                  </a:lnTo>
                  <a:lnTo>
                    <a:pt x="1174" y="118"/>
                  </a:lnTo>
                  <a:lnTo>
                    <a:pt x="1738" y="235"/>
                  </a:lnTo>
                  <a:lnTo>
                    <a:pt x="2325" y="399"/>
                  </a:lnTo>
                  <a:lnTo>
                    <a:pt x="2889" y="634"/>
                  </a:lnTo>
                  <a:lnTo>
                    <a:pt x="3429" y="893"/>
                  </a:lnTo>
                  <a:lnTo>
                    <a:pt x="3992" y="1198"/>
                  </a:lnTo>
                  <a:lnTo>
                    <a:pt x="4533" y="1550"/>
                  </a:lnTo>
                  <a:lnTo>
                    <a:pt x="5096" y="1926"/>
                  </a:lnTo>
                  <a:lnTo>
                    <a:pt x="5636" y="2349"/>
                  </a:lnTo>
                  <a:lnTo>
                    <a:pt x="6153" y="2795"/>
                  </a:lnTo>
                  <a:lnTo>
                    <a:pt x="6693" y="3288"/>
                  </a:lnTo>
                  <a:lnTo>
                    <a:pt x="7210" y="3828"/>
                  </a:lnTo>
                  <a:lnTo>
                    <a:pt x="7750" y="4392"/>
                  </a:lnTo>
                  <a:lnTo>
                    <a:pt x="8266" y="4979"/>
                  </a:lnTo>
                  <a:lnTo>
                    <a:pt x="8783" y="5589"/>
                  </a:lnTo>
                  <a:lnTo>
                    <a:pt x="9276" y="6223"/>
                  </a:lnTo>
                  <a:lnTo>
                    <a:pt x="9793" y="6881"/>
                  </a:lnTo>
                  <a:lnTo>
                    <a:pt x="10286" y="7562"/>
                  </a:lnTo>
                  <a:lnTo>
                    <a:pt x="10803" y="8290"/>
                  </a:lnTo>
                  <a:lnTo>
                    <a:pt x="11789" y="9746"/>
                  </a:lnTo>
                  <a:lnTo>
                    <a:pt x="12775" y="11296"/>
                  </a:lnTo>
                  <a:lnTo>
                    <a:pt x="13738" y="12893"/>
                  </a:lnTo>
                  <a:lnTo>
                    <a:pt x="14701" y="14513"/>
                  </a:lnTo>
                  <a:lnTo>
                    <a:pt x="15664" y="16181"/>
                  </a:lnTo>
                  <a:lnTo>
                    <a:pt x="16603" y="17848"/>
                  </a:lnTo>
                  <a:lnTo>
                    <a:pt x="18506" y="21183"/>
                  </a:lnTo>
                  <a:lnTo>
                    <a:pt x="19445" y="22803"/>
                  </a:lnTo>
                  <a:lnTo>
                    <a:pt x="20361" y="24400"/>
                  </a:lnTo>
                  <a:lnTo>
                    <a:pt x="21300" y="25927"/>
                  </a:lnTo>
                  <a:lnTo>
                    <a:pt x="22240" y="27406"/>
                  </a:lnTo>
                  <a:lnTo>
                    <a:pt x="23179" y="28815"/>
                  </a:lnTo>
                  <a:lnTo>
                    <a:pt x="23649" y="29473"/>
                  </a:lnTo>
                  <a:lnTo>
                    <a:pt x="24118" y="30107"/>
                  </a:lnTo>
                  <a:lnTo>
                    <a:pt x="24588" y="30718"/>
                  </a:lnTo>
                  <a:lnTo>
                    <a:pt x="25058" y="31305"/>
                  </a:lnTo>
                  <a:lnTo>
                    <a:pt x="25551" y="31868"/>
                  </a:lnTo>
                  <a:lnTo>
                    <a:pt x="26021" y="32385"/>
                  </a:lnTo>
                  <a:lnTo>
                    <a:pt x="26490" y="32878"/>
                  </a:lnTo>
                  <a:lnTo>
                    <a:pt x="26983" y="33348"/>
                  </a:lnTo>
                  <a:lnTo>
                    <a:pt x="27453" y="33771"/>
                  </a:lnTo>
                  <a:lnTo>
                    <a:pt x="27946" y="34146"/>
                  </a:lnTo>
                  <a:lnTo>
                    <a:pt x="28439" y="34499"/>
                  </a:lnTo>
                  <a:lnTo>
                    <a:pt x="28909" y="34804"/>
                  </a:lnTo>
                  <a:lnTo>
                    <a:pt x="29402" y="35062"/>
                  </a:lnTo>
                  <a:lnTo>
                    <a:pt x="29895" y="35297"/>
                  </a:lnTo>
                  <a:lnTo>
                    <a:pt x="30389" y="35461"/>
                  </a:lnTo>
                  <a:lnTo>
                    <a:pt x="30905" y="35579"/>
                  </a:lnTo>
                  <a:lnTo>
                    <a:pt x="31398" y="35673"/>
                  </a:lnTo>
                  <a:lnTo>
                    <a:pt x="31915" y="35696"/>
                  </a:lnTo>
                  <a:lnTo>
                    <a:pt x="62280" y="35696"/>
                  </a:lnTo>
                  <a:lnTo>
                    <a:pt x="61764" y="35673"/>
                  </a:lnTo>
                  <a:lnTo>
                    <a:pt x="61270" y="35579"/>
                  </a:lnTo>
                  <a:lnTo>
                    <a:pt x="60754" y="35461"/>
                  </a:lnTo>
                  <a:lnTo>
                    <a:pt x="60261" y="35297"/>
                  </a:lnTo>
                  <a:lnTo>
                    <a:pt x="59767" y="35062"/>
                  </a:lnTo>
                  <a:lnTo>
                    <a:pt x="59274" y="34804"/>
                  </a:lnTo>
                  <a:lnTo>
                    <a:pt x="58781" y="34499"/>
                  </a:lnTo>
                  <a:lnTo>
                    <a:pt x="58311" y="34146"/>
                  </a:lnTo>
                  <a:lnTo>
                    <a:pt x="57818" y="33771"/>
                  </a:lnTo>
                  <a:lnTo>
                    <a:pt x="57348" y="33348"/>
                  </a:lnTo>
                  <a:lnTo>
                    <a:pt x="56855" y="32878"/>
                  </a:lnTo>
                  <a:lnTo>
                    <a:pt x="56386" y="32385"/>
                  </a:lnTo>
                  <a:lnTo>
                    <a:pt x="55892" y="31868"/>
                  </a:lnTo>
                  <a:lnTo>
                    <a:pt x="55423" y="31305"/>
                  </a:lnTo>
                  <a:lnTo>
                    <a:pt x="54953" y="30718"/>
                  </a:lnTo>
                  <a:lnTo>
                    <a:pt x="54483" y="30107"/>
                  </a:lnTo>
                  <a:lnTo>
                    <a:pt x="54014" y="29473"/>
                  </a:lnTo>
                  <a:lnTo>
                    <a:pt x="53544" y="28815"/>
                  </a:lnTo>
                  <a:lnTo>
                    <a:pt x="52605" y="27406"/>
                  </a:lnTo>
                  <a:lnTo>
                    <a:pt x="51665" y="25927"/>
                  </a:lnTo>
                  <a:lnTo>
                    <a:pt x="50726" y="24400"/>
                  </a:lnTo>
                  <a:lnTo>
                    <a:pt x="49787" y="22803"/>
                  </a:lnTo>
                  <a:lnTo>
                    <a:pt x="48847" y="21183"/>
                  </a:lnTo>
                  <a:lnTo>
                    <a:pt x="46968" y="17848"/>
                  </a:lnTo>
                  <a:lnTo>
                    <a:pt x="46029" y="16181"/>
                  </a:lnTo>
                  <a:lnTo>
                    <a:pt x="45066" y="14513"/>
                  </a:lnTo>
                  <a:lnTo>
                    <a:pt x="44103" y="12893"/>
                  </a:lnTo>
                  <a:lnTo>
                    <a:pt x="43141" y="11296"/>
                  </a:lnTo>
                  <a:lnTo>
                    <a:pt x="42154" y="9746"/>
                  </a:lnTo>
                  <a:lnTo>
                    <a:pt x="41168" y="8290"/>
                  </a:lnTo>
                  <a:lnTo>
                    <a:pt x="40651" y="7562"/>
                  </a:lnTo>
                  <a:lnTo>
                    <a:pt x="40158" y="6881"/>
                  </a:lnTo>
                  <a:lnTo>
                    <a:pt x="39641" y="6223"/>
                  </a:lnTo>
                  <a:lnTo>
                    <a:pt x="39125" y="5589"/>
                  </a:lnTo>
                  <a:lnTo>
                    <a:pt x="38632" y="4979"/>
                  </a:lnTo>
                  <a:lnTo>
                    <a:pt x="38091" y="4392"/>
                  </a:lnTo>
                  <a:lnTo>
                    <a:pt x="37575" y="3828"/>
                  </a:lnTo>
                  <a:lnTo>
                    <a:pt x="37058" y="3288"/>
                  </a:lnTo>
                  <a:lnTo>
                    <a:pt x="36518" y="2795"/>
                  </a:lnTo>
                  <a:lnTo>
                    <a:pt x="35978" y="2349"/>
                  </a:lnTo>
                  <a:lnTo>
                    <a:pt x="35438" y="1926"/>
                  </a:lnTo>
                  <a:lnTo>
                    <a:pt x="34898" y="1550"/>
                  </a:lnTo>
                  <a:lnTo>
                    <a:pt x="34357" y="1198"/>
                  </a:lnTo>
                  <a:lnTo>
                    <a:pt x="33794" y="893"/>
                  </a:lnTo>
                  <a:lnTo>
                    <a:pt x="33230" y="634"/>
                  </a:lnTo>
                  <a:lnTo>
                    <a:pt x="32667" y="399"/>
                  </a:lnTo>
                  <a:lnTo>
                    <a:pt x="32103" y="235"/>
                  </a:lnTo>
                  <a:lnTo>
                    <a:pt x="31539" y="118"/>
                  </a:lnTo>
                  <a:lnTo>
                    <a:pt x="30952" y="24"/>
                  </a:lnTo>
                  <a:lnTo>
                    <a:pt x="3036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24;p27"/>
            <p:cNvSpPr/>
            <p:nvPr/>
          </p:nvSpPr>
          <p:spPr>
            <a:xfrm>
              <a:off x="3364800" y="6174825"/>
              <a:ext cx="1423175" cy="892425"/>
            </a:xfrm>
            <a:custGeom>
              <a:avLst/>
              <a:gdLst/>
              <a:ahLst/>
              <a:cxnLst/>
              <a:rect l="l" t="t" r="r" b="b"/>
              <a:pathLst>
                <a:path w="56927" h="35697" extrusionOk="0">
                  <a:moveTo>
                    <a:pt x="26561" y="0"/>
                  </a:moveTo>
                  <a:lnTo>
                    <a:pt x="25974" y="24"/>
                  </a:lnTo>
                  <a:lnTo>
                    <a:pt x="25387" y="118"/>
                  </a:lnTo>
                  <a:lnTo>
                    <a:pt x="24776" y="235"/>
                  </a:lnTo>
                  <a:lnTo>
                    <a:pt x="24189" y="399"/>
                  </a:lnTo>
                  <a:lnTo>
                    <a:pt x="23602" y="634"/>
                  </a:lnTo>
                  <a:lnTo>
                    <a:pt x="22991" y="893"/>
                  </a:lnTo>
                  <a:lnTo>
                    <a:pt x="22404" y="1198"/>
                  </a:lnTo>
                  <a:lnTo>
                    <a:pt x="21817" y="1550"/>
                  </a:lnTo>
                  <a:lnTo>
                    <a:pt x="21207" y="1926"/>
                  </a:lnTo>
                  <a:lnTo>
                    <a:pt x="20620" y="2349"/>
                  </a:lnTo>
                  <a:lnTo>
                    <a:pt x="20032" y="2795"/>
                  </a:lnTo>
                  <a:lnTo>
                    <a:pt x="19445" y="3288"/>
                  </a:lnTo>
                  <a:lnTo>
                    <a:pt x="18858" y="3828"/>
                  </a:lnTo>
                  <a:lnTo>
                    <a:pt x="18271" y="4392"/>
                  </a:lnTo>
                  <a:lnTo>
                    <a:pt x="17684" y="4979"/>
                  </a:lnTo>
                  <a:lnTo>
                    <a:pt x="17097" y="5589"/>
                  </a:lnTo>
                  <a:lnTo>
                    <a:pt x="16533" y="6223"/>
                  </a:lnTo>
                  <a:lnTo>
                    <a:pt x="15946" y="6881"/>
                  </a:lnTo>
                  <a:lnTo>
                    <a:pt x="15383" y="7562"/>
                  </a:lnTo>
                  <a:lnTo>
                    <a:pt x="14819" y="8290"/>
                  </a:lnTo>
                  <a:lnTo>
                    <a:pt x="14255" y="9018"/>
                  </a:lnTo>
                  <a:lnTo>
                    <a:pt x="13715" y="9746"/>
                  </a:lnTo>
                  <a:lnTo>
                    <a:pt x="12635" y="11296"/>
                  </a:lnTo>
                  <a:lnTo>
                    <a:pt x="11555" y="12893"/>
                  </a:lnTo>
                  <a:lnTo>
                    <a:pt x="10521" y="14513"/>
                  </a:lnTo>
                  <a:lnTo>
                    <a:pt x="9535" y="16181"/>
                  </a:lnTo>
                  <a:lnTo>
                    <a:pt x="8572" y="17848"/>
                  </a:lnTo>
                  <a:lnTo>
                    <a:pt x="7633" y="19516"/>
                  </a:lnTo>
                  <a:lnTo>
                    <a:pt x="6740" y="21183"/>
                  </a:lnTo>
                  <a:lnTo>
                    <a:pt x="5895" y="22803"/>
                  </a:lnTo>
                  <a:lnTo>
                    <a:pt x="5096" y="24400"/>
                  </a:lnTo>
                  <a:lnTo>
                    <a:pt x="4345" y="25927"/>
                  </a:lnTo>
                  <a:lnTo>
                    <a:pt x="3640" y="27406"/>
                  </a:lnTo>
                  <a:lnTo>
                    <a:pt x="2396" y="30107"/>
                  </a:lnTo>
                  <a:lnTo>
                    <a:pt x="1386" y="32385"/>
                  </a:lnTo>
                  <a:lnTo>
                    <a:pt x="634" y="34146"/>
                  </a:lnTo>
                  <a:lnTo>
                    <a:pt x="0" y="35696"/>
                  </a:lnTo>
                  <a:lnTo>
                    <a:pt x="0" y="35696"/>
                  </a:lnTo>
                  <a:lnTo>
                    <a:pt x="1926" y="35532"/>
                  </a:lnTo>
                  <a:lnTo>
                    <a:pt x="3828" y="35414"/>
                  </a:lnTo>
                  <a:lnTo>
                    <a:pt x="5754" y="35297"/>
                  </a:lnTo>
                  <a:lnTo>
                    <a:pt x="7656" y="35227"/>
                  </a:lnTo>
                  <a:lnTo>
                    <a:pt x="9558" y="35156"/>
                  </a:lnTo>
                  <a:lnTo>
                    <a:pt x="11461" y="35109"/>
                  </a:lnTo>
                  <a:lnTo>
                    <a:pt x="13363" y="35062"/>
                  </a:lnTo>
                  <a:lnTo>
                    <a:pt x="17167" y="35062"/>
                  </a:lnTo>
                  <a:lnTo>
                    <a:pt x="19046" y="35086"/>
                  </a:lnTo>
                  <a:lnTo>
                    <a:pt x="20948" y="35133"/>
                  </a:lnTo>
                  <a:lnTo>
                    <a:pt x="22827" y="35203"/>
                  </a:lnTo>
                  <a:lnTo>
                    <a:pt x="24729" y="35297"/>
                  </a:lnTo>
                  <a:lnTo>
                    <a:pt x="26608" y="35414"/>
                  </a:lnTo>
                  <a:lnTo>
                    <a:pt x="28487" y="35532"/>
                  </a:lnTo>
                  <a:lnTo>
                    <a:pt x="30365" y="35696"/>
                  </a:lnTo>
                  <a:lnTo>
                    <a:pt x="31000" y="34146"/>
                  </a:lnTo>
                  <a:lnTo>
                    <a:pt x="31751" y="32385"/>
                  </a:lnTo>
                  <a:lnTo>
                    <a:pt x="32737" y="30107"/>
                  </a:lnTo>
                  <a:lnTo>
                    <a:pt x="33982" y="27406"/>
                  </a:lnTo>
                  <a:lnTo>
                    <a:pt x="34687" y="25927"/>
                  </a:lnTo>
                  <a:lnTo>
                    <a:pt x="35462" y="24400"/>
                  </a:lnTo>
                  <a:lnTo>
                    <a:pt x="36260" y="22803"/>
                  </a:lnTo>
                  <a:lnTo>
                    <a:pt x="37105" y="21183"/>
                  </a:lnTo>
                  <a:lnTo>
                    <a:pt x="37998" y="19516"/>
                  </a:lnTo>
                  <a:lnTo>
                    <a:pt x="38914" y="17848"/>
                  </a:lnTo>
                  <a:lnTo>
                    <a:pt x="39900" y="16181"/>
                  </a:lnTo>
                  <a:lnTo>
                    <a:pt x="40886" y="14513"/>
                  </a:lnTo>
                  <a:lnTo>
                    <a:pt x="41920" y="12893"/>
                  </a:lnTo>
                  <a:lnTo>
                    <a:pt x="42977" y="11296"/>
                  </a:lnTo>
                  <a:lnTo>
                    <a:pt x="44080" y="9746"/>
                  </a:lnTo>
                  <a:lnTo>
                    <a:pt x="44620" y="9018"/>
                  </a:lnTo>
                  <a:lnTo>
                    <a:pt x="45184" y="8290"/>
                  </a:lnTo>
                  <a:lnTo>
                    <a:pt x="45748" y="7562"/>
                  </a:lnTo>
                  <a:lnTo>
                    <a:pt x="46311" y="6881"/>
                  </a:lnTo>
                  <a:lnTo>
                    <a:pt x="46898" y="6223"/>
                  </a:lnTo>
                  <a:lnTo>
                    <a:pt x="47462" y="5589"/>
                  </a:lnTo>
                  <a:lnTo>
                    <a:pt x="48049" y="4979"/>
                  </a:lnTo>
                  <a:lnTo>
                    <a:pt x="48613" y="4392"/>
                  </a:lnTo>
                  <a:lnTo>
                    <a:pt x="49200" y="3828"/>
                  </a:lnTo>
                  <a:lnTo>
                    <a:pt x="49787" y="3288"/>
                  </a:lnTo>
                  <a:lnTo>
                    <a:pt x="50398" y="2795"/>
                  </a:lnTo>
                  <a:lnTo>
                    <a:pt x="50985" y="2349"/>
                  </a:lnTo>
                  <a:lnTo>
                    <a:pt x="51572" y="1926"/>
                  </a:lnTo>
                  <a:lnTo>
                    <a:pt x="52159" y="1550"/>
                  </a:lnTo>
                  <a:lnTo>
                    <a:pt x="52769" y="1198"/>
                  </a:lnTo>
                  <a:lnTo>
                    <a:pt x="53357" y="893"/>
                  </a:lnTo>
                  <a:lnTo>
                    <a:pt x="53944" y="634"/>
                  </a:lnTo>
                  <a:lnTo>
                    <a:pt x="54554" y="399"/>
                  </a:lnTo>
                  <a:lnTo>
                    <a:pt x="55141" y="235"/>
                  </a:lnTo>
                  <a:lnTo>
                    <a:pt x="55728" y="118"/>
                  </a:lnTo>
                  <a:lnTo>
                    <a:pt x="56339" y="24"/>
                  </a:lnTo>
                  <a:lnTo>
                    <a:pt x="569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25;p27"/>
            <p:cNvSpPr/>
            <p:nvPr/>
          </p:nvSpPr>
          <p:spPr>
            <a:xfrm>
              <a:off x="3924900" y="6264650"/>
              <a:ext cx="569525" cy="12925"/>
            </a:xfrm>
            <a:custGeom>
              <a:avLst/>
              <a:gdLst/>
              <a:ahLst/>
              <a:cxnLst/>
              <a:rect l="l" t="t" r="r" b="b"/>
              <a:pathLst>
                <a:path w="22781" h="517" extrusionOk="0">
                  <a:moveTo>
                    <a:pt x="235" y="0"/>
                  </a:moveTo>
                  <a:lnTo>
                    <a:pt x="118" y="24"/>
                  </a:lnTo>
                  <a:lnTo>
                    <a:pt x="47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47" y="446"/>
                  </a:lnTo>
                  <a:lnTo>
                    <a:pt x="118" y="493"/>
                  </a:lnTo>
                  <a:lnTo>
                    <a:pt x="235" y="517"/>
                  </a:lnTo>
                  <a:lnTo>
                    <a:pt x="22545" y="517"/>
                  </a:lnTo>
                  <a:lnTo>
                    <a:pt x="22639" y="493"/>
                  </a:lnTo>
                  <a:lnTo>
                    <a:pt x="22710" y="446"/>
                  </a:lnTo>
                  <a:lnTo>
                    <a:pt x="22757" y="353"/>
                  </a:lnTo>
                  <a:lnTo>
                    <a:pt x="22780" y="259"/>
                  </a:lnTo>
                  <a:lnTo>
                    <a:pt x="22757" y="165"/>
                  </a:lnTo>
                  <a:lnTo>
                    <a:pt x="22710" y="71"/>
                  </a:lnTo>
                  <a:lnTo>
                    <a:pt x="22639" y="24"/>
                  </a:lnTo>
                  <a:lnTo>
                    <a:pt x="225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26;p27"/>
            <p:cNvSpPr/>
            <p:nvPr/>
          </p:nvSpPr>
          <p:spPr>
            <a:xfrm>
              <a:off x="3853850" y="6316900"/>
              <a:ext cx="475575" cy="12925"/>
            </a:xfrm>
            <a:custGeom>
              <a:avLst/>
              <a:gdLst/>
              <a:ahLst/>
              <a:cxnLst/>
              <a:rect l="l" t="t" r="r" b="b"/>
              <a:pathLst>
                <a:path w="19023" h="517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8788" y="517"/>
                  </a:lnTo>
                  <a:lnTo>
                    <a:pt x="18906" y="494"/>
                  </a:lnTo>
                  <a:lnTo>
                    <a:pt x="18976" y="447"/>
                  </a:lnTo>
                  <a:lnTo>
                    <a:pt x="19023" y="353"/>
                  </a:lnTo>
                  <a:lnTo>
                    <a:pt x="19023" y="259"/>
                  </a:lnTo>
                  <a:lnTo>
                    <a:pt x="19023" y="165"/>
                  </a:lnTo>
                  <a:lnTo>
                    <a:pt x="18976" y="71"/>
                  </a:lnTo>
                  <a:lnTo>
                    <a:pt x="18906" y="24"/>
                  </a:lnTo>
                  <a:lnTo>
                    <a:pt x="187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27;p27"/>
            <p:cNvSpPr/>
            <p:nvPr/>
          </p:nvSpPr>
          <p:spPr>
            <a:xfrm>
              <a:off x="3801025" y="6379125"/>
              <a:ext cx="455600" cy="12950"/>
            </a:xfrm>
            <a:custGeom>
              <a:avLst/>
              <a:gdLst/>
              <a:ahLst/>
              <a:cxnLst/>
              <a:rect l="l" t="t" r="r" b="b"/>
              <a:pathLst>
                <a:path w="18224" h="518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7989" y="517"/>
                  </a:lnTo>
                  <a:lnTo>
                    <a:pt x="18083" y="494"/>
                  </a:lnTo>
                  <a:lnTo>
                    <a:pt x="18153" y="423"/>
                  </a:lnTo>
                  <a:lnTo>
                    <a:pt x="18200" y="353"/>
                  </a:lnTo>
                  <a:lnTo>
                    <a:pt x="18224" y="259"/>
                  </a:lnTo>
                  <a:lnTo>
                    <a:pt x="18200" y="165"/>
                  </a:lnTo>
                  <a:lnTo>
                    <a:pt x="18153" y="71"/>
                  </a:lnTo>
                  <a:lnTo>
                    <a:pt x="18083" y="24"/>
                  </a:lnTo>
                  <a:lnTo>
                    <a:pt x="179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28;p27"/>
            <p:cNvSpPr/>
            <p:nvPr/>
          </p:nvSpPr>
          <p:spPr>
            <a:xfrm>
              <a:off x="3682425" y="6572875"/>
              <a:ext cx="571850" cy="21150"/>
            </a:xfrm>
            <a:custGeom>
              <a:avLst/>
              <a:gdLst/>
              <a:ahLst/>
              <a:cxnLst/>
              <a:rect l="l" t="t" r="r" b="b"/>
              <a:pathLst>
                <a:path w="22874" h="846" extrusionOk="0">
                  <a:moveTo>
                    <a:pt x="22639" y="0"/>
                  </a:moveTo>
                  <a:lnTo>
                    <a:pt x="5167" y="259"/>
                  </a:lnTo>
                  <a:lnTo>
                    <a:pt x="235" y="329"/>
                  </a:lnTo>
                  <a:lnTo>
                    <a:pt x="141" y="353"/>
                  </a:lnTo>
                  <a:lnTo>
                    <a:pt x="47" y="400"/>
                  </a:lnTo>
                  <a:lnTo>
                    <a:pt x="24" y="494"/>
                  </a:lnTo>
                  <a:lnTo>
                    <a:pt x="0" y="588"/>
                  </a:lnTo>
                  <a:lnTo>
                    <a:pt x="24" y="682"/>
                  </a:lnTo>
                  <a:lnTo>
                    <a:pt x="47" y="775"/>
                  </a:lnTo>
                  <a:lnTo>
                    <a:pt x="141" y="822"/>
                  </a:lnTo>
                  <a:lnTo>
                    <a:pt x="235" y="846"/>
                  </a:lnTo>
                  <a:lnTo>
                    <a:pt x="17707" y="611"/>
                  </a:lnTo>
                  <a:lnTo>
                    <a:pt x="22639" y="541"/>
                  </a:lnTo>
                  <a:lnTo>
                    <a:pt x="22733" y="517"/>
                  </a:lnTo>
                  <a:lnTo>
                    <a:pt x="22804" y="447"/>
                  </a:lnTo>
                  <a:lnTo>
                    <a:pt x="22851" y="376"/>
                  </a:lnTo>
                  <a:lnTo>
                    <a:pt x="22874" y="259"/>
                  </a:lnTo>
                  <a:lnTo>
                    <a:pt x="22851" y="165"/>
                  </a:lnTo>
                  <a:lnTo>
                    <a:pt x="22804" y="94"/>
                  </a:lnTo>
                  <a:lnTo>
                    <a:pt x="22733" y="24"/>
                  </a:lnTo>
                  <a:lnTo>
                    <a:pt x="226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29;p27"/>
            <p:cNvSpPr/>
            <p:nvPr/>
          </p:nvSpPr>
          <p:spPr>
            <a:xfrm>
              <a:off x="3641325" y="6646275"/>
              <a:ext cx="452675" cy="14700"/>
            </a:xfrm>
            <a:custGeom>
              <a:avLst/>
              <a:gdLst/>
              <a:ahLst/>
              <a:cxnLst/>
              <a:rect l="l" t="t" r="r" b="b"/>
              <a:pathLst>
                <a:path w="18107" h="588" extrusionOk="0">
                  <a:moveTo>
                    <a:pt x="17872" y="0"/>
                  </a:moveTo>
                  <a:lnTo>
                    <a:pt x="4134" y="47"/>
                  </a:lnTo>
                  <a:lnTo>
                    <a:pt x="235" y="70"/>
                  </a:lnTo>
                  <a:lnTo>
                    <a:pt x="118" y="94"/>
                  </a:lnTo>
                  <a:lnTo>
                    <a:pt x="47" y="141"/>
                  </a:lnTo>
                  <a:lnTo>
                    <a:pt x="24" y="235"/>
                  </a:lnTo>
                  <a:lnTo>
                    <a:pt x="0" y="329"/>
                  </a:lnTo>
                  <a:lnTo>
                    <a:pt x="24" y="423"/>
                  </a:lnTo>
                  <a:lnTo>
                    <a:pt x="47" y="517"/>
                  </a:lnTo>
                  <a:lnTo>
                    <a:pt x="118" y="564"/>
                  </a:lnTo>
                  <a:lnTo>
                    <a:pt x="235" y="587"/>
                  </a:lnTo>
                  <a:lnTo>
                    <a:pt x="13974" y="540"/>
                  </a:lnTo>
                  <a:lnTo>
                    <a:pt x="17872" y="540"/>
                  </a:lnTo>
                  <a:lnTo>
                    <a:pt x="17989" y="517"/>
                  </a:lnTo>
                  <a:lnTo>
                    <a:pt x="18060" y="446"/>
                  </a:lnTo>
                  <a:lnTo>
                    <a:pt x="18107" y="376"/>
                  </a:lnTo>
                  <a:lnTo>
                    <a:pt x="18107" y="282"/>
                  </a:lnTo>
                  <a:lnTo>
                    <a:pt x="18107" y="164"/>
                  </a:lnTo>
                  <a:lnTo>
                    <a:pt x="18060" y="94"/>
                  </a:lnTo>
                  <a:lnTo>
                    <a:pt x="17989" y="24"/>
                  </a:lnTo>
                  <a:lnTo>
                    <a:pt x="1787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230;p27"/>
            <p:cNvSpPr/>
            <p:nvPr/>
          </p:nvSpPr>
          <p:spPr>
            <a:xfrm>
              <a:off x="3609025" y="6719650"/>
              <a:ext cx="480875" cy="15300"/>
            </a:xfrm>
            <a:custGeom>
              <a:avLst/>
              <a:gdLst/>
              <a:ahLst/>
              <a:cxnLst/>
              <a:rect l="l" t="t" r="r" b="b"/>
              <a:pathLst>
                <a:path w="19235" h="612" extrusionOk="0">
                  <a:moveTo>
                    <a:pt x="19000" y="1"/>
                  </a:moveTo>
                  <a:lnTo>
                    <a:pt x="4392" y="71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65"/>
                  </a:lnTo>
                  <a:lnTo>
                    <a:pt x="24" y="259"/>
                  </a:lnTo>
                  <a:lnTo>
                    <a:pt x="1" y="353"/>
                  </a:lnTo>
                  <a:lnTo>
                    <a:pt x="24" y="447"/>
                  </a:lnTo>
                  <a:lnTo>
                    <a:pt x="71" y="517"/>
                  </a:lnTo>
                  <a:lnTo>
                    <a:pt x="142" y="588"/>
                  </a:lnTo>
                  <a:lnTo>
                    <a:pt x="236" y="611"/>
                  </a:lnTo>
                  <a:lnTo>
                    <a:pt x="14843" y="541"/>
                  </a:lnTo>
                  <a:lnTo>
                    <a:pt x="19000" y="517"/>
                  </a:lnTo>
                  <a:lnTo>
                    <a:pt x="19094" y="494"/>
                  </a:lnTo>
                  <a:lnTo>
                    <a:pt x="19164" y="447"/>
                  </a:lnTo>
                  <a:lnTo>
                    <a:pt x="19211" y="353"/>
                  </a:lnTo>
                  <a:lnTo>
                    <a:pt x="19234" y="259"/>
                  </a:lnTo>
                  <a:lnTo>
                    <a:pt x="19211" y="165"/>
                  </a:lnTo>
                  <a:lnTo>
                    <a:pt x="19164" y="71"/>
                  </a:lnTo>
                  <a:lnTo>
                    <a:pt x="19094" y="24"/>
                  </a:lnTo>
                  <a:lnTo>
                    <a:pt x="1900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231;p27"/>
            <p:cNvSpPr/>
            <p:nvPr/>
          </p:nvSpPr>
          <p:spPr>
            <a:xfrm>
              <a:off x="3588475" y="6780125"/>
              <a:ext cx="368725" cy="18225"/>
            </a:xfrm>
            <a:custGeom>
              <a:avLst/>
              <a:gdLst/>
              <a:ahLst/>
              <a:cxnLst/>
              <a:rect l="l" t="t" r="r" b="b"/>
              <a:pathLst>
                <a:path w="14749" h="729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4514" y="728"/>
                  </a:lnTo>
                  <a:lnTo>
                    <a:pt x="14608" y="705"/>
                  </a:lnTo>
                  <a:lnTo>
                    <a:pt x="14679" y="658"/>
                  </a:lnTo>
                  <a:lnTo>
                    <a:pt x="14725" y="564"/>
                  </a:lnTo>
                  <a:lnTo>
                    <a:pt x="14749" y="470"/>
                  </a:lnTo>
                  <a:lnTo>
                    <a:pt x="14725" y="376"/>
                  </a:lnTo>
                  <a:lnTo>
                    <a:pt x="14679" y="282"/>
                  </a:lnTo>
                  <a:lnTo>
                    <a:pt x="14608" y="235"/>
                  </a:lnTo>
                  <a:lnTo>
                    <a:pt x="14514" y="212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232;p27"/>
            <p:cNvSpPr/>
            <p:nvPr/>
          </p:nvSpPr>
          <p:spPr>
            <a:xfrm>
              <a:off x="3572625" y="6855275"/>
              <a:ext cx="489675" cy="14700"/>
            </a:xfrm>
            <a:custGeom>
              <a:avLst/>
              <a:gdLst/>
              <a:ahLst/>
              <a:cxnLst/>
              <a:rect l="l" t="t" r="r" b="b"/>
              <a:pathLst>
                <a:path w="19587" h="588" extrusionOk="0">
                  <a:moveTo>
                    <a:pt x="19352" y="0"/>
                  </a:moveTo>
                  <a:lnTo>
                    <a:pt x="4439" y="47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41"/>
                  </a:lnTo>
                  <a:lnTo>
                    <a:pt x="24" y="235"/>
                  </a:lnTo>
                  <a:lnTo>
                    <a:pt x="1" y="329"/>
                  </a:lnTo>
                  <a:lnTo>
                    <a:pt x="24" y="423"/>
                  </a:lnTo>
                  <a:lnTo>
                    <a:pt x="71" y="517"/>
                  </a:lnTo>
                  <a:lnTo>
                    <a:pt x="142" y="564"/>
                  </a:lnTo>
                  <a:lnTo>
                    <a:pt x="236" y="588"/>
                  </a:lnTo>
                  <a:lnTo>
                    <a:pt x="15148" y="541"/>
                  </a:lnTo>
                  <a:lnTo>
                    <a:pt x="19352" y="517"/>
                  </a:lnTo>
                  <a:lnTo>
                    <a:pt x="19446" y="517"/>
                  </a:lnTo>
                  <a:lnTo>
                    <a:pt x="19516" y="447"/>
                  </a:lnTo>
                  <a:lnTo>
                    <a:pt x="19563" y="353"/>
                  </a:lnTo>
                  <a:lnTo>
                    <a:pt x="19587" y="259"/>
                  </a:lnTo>
                  <a:lnTo>
                    <a:pt x="19563" y="165"/>
                  </a:lnTo>
                  <a:lnTo>
                    <a:pt x="19516" y="94"/>
                  </a:lnTo>
                  <a:lnTo>
                    <a:pt x="19446" y="24"/>
                  </a:lnTo>
                  <a:lnTo>
                    <a:pt x="19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233;p27"/>
            <p:cNvSpPr/>
            <p:nvPr/>
          </p:nvSpPr>
          <p:spPr>
            <a:xfrm>
              <a:off x="3771650" y="6434325"/>
              <a:ext cx="441550" cy="18225"/>
            </a:xfrm>
            <a:custGeom>
              <a:avLst/>
              <a:gdLst/>
              <a:ahLst/>
              <a:cxnLst/>
              <a:rect l="l" t="t" r="r" b="b"/>
              <a:pathLst>
                <a:path w="17662" h="729" extrusionOk="0">
                  <a:moveTo>
                    <a:pt x="236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36" y="517"/>
                  </a:lnTo>
                  <a:lnTo>
                    <a:pt x="13645" y="681"/>
                  </a:lnTo>
                  <a:lnTo>
                    <a:pt x="17426" y="728"/>
                  </a:lnTo>
                  <a:lnTo>
                    <a:pt x="17520" y="705"/>
                  </a:lnTo>
                  <a:lnTo>
                    <a:pt x="17591" y="634"/>
                  </a:lnTo>
                  <a:lnTo>
                    <a:pt x="17638" y="564"/>
                  </a:lnTo>
                  <a:lnTo>
                    <a:pt x="17661" y="446"/>
                  </a:lnTo>
                  <a:lnTo>
                    <a:pt x="17638" y="352"/>
                  </a:lnTo>
                  <a:lnTo>
                    <a:pt x="17591" y="282"/>
                  </a:lnTo>
                  <a:lnTo>
                    <a:pt x="17520" y="212"/>
                  </a:lnTo>
                  <a:lnTo>
                    <a:pt x="17426" y="188"/>
                  </a:lnTo>
                  <a:lnTo>
                    <a:pt x="4017" y="47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234;p27"/>
            <p:cNvSpPr/>
            <p:nvPr/>
          </p:nvSpPr>
          <p:spPr>
            <a:xfrm>
              <a:off x="3900250" y="6910450"/>
              <a:ext cx="189650" cy="95725"/>
            </a:xfrm>
            <a:custGeom>
              <a:avLst/>
              <a:gdLst/>
              <a:ahLst/>
              <a:cxnLst/>
              <a:rect l="l" t="t" r="r" b="b"/>
              <a:pathLst>
                <a:path w="7586" h="3829" extrusionOk="0">
                  <a:moveTo>
                    <a:pt x="3405" y="1"/>
                  </a:moveTo>
                  <a:lnTo>
                    <a:pt x="3029" y="24"/>
                  </a:lnTo>
                  <a:lnTo>
                    <a:pt x="2677" y="71"/>
                  </a:lnTo>
                  <a:lnTo>
                    <a:pt x="2325" y="142"/>
                  </a:lnTo>
                  <a:lnTo>
                    <a:pt x="1996" y="236"/>
                  </a:lnTo>
                  <a:lnTo>
                    <a:pt x="1667" y="330"/>
                  </a:lnTo>
                  <a:lnTo>
                    <a:pt x="1386" y="424"/>
                  </a:lnTo>
                  <a:lnTo>
                    <a:pt x="1127" y="565"/>
                  </a:lnTo>
                  <a:lnTo>
                    <a:pt x="869" y="682"/>
                  </a:lnTo>
                  <a:lnTo>
                    <a:pt x="658" y="846"/>
                  </a:lnTo>
                  <a:lnTo>
                    <a:pt x="470" y="1011"/>
                  </a:lnTo>
                  <a:lnTo>
                    <a:pt x="305" y="1175"/>
                  </a:lnTo>
                  <a:lnTo>
                    <a:pt x="188" y="1340"/>
                  </a:lnTo>
                  <a:lnTo>
                    <a:pt x="94" y="1527"/>
                  </a:lnTo>
                  <a:lnTo>
                    <a:pt x="23" y="1715"/>
                  </a:lnTo>
                  <a:lnTo>
                    <a:pt x="0" y="1927"/>
                  </a:lnTo>
                  <a:lnTo>
                    <a:pt x="23" y="2115"/>
                  </a:lnTo>
                  <a:lnTo>
                    <a:pt x="94" y="2302"/>
                  </a:lnTo>
                  <a:lnTo>
                    <a:pt x="188" y="2490"/>
                  </a:lnTo>
                  <a:lnTo>
                    <a:pt x="305" y="2655"/>
                  </a:lnTo>
                  <a:lnTo>
                    <a:pt x="470" y="2843"/>
                  </a:lnTo>
                  <a:lnTo>
                    <a:pt x="658" y="2983"/>
                  </a:lnTo>
                  <a:lnTo>
                    <a:pt x="869" y="3148"/>
                  </a:lnTo>
                  <a:lnTo>
                    <a:pt x="1127" y="3289"/>
                  </a:lnTo>
                  <a:lnTo>
                    <a:pt x="1386" y="3406"/>
                  </a:lnTo>
                  <a:lnTo>
                    <a:pt x="1667" y="3524"/>
                  </a:lnTo>
                  <a:lnTo>
                    <a:pt x="1996" y="3618"/>
                  </a:lnTo>
                  <a:lnTo>
                    <a:pt x="2325" y="3688"/>
                  </a:lnTo>
                  <a:lnTo>
                    <a:pt x="2677" y="3758"/>
                  </a:lnTo>
                  <a:lnTo>
                    <a:pt x="3029" y="3805"/>
                  </a:lnTo>
                  <a:lnTo>
                    <a:pt x="3405" y="3829"/>
                  </a:lnTo>
                  <a:lnTo>
                    <a:pt x="4180" y="3829"/>
                  </a:lnTo>
                  <a:lnTo>
                    <a:pt x="4556" y="3805"/>
                  </a:lnTo>
                  <a:lnTo>
                    <a:pt x="4908" y="3758"/>
                  </a:lnTo>
                  <a:lnTo>
                    <a:pt x="5260" y="3688"/>
                  </a:lnTo>
                  <a:lnTo>
                    <a:pt x="5589" y="3618"/>
                  </a:lnTo>
                  <a:lnTo>
                    <a:pt x="5918" y="3524"/>
                  </a:lnTo>
                  <a:lnTo>
                    <a:pt x="6200" y="3406"/>
                  </a:lnTo>
                  <a:lnTo>
                    <a:pt x="6458" y="3289"/>
                  </a:lnTo>
                  <a:lnTo>
                    <a:pt x="6716" y="3148"/>
                  </a:lnTo>
                  <a:lnTo>
                    <a:pt x="6928" y="2983"/>
                  </a:lnTo>
                  <a:lnTo>
                    <a:pt x="7116" y="2843"/>
                  </a:lnTo>
                  <a:lnTo>
                    <a:pt x="7280" y="2655"/>
                  </a:lnTo>
                  <a:lnTo>
                    <a:pt x="7398" y="2490"/>
                  </a:lnTo>
                  <a:lnTo>
                    <a:pt x="7491" y="2302"/>
                  </a:lnTo>
                  <a:lnTo>
                    <a:pt x="7562" y="2115"/>
                  </a:lnTo>
                  <a:lnTo>
                    <a:pt x="7585" y="1927"/>
                  </a:lnTo>
                  <a:lnTo>
                    <a:pt x="7562" y="1715"/>
                  </a:lnTo>
                  <a:lnTo>
                    <a:pt x="7491" y="1527"/>
                  </a:lnTo>
                  <a:lnTo>
                    <a:pt x="7398" y="1340"/>
                  </a:lnTo>
                  <a:lnTo>
                    <a:pt x="7280" y="1175"/>
                  </a:lnTo>
                  <a:lnTo>
                    <a:pt x="7116" y="1011"/>
                  </a:lnTo>
                  <a:lnTo>
                    <a:pt x="6928" y="846"/>
                  </a:lnTo>
                  <a:lnTo>
                    <a:pt x="6716" y="682"/>
                  </a:lnTo>
                  <a:lnTo>
                    <a:pt x="6458" y="565"/>
                  </a:lnTo>
                  <a:lnTo>
                    <a:pt x="6200" y="424"/>
                  </a:lnTo>
                  <a:lnTo>
                    <a:pt x="5918" y="330"/>
                  </a:lnTo>
                  <a:lnTo>
                    <a:pt x="5589" y="236"/>
                  </a:lnTo>
                  <a:lnTo>
                    <a:pt x="5260" y="142"/>
                  </a:lnTo>
                  <a:lnTo>
                    <a:pt x="4908" y="71"/>
                  </a:lnTo>
                  <a:lnTo>
                    <a:pt x="4556" y="24"/>
                  </a:lnTo>
                  <a:lnTo>
                    <a:pt x="418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2" name="Google Shape;1482;p30"/>
          <p:cNvSpPr txBox="1">
            <a:spLocks noGrp="1"/>
          </p:cNvSpPr>
          <p:nvPr>
            <p:ph type="subTitle" idx="1"/>
          </p:nvPr>
        </p:nvSpPr>
        <p:spPr>
          <a:xfrm>
            <a:off x="1063868" y="1099595"/>
            <a:ext cx="7363500" cy="27876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sr-Latn-RS" dirty="0" smtClean="0">
                <a:solidFill>
                  <a:srgbClr val="FF0000"/>
                </a:solidFill>
              </a:rPr>
              <a:t>Radni odnos na određeno vreme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Latn-RS" dirty="0" smtClean="0"/>
              <a:t>Izvesne promene su izvršene u članu 37. Zakona o radu; </a:t>
            </a:r>
            <a:r>
              <a:rPr lang="en-US" dirty="0" err="1"/>
              <a:t>promene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zamišljene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fluktuaciju</a:t>
            </a:r>
            <a:r>
              <a:rPr lang="en-US" dirty="0"/>
              <a:t> </a:t>
            </a:r>
            <a:r>
              <a:rPr lang="en-US" dirty="0" err="1" smtClean="0"/>
              <a:t>zaposlenih</a:t>
            </a:r>
            <a:r>
              <a:rPr lang="sr-Latn-RS" dirty="0" smtClean="0"/>
              <a:t>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dirty="0" err="1"/>
              <a:t>M</a:t>
            </a:r>
            <a:r>
              <a:rPr lang="en-US" dirty="0" err="1" smtClean="0"/>
              <a:t>ogućnost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poslodavac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zaključi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zaposlenim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od 24 </a:t>
            </a:r>
            <a:r>
              <a:rPr lang="en-US" dirty="0" err="1" smtClean="0"/>
              <a:t>meseca</a:t>
            </a:r>
            <a:r>
              <a:rPr lang="en-US" dirty="0" smtClean="0"/>
              <a:t> </a:t>
            </a:r>
            <a:r>
              <a:rPr lang="en-US" dirty="0"/>
              <a:t>–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ucenjivanja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odricanjem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od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, da bi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bio </a:t>
            </a:r>
            <a:r>
              <a:rPr lang="en-US" dirty="0" err="1"/>
              <a:t>produžen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potpisan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 smtClean="0"/>
              <a:t>radu</a:t>
            </a:r>
            <a:r>
              <a:rPr lang="sr-Latn-RS" dirty="0" smtClean="0"/>
              <a:t>; što znači da to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nastavak</a:t>
            </a:r>
            <a:r>
              <a:rPr lang="en-US" dirty="0"/>
              <a:t> 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angažovanja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RS" dirty="0" smtClean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/>
              <a:t>Ono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pozitivno</a:t>
            </a:r>
            <a:r>
              <a:rPr lang="en-US" dirty="0"/>
              <a:t> u </a:t>
            </a:r>
            <a:r>
              <a:rPr lang="en-US" dirty="0" err="1"/>
              <a:t>izmenjenom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je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od </a:t>
            </a:r>
            <a:r>
              <a:rPr lang="en-US" dirty="0" err="1"/>
              <a:t>izuzetaka</a:t>
            </a:r>
            <a:r>
              <a:rPr lang="en-US" dirty="0"/>
              <a:t> </a:t>
            </a:r>
            <a:r>
              <a:rPr lang="en-US" dirty="0" err="1"/>
              <a:t>normirani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izlaze</a:t>
            </a:r>
            <a:r>
              <a:rPr lang="en-US" dirty="0"/>
              <a:t> u </a:t>
            </a:r>
            <a:r>
              <a:rPr lang="en-US" dirty="0" err="1"/>
              <a:t>susret</a:t>
            </a:r>
            <a:r>
              <a:rPr lang="en-US" dirty="0"/>
              <a:t> </a:t>
            </a:r>
            <a:r>
              <a:rPr lang="en-US" dirty="0" err="1"/>
              <a:t>potrebama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javile</a:t>
            </a:r>
            <a:r>
              <a:rPr lang="en-US" dirty="0"/>
              <a:t> u </a:t>
            </a:r>
            <a:r>
              <a:rPr lang="en-US" dirty="0" err="1"/>
              <a:t>prethodnoj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 smtClean="0"/>
              <a:t>.</a:t>
            </a:r>
            <a:endParaRPr lang="sr-Latn-RS" dirty="0" smtClean="0"/>
          </a:p>
          <a:p>
            <a:pPr marL="0" lvl="0" indent="0" algn="l"/>
            <a:r>
              <a:rPr lang="sr-Latn-RS" dirty="0" smtClean="0">
                <a:solidFill>
                  <a:srgbClr val="FF0000"/>
                </a:solidFill>
              </a:rPr>
              <a:t>Radni odnos sa nepunim radnim vremenom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je </a:t>
            </a:r>
            <a:r>
              <a:rPr lang="en-US" dirty="0" err="1"/>
              <a:t>kvalitetnije</a:t>
            </a:r>
            <a:r>
              <a:rPr lang="en-US" dirty="0"/>
              <a:t> </a:t>
            </a:r>
            <a:r>
              <a:rPr lang="en-US" dirty="0" err="1"/>
              <a:t>regulisan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posledicu</a:t>
            </a:r>
            <a:r>
              <a:rPr lang="en-US" dirty="0"/>
              <a:t> </a:t>
            </a:r>
            <a:r>
              <a:rPr lang="en-US" dirty="0" err="1"/>
              <a:t>sigurno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nepunim</a:t>
            </a:r>
            <a:r>
              <a:rPr lang="en-US" dirty="0"/>
              <a:t> </a:t>
            </a:r>
            <a:r>
              <a:rPr lang="en-US" dirty="0" err="1"/>
              <a:t>radnim</a:t>
            </a:r>
            <a:r>
              <a:rPr lang="en-US" dirty="0"/>
              <a:t> </a:t>
            </a:r>
            <a:r>
              <a:rPr lang="en-US" dirty="0" err="1"/>
              <a:t>radnim</a:t>
            </a:r>
            <a:r>
              <a:rPr lang="en-US" dirty="0"/>
              <a:t> </a:t>
            </a:r>
            <a:r>
              <a:rPr lang="en-US" dirty="0" err="1"/>
              <a:t>vremenom.Stavovi</a:t>
            </a:r>
            <a:r>
              <a:rPr lang="en-US" dirty="0"/>
              <a:t> 3-5. </a:t>
            </a:r>
            <a:r>
              <a:rPr lang="sr-Latn-RS" dirty="0" smtClean="0"/>
              <a:t>(člana 40)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potpuna</a:t>
            </a:r>
            <a:r>
              <a:rPr lang="en-US" dirty="0"/>
              <a:t> </a:t>
            </a:r>
            <a:r>
              <a:rPr lang="en-US" dirty="0" err="1"/>
              <a:t>novina</a:t>
            </a:r>
            <a:r>
              <a:rPr lang="en-US" dirty="0"/>
              <a:t> u </a:t>
            </a:r>
            <a:r>
              <a:rPr lang="en-US" dirty="0" err="1"/>
              <a:t>zakonodavstvu</a:t>
            </a:r>
            <a:endParaRPr dirty="0"/>
          </a:p>
        </p:txBody>
      </p:sp>
      <p:sp>
        <p:nvSpPr>
          <p:cNvPr id="1483" name="Google Shape;1483;p30"/>
          <p:cNvSpPr/>
          <p:nvPr/>
        </p:nvSpPr>
        <p:spPr>
          <a:xfrm>
            <a:off x="7693825" y="3442200"/>
            <a:ext cx="35600" cy="87750"/>
          </a:xfrm>
          <a:custGeom>
            <a:avLst/>
            <a:gdLst/>
            <a:ahLst/>
            <a:cxnLst/>
            <a:rect l="l" t="t" r="r" b="b"/>
            <a:pathLst>
              <a:path w="1424" h="3510" extrusionOk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141" y="281"/>
                </a:lnTo>
                <a:lnTo>
                  <a:pt x="321" y="622"/>
                </a:lnTo>
                <a:lnTo>
                  <a:pt x="522" y="1043"/>
                </a:lnTo>
                <a:lnTo>
                  <a:pt x="742" y="1564"/>
                </a:lnTo>
                <a:lnTo>
                  <a:pt x="983" y="2166"/>
                </a:lnTo>
                <a:lnTo>
                  <a:pt x="1203" y="2808"/>
                </a:lnTo>
                <a:lnTo>
                  <a:pt x="1424" y="3510"/>
                </a:lnTo>
                <a:lnTo>
                  <a:pt x="1424" y="3510"/>
                </a:lnTo>
                <a:lnTo>
                  <a:pt x="1203" y="2808"/>
                </a:lnTo>
                <a:lnTo>
                  <a:pt x="983" y="2166"/>
                </a:lnTo>
                <a:lnTo>
                  <a:pt x="742" y="1564"/>
                </a:lnTo>
                <a:lnTo>
                  <a:pt x="522" y="1043"/>
                </a:lnTo>
                <a:lnTo>
                  <a:pt x="321" y="622"/>
                </a:lnTo>
                <a:lnTo>
                  <a:pt x="141" y="28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7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30147" y="497711"/>
            <a:ext cx="71184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Radni odnos za obavljanje poslova van prostorija poslodavca </a:t>
            </a:r>
            <a:endParaRPr lang="pl-PL" dirty="0" smtClean="0">
              <a:solidFill>
                <a:srgbClr val="FF0000"/>
              </a:solidFill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err="1">
                <a:latin typeface="Hind" panose="020B0604020202020204" charset="0"/>
                <a:cs typeface="Hind" panose="020B0604020202020204" charset="0"/>
              </a:rPr>
              <a:t>O</a:t>
            </a: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vaj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modalitet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pretrpeo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značajne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nova regulative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proširila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mogućnosti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angažovanja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van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prostorija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tako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obuhvati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neke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tradicionalne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ali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neke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nove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oblike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daljinu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od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kuće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Pitanja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tiču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nadzora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nad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kontrola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kvaliteta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bezbednost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sl.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nisu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rešena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.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Izmenjeni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član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42.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sadrži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neka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dobra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rešenja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a to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: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obavezni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dodatni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elementi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ugovora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rad van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prostorija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pravilo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osnovna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van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prostorija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ne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može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utvrđena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manjem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iznosu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od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osnovne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zarade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istim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poslovima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prostorijama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kao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odredba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količina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rokovi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izvršenje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obavljaju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ne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mogu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način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onemogućava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koristi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odmor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toku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dnevnog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dnevni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nedeljni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godišnji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odmor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.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r>
              <a:rPr lang="sr-Latn-RS" dirty="0" smtClean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Radni odnos sa kućnim pomoćnim osobljem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Rad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kućnim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pomoćnim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osobljem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suštinski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promenjen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ali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vredna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pomena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odredba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dodata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članu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45. da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ugovor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takvom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ne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može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zaključiti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supružnikom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usvojiocem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usvojenikom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krvnim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srodnikom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pravoj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liniji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bez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obzira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stepen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srodstva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pobočnoj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liniji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drugog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stepena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srodstva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tazbinskim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srodnikom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drugog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stepena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srodstva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.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Zabranjena praksa fiktivnog ugovaranja poslova.</a:t>
            </a:r>
            <a:endParaRPr lang="en-US" dirty="0">
              <a:latin typeface="Hind" panose="020B0604020202020204" charset="0"/>
              <a:cs typeface="Hin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5423" y="729205"/>
            <a:ext cx="68174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Radno vreme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zvršene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kvalitativno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dobre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promene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Njihova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vrednost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primeni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će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pre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svega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veća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usklađenost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propisa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preciznije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definicije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nekih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instituta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kao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veća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sigurnost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budući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normirane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situacije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dešavale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praksi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nisu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postojale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izričite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zakonske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odredbe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.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r>
              <a:rPr lang="sr-Latn-RS" dirty="0" smtClean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Odmori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godišnji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odmor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pretrpelo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najznačajnije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Korišćenje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godišnjeg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odmora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pojednostavljeno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pa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odmor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može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koristiti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jednom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više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delova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s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što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prvi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mora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traje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najmanje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dve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nedelje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- 10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radnih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dana, a da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ostatak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(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kao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pre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)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može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iskoristiti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do 30.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juna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naredne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kalendarske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godine</a:t>
            </a: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Zadržana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zaštitna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odredba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celini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delimično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iskoristio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godišnji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odmor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kalendarskoj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zbog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odsutnosti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korišćenja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porodiljskog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odsustva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odsustva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nege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deteta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posebne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nege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deteta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–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taj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odmor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iskoristi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do 30.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juna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naredne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en-US" dirty="0">
              <a:latin typeface="Hind" panose="020B0604020202020204" charset="0"/>
              <a:cs typeface="Hin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2" name="Google Shape;1712;p33"/>
          <p:cNvSpPr txBox="1">
            <a:spLocks noGrp="1"/>
          </p:cNvSpPr>
          <p:nvPr>
            <p:ph type="body" idx="1"/>
          </p:nvPr>
        </p:nvSpPr>
        <p:spPr>
          <a:xfrm>
            <a:off x="981738" y="706103"/>
            <a:ext cx="7097391" cy="30698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73D40"/>
              </a:buClr>
              <a:buSzPts val="600"/>
              <a:buFont typeface="Arial"/>
              <a:buNone/>
            </a:pPr>
            <a:r>
              <a:rPr lang="sr-Latn-RS" dirty="0" smtClean="0">
                <a:solidFill>
                  <a:srgbClr val="FF0000"/>
                </a:solidFill>
              </a:rPr>
              <a:t>Odsustva</a:t>
            </a:r>
          </a:p>
          <a:p>
            <a:pPr marL="285750" indent="-285750">
              <a:buClr>
                <a:srgbClr val="273D40"/>
              </a:buClr>
              <a:buSzPts val="600"/>
            </a:pPr>
            <a:r>
              <a:rPr lang="sr-Latn-RS" dirty="0"/>
              <a:t>P</a:t>
            </a:r>
            <a:r>
              <a:rPr lang="en-US" dirty="0" err="1" smtClean="0"/>
              <a:t>laćeno</a:t>
            </a:r>
            <a:r>
              <a:rPr lang="en-US" dirty="0" smtClean="0"/>
              <a:t> </a:t>
            </a:r>
            <a:r>
              <a:rPr lang="en-US" dirty="0" err="1"/>
              <a:t>odsustvo</a:t>
            </a:r>
            <a:r>
              <a:rPr lang="en-US" dirty="0"/>
              <a:t> </a:t>
            </a:r>
            <a:r>
              <a:rPr lang="en-US" dirty="0" err="1" smtClean="0"/>
              <a:t>pretrpelo</a:t>
            </a:r>
            <a:r>
              <a:rPr lang="sr-Latn-RS" dirty="0" smtClean="0"/>
              <a:t> je</a:t>
            </a:r>
            <a:r>
              <a:rPr lang="en-US" dirty="0" smtClean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najznačajnije</a:t>
            </a:r>
            <a:r>
              <a:rPr lang="en-US" dirty="0"/>
              <a:t> </a:t>
            </a:r>
            <a:r>
              <a:rPr lang="en-US" dirty="0" err="1"/>
              <a:t>izmene</a:t>
            </a:r>
            <a:r>
              <a:rPr lang="en-US" dirty="0"/>
              <a:t>. </a:t>
            </a:r>
            <a:endParaRPr lang="sr-Latn-RS" dirty="0" smtClean="0"/>
          </a:p>
          <a:p>
            <a:pPr marL="285750" indent="-285750">
              <a:buClr>
                <a:srgbClr val="273D40"/>
              </a:buClr>
              <a:buSzPts val="600"/>
            </a:pP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7 dana </a:t>
            </a:r>
            <a:r>
              <a:rPr lang="en-US" dirty="0" err="1"/>
              <a:t>plaćenog</a:t>
            </a:r>
            <a:r>
              <a:rPr lang="en-US" dirty="0"/>
              <a:t> </a:t>
            </a:r>
            <a:r>
              <a:rPr lang="en-US" dirty="0" err="1"/>
              <a:t>odsustva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5 dana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kalendarske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RS" dirty="0" smtClean="0"/>
          </a:p>
          <a:p>
            <a:pPr marL="285750" indent="-285750">
              <a:buClr>
                <a:srgbClr val="273D40"/>
              </a:buClr>
              <a:buSzPts val="600"/>
            </a:pPr>
            <a:r>
              <a:rPr lang="sr-Latn-RS" dirty="0" smtClean="0"/>
              <a:t>Član 77. Zakona o radu ima dosta nedostataka.</a:t>
            </a:r>
          </a:p>
          <a:p>
            <a:pPr marL="0" indent="0">
              <a:buClr>
                <a:srgbClr val="273D40"/>
              </a:buClr>
              <a:buSzPts val="600"/>
              <a:buNone/>
            </a:pPr>
            <a:r>
              <a:rPr lang="sr-Latn-RS" dirty="0" smtClean="0">
                <a:solidFill>
                  <a:srgbClr val="FF0000"/>
                </a:solidFill>
              </a:rPr>
              <a:t>Zaštita materinstva</a:t>
            </a:r>
          </a:p>
          <a:p>
            <a:pPr marL="285750" indent="-285750">
              <a:buClr>
                <a:srgbClr val="273D40"/>
              </a:buClr>
              <a:buSzPts val="600"/>
            </a:pPr>
            <a:r>
              <a:rPr lang="sr-Latn-RS" dirty="0" smtClean="0"/>
              <a:t>U ovom delu zakona su izvršene pozitivne promene, ali ipak ima još dosta prostora za usavršavanje.</a:t>
            </a:r>
          </a:p>
          <a:p>
            <a:pPr marL="285750" indent="-285750">
              <a:buClr>
                <a:srgbClr val="273D40"/>
              </a:buClr>
              <a:buSzPts val="600"/>
            </a:pPr>
            <a:r>
              <a:rPr lang="en-US" dirty="0" err="1"/>
              <a:t>Izmenama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dopunama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89. </a:t>
            </a:r>
            <a:r>
              <a:rPr lang="en-US" dirty="0" err="1"/>
              <a:t>i</a:t>
            </a:r>
            <a:r>
              <a:rPr lang="en-US" dirty="0"/>
              <a:t> 90. </a:t>
            </a:r>
            <a:r>
              <a:rPr lang="en-US" dirty="0" err="1"/>
              <a:t>učinjeni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značajni</a:t>
            </a:r>
            <a:r>
              <a:rPr lang="en-US" dirty="0"/>
              <a:t> </a:t>
            </a:r>
            <a:r>
              <a:rPr lang="en-US" dirty="0" err="1"/>
              <a:t>koraci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poboljšanju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trudnica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dojilja</a:t>
            </a:r>
            <a:r>
              <a:rPr lang="en-US" dirty="0"/>
              <a:t>. </a:t>
            </a:r>
            <a:endParaRPr lang="sr-Latn-RS" dirty="0" smtClean="0"/>
          </a:p>
          <a:p>
            <a:pPr marL="285750" indent="-285750">
              <a:buClr>
                <a:srgbClr val="273D40"/>
              </a:buClr>
              <a:buSzPts val="600"/>
            </a:pPr>
            <a:r>
              <a:rPr lang="en-US" dirty="0" err="1"/>
              <a:t>Takođe</a:t>
            </a:r>
            <a:r>
              <a:rPr lang="en-US" dirty="0"/>
              <a:t>, u </a:t>
            </a:r>
            <a:r>
              <a:rPr lang="en-US" dirty="0" err="1"/>
              <a:t>članu</a:t>
            </a:r>
            <a:r>
              <a:rPr lang="en-US" dirty="0"/>
              <a:t> 90. </a:t>
            </a:r>
            <a:r>
              <a:rPr lang="en-US" dirty="0" err="1"/>
              <a:t>razrešena</a:t>
            </a:r>
            <a:r>
              <a:rPr lang="en-US" dirty="0"/>
              <a:t> je </a:t>
            </a:r>
            <a:r>
              <a:rPr lang="en-US" dirty="0" err="1"/>
              <a:t>nedoumica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računanja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trudnoće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nastala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zakonodavac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usvajanja</a:t>
            </a:r>
            <a:r>
              <a:rPr lang="en-US" dirty="0"/>
              <a:t> </a:t>
            </a:r>
            <a:r>
              <a:rPr lang="en-US" dirty="0" err="1"/>
              <a:t>integralnog</a:t>
            </a:r>
            <a:r>
              <a:rPr lang="en-US" dirty="0"/>
              <a:t> </a:t>
            </a:r>
            <a:r>
              <a:rPr lang="en-US" dirty="0" err="1"/>
              <a:t>teksta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vodio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postojanju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porodiljsko</a:t>
            </a:r>
            <a:r>
              <a:rPr lang="en-US" dirty="0"/>
              <a:t> </a:t>
            </a:r>
            <a:r>
              <a:rPr lang="en-US" dirty="0" err="1"/>
              <a:t>odsustvo</a:t>
            </a:r>
            <a:r>
              <a:rPr lang="en-US" dirty="0" smtClean="0"/>
              <a:t>.</a:t>
            </a:r>
            <a:endParaRPr lang="sr-Latn-RS" dirty="0" smtClean="0"/>
          </a:p>
          <a:p>
            <a:pPr marL="285750" indent="-285750">
              <a:buClr>
                <a:srgbClr val="273D40"/>
              </a:buClr>
              <a:buSzPts val="600"/>
            </a:pPr>
            <a:r>
              <a:rPr lang="en-US" dirty="0" err="1"/>
              <a:t>Izmenjen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98.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čime</a:t>
            </a:r>
            <a:r>
              <a:rPr lang="en-US" dirty="0"/>
              <a:t> je </a:t>
            </a:r>
            <a:r>
              <a:rPr lang="en-US" dirty="0" err="1"/>
              <a:t>omogućeno</a:t>
            </a:r>
            <a:r>
              <a:rPr lang="en-US" dirty="0"/>
              <a:t> da </a:t>
            </a:r>
            <a:r>
              <a:rPr lang="en-US" dirty="0" err="1"/>
              <a:t>roditelj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staratelj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stara</a:t>
            </a:r>
            <a:r>
              <a:rPr lang="en-US" dirty="0"/>
              <a:t> o </a:t>
            </a:r>
            <a:r>
              <a:rPr lang="en-US" dirty="0" err="1"/>
              <a:t>osobi</a:t>
            </a:r>
            <a:r>
              <a:rPr lang="en-US" dirty="0"/>
              <a:t> </a:t>
            </a:r>
            <a:r>
              <a:rPr lang="en-US" dirty="0" err="1"/>
              <a:t>oštećenoj</a:t>
            </a:r>
            <a:r>
              <a:rPr lang="en-US" dirty="0"/>
              <a:t> </a:t>
            </a:r>
            <a:r>
              <a:rPr lang="en-US" dirty="0" err="1"/>
              <a:t>cerebralnom</a:t>
            </a:r>
            <a:r>
              <a:rPr lang="en-US" dirty="0"/>
              <a:t> </a:t>
            </a:r>
            <a:r>
              <a:rPr lang="en-US" dirty="0" err="1"/>
              <a:t>paralizom</a:t>
            </a:r>
            <a:r>
              <a:rPr lang="en-US" dirty="0"/>
              <a:t>, </a:t>
            </a:r>
            <a:r>
              <a:rPr lang="en-US" dirty="0" err="1"/>
              <a:t>dečjom</a:t>
            </a:r>
            <a:r>
              <a:rPr lang="en-US" dirty="0"/>
              <a:t> </a:t>
            </a:r>
            <a:r>
              <a:rPr lang="en-US" dirty="0" err="1"/>
              <a:t>paralizom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</a:t>
            </a:r>
            <a:r>
              <a:rPr lang="en-US" dirty="0" err="1"/>
              <a:t>zdravstvenog</a:t>
            </a:r>
            <a:r>
              <a:rPr lang="en-US" dirty="0"/>
              <a:t> </a:t>
            </a:r>
            <a:r>
              <a:rPr lang="en-US" dirty="0" err="1"/>
              <a:t>organa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da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nepunim</a:t>
            </a:r>
            <a:r>
              <a:rPr lang="en-US" dirty="0"/>
              <a:t> </a:t>
            </a:r>
            <a:r>
              <a:rPr lang="en-US" dirty="0" err="1"/>
              <a:t>radnim</a:t>
            </a:r>
            <a:r>
              <a:rPr lang="en-US" dirty="0"/>
              <a:t> </a:t>
            </a:r>
            <a:r>
              <a:rPr lang="en-US" dirty="0" err="1"/>
              <a:t>vremenom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kraćim</a:t>
            </a:r>
            <a:r>
              <a:rPr lang="en-US" dirty="0"/>
              <a:t> od </a:t>
            </a:r>
            <a:r>
              <a:rPr lang="en-US" dirty="0" err="1"/>
              <a:t>polovine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. </a:t>
            </a:r>
            <a:r>
              <a:rPr lang="sr-Latn-RS" dirty="0" smtClean="0"/>
              <a:t>  </a:t>
            </a:r>
          </a:p>
          <a:p>
            <a:pPr marL="0" indent="0">
              <a:buClr>
                <a:srgbClr val="273D40"/>
              </a:buClr>
              <a:buSzPts val="600"/>
              <a:buNone/>
            </a:pPr>
            <a:endParaRPr dirty="0"/>
          </a:p>
        </p:txBody>
      </p:sp>
      <p:grpSp>
        <p:nvGrpSpPr>
          <p:cNvPr id="1714" name="Google Shape;1714;p33"/>
          <p:cNvGrpSpPr/>
          <p:nvPr/>
        </p:nvGrpSpPr>
        <p:grpSpPr>
          <a:xfrm>
            <a:off x="5487034" y="4245418"/>
            <a:ext cx="2493300" cy="861850"/>
            <a:chOff x="5614925" y="3724625"/>
            <a:chExt cx="2493300" cy="861850"/>
          </a:xfrm>
        </p:grpSpPr>
        <p:sp>
          <p:nvSpPr>
            <p:cNvPr id="1715" name="Google Shape;1715;p33"/>
            <p:cNvSpPr/>
            <p:nvPr/>
          </p:nvSpPr>
          <p:spPr>
            <a:xfrm>
              <a:off x="5614925" y="4438875"/>
              <a:ext cx="2493300" cy="1476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33"/>
            <p:cNvSpPr/>
            <p:nvPr/>
          </p:nvSpPr>
          <p:spPr>
            <a:xfrm>
              <a:off x="6271400" y="3738700"/>
              <a:ext cx="987525" cy="488500"/>
            </a:xfrm>
            <a:custGeom>
              <a:avLst/>
              <a:gdLst/>
              <a:ahLst/>
              <a:cxnLst/>
              <a:rect l="l" t="t" r="r" b="b"/>
              <a:pathLst>
                <a:path w="39501" h="19540" extrusionOk="0">
                  <a:moveTo>
                    <a:pt x="39501" y="1"/>
                  </a:moveTo>
                  <a:lnTo>
                    <a:pt x="25363" y="283"/>
                  </a:lnTo>
                  <a:lnTo>
                    <a:pt x="21136" y="377"/>
                  </a:lnTo>
                  <a:lnTo>
                    <a:pt x="18788" y="424"/>
                  </a:lnTo>
                  <a:lnTo>
                    <a:pt x="2654" y="752"/>
                  </a:lnTo>
                  <a:lnTo>
                    <a:pt x="2325" y="1316"/>
                  </a:lnTo>
                  <a:lnTo>
                    <a:pt x="2020" y="1880"/>
                  </a:lnTo>
                  <a:lnTo>
                    <a:pt x="1762" y="2443"/>
                  </a:lnTo>
                  <a:lnTo>
                    <a:pt x="1503" y="2983"/>
                  </a:lnTo>
                  <a:lnTo>
                    <a:pt x="1269" y="3547"/>
                  </a:lnTo>
                  <a:lnTo>
                    <a:pt x="1034" y="4111"/>
                  </a:lnTo>
                  <a:lnTo>
                    <a:pt x="846" y="4674"/>
                  </a:lnTo>
                  <a:lnTo>
                    <a:pt x="681" y="5238"/>
                  </a:lnTo>
                  <a:lnTo>
                    <a:pt x="517" y="5778"/>
                  </a:lnTo>
                  <a:lnTo>
                    <a:pt x="376" y="6342"/>
                  </a:lnTo>
                  <a:lnTo>
                    <a:pt x="259" y="6905"/>
                  </a:lnTo>
                  <a:lnTo>
                    <a:pt x="165" y="7469"/>
                  </a:lnTo>
                  <a:lnTo>
                    <a:pt x="94" y="8032"/>
                  </a:lnTo>
                  <a:lnTo>
                    <a:pt x="47" y="8596"/>
                  </a:lnTo>
                  <a:lnTo>
                    <a:pt x="0" y="9136"/>
                  </a:lnTo>
                  <a:lnTo>
                    <a:pt x="0" y="9700"/>
                  </a:lnTo>
                  <a:lnTo>
                    <a:pt x="0" y="10263"/>
                  </a:lnTo>
                  <a:lnTo>
                    <a:pt x="24" y="10827"/>
                  </a:lnTo>
                  <a:lnTo>
                    <a:pt x="71" y="11391"/>
                  </a:lnTo>
                  <a:lnTo>
                    <a:pt x="141" y="11954"/>
                  </a:lnTo>
                  <a:lnTo>
                    <a:pt x="235" y="12494"/>
                  </a:lnTo>
                  <a:lnTo>
                    <a:pt x="329" y="13058"/>
                  </a:lnTo>
                  <a:lnTo>
                    <a:pt x="470" y="13622"/>
                  </a:lnTo>
                  <a:lnTo>
                    <a:pt x="611" y="14185"/>
                  </a:lnTo>
                  <a:lnTo>
                    <a:pt x="775" y="14749"/>
                  </a:lnTo>
                  <a:lnTo>
                    <a:pt x="963" y="15289"/>
                  </a:lnTo>
                  <a:lnTo>
                    <a:pt x="1175" y="15853"/>
                  </a:lnTo>
                  <a:lnTo>
                    <a:pt x="1409" y="16416"/>
                  </a:lnTo>
                  <a:lnTo>
                    <a:pt x="1668" y="16980"/>
                  </a:lnTo>
                  <a:lnTo>
                    <a:pt x="1926" y="17544"/>
                  </a:lnTo>
                  <a:lnTo>
                    <a:pt x="2231" y="18107"/>
                  </a:lnTo>
                  <a:lnTo>
                    <a:pt x="2537" y="18647"/>
                  </a:lnTo>
                  <a:lnTo>
                    <a:pt x="2654" y="18859"/>
                  </a:lnTo>
                  <a:lnTo>
                    <a:pt x="19445" y="19211"/>
                  </a:lnTo>
                  <a:lnTo>
                    <a:pt x="21864" y="19258"/>
                  </a:lnTo>
                  <a:lnTo>
                    <a:pt x="35861" y="19540"/>
                  </a:lnTo>
                  <a:lnTo>
                    <a:pt x="395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33"/>
            <p:cNvSpPr/>
            <p:nvPr/>
          </p:nvSpPr>
          <p:spPr>
            <a:xfrm>
              <a:off x="6271400" y="3738700"/>
              <a:ext cx="987525" cy="488500"/>
            </a:xfrm>
            <a:custGeom>
              <a:avLst/>
              <a:gdLst/>
              <a:ahLst/>
              <a:cxnLst/>
              <a:rect l="l" t="t" r="r" b="b"/>
              <a:pathLst>
                <a:path w="39501" h="19540" fill="none" extrusionOk="0">
                  <a:moveTo>
                    <a:pt x="39501" y="1"/>
                  </a:moveTo>
                  <a:lnTo>
                    <a:pt x="35861" y="19540"/>
                  </a:lnTo>
                  <a:lnTo>
                    <a:pt x="21864" y="19258"/>
                  </a:lnTo>
                  <a:lnTo>
                    <a:pt x="19445" y="19211"/>
                  </a:lnTo>
                  <a:lnTo>
                    <a:pt x="2654" y="18859"/>
                  </a:lnTo>
                  <a:lnTo>
                    <a:pt x="2654" y="18859"/>
                  </a:lnTo>
                  <a:lnTo>
                    <a:pt x="2537" y="18647"/>
                  </a:lnTo>
                  <a:lnTo>
                    <a:pt x="2537" y="18647"/>
                  </a:lnTo>
                  <a:lnTo>
                    <a:pt x="2231" y="18107"/>
                  </a:lnTo>
                  <a:lnTo>
                    <a:pt x="1926" y="17544"/>
                  </a:lnTo>
                  <a:lnTo>
                    <a:pt x="1668" y="16980"/>
                  </a:lnTo>
                  <a:lnTo>
                    <a:pt x="1409" y="16416"/>
                  </a:lnTo>
                  <a:lnTo>
                    <a:pt x="1175" y="15853"/>
                  </a:lnTo>
                  <a:lnTo>
                    <a:pt x="963" y="15289"/>
                  </a:lnTo>
                  <a:lnTo>
                    <a:pt x="775" y="14749"/>
                  </a:lnTo>
                  <a:lnTo>
                    <a:pt x="611" y="14185"/>
                  </a:lnTo>
                  <a:lnTo>
                    <a:pt x="470" y="13622"/>
                  </a:lnTo>
                  <a:lnTo>
                    <a:pt x="329" y="13058"/>
                  </a:lnTo>
                  <a:lnTo>
                    <a:pt x="235" y="12494"/>
                  </a:lnTo>
                  <a:lnTo>
                    <a:pt x="141" y="11954"/>
                  </a:lnTo>
                  <a:lnTo>
                    <a:pt x="71" y="11391"/>
                  </a:lnTo>
                  <a:lnTo>
                    <a:pt x="24" y="10827"/>
                  </a:lnTo>
                  <a:lnTo>
                    <a:pt x="0" y="10263"/>
                  </a:lnTo>
                  <a:lnTo>
                    <a:pt x="0" y="9700"/>
                  </a:lnTo>
                  <a:lnTo>
                    <a:pt x="0" y="9136"/>
                  </a:lnTo>
                  <a:lnTo>
                    <a:pt x="47" y="8596"/>
                  </a:lnTo>
                  <a:lnTo>
                    <a:pt x="94" y="8032"/>
                  </a:lnTo>
                  <a:lnTo>
                    <a:pt x="165" y="7469"/>
                  </a:lnTo>
                  <a:lnTo>
                    <a:pt x="259" y="6905"/>
                  </a:lnTo>
                  <a:lnTo>
                    <a:pt x="376" y="6342"/>
                  </a:lnTo>
                  <a:lnTo>
                    <a:pt x="517" y="5778"/>
                  </a:lnTo>
                  <a:lnTo>
                    <a:pt x="681" y="5238"/>
                  </a:lnTo>
                  <a:lnTo>
                    <a:pt x="846" y="4674"/>
                  </a:lnTo>
                  <a:lnTo>
                    <a:pt x="1034" y="4111"/>
                  </a:lnTo>
                  <a:lnTo>
                    <a:pt x="1269" y="3547"/>
                  </a:lnTo>
                  <a:lnTo>
                    <a:pt x="1503" y="2983"/>
                  </a:lnTo>
                  <a:lnTo>
                    <a:pt x="1762" y="2443"/>
                  </a:lnTo>
                  <a:lnTo>
                    <a:pt x="2020" y="1880"/>
                  </a:lnTo>
                  <a:lnTo>
                    <a:pt x="2325" y="1316"/>
                  </a:lnTo>
                  <a:lnTo>
                    <a:pt x="2654" y="752"/>
                  </a:lnTo>
                  <a:lnTo>
                    <a:pt x="18788" y="424"/>
                  </a:lnTo>
                  <a:lnTo>
                    <a:pt x="21136" y="377"/>
                  </a:lnTo>
                  <a:lnTo>
                    <a:pt x="25363" y="283"/>
                  </a:lnTo>
                  <a:lnTo>
                    <a:pt x="395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33"/>
            <p:cNvSpPr/>
            <p:nvPr/>
          </p:nvSpPr>
          <p:spPr>
            <a:xfrm>
              <a:off x="6405250" y="3751625"/>
              <a:ext cx="230175" cy="464425"/>
            </a:xfrm>
            <a:custGeom>
              <a:avLst/>
              <a:gdLst/>
              <a:ahLst/>
              <a:cxnLst/>
              <a:rect l="l" t="t" r="r" b="b"/>
              <a:pathLst>
                <a:path w="9207" h="18577" extrusionOk="0">
                  <a:moveTo>
                    <a:pt x="9207" y="0"/>
                  </a:moveTo>
                  <a:lnTo>
                    <a:pt x="2795" y="118"/>
                  </a:lnTo>
                  <a:lnTo>
                    <a:pt x="2537" y="494"/>
                  </a:lnTo>
                  <a:lnTo>
                    <a:pt x="2255" y="916"/>
                  </a:lnTo>
                  <a:lnTo>
                    <a:pt x="1926" y="1527"/>
                  </a:lnTo>
                  <a:lnTo>
                    <a:pt x="1527" y="2278"/>
                  </a:lnTo>
                  <a:lnTo>
                    <a:pt x="1339" y="2725"/>
                  </a:lnTo>
                  <a:lnTo>
                    <a:pt x="1151" y="3194"/>
                  </a:lnTo>
                  <a:lnTo>
                    <a:pt x="964" y="3687"/>
                  </a:lnTo>
                  <a:lnTo>
                    <a:pt x="776" y="4228"/>
                  </a:lnTo>
                  <a:lnTo>
                    <a:pt x="588" y="4791"/>
                  </a:lnTo>
                  <a:lnTo>
                    <a:pt x="447" y="5402"/>
                  </a:lnTo>
                  <a:lnTo>
                    <a:pt x="306" y="6036"/>
                  </a:lnTo>
                  <a:lnTo>
                    <a:pt x="189" y="6693"/>
                  </a:lnTo>
                  <a:lnTo>
                    <a:pt x="95" y="7375"/>
                  </a:lnTo>
                  <a:lnTo>
                    <a:pt x="48" y="8103"/>
                  </a:lnTo>
                  <a:lnTo>
                    <a:pt x="1" y="8831"/>
                  </a:lnTo>
                  <a:lnTo>
                    <a:pt x="24" y="9606"/>
                  </a:lnTo>
                  <a:lnTo>
                    <a:pt x="48" y="10404"/>
                  </a:lnTo>
                  <a:lnTo>
                    <a:pt x="142" y="11202"/>
                  </a:lnTo>
                  <a:lnTo>
                    <a:pt x="283" y="12048"/>
                  </a:lnTo>
                  <a:lnTo>
                    <a:pt x="470" y="12917"/>
                  </a:lnTo>
                  <a:lnTo>
                    <a:pt x="705" y="13786"/>
                  </a:lnTo>
                  <a:lnTo>
                    <a:pt x="987" y="14678"/>
                  </a:lnTo>
                  <a:lnTo>
                    <a:pt x="1339" y="15594"/>
                  </a:lnTo>
                  <a:lnTo>
                    <a:pt x="1762" y="16533"/>
                  </a:lnTo>
                  <a:lnTo>
                    <a:pt x="2255" y="17496"/>
                  </a:lnTo>
                  <a:lnTo>
                    <a:pt x="2795" y="18459"/>
                  </a:lnTo>
                  <a:lnTo>
                    <a:pt x="9207" y="18577"/>
                  </a:lnTo>
                  <a:lnTo>
                    <a:pt x="8972" y="18224"/>
                  </a:lnTo>
                  <a:lnTo>
                    <a:pt x="8713" y="17802"/>
                  </a:lnTo>
                  <a:lnTo>
                    <a:pt x="8385" y="17214"/>
                  </a:lnTo>
                  <a:lnTo>
                    <a:pt x="8032" y="16463"/>
                  </a:lnTo>
                  <a:lnTo>
                    <a:pt x="7844" y="16040"/>
                  </a:lnTo>
                  <a:lnTo>
                    <a:pt x="7657" y="15571"/>
                  </a:lnTo>
                  <a:lnTo>
                    <a:pt x="7492" y="15077"/>
                  </a:lnTo>
                  <a:lnTo>
                    <a:pt x="7328" y="14537"/>
                  </a:lnTo>
                  <a:lnTo>
                    <a:pt x="7163" y="13974"/>
                  </a:lnTo>
                  <a:lnTo>
                    <a:pt x="7023" y="13363"/>
                  </a:lnTo>
                  <a:lnTo>
                    <a:pt x="6882" y="12752"/>
                  </a:lnTo>
                  <a:lnTo>
                    <a:pt x="6788" y="12071"/>
                  </a:lnTo>
                  <a:lnTo>
                    <a:pt x="6694" y="11390"/>
                  </a:lnTo>
                  <a:lnTo>
                    <a:pt x="6647" y="10662"/>
                  </a:lnTo>
                  <a:lnTo>
                    <a:pt x="6600" y="9911"/>
                  </a:lnTo>
                  <a:lnTo>
                    <a:pt x="6623" y="9136"/>
                  </a:lnTo>
                  <a:lnTo>
                    <a:pt x="6647" y="8337"/>
                  </a:lnTo>
                  <a:lnTo>
                    <a:pt x="6741" y="7492"/>
                  </a:lnTo>
                  <a:lnTo>
                    <a:pt x="6858" y="6647"/>
                  </a:lnTo>
                  <a:lnTo>
                    <a:pt x="7046" y="5754"/>
                  </a:lnTo>
                  <a:lnTo>
                    <a:pt x="7257" y="4838"/>
                  </a:lnTo>
                  <a:lnTo>
                    <a:pt x="7539" y="3922"/>
                  </a:lnTo>
                  <a:lnTo>
                    <a:pt x="7868" y="2959"/>
                  </a:lnTo>
                  <a:lnTo>
                    <a:pt x="8244" y="1997"/>
                  </a:lnTo>
                  <a:lnTo>
                    <a:pt x="8690" y="1010"/>
                  </a:lnTo>
                  <a:lnTo>
                    <a:pt x="9207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33"/>
            <p:cNvSpPr/>
            <p:nvPr/>
          </p:nvSpPr>
          <p:spPr>
            <a:xfrm>
              <a:off x="6405250" y="3751625"/>
              <a:ext cx="230175" cy="464425"/>
            </a:xfrm>
            <a:custGeom>
              <a:avLst/>
              <a:gdLst/>
              <a:ahLst/>
              <a:cxnLst/>
              <a:rect l="l" t="t" r="r" b="b"/>
              <a:pathLst>
                <a:path w="9207" h="18577" fill="none" extrusionOk="0">
                  <a:moveTo>
                    <a:pt x="2795" y="118"/>
                  </a:moveTo>
                  <a:lnTo>
                    <a:pt x="2795" y="118"/>
                  </a:lnTo>
                  <a:lnTo>
                    <a:pt x="2537" y="494"/>
                  </a:lnTo>
                  <a:lnTo>
                    <a:pt x="2255" y="916"/>
                  </a:lnTo>
                  <a:lnTo>
                    <a:pt x="1926" y="1527"/>
                  </a:lnTo>
                  <a:lnTo>
                    <a:pt x="1527" y="2278"/>
                  </a:lnTo>
                  <a:lnTo>
                    <a:pt x="1339" y="2725"/>
                  </a:lnTo>
                  <a:lnTo>
                    <a:pt x="1151" y="3194"/>
                  </a:lnTo>
                  <a:lnTo>
                    <a:pt x="964" y="3687"/>
                  </a:lnTo>
                  <a:lnTo>
                    <a:pt x="776" y="4228"/>
                  </a:lnTo>
                  <a:lnTo>
                    <a:pt x="588" y="4791"/>
                  </a:lnTo>
                  <a:lnTo>
                    <a:pt x="447" y="5402"/>
                  </a:lnTo>
                  <a:lnTo>
                    <a:pt x="306" y="6036"/>
                  </a:lnTo>
                  <a:lnTo>
                    <a:pt x="189" y="6693"/>
                  </a:lnTo>
                  <a:lnTo>
                    <a:pt x="95" y="7375"/>
                  </a:lnTo>
                  <a:lnTo>
                    <a:pt x="48" y="8103"/>
                  </a:lnTo>
                  <a:lnTo>
                    <a:pt x="1" y="8831"/>
                  </a:lnTo>
                  <a:lnTo>
                    <a:pt x="24" y="9606"/>
                  </a:lnTo>
                  <a:lnTo>
                    <a:pt x="48" y="10404"/>
                  </a:lnTo>
                  <a:lnTo>
                    <a:pt x="142" y="11202"/>
                  </a:lnTo>
                  <a:lnTo>
                    <a:pt x="283" y="12048"/>
                  </a:lnTo>
                  <a:lnTo>
                    <a:pt x="470" y="12917"/>
                  </a:lnTo>
                  <a:lnTo>
                    <a:pt x="705" y="13786"/>
                  </a:lnTo>
                  <a:lnTo>
                    <a:pt x="987" y="14678"/>
                  </a:lnTo>
                  <a:lnTo>
                    <a:pt x="1339" y="15594"/>
                  </a:lnTo>
                  <a:lnTo>
                    <a:pt x="1762" y="16533"/>
                  </a:lnTo>
                  <a:lnTo>
                    <a:pt x="2255" y="17496"/>
                  </a:lnTo>
                  <a:lnTo>
                    <a:pt x="2795" y="18459"/>
                  </a:lnTo>
                  <a:lnTo>
                    <a:pt x="9207" y="18577"/>
                  </a:lnTo>
                  <a:lnTo>
                    <a:pt x="9207" y="18577"/>
                  </a:lnTo>
                  <a:lnTo>
                    <a:pt x="8972" y="18224"/>
                  </a:lnTo>
                  <a:lnTo>
                    <a:pt x="8713" y="17802"/>
                  </a:lnTo>
                  <a:lnTo>
                    <a:pt x="8385" y="17214"/>
                  </a:lnTo>
                  <a:lnTo>
                    <a:pt x="8032" y="16463"/>
                  </a:lnTo>
                  <a:lnTo>
                    <a:pt x="7844" y="16040"/>
                  </a:lnTo>
                  <a:lnTo>
                    <a:pt x="7657" y="15571"/>
                  </a:lnTo>
                  <a:lnTo>
                    <a:pt x="7492" y="15077"/>
                  </a:lnTo>
                  <a:lnTo>
                    <a:pt x="7328" y="14537"/>
                  </a:lnTo>
                  <a:lnTo>
                    <a:pt x="7163" y="13974"/>
                  </a:lnTo>
                  <a:lnTo>
                    <a:pt x="7023" y="13363"/>
                  </a:lnTo>
                  <a:lnTo>
                    <a:pt x="6882" y="12752"/>
                  </a:lnTo>
                  <a:lnTo>
                    <a:pt x="6788" y="12071"/>
                  </a:lnTo>
                  <a:lnTo>
                    <a:pt x="6694" y="11390"/>
                  </a:lnTo>
                  <a:lnTo>
                    <a:pt x="6647" y="10662"/>
                  </a:lnTo>
                  <a:lnTo>
                    <a:pt x="6600" y="9911"/>
                  </a:lnTo>
                  <a:lnTo>
                    <a:pt x="6623" y="9136"/>
                  </a:lnTo>
                  <a:lnTo>
                    <a:pt x="6647" y="8337"/>
                  </a:lnTo>
                  <a:lnTo>
                    <a:pt x="6741" y="7492"/>
                  </a:lnTo>
                  <a:lnTo>
                    <a:pt x="6858" y="6647"/>
                  </a:lnTo>
                  <a:lnTo>
                    <a:pt x="7046" y="5754"/>
                  </a:lnTo>
                  <a:lnTo>
                    <a:pt x="7257" y="4838"/>
                  </a:lnTo>
                  <a:lnTo>
                    <a:pt x="7539" y="3922"/>
                  </a:lnTo>
                  <a:lnTo>
                    <a:pt x="7868" y="2959"/>
                  </a:lnTo>
                  <a:lnTo>
                    <a:pt x="8244" y="1997"/>
                  </a:lnTo>
                  <a:lnTo>
                    <a:pt x="8690" y="1010"/>
                  </a:lnTo>
                  <a:lnTo>
                    <a:pt x="9207" y="0"/>
                  </a:lnTo>
                  <a:lnTo>
                    <a:pt x="2795" y="1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33"/>
            <p:cNvSpPr/>
            <p:nvPr/>
          </p:nvSpPr>
          <p:spPr>
            <a:xfrm>
              <a:off x="6688250" y="3748100"/>
              <a:ext cx="129775" cy="472050"/>
            </a:xfrm>
            <a:custGeom>
              <a:avLst/>
              <a:gdLst/>
              <a:ahLst/>
              <a:cxnLst/>
              <a:rect l="l" t="t" r="r" b="b"/>
              <a:pathLst>
                <a:path w="5191" h="18882" extrusionOk="0">
                  <a:moveTo>
                    <a:pt x="4462" y="1"/>
                  </a:moveTo>
                  <a:lnTo>
                    <a:pt x="2114" y="48"/>
                  </a:lnTo>
                  <a:lnTo>
                    <a:pt x="1832" y="611"/>
                  </a:lnTo>
                  <a:lnTo>
                    <a:pt x="1574" y="1175"/>
                  </a:lnTo>
                  <a:lnTo>
                    <a:pt x="1339" y="1738"/>
                  </a:lnTo>
                  <a:lnTo>
                    <a:pt x="1127" y="2326"/>
                  </a:lnTo>
                  <a:lnTo>
                    <a:pt x="916" y="2913"/>
                  </a:lnTo>
                  <a:lnTo>
                    <a:pt x="752" y="3500"/>
                  </a:lnTo>
                  <a:lnTo>
                    <a:pt x="587" y="4087"/>
                  </a:lnTo>
                  <a:lnTo>
                    <a:pt x="446" y="4674"/>
                  </a:lnTo>
                  <a:lnTo>
                    <a:pt x="329" y="5285"/>
                  </a:lnTo>
                  <a:lnTo>
                    <a:pt x="212" y="5872"/>
                  </a:lnTo>
                  <a:lnTo>
                    <a:pt x="141" y="6482"/>
                  </a:lnTo>
                  <a:lnTo>
                    <a:pt x="71" y="7093"/>
                  </a:lnTo>
                  <a:lnTo>
                    <a:pt x="24" y="7703"/>
                  </a:lnTo>
                  <a:lnTo>
                    <a:pt x="0" y="8291"/>
                  </a:lnTo>
                  <a:lnTo>
                    <a:pt x="0" y="8901"/>
                  </a:lnTo>
                  <a:lnTo>
                    <a:pt x="0" y="9512"/>
                  </a:lnTo>
                  <a:lnTo>
                    <a:pt x="47" y="10122"/>
                  </a:lnTo>
                  <a:lnTo>
                    <a:pt x="94" y="10733"/>
                  </a:lnTo>
                  <a:lnTo>
                    <a:pt x="165" y="11320"/>
                  </a:lnTo>
                  <a:lnTo>
                    <a:pt x="258" y="11931"/>
                  </a:lnTo>
                  <a:lnTo>
                    <a:pt x="352" y="12518"/>
                  </a:lnTo>
                  <a:lnTo>
                    <a:pt x="493" y="13128"/>
                  </a:lnTo>
                  <a:lnTo>
                    <a:pt x="634" y="13715"/>
                  </a:lnTo>
                  <a:lnTo>
                    <a:pt x="799" y="14302"/>
                  </a:lnTo>
                  <a:lnTo>
                    <a:pt x="963" y="14890"/>
                  </a:lnTo>
                  <a:lnTo>
                    <a:pt x="1174" y="15477"/>
                  </a:lnTo>
                  <a:lnTo>
                    <a:pt x="1386" y="16040"/>
                  </a:lnTo>
                  <a:lnTo>
                    <a:pt x="1621" y="16604"/>
                  </a:lnTo>
                  <a:lnTo>
                    <a:pt x="1879" y="17168"/>
                  </a:lnTo>
                  <a:lnTo>
                    <a:pt x="2161" y="17731"/>
                  </a:lnTo>
                  <a:lnTo>
                    <a:pt x="2466" y="18271"/>
                  </a:lnTo>
                  <a:lnTo>
                    <a:pt x="2771" y="18835"/>
                  </a:lnTo>
                  <a:lnTo>
                    <a:pt x="5190" y="18882"/>
                  </a:lnTo>
                  <a:lnTo>
                    <a:pt x="5190" y="18882"/>
                  </a:lnTo>
                  <a:lnTo>
                    <a:pt x="4838" y="18342"/>
                  </a:lnTo>
                  <a:lnTo>
                    <a:pt x="4486" y="17802"/>
                  </a:lnTo>
                  <a:lnTo>
                    <a:pt x="4180" y="17261"/>
                  </a:lnTo>
                  <a:lnTo>
                    <a:pt x="3875" y="16698"/>
                  </a:lnTo>
                  <a:lnTo>
                    <a:pt x="3593" y="16134"/>
                  </a:lnTo>
                  <a:lnTo>
                    <a:pt x="3335" y="15547"/>
                  </a:lnTo>
                  <a:lnTo>
                    <a:pt x="3124" y="14960"/>
                  </a:lnTo>
                  <a:lnTo>
                    <a:pt x="2912" y="14373"/>
                  </a:lnTo>
                  <a:lnTo>
                    <a:pt x="2724" y="13786"/>
                  </a:lnTo>
                  <a:lnTo>
                    <a:pt x="2560" y="13199"/>
                  </a:lnTo>
                  <a:lnTo>
                    <a:pt x="2419" y="12588"/>
                  </a:lnTo>
                  <a:lnTo>
                    <a:pt x="2302" y="11978"/>
                  </a:lnTo>
                  <a:lnTo>
                    <a:pt x="2208" y="11367"/>
                  </a:lnTo>
                  <a:lnTo>
                    <a:pt x="2114" y="10756"/>
                  </a:lnTo>
                  <a:lnTo>
                    <a:pt x="2067" y="10146"/>
                  </a:lnTo>
                  <a:lnTo>
                    <a:pt x="2043" y="9535"/>
                  </a:lnTo>
                  <a:lnTo>
                    <a:pt x="2020" y="8925"/>
                  </a:lnTo>
                  <a:lnTo>
                    <a:pt x="2043" y="8314"/>
                  </a:lnTo>
                  <a:lnTo>
                    <a:pt x="2067" y="7680"/>
                  </a:lnTo>
                  <a:lnTo>
                    <a:pt x="2114" y="7069"/>
                  </a:lnTo>
                  <a:lnTo>
                    <a:pt x="2208" y="6459"/>
                  </a:lnTo>
                  <a:lnTo>
                    <a:pt x="2302" y="5848"/>
                  </a:lnTo>
                  <a:lnTo>
                    <a:pt x="2419" y="5238"/>
                  </a:lnTo>
                  <a:lnTo>
                    <a:pt x="2560" y="4627"/>
                  </a:lnTo>
                  <a:lnTo>
                    <a:pt x="2724" y="4040"/>
                  </a:lnTo>
                  <a:lnTo>
                    <a:pt x="2912" y="3453"/>
                  </a:lnTo>
                  <a:lnTo>
                    <a:pt x="3124" y="2842"/>
                  </a:lnTo>
                  <a:lnTo>
                    <a:pt x="3335" y="2255"/>
                  </a:lnTo>
                  <a:lnTo>
                    <a:pt x="3593" y="1691"/>
                  </a:lnTo>
                  <a:lnTo>
                    <a:pt x="3875" y="1104"/>
                  </a:lnTo>
                  <a:lnTo>
                    <a:pt x="4157" y="541"/>
                  </a:lnTo>
                  <a:lnTo>
                    <a:pt x="4462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33"/>
            <p:cNvSpPr/>
            <p:nvPr/>
          </p:nvSpPr>
          <p:spPr>
            <a:xfrm>
              <a:off x="6688250" y="3748100"/>
              <a:ext cx="129775" cy="472050"/>
            </a:xfrm>
            <a:custGeom>
              <a:avLst/>
              <a:gdLst/>
              <a:ahLst/>
              <a:cxnLst/>
              <a:rect l="l" t="t" r="r" b="b"/>
              <a:pathLst>
                <a:path w="5191" h="18882" fill="none" extrusionOk="0">
                  <a:moveTo>
                    <a:pt x="5190" y="18882"/>
                  </a:moveTo>
                  <a:lnTo>
                    <a:pt x="2771" y="18835"/>
                  </a:lnTo>
                  <a:lnTo>
                    <a:pt x="2771" y="18835"/>
                  </a:lnTo>
                  <a:lnTo>
                    <a:pt x="2466" y="18271"/>
                  </a:lnTo>
                  <a:lnTo>
                    <a:pt x="2161" y="17731"/>
                  </a:lnTo>
                  <a:lnTo>
                    <a:pt x="1879" y="17168"/>
                  </a:lnTo>
                  <a:lnTo>
                    <a:pt x="1621" y="16604"/>
                  </a:lnTo>
                  <a:lnTo>
                    <a:pt x="1386" y="16040"/>
                  </a:lnTo>
                  <a:lnTo>
                    <a:pt x="1174" y="15477"/>
                  </a:lnTo>
                  <a:lnTo>
                    <a:pt x="963" y="14890"/>
                  </a:lnTo>
                  <a:lnTo>
                    <a:pt x="799" y="14302"/>
                  </a:lnTo>
                  <a:lnTo>
                    <a:pt x="634" y="13715"/>
                  </a:lnTo>
                  <a:lnTo>
                    <a:pt x="493" y="13128"/>
                  </a:lnTo>
                  <a:lnTo>
                    <a:pt x="352" y="12518"/>
                  </a:lnTo>
                  <a:lnTo>
                    <a:pt x="258" y="11931"/>
                  </a:lnTo>
                  <a:lnTo>
                    <a:pt x="165" y="11320"/>
                  </a:lnTo>
                  <a:lnTo>
                    <a:pt x="94" y="10733"/>
                  </a:lnTo>
                  <a:lnTo>
                    <a:pt x="47" y="10122"/>
                  </a:lnTo>
                  <a:lnTo>
                    <a:pt x="0" y="9512"/>
                  </a:lnTo>
                  <a:lnTo>
                    <a:pt x="0" y="8901"/>
                  </a:lnTo>
                  <a:lnTo>
                    <a:pt x="0" y="8291"/>
                  </a:lnTo>
                  <a:lnTo>
                    <a:pt x="24" y="7703"/>
                  </a:lnTo>
                  <a:lnTo>
                    <a:pt x="71" y="7093"/>
                  </a:lnTo>
                  <a:lnTo>
                    <a:pt x="141" y="6482"/>
                  </a:lnTo>
                  <a:lnTo>
                    <a:pt x="212" y="5872"/>
                  </a:lnTo>
                  <a:lnTo>
                    <a:pt x="329" y="5285"/>
                  </a:lnTo>
                  <a:lnTo>
                    <a:pt x="446" y="4674"/>
                  </a:lnTo>
                  <a:lnTo>
                    <a:pt x="587" y="4087"/>
                  </a:lnTo>
                  <a:lnTo>
                    <a:pt x="752" y="3500"/>
                  </a:lnTo>
                  <a:lnTo>
                    <a:pt x="916" y="2913"/>
                  </a:lnTo>
                  <a:lnTo>
                    <a:pt x="1127" y="2326"/>
                  </a:lnTo>
                  <a:lnTo>
                    <a:pt x="1339" y="1738"/>
                  </a:lnTo>
                  <a:lnTo>
                    <a:pt x="1574" y="1175"/>
                  </a:lnTo>
                  <a:lnTo>
                    <a:pt x="1832" y="611"/>
                  </a:lnTo>
                  <a:lnTo>
                    <a:pt x="2114" y="48"/>
                  </a:lnTo>
                  <a:lnTo>
                    <a:pt x="4462" y="1"/>
                  </a:lnTo>
                  <a:lnTo>
                    <a:pt x="4462" y="1"/>
                  </a:lnTo>
                  <a:lnTo>
                    <a:pt x="4157" y="541"/>
                  </a:lnTo>
                  <a:lnTo>
                    <a:pt x="3875" y="1104"/>
                  </a:lnTo>
                  <a:lnTo>
                    <a:pt x="3593" y="1691"/>
                  </a:lnTo>
                  <a:lnTo>
                    <a:pt x="3335" y="2255"/>
                  </a:lnTo>
                  <a:lnTo>
                    <a:pt x="3124" y="2842"/>
                  </a:lnTo>
                  <a:lnTo>
                    <a:pt x="2912" y="3453"/>
                  </a:lnTo>
                  <a:lnTo>
                    <a:pt x="2724" y="4040"/>
                  </a:lnTo>
                  <a:lnTo>
                    <a:pt x="2560" y="4627"/>
                  </a:lnTo>
                  <a:lnTo>
                    <a:pt x="2419" y="5238"/>
                  </a:lnTo>
                  <a:lnTo>
                    <a:pt x="2302" y="5848"/>
                  </a:lnTo>
                  <a:lnTo>
                    <a:pt x="2208" y="6459"/>
                  </a:lnTo>
                  <a:lnTo>
                    <a:pt x="2114" y="7069"/>
                  </a:lnTo>
                  <a:lnTo>
                    <a:pt x="2067" y="7680"/>
                  </a:lnTo>
                  <a:lnTo>
                    <a:pt x="2043" y="8314"/>
                  </a:lnTo>
                  <a:lnTo>
                    <a:pt x="2020" y="8925"/>
                  </a:lnTo>
                  <a:lnTo>
                    <a:pt x="2043" y="9535"/>
                  </a:lnTo>
                  <a:lnTo>
                    <a:pt x="2067" y="10146"/>
                  </a:lnTo>
                  <a:lnTo>
                    <a:pt x="2114" y="10756"/>
                  </a:lnTo>
                  <a:lnTo>
                    <a:pt x="2208" y="11367"/>
                  </a:lnTo>
                  <a:lnTo>
                    <a:pt x="2302" y="11978"/>
                  </a:lnTo>
                  <a:lnTo>
                    <a:pt x="2419" y="12588"/>
                  </a:lnTo>
                  <a:lnTo>
                    <a:pt x="2560" y="13199"/>
                  </a:lnTo>
                  <a:lnTo>
                    <a:pt x="2724" y="13786"/>
                  </a:lnTo>
                  <a:lnTo>
                    <a:pt x="2912" y="14373"/>
                  </a:lnTo>
                  <a:lnTo>
                    <a:pt x="3124" y="14960"/>
                  </a:lnTo>
                  <a:lnTo>
                    <a:pt x="3335" y="15547"/>
                  </a:lnTo>
                  <a:lnTo>
                    <a:pt x="3593" y="16134"/>
                  </a:lnTo>
                  <a:lnTo>
                    <a:pt x="3875" y="16698"/>
                  </a:lnTo>
                  <a:lnTo>
                    <a:pt x="4180" y="17261"/>
                  </a:lnTo>
                  <a:lnTo>
                    <a:pt x="4486" y="17802"/>
                  </a:lnTo>
                  <a:lnTo>
                    <a:pt x="4838" y="18342"/>
                  </a:lnTo>
                  <a:lnTo>
                    <a:pt x="5190" y="1888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33"/>
            <p:cNvSpPr/>
            <p:nvPr/>
          </p:nvSpPr>
          <p:spPr>
            <a:xfrm>
              <a:off x="6408200" y="3738700"/>
              <a:ext cx="850725" cy="472650"/>
            </a:xfrm>
            <a:custGeom>
              <a:avLst/>
              <a:gdLst/>
              <a:ahLst/>
              <a:cxnLst/>
              <a:rect l="l" t="t" r="r" b="b"/>
              <a:pathLst>
                <a:path w="34029" h="18906" extrusionOk="0">
                  <a:moveTo>
                    <a:pt x="2114" y="17966"/>
                  </a:moveTo>
                  <a:lnTo>
                    <a:pt x="1057" y="18201"/>
                  </a:lnTo>
                  <a:lnTo>
                    <a:pt x="0" y="18389"/>
                  </a:lnTo>
                  <a:lnTo>
                    <a:pt x="2372" y="18436"/>
                  </a:lnTo>
                  <a:lnTo>
                    <a:pt x="2372" y="18436"/>
                  </a:lnTo>
                  <a:lnTo>
                    <a:pt x="2114" y="17966"/>
                  </a:lnTo>
                  <a:close/>
                  <a:moveTo>
                    <a:pt x="11625" y="13269"/>
                  </a:moveTo>
                  <a:lnTo>
                    <a:pt x="11155" y="13645"/>
                  </a:lnTo>
                  <a:lnTo>
                    <a:pt x="10662" y="14021"/>
                  </a:lnTo>
                  <a:lnTo>
                    <a:pt x="10145" y="14373"/>
                  </a:lnTo>
                  <a:lnTo>
                    <a:pt x="9629" y="14725"/>
                  </a:lnTo>
                  <a:lnTo>
                    <a:pt x="9112" y="15054"/>
                  </a:lnTo>
                  <a:lnTo>
                    <a:pt x="8572" y="15360"/>
                  </a:lnTo>
                  <a:lnTo>
                    <a:pt x="8055" y="15665"/>
                  </a:lnTo>
                  <a:lnTo>
                    <a:pt x="7492" y="15970"/>
                  </a:lnTo>
                  <a:lnTo>
                    <a:pt x="7844" y="16816"/>
                  </a:lnTo>
                  <a:lnTo>
                    <a:pt x="8173" y="17520"/>
                  </a:lnTo>
                  <a:lnTo>
                    <a:pt x="8478" y="18131"/>
                  </a:lnTo>
                  <a:lnTo>
                    <a:pt x="8736" y="18577"/>
                  </a:lnTo>
                  <a:lnTo>
                    <a:pt x="13668" y="18694"/>
                  </a:lnTo>
                  <a:lnTo>
                    <a:pt x="13668" y="18694"/>
                  </a:lnTo>
                  <a:lnTo>
                    <a:pt x="13339" y="18037"/>
                  </a:lnTo>
                  <a:lnTo>
                    <a:pt x="13010" y="17379"/>
                  </a:lnTo>
                  <a:lnTo>
                    <a:pt x="12729" y="16722"/>
                  </a:lnTo>
                  <a:lnTo>
                    <a:pt x="12447" y="16041"/>
                  </a:lnTo>
                  <a:lnTo>
                    <a:pt x="12212" y="15360"/>
                  </a:lnTo>
                  <a:lnTo>
                    <a:pt x="12001" y="14678"/>
                  </a:lnTo>
                  <a:lnTo>
                    <a:pt x="11789" y="13974"/>
                  </a:lnTo>
                  <a:lnTo>
                    <a:pt x="11625" y="13269"/>
                  </a:lnTo>
                  <a:close/>
                  <a:moveTo>
                    <a:pt x="34029" y="1"/>
                  </a:moveTo>
                  <a:lnTo>
                    <a:pt x="19891" y="283"/>
                  </a:lnTo>
                  <a:lnTo>
                    <a:pt x="19680" y="1081"/>
                  </a:lnTo>
                  <a:lnTo>
                    <a:pt x="19445" y="1880"/>
                  </a:lnTo>
                  <a:lnTo>
                    <a:pt x="19163" y="2678"/>
                  </a:lnTo>
                  <a:lnTo>
                    <a:pt x="18881" y="3453"/>
                  </a:lnTo>
                  <a:lnTo>
                    <a:pt x="18553" y="4204"/>
                  </a:lnTo>
                  <a:lnTo>
                    <a:pt x="18200" y="4956"/>
                  </a:lnTo>
                  <a:lnTo>
                    <a:pt x="17825" y="5707"/>
                  </a:lnTo>
                  <a:lnTo>
                    <a:pt x="17425" y="6435"/>
                  </a:lnTo>
                  <a:lnTo>
                    <a:pt x="17003" y="7164"/>
                  </a:lnTo>
                  <a:lnTo>
                    <a:pt x="16557" y="7845"/>
                  </a:lnTo>
                  <a:lnTo>
                    <a:pt x="16087" y="8549"/>
                  </a:lnTo>
                  <a:lnTo>
                    <a:pt x="15594" y="9207"/>
                  </a:lnTo>
                  <a:lnTo>
                    <a:pt x="15077" y="9864"/>
                  </a:lnTo>
                  <a:lnTo>
                    <a:pt x="14537" y="10498"/>
                  </a:lnTo>
                  <a:lnTo>
                    <a:pt x="13973" y="11109"/>
                  </a:lnTo>
                  <a:lnTo>
                    <a:pt x="13386" y="11696"/>
                  </a:lnTo>
                  <a:lnTo>
                    <a:pt x="13551" y="12635"/>
                  </a:lnTo>
                  <a:lnTo>
                    <a:pt x="13738" y="13528"/>
                  </a:lnTo>
                  <a:lnTo>
                    <a:pt x="13997" y="14444"/>
                  </a:lnTo>
                  <a:lnTo>
                    <a:pt x="14302" y="15336"/>
                  </a:lnTo>
                  <a:lnTo>
                    <a:pt x="14678" y="16205"/>
                  </a:lnTo>
                  <a:lnTo>
                    <a:pt x="15077" y="17074"/>
                  </a:lnTo>
                  <a:lnTo>
                    <a:pt x="15523" y="17919"/>
                  </a:lnTo>
                  <a:lnTo>
                    <a:pt x="16040" y="18741"/>
                  </a:lnTo>
                  <a:lnTo>
                    <a:pt x="16979" y="18765"/>
                  </a:lnTo>
                  <a:lnTo>
                    <a:pt x="22193" y="18882"/>
                  </a:lnTo>
                  <a:lnTo>
                    <a:pt x="23531" y="18906"/>
                  </a:lnTo>
                  <a:lnTo>
                    <a:pt x="23085" y="17966"/>
                  </a:lnTo>
                  <a:lnTo>
                    <a:pt x="22686" y="17027"/>
                  </a:lnTo>
                  <a:lnTo>
                    <a:pt x="22357" y="16088"/>
                  </a:lnTo>
                  <a:lnTo>
                    <a:pt x="22075" y="15172"/>
                  </a:lnTo>
                  <a:lnTo>
                    <a:pt x="21840" y="14279"/>
                  </a:lnTo>
                  <a:lnTo>
                    <a:pt x="21653" y="13387"/>
                  </a:lnTo>
                  <a:lnTo>
                    <a:pt x="21512" y="12541"/>
                  </a:lnTo>
                  <a:lnTo>
                    <a:pt x="21394" y="11672"/>
                  </a:lnTo>
                  <a:lnTo>
                    <a:pt x="21347" y="10851"/>
                  </a:lnTo>
                  <a:lnTo>
                    <a:pt x="21300" y="10052"/>
                  </a:lnTo>
                  <a:lnTo>
                    <a:pt x="21324" y="9277"/>
                  </a:lnTo>
                  <a:lnTo>
                    <a:pt x="21347" y="8502"/>
                  </a:lnTo>
                  <a:lnTo>
                    <a:pt x="21418" y="7774"/>
                  </a:lnTo>
                  <a:lnTo>
                    <a:pt x="21512" y="7070"/>
                  </a:lnTo>
                  <a:lnTo>
                    <a:pt x="21606" y="6389"/>
                  </a:lnTo>
                  <a:lnTo>
                    <a:pt x="21723" y="5731"/>
                  </a:lnTo>
                  <a:lnTo>
                    <a:pt x="21864" y="5120"/>
                  </a:lnTo>
                  <a:lnTo>
                    <a:pt x="22028" y="4510"/>
                  </a:lnTo>
                  <a:lnTo>
                    <a:pt x="22193" y="3970"/>
                  </a:lnTo>
                  <a:lnTo>
                    <a:pt x="22357" y="3430"/>
                  </a:lnTo>
                  <a:lnTo>
                    <a:pt x="22709" y="2490"/>
                  </a:lnTo>
                  <a:lnTo>
                    <a:pt x="23038" y="1692"/>
                  </a:lnTo>
                  <a:lnTo>
                    <a:pt x="23320" y="1058"/>
                  </a:lnTo>
                  <a:lnTo>
                    <a:pt x="23578" y="588"/>
                  </a:lnTo>
                  <a:lnTo>
                    <a:pt x="23790" y="212"/>
                  </a:lnTo>
                  <a:lnTo>
                    <a:pt x="3402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33"/>
            <p:cNvSpPr/>
            <p:nvPr/>
          </p:nvSpPr>
          <p:spPr>
            <a:xfrm>
              <a:off x="6408200" y="4187850"/>
              <a:ext cx="59325" cy="11750"/>
            </a:xfrm>
            <a:custGeom>
              <a:avLst/>
              <a:gdLst/>
              <a:ahLst/>
              <a:cxnLst/>
              <a:rect l="l" t="t" r="r" b="b"/>
              <a:pathLst>
                <a:path w="2373" h="470" fill="none" extrusionOk="0">
                  <a:moveTo>
                    <a:pt x="2114" y="0"/>
                  </a:moveTo>
                  <a:lnTo>
                    <a:pt x="2114" y="0"/>
                  </a:lnTo>
                  <a:lnTo>
                    <a:pt x="1057" y="235"/>
                  </a:lnTo>
                  <a:lnTo>
                    <a:pt x="0" y="423"/>
                  </a:lnTo>
                  <a:lnTo>
                    <a:pt x="2372" y="470"/>
                  </a:lnTo>
                  <a:lnTo>
                    <a:pt x="2372" y="470"/>
                  </a:lnTo>
                  <a:lnTo>
                    <a:pt x="211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33"/>
            <p:cNvSpPr/>
            <p:nvPr/>
          </p:nvSpPr>
          <p:spPr>
            <a:xfrm>
              <a:off x="6595475" y="4070425"/>
              <a:ext cx="154425" cy="135650"/>
            </a:xfrm>
            <a:custGeom>
              <a:avLst/>
              <a:gdLst/>
              <a:ahLst/>
              <a:cxnLst/>
              <a:rect l="l" t="t" r="r" b="b"/>
              <a:pathLst>
                <a:path w="6177" h="5426" fill="none" extrusionOk="0">
                  <a:moveTo>
                    <a:pt x="4134" y="0"/>
                  </a:moveTo>
                  <a:lnTo>
                    <a:pt x="4134" y="0"/>
                  </a:lnTo>
                  <a:lnTo>
                    <a:pt x="3664" y="376"/>
                  </a:lnTo>
                  <a:lnTo>
                    <a:pt x="3171" y="752"/>
                  </a:lnTo>
                  <a:lnTo>
                    <a:pt x="2654" y="1104"/>
                  </a:lnTo>
                  <a:lnTo>
                    <a:pt x="2138" y="1456"/>
                  </a:lnTo>
                  <a:lnTo>
                    <a:pt x="1621" y="1785"/>
                  </a:lnTo>
                  <a:lnTo>
                    <a:pt x="1081" y="2091"/>
                  </a:lnTo>
                  <a:lnTo>
                    <a:pt x="564" y="2396"/>
                  </a:lnTo>
                  <a:lnTo>
                    <a:pt x="1" y="2701"/>
                  </a:lnTo>
                  <a:lnTo>
                    <a:pt x="1" y="2701"/>
                  </a:lnTo>
                  <a:lnTo>
                    <a:pt x="353" y="3547"/>
                  </a:lnTo>
                  <a:lnTo>
                    <a:pt x="682" y="4251"/>
                  </a:lnTo>
                  <a:lnTo>
                    <a:pt x="987" y="4862"/>
                  </a:lnTo>
                  <a:lnTo>
                    <a:pt x="1245" y="5308"/>
                  </a:lnTo>
                  <a:lnTo>
                    <a:pt x="6177" y="5425"/>
                  </a:lnTo>
                  <a:lnTo>
                    <a:pt x="6177" y="5425"/>
                  </a:lnTo>
                  <a:lnTo>
                    <a:pt x="5848" y="4768"/>
                  </a:lnTo>
                  <a:lnTo>
                    <a:pt x="5519" y="4110"/>
                  </a:lnTo>
                  <a:lnTo>
                    <a:pt x="5238" y="3453"/>
                  </a:lnTo>
                  <a:lnTo>
                    <a:pt x="4956" y="2772"/>
                  </a:lnTo>
                  <a:lnTo>
                    <a:pt x="4721" y="2091"/>
                  </a:lnTo>
                  <a:lnTo>
                    <a:pt x="4510" y="1409"/>
                  </a:lnTo>
                  <a:lnTo>
                    <a:pt x="4298" y="705"/>
                  </a:lnTo>
                  <a:lnTo>
                    <a:pt x="41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33"/>
            <p:cNvSpPr/>
            <p:nvPr/>
          </p:nvSpPr>
          <p:spPr>
            <a:xfrm>
              <a:off x="6742850" y="3738700"/>
              <a:ext cx="516075" cy="472650"/>
            </a:xfrm>
            <a:custGeom>
              <a:avLst/>
              <a:gdLst/>
              <a:ahLst/>
              <a:cxnLst/>
              <a:rect l="l" t="t" r="r" b="b"/>
              <a:pathLst>
                <a:path w="20643" h="18906" fill="none" extrusionOk="0">
                  <a:moveTo>
                    <a:pt x="20643" y="1"/>
                  </a:moveTo>
                  <a:lnTo>
                    <a:pt x="6505" y="283"/>
                  </a:lnTo>
                  <a:lnTo>
                    <a:pt x="6505" y="283"/>
                  </a:lnTo>
                  <a:lnTo>
                    <a:pt x="6294" y="1081"/>
                  </a:lnTo>
                  <a:lnTo>
                    <a:pt x="6059" y="1880"/>
                  </a:lnTo>
                  <a:lnTo>
                    <a:pt x="5777" y="2678"/>
                  </a:lnTo>
                  <a:lnTo>
                    <a:pt x="5495" y="3453"/>
                  </a:lnTo>
                  <a:lnTo>
                    <a:pt x="5167" y="4204"/>
                  </a:lnTo>
                  <a:lnTo>
                    <a:pt x="4814" y="4956"/>
                  </a:lnTo>
                  <a:lnTo>
                    <a:pt x="4439" y="5707"/>
                  </a:lnTo>
                  <a:lnTo>
                    <a:pt x="4039" y="6435"/>
                  </a:lnTo>
                  <a:lnTo>
                    <a:pt x="3617" y="7164"/>
                  </a:lnTo>
                  <a:lnTo>
                    <a:pt x="3171" y="7845"/>
                  </a:lnTo>
                  <a:lnTo>
                    <a:pt x="2701" y="8549"/>
                  </a:lnTo>
                  <a:lnTo>
                    <a:pt x="2208" y="9207"/>
                  </a:lnTo>
                  <a:lnTo>
                    <a:pt x="1691" y="9864"/>
                  </a:lnTo>
                  <a:lnTo>
                    <a:pt x="1151" y="10498"/>
                  </a:lnTo>
                  <a:lnTo>
                    <a:pt x="587" y="11109"/>
                  </a:lnTo>
                  <a:lnTo>
                    <a:pt x="0" y="11696"/>
                  </a:lnTo>
                  <a:lnTo>
                    <a:pt x="0" y="11696"/>
                  </a:lnTo>
                  <a:lnTo>
                    <a:pt x="165" y="12635"/>
                  </a:lnTo>
                  <a:lnTo>
                    <a:pt x="352" y="13528"/>
                  </a:lnTo>
                  <a:lnTo>
                    <a:pt x="611" y="14444"/>
                  </a:lnTo>
                  <a:lnTo>
                    <a:pt x="916" y="15336"/>
                  </a:lnTo>
                  <a:lnTo>
                    <a:pt x="1292" y="16205"/>
                  </a:lnTo>
                  <a:lnTo>
                    <a:pt x="1691" y="17074"/>
                  </a:lnTo>
                  <a:lnTo>
                    <a:pt x="2137" y="17919"/>
                  </a:lnTo>
                  <a:lnTo>
                    <a:pt x="2654" y="18741"/>
                  </a:lnTo>
                  <a:lnTo>
                    <a:pt x="3593" y="18765"/>
                  </a:lnTo>
                  <a:lnTo>
                    <a:pt x="3593" y="18765"/>
                  </a:lnTo>
                  <a:lnTo>
                    <a:pt x="3593" y="18765"/>
                  </a:lnTo>
                  <a:lnTo>
                    <a:pt x="3593" y="18765"/>
                  </a:lnTo>
                  <a:lnTo>
                    <a:pt x="8807" y="18882"/>
                  </a:lnTo>
                  <a:lnTo>
                    <a:pt x="10145" y="18906"/>
                  </a:lnTo>
                  <a:lnTo>
                    <a:pt x="10145" y="18906"/>
                  </a:lnTo>
                  <a:lnTo>
                    <a:pt x="9699" y="17966"/>
                  </a:lnTo>
                  <a:lnTo>
                    <a:pt x="9300" y="17027"/>
                  </a:lnTo>
                  <a:lnTo>
                    <a:pt x="8971" y="16088"/>
                  </a:lnTo>
                  <a:lnTo>
                    <a:pt x="8689" y="15172"/>
                  </a:lnTo>
                  <a:lnTo>
                    <a:pt x="8454" y="14279"/>
                  </a:lnTo>
                  <a:lnTo>
                    <a:pt x="8267" y="13387"/>
                  </a:lnTo>
                  <a:lnTo>
                    <a:pt x="8126" y="12541"/>
                  </a:lnTo>
                  <a:lnTo>
                    <a:pt x="8008" y="11672"/>
                  </a:lnTo>
                  <a:lnTo>
                    <a:pt x="7961" y="10851"/>
                  </a:lnTo>
                  <a:lnTo>
                    <a:pt x="7914" y="10052"/>
                  </a:lnTo>
                  <a:lnTo>
                    <a:pt x="7938" y="9277"/>
                  </a:lnTo>
                  <a:lnTo>
                    <a:pt x="7961" y="8502"/>
                  </a:lnTo>
                  <a:lnTo>
                    <a:pt x="8032" y="7774"/>
                  </a:lnTo>
                  <a:lnTo>
                    <a:pt x="8126" y="7070"/>
                  </a:lnTo>
                  <a:lnTo>
                    <a:pt x="8220" y="6389"/>
                  </a:lnTo>
                  <a:lnTo>
                    <a:pt x="8337" y="5731"/>
                  </a:lnTo>
                  <a:lnTo>
                    <a:pt x="8478" y="5120"/>
                  </a:lnTo>
                  <a:lnTo>
                    <a:pt x="8642" y="4510"/>
                  </a:lnTo>
                  <a:lnTo>
                    <a:pt x="8807" y="3970"/>
                  </a:lnTo>
                  <a:lnTo>
                    <a:pt x="8971" y="3430"/>
                  </a:lnTo>
                  <a:lnTo>
                    <a:pt x="9323" y="2490"/>
                  </a:lnTo>
                  <a:lnTo>
                    <a:pt x="9652" y="1692"/>
                  </a:lnTo>
                  <a:lnTo>
                    <a:pt x="9934" y="1058"/>
                  </a:lnTo>
                  <a:lnTo>
                    <a:pt x="10192" y="588"/>
                  </a:lnTo>
                  <a:lnTo>
                    <a:pt x="10404" y="212"/>
                  </a:lnTo>
                  <a:lnTo>
                    <a:pt x="20643" y="1"/>
                  </a:lnTo>
                  <a:lnTo>
                    <a:pt x="2064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33"/>
            <p:cNvSpPr/>
            <p:nvPr/>
          </p:nvSpPr>
          <p:spPr>
            <a:xfrm>
              <a:off x="6461025" y="4137950"/>
              <a:ext cx="165600" cy="65175"/>
            </a:xfrm>
            <a:custGeom>
              <a:avLst/>
              <a:gdLst/>
              <a:ahLst/>
              <a:cxnLst/>
              <a:rect l="l" t="t" r="r" b="b"/>
              <a:pathLst>
                <a:path w="6624" h="2607" extrusionOk="0">
                  <a:moveTo>
                    <a:pt x="5379" y="0"/>
                  </a:moveTo>
                  <a:lnTo>
                    <a:pt x="4745" y="305"/>
                  </a:lnTo>
                  <a:lnTo>
                    <a:pt x="4087" y="611"/>
                  </a:lnTo>
                  <a:lnTo>
                    <a:pt x="3429" y="893"/>
                  </a:lnTo>
                  <a:lnTo>
                    <a:pt x="2748" y="1151"/>
                  </a:lnTo>
                  <a:lnTo>
                    <a:pt x="2067" y="1386"/>
                  </a:lnTo>
                  <a:lnTo>
                    <a:pt x="1386" y="1621"/>
                  </a:lnTo>
                  <a:lnTo>
                    <a:pt x="705" y="1808"/>
                  </a:lnTo>
                  <a:lnTo>
                    <a:pt x="1" y="1996"/>
                  </a:lnTo>
                  <a:lnTo>
                    <a:pt x="259" y="2466"/>
                  </a:lnTo>
                  <a:lnTo>
                    <a:pt x="6623" y="2607"/>
                  </a:lnTo>
                  <a:lnTo>
                    <a:pt x="6365" y="2161"/>
                  </a:lnTo>
                  <a:lnTo>
                    <a:pt x="6060" y="1550"/>
                  </a:lnTo>
                  <a:lnTo>
                    <a:pt x="5731" y="846"/>
                  </a:lnTo>
                  <a:lnTo>
                    <a:pt x="5379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33"/>
            <p:cNvSpPr/>
            <p:nvPr/>
          </p:nvSpPr>
          <p:spPr>
            <a:xfrm>
              <a:off x="6461025" y="4137950"/>
              <a:ext cx="165600" cy="65175"/>
            </a:xfrm>
            <a:custGeom>
              <a:avLst/>
              <a:gdLst/>
              <a:ahLst/>
              <a:cxnLst/>
              <a:rect l="l" t="t" r="r" b="b"/>
              <a:pathLst>
                <a:path w="6624" h="2607" fill="none" extrusionOk="0">
                  <a:moveTo>
                    <a:pt x="5379" y="0"/>
                  </a:moveTo>
                  <a:lnTo>
                    <a:pt x="5379" y="0"/>
                  </a:lnTo>
                  <a:lnTo>
                    <a:pt x="4745" y="305"/>
                  </a:lnTo>
                  <a:lnTo>
                    <a:pt x="4087" y="611"/>
                  </a:lnTo>
                  <a:lnTo>
                    <a:pt x="3429" y="893"/>
                  </a:lnTo>
                  <a:lnTo>
                    <a:pt x="2748" y="1151"/>
                  </a:lnTo>
                  <a:lnTo>
                    <a:pt x="2067" y="1386"/>
                  </a:lnTo>
                  <a:lnTo>
                    <a:pt x="1386" y="1621"/>
                  </a:lnTo>
                  <a:lnTo>
                    <a:pt x="705" y="1808"/>
                  </a:lnTo>
                  <a:lnTo>
                    <a:pt x="1" y="1996"/>
                  </a:lnTo>
                  <a:lnTo>
                    <a:pt x="1" y="1996"/>
                  </a:lnTo>
                  <a:lnTo>
                    <a:pt x="259" y="2466"/>
                  </a:lnTo>
                  <a:lnTo>
                    <a:pt x="6623" y="2607"/>
                  </a:lnTo>
                  <a:lnTo>
                    <a:pt x="6623" y="2607"/>
                  </a:lnTo>
                  <a:lnTo>
                    <a:pt x="6365" y="2161"/>
                  </a:lnTo>
                  <a:lnTo>
                    <a:pt x="6060" y="1550"/>
                  </a:lnTo>
                  <a:lnTo>
                    <a:pt x="5731" y="846"/>
                  </a:lnTo>
                  <a:lnTo>
                    <a:pt x="537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33"/>
            <p:cNvSpPr/>
            <p:nvPr/>
          </p:nvSpPr>
          <p:spPr>
            <a:xfrm>
              <a:off x="6698800" y="4031075"/>
              <a:ext cx="110400" cy="176175"/>
            </a:xfrm>
            <a:custGeom>
              <a:avLst/>
              <a:gdLst/>
              <a:ahLst/>
              <a:cxnLst/>
              <a:rect l="l" t="t" r="r" b="b"/>
              <a:pathLst>
                <a:path w="4416" h="7047" extrusionOk="0">
                  <a:moveTo>
                    <a:pt x="1762" y="1"/>
                  </a:moveTo>
                  <a:lnTo>
                    <a:pt x="1058" y="682"/>
                  </a:lnTo>
                  <a:lnTo>
                    <a:pt x="330" y="1316"/>
                  </a:lnTo>
                  <a:lnTo>
                    <a:pt x="1" y="1574"/>
                  </a:lnTo>
                  <a:lnTo>
                    <a:pt x="165" y="2279"/>
                  </a:lnTo>
                  <a:lnTo>
                    <a:pt x="377" y="2983"/>
                  </a:lnTo>
                  <a:lnTo>
                    <a:pt x="588" y="3665"/>
                  </a:lnTo>
                  <a:lnTo>
                    <a:pt x="823" y="4346"/>
                  </a:lnTo>
                  <a:lnTo>
                    <a:pt x="1105" y="5027"/>
                  </a:lnTo>
                  <a:lnTo>
                    <a:pt x="1386" y="5684"/>
                  </a:lnTo>
                  <a:lnTo>
                    <a:pt x="1715" y="6342"/>
                  </a:lnTo>
                  <a:lnTo>
                    <a:pt x="2044" y="6999"/>
                  </a:lnTo>
                  <a:lnTo>
                    <a:pt x="4416" y="7046"/>
                  </a:lnTo>
                  <a:lnTo>
                    <a:pt x="3899" y="6224"/>
                  </a:lnTo>
                  <a:lnTo>
                    <a:pt x="3453" y="5379"/>
                  </a:lnTo>
                  <a:lnTo>
                    <a:pt x="3054" y="4510"/>
                  </a:lnTo>
                  <a:lnTo>
                    <a:pt x="2678" y="3641"/>
                  </a:lnTo>
                  <a:lnTo>
                    <a:pt x="2373" y="2749"/>
                  </a:lnTo>
                  <a:lnTo>
                    <a:pt x="2114" y="1833"/>
                  </a:lnTo>
                  <a:lnTo>
                    <a:pt x="1927" y="940"/>
                  </a:lnTo>
                  <a:lnTo>
                    <a:pt x="1762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33"/>
            <p:cNvSpPr/>
            <p:nvPr/>
          </p:nvSpPr>
          <p:spPr>
            <a:xfrm>
              <a:off x="6698800" y="4031075"/>
              <a:ext cx="110400" cy="176175"/>
            </a:xfrm>
            <a:custGeom>
              <a:avLst/>
              <a:gdLst/>
              <a:ahLst/>
              <a:cxnLst/>
              <a:rect l="l" t="t" r="r" b="b"/>
              <a:pathLst>
                <a:path w="4416" h="7047" fill="none" extrusionOk="0">
                  <a:moveTo>
                    <a:pt x="1762" y="1"/>
                  </a:moveTo>
                  <a:lnTo>
                    <a:pt x="1762" y="1"/>
                  </a:lnTo>
                  <a:lnTo>
                    <a:pt x="1058" y="682"/>
                  </a:lnTo>
                  <a:lnTo>
                    <a:pt x="330" y="1316"/>
                  </a:lnTo>
                  <a:lnTo>
                    <a:pt x="330" y="1316"/>
                  </a:lnTo>
                  <a:lnTo>
                    <a:pt x="1" y="1574"/>
                  </a:lnTo>
                  <a:lnTo>
                    <a:pt x="1" y="1574"/>
                  </a:lnTo>
                  <a:lnTo>
                    <a:pt x="165" y="2279"/>
                  </a:lnTo>
                  <a:lnTo>
                    <a:pt x="377" y="2983"/>
                  </a:lnTo>
                  <a:lnTo>
                    <a:pt x="588" y="3665"/>
                  </a:lnTo>
                  <a:lnTo>
                    <a:pt x="823" y="4346"/>
                  </a:lnTo>
                  <a:lnTo>
                    <a:pt x="1105" y="5027"/>
                  </a:lnTo>
                  <a:lnTo>
                    <a:pt x="1386" y="5684"/>
                  </a:lnTo>
                  <a:lnTo>
                    <a:pt x="1715" y="6342"/>
                  </a:lnTo>
                  <a:lnTo>
                    <a:pt x="2044" y="6999"/>
                  </a:lnTo>
                  <a:lnTo>
                    <a:pt x="4416" y="7046"/>
                  </a:lnTo>
                  <a:lnTo>
                    <a:pt x="4416" y="7046"/>
                  </a:lnTo>
                  <a:lnTo>
                    <a:pt x="3899" y="6224"/>
                  </a:lnTo>
                  <a:lnTo>
                    <a:pt x="3453" y="5379"/>
                  </a:lnTo>
                  <a:lnTo>
                    <a:pt x="3054" y="4510"/>
                  </a:lnTo>
                  <a:lnTo>
                    <a:pt x="2678" y="3641"/>
                  </a:lnTo>
                  <a:lnTo>
                    <a:pt x="2373" y="2749"/>
                  </a:lnTo>
                  <a:lnTo>
                    <a:pt x="2114" y="1833"/>
                  </a:lnTo>
                  <a:lnTo>
                    <a:pt x="1927" y="940"/>
                  </a:lnTo>
                  <a:lnTo>
                    <a:pt x="176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33"/>
            <p:cNvSpPr/>
            <p:nvPr/>
          </p:nvSpPr>
          <p:spPr>
            <a:xfrm>
              <a:off x="6940700" y="3724625"/>
              <a:ext cx="996925" cy="518425"/>
            </a:xfrm>
            <a:custGeom>
              <a:avLst/>
              <a:gdLst/>
              <a:ahLst/>
              <a:cxnLst/>
              <a:rect l="l" t="t" r="r" b="b"/>
              <a:pathLst>
                <a:path w="39877" h="20737" extrusionOk="0">
                  <a:moveTo>
                    <a:pt x="39877" y="0"/>
                  </a:moveTo>
                  <a:lnTo>
                    <a:pt x="2490" y="775"/>
                  </a:lnTo>
                  <a:lnTo>
                    <a:pt x="2278" y="1174"/>
                  </a:lnTo>
                  <a:lnTo>
                    <a:pt x="2020" y="1644"/>
                  </a:lnTo>
                  <a:lnTo>
                    <a:pt x="1715" y="2302"/>
                  </a:lnTo>
                  <a:lnTo>
                    <a:pt x="1362" y="3124"/>
                  </a:lnTo>
                  <a:lnTo>
                    <a:pt x="1198" y="3593"/>
                  </a:lnTo>
                  <a:lnTo>
                    <a:pt x="1010" y="4086"/>
                  </a:lnTo>
                  <a:lnTo>
                    <a:pt x="846" y="4627"/>
                  </a:lnTo>
                  <a:lnTo>
                    <a:pt x="681" y="5214"/>
                  </a:lnTo>
                  <a:lnTo>
                    <a:pt x="540" y="5824"/>
                  </a:lnTo>
                  <a:lnTo>
                    <a:pt x="400" y="6458"/>
                  </a:lnTo>
                  <a:lnTo>
                    <a:pt x="282" y="7139"/>
                  </a:lnTo>
                  <a:lnTo>
                    <a:pt x="165" y="7844"/>
                  </a:lnTo>
                  <a:lnTo>
                    <a:pt x="94" y="8572"/>
                  </a:lnTo>
                  <a:lnTo>
                    <a:pt x="47" y="9323"/>
                  </a:lnTo>
                  <a:lnTo>
                    <a:pt x="0" y="10098"/>
                  </a:lnTo>
                  <a:lnTo>
                    <a:pt x="24" y="10897"/>
                  </a:lnTo>
                  <a:lnTo>
                    <a:pt x="47" y="11719"/>
                  </a:lnTo>
                  <a:lnTo>
                    <a:pt x="141" y="12564"/>
                  </a:lnTo>
                  <a:lnTo>
                    <a:pt x="259" y="13433"/>
                  </a:lnTo>
                  <a:lnTo>
                    <a:pt x="423" y="14326"/>
                  </a:lnTo>
                  <a:lnTo>
                    <a:pt x="634" y="15241"/>
                  </a:lnTo>
                  <a:lnTo>
                    <a:pt x="893" y="16157"/>
                  </a:lnTo>
                  <a:lnTo>
                    <a:pt x="1198" y="17097"/>
                  </a:lnTo>
                  <a:lnTo>
                    <a:pt x="1574" y="18036"/>
                  </a:lnTo>
                  <a:lnTo>
                    <a:pt x="1997" y="18999"/>
                  </a:lnTo>
                  <a:lnTo>
                    <a:pt x="2490" y="19962"/>
                  </a:lnTo>
                  <a:lnTo>
                    <a:pt x="39877" y="20737"/>
                  </a:lnTo>
                  <a:lnTo>
                    <a:pt x="39877" y="17167"/>
                  </a:lnTo>
                  <a:lnTo>
                    <a:pt x="22005" y="16744"/>
                  </a:lnTo>
                  <a:lnTo>
                    <a:pt x="22451" y="3311"/>
                  </a:lnTo>
                  <a:lnTo>
                    <a:pt x="39877" y="3311"/>
                  </a:lnTo>
                  <a:lnTo>
                    <a:pt x="398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33"/>
            <p:cNvSpPr/>
            <p:nvPr/>
          </p:nvSpPr>
          <p:spPr>
            <a:xfrm>
              <a:off x="6940700" y="3724625"/>
              <a:ext cx="996925" cy="518425"/>
            </a:xfrm>
            <a:custGeom>
              <a:avLst/>
              <a:gdLst/>
              <a:ahLst/>
              <a:cxnLst/>
              <a:rect l="l" t="t" r="r" b="b"/>
              <a:pathLst>
                <a:path w="39877" h="20737" fill="none" extrusionOk="0">
                  <a:moveTo>
                    <a:pt x="22005" y="16744"/>
                  </a:moveTo>
                  <a:lnTo>
                    <a:pt x="22451" y="3311"/>
                  </a:lnTo>
                  <a:lnTo>
                    <a:pt x="39877" y="3311"/>
                  </a:lnTo>
                  <a:lnTo>
                    <a:pt x="39877" y="0"/>
                  </a:lnTo>
                  <a:lnTo>
                    <a:pt x="2490" y="775"/>
                  </a:lnTo>
                  <a:lnTo>
                    <a:pt x="2490" y="775"/>
                  </a:lnTo>
                  <a:lnTo>
                    <a:pt x="2278" y="1174"/>
                  </a:lnTo>
                  <a:lnTo>
                    <a:pt x="2020" y="1644"/>
                  </a:lnTo>
                  <a:lnTo>
                    <a:pt x="1715" y="2302"/>
                  </a:lnTo>
                  <a:lnTo>
                    <a:pt x="1362" y="3124"/>
                  </a:lnTo>
                  <a:lnTo>
                    <a:pt x="1198" y="3593"/>
                  </a:lnTo>
                  <a:lnTo>
                    <a:pt x="1010" y="4086"/>
                  </a:lnTo>
                  <a:lnTo>
                    <a:pt x="846" y="4627"/>
                  </a:lnTo>
                  <a:lnTo>
                    <a:pt x="681" y="5214"/>
                  </a:lnTo>
                  <a:lnTo>
                    <a:pt x="540" y="5824"/>
                  </a:lnTo>
                  <a:lnTo>
                    <a:pt x="400" y="6458"/>
                  </a:lnTo>
                  <a:lnTo>
                    <a:pt x="282" y="7139"/>
                  </a:lnTo>
                  <a:lnTo>
                    <a:pt x="165" y="7844"/>
                  </a:lnTo>
                  <a:lnTo>
                    <a:pt x="94" y="8572"/>
                  </a:lnTo>
                  <a:lnTo>
                    <a:pt x="47" y="9323"/>
                  </a:lnTo>
                  <a:lnTo>
                    <a:pt x="0" y="10098"/>
                  </a:lnTo>
                  <a:lnTo>
                    <a:pt x="24" y="10897"/>
                  </a:lnTo>
                  <a:lnTo>
                    <a:pt x="47" y="11719"/>
                  </a:lnTo>
                  <a:lnTo>
                    <a:pt x="141" y="12564"/>
                  </a:lnTo>
                  <a:lnTo>
                    <a:pt x="259" y="13433"/>
                  </a:lnTo>
                  <a:lnTo>
                    <a:pt x="423" y="14326"/>
                  </a:lnTo>
                  <a:lnTo>
                    <a:pt x="634" y="15241"/>
                  </a:lnTo>
                  <a:lnTo>
                    <a:pt x="893" y="16157"/>
                  </a:lnTo>
                  <a:lnTo>
                    <a:pt x="1198" y="17097"/>
                  </a:lnTo>
                  <a:lnTo>
                    <a:pt x="1574" y="18036"/>
                  </a:lnTo>
                  <a:lnTo>
                    <a:pt x="1997" y="18999"/>
                  </a:lnTo>
                  <a:lnTo>
                    <a:pt x="2490" y="19962"/>
                  </a:lnTo>
                  <a:lnTo>
                    <a:pt x="39877" y="20737"/>
                  </a:lnTo>
                  <a:lnTo>
                    <a:pt x="39877" y="17167"/>
                  </a:lnTo>
                  <a:lnTo>
                    <a:pt x="22005" y="1674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33"/>
            <p:cNvSpPr/>
            <p:nvPr/>
          </p:nvSpPr>
          <p:spPr>
            <a:xfrm>
              <a:off x="6997650" y="3807400"/>
              <a:ext cx="860125" cy="344650"/>
            </a:xfrm>
            <a:custGeom>
              <a:avLst/>
              <a:gdLst/>
              <a:ahLst/>
              <a:cxnLst/>
              <a:rect l="l" t="t" r="r" b="b"/>
              <a:pathLst>
                <a:path w="34405" h="13786" extrusionOk="0">
                  <a:moveTo>
                    <a:pt x="1503" y="0"/>
                  </a:moveTo>
                  <a:lnTo>
                    <a:pt x="1433" y="141"/>
                  </a:lnTo>
                  <a:lnTo>
                    <a:pt x="1268" y="541"/>
                  </a:lnTo>
                  <a:lnTo>
                    <a:pt x="1010" y="1198"/>
                  </a:lnTo>
                  <a:lnTo>
                    <a:pt x="705" y="2044"/>
                  </a:lnTo>
                  <a:lnTo>
                    <a:pt x="564" y="2560"/>
                  </a:lnTo>
                  <a:lnTo>
                    <a:pt x="423" y="3100"/>
                  </a:lnTo>
                  <a:lnTo>
                    <a:pt x="306" y="3687"/>
                  </a:lnTo>
                  <a:lnTo>
                    <a:pt x="188" y="4322"/>
                  </a:lnTo>
                  <a:lnTo>
                    <a:pt x="94" y="4979"/>
                  </a:lnTo>
                  <a:lnTo>
                    <a:pt x="24" y="5684"/>
                  </a:lnTo>
                  <a:lnTo>
                    <a:pt x="0" y="6412"/>
                  </a:lnTo>
                  <a:lnTo>
                    <a:pt x="0" y="7140"/>
                  </a:lnTo>
                  <a:lnTo>
                    <a:pt x="24" y="7844"/>
                  </a:lnTo>
                  <a:lnTo>
                    <a:pt x="118" y="8549"/>
                  </a:lnTo>
                  <a:lnTo>
                    <a:pt x="212" y="9277"/>
                  </a:lnTo>
                  <a:lnTo>
                    <a:pt x="376" y="10005"/>
                  </a:lnTo>
                  <a:lnTo>
                    <a:pt x="587" y="10756"/>
                  </a:lnTo>
                  <a:lnTo>
                    <a:pt x="846" y="11508"/>
                  </a:lnTo>
                  <a:lnTo>
                    <a:pt x="1151" y="12259"/>
                  </a:lnTo>
                  <a:lnTo>
                    <a:pt x="1503" y="13011"/>
                  </a:lnTo>
                  <a:lnTo>
                    <a:pt x="34405" y="13786"/>
                  </a:lnTo>
                  <a:lnTo>
                    <a:pt x="34240" y="13316"/>
                  </a:lnTo>
                  <a:lnTo>
                    <a:pt x="34076" y="12752"/>
                  </a:lnTo>
                  <a:lnTo>
                    <a:pt x="33888" y="12001"/>
                  </a:lnTo>
                  <a:lnTo>
                    <a:pt x="33677" y="11109"/>
                  </a:lnTo>
                  <a:lnTo>
                    <a:pt x="33489" y="10052"/>
                  </a:lnTo>
                  <a:lnTo>
                    <a:pt x="33395" y="9488"/>
                  </a:lnTo>
                  <a:lnTo>
                    <a:pt x="33324" y="8878"/>
                  </a:lnTo>
                  <a:lnTo>
                    <a:pt x="33254" y="8267"/>
                  </a:lnTo>
                  <a:lnTo>
                    <a:pt x="33207" y="7633"/>
                  </a:lnTo>
                  <a:lnTo>
                    <a:pt x="33184" y="6717"/>
                  </a:lnTo>
                  <a:lnTo>
                    <a:pt x="33184" y="5778"/>
                  </a:lnTo>
                  <a:lnTo>
                    <a:pt x="33230" y="4838"/>
                  </a:lnTo>
                  <a:lnTo>
                    <a:pt x="33324" y="3852"/>
                  </a:lnTo>
                  <a:lnTo>
                    <a:pt x="33395" y="3382"/>
                  </a:lnTo>
                  <a:lnTo>
                    <a:pt x="33489" y="2889"/>
                  </a:lnTo>
                  <a:lnTo>
                    <a:pt x="33606" y="2396"/>
                  </a:lnTo>
                  <a:lnTo>
                    <a:pt x="33724" y="1903"/>
                  </a:lnTo>
                  <a:lnTo>
                    <a:pt x="33865" y="1433"/>
                  </a:lnTo>
                  <a:lnTo>
                    <a:pt x="34029" y="940"/>
                  </a:lnTo>
                  <a:lnTo>
                    <a:pt x="34193" y="470"/>
                  </a:lnTo>
                  <a:lnTo>
                    <a:pt x="34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33"/>
            <p:cNvSpPr/>
            <p:nvPr/>
          </p:nvSpPr>
          <p:spPr>
            <a:xfrm>
              <a:off x="6997650" y="3807400"/>
              <a:ext cx="860125" cy="344650"/>
            </a:xfrm>
            <a:custGeom>
              <a:avLst/>
              <a:gdLst/>
              <a:ahLst/>
              <a:cxnLst/>
              <a:rect l="l" t="t" r="r" b="b"/>
              <a:pathLst>
                <a:path w="34405" h="13786" fill="none" extrusionOk="0">
                  <a:moveTo>
                    <a:pt x="33207" y="7633"/>
                  </a:moveTo>
                  <a:lnTo>
                    <a:pt x="33207" y="7633"/>
                  </a:lnTo>
                  <a:lnTo>
                    <a:pt x="33254" y="8267"/>
                  </a:lnTo>
                  <a:lnTo>
                    <a:pt x="33324" y="8878"/>
                  </a:lnTo>
                  <a:lnTo>
                    <a:pt x="33395" y="9488"/>
                  </a:lnTo>
                  <a:lnTo>
                    <a:pt x="33489" y="10052"/>
                  </a:lnTo>
                  <a:lnTo>
                    <a:pt x="33677" y="11109"/>
                  </a:lnTo>
                  <a:lnTo>
                    <a:pt x="33888" y="12001"/>
                  </a:lnTo>
                  <a:lnTo>
                    <a:pt x="34076" y="12752"/>
                  </a:lnTo>
                  <a:lnTo>
                    <a:pt x="34240" y="13316"/>
                  </a:lnTo>
                  <a:lnTo>
                    <a:pt x="34405" y="13786"/>
                  </a:lnTo>
                  <a:lnTo>
                    <a:pt x="1503" y="13011"/>
                  </a:lnTo>
                  <a:lnTo>
                    <a:pt x="1503" y="13011"/>
                  </a:lnTo>
                  <a:lnTo>
                    <a:pt x="1151" y="12259"/>
                  </a:lnTo>
                  <a:lnTo>
                    <a:pt x="846" y="11508"/>
                  </a:lnTo>
                  <a:lnTo>
                    <a:pt x="587" y="10756"/>
                  </a:lnTo>
                  <a:lnTo>
                    <a:pt x="376" y="10005"/>
                  </a:lnTo>
                  <a:lnTo>
                    <a:pt x="212" y="9277"/>
                  </a:lnTo>
                  <a:lnTo>
                    <a:pt x="118" y="8549"/>
                  </a:lnTo>
                  <a:lnTo>
                    <a:pt x="24" y="7844"/>
                  </a:lnTo>
                  <a:lnTo>
                    <a:pt x="0" y="7140"/>
                  </a:lnTo>
                  <a:lnTo>
                    <a:pt x="0" y="7140"/>
                  </a:lnTo>
                  <a:lnTo>
                    <a:pt x="0" y="6412"/>
                  </a:lnTo>
                  <a:lnTo>
                    <a:pt x="24" y="5684"/>
                  </a:lnTo>
                  <a:lnTo>
                    <a:pt x="94" y="4979"/>
                  </a:lnTo>
                  <a:lnTo>
                    <a:pt x="188" y="4322"/>
                  </a:lnTo>
                  <a:lnTo>
                    <a:pt x="306" y="3687"/>
                  </a:lnTo>
                  <a:lnTo>
                    <a:pt x="423" y="3100"/>
                  </a:lnTo>
                  <a:lnTo>
                    <a:pt x="564" y="2560"/>
                  </a:lnTo>
                  <a:lnTo>
                    <a:pt x="705" y="2044"/>
                  </a:lnTo>
                  <a:lnTo>
                    <a:pt x="1010" y="1198"/>
                  </a:lnTo>
                  <a:lnTo>
                    <a:pt x="1268" y="541"/>
                  </a:lnTo>
                  <a:lnTo>
                    <a:pt x="1433" y="141"/>
                  </a:lnTo>
                  <a:lnTo>
                    <a:pt x="1503" y="0"/>
                  </a:lnTo>
                  <a:lnTo>
                    <a:pt x="34405" y="0"/>
                  </a:lnTo>
                  <a:lnTo>
                    <a:pt x="34405" y="0"/>
                  </a:lnTo>
                  <a:lnTo>
                    <a:pt x="34193" y="470"/>
                  </a:lnTo>
                  <a:lnTo>
                    <a:pt x="34029" y="940"/>
                  </a:lnTo>
                  <a:lnTo>
                    <a:pt x="33865" y="1433"/>
                  </a:lnTo>
                  <a:lnTo>
                    <a:pt x="33724" y="1903"/>
                  </a:lnTo>
                  <a:lnTo>
                    <a:pt x="33606" y="2396"/>
                  </a:lnTo>
                  <a:lnTo>
                    <a:pt x="33489" y="2889"/>
                  </a:lnTo>
                  <a:lnTo>
                    <a:pt x="33395" y="3382"/>
                  </a:lnTo>
                  <a:lnTo>
                    <a:pt x="33324" y="3852"/>
                  </a:lnTo>
                  <a:lnTo>
                    <a:pt x="33230" y="4838"/>
                  </a:lnTo>
                  <a:lnTo>
                    <a:pt x="33184" y="5778"/>
                  </a:lnTo>
                  <a:lnTo>
                    <a:pt x="33184" y="6717"/>
                  </a:lnTo>
                  <a:lnTo>
                    <a:pt x="33207" y="763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33"/>
            <p:cNvSpPr/>
            <p:nvPr/>
          </p:nvSpPr>
          <p:spPr>
            <a:xfrm>
              <a:off x="7090400" y="3863175"/>
              <a:ext cx="665225" cy="18225"/>
            </a:xfrm>
            <a:custGeom>
              <a:avLst/>
              <a:gdLst/>
              <a:ahLst/>
              <a:cxnLst/>
              <a:rect l="l" t="t" r="r" b="b"/>
              <a:pathLst>
                <a:path w="26609" h="729" extrusionOk="0">
                  <a:moveTo>
                    <a:pt x="3336" y="0"/>
                  </a:moveTo>
                  <a:lnTo>
                    <a:pt x="1" y="71"/>
                  </a:lnTo>
                  <a:lnTo>
                    <a:pt x="3336" y="282"/>
                  </a:lnTo>
                  <a:lnTo>
                    <a:pt x="6647" y="447"/>
                  </a:lnTo>
                  <a:lnTo>
                    <a:pt x="9982" y="564"/>
                  </a:lnTo>
                  <a:lnTo>
                    <a:pt x="13293" y="658"/>
                  </a:lnTo>
                  <a:lnTo>
                    <a:pt x="16628" y="705"/>
                  </a:lnTo>
                  <a:lnTo>
                    <a:pt x="19962" y="728"/>
                  </a:lnTo>
                  <a:lnTo>
                    <a:pt x="21606" y="728"/>
                  </a:lnTo>
                  <a:lnTo>
                    <a:pt x="23274" y="705"/>
                  </a:lnTo>
                  <a:lnTo>
                    <a:pt x="26608" y="635"/>
                  </a:lnTo>
                  <a:lnTo>
                    <a:pt x="23297" y="423"/>
                  </a:lnTo>
                  <a:lnTo>
                    <a:pt x="21630" y="329"/>
                  </a:lnTo>
                  <a:lnTo>
                    <a:pt x="19962" y="259"/>
                  </a:lnTo>
                  <a:lnTo>
                    <a:pt x="16651" y="141"/>
                  </a:lnTo>
                  <a:lnTo>
                    <a:pt x="13316" y="71"/>
                  </a:lnTo>
                  <a:lnTo>
                    <a:pt x="9982" y="24"/>
                  </a:lnTo>
                  <a:lnTo>
                    <a:pt x="6670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33"/>
            <p:cNvSpPr/>
            <p:nvPr/>
          </p:nvSpPr>
          <p:spPr>
            <a:xfrm>
              <a:off x="7395125" y="3938325"/>
              <a:ext cx="360500" cy="15300"/>
            </a:xfrm>
            <a:custGeom>
              <a:avLst/>
              <a:gdLst/>
              <a:ahLst/>
              <a:cxnLst/>
              <a:rect l="l" t="t" r="r" b="b"/>
              <a:pathLst>
                <a:path w="14420" h="612" extrusionOk="0">
                  <a:moveTo>
                    <a:pt x="5401" y="0"/>
                  </a:moveTo>
                  <a:lnTo>
                    <a:pt x="3617" y="24"/>
                  </a:lnTo>
                  <a:lnTo>
                    <a:pt x="1808" y="71"/>
                  </a:lnTo>
                  <a:lnTo>
                    <a:pt x="893" y="94"/>
                  </a:lnTo>
                  <a:lnTo>
                    <a:pt x="0" y="165"/>
                  </a:lnTo>
                  <a:lnTo>
                    <a:pt x="893" y="259"/>
                  </a:lnTo>
                  <a:lnTo>
                    <a:pt x="1808" y="353"/>
                  </a:lnTo>
                  <a:lnTo>
                    <a:pt x="3593" y="470"/>
                  </a:lnTo>
                  <a:lnTo>
                    <a:pt x="5401" y="541"/>
                  </a:lnTo>
                  <a:lnTo>
                    <a:pt x="7210" y="611"/>
                  </a:lnTo>
                  <a:lnTo>
                    <a:pt x="10803" y="611"/>
                  </a:lnTo>
                  <a:lnTo>
                    <a:pt x="12611" y="564"/>
                  </a:lnTo>
                  <a:lnTo>
                    <a:pt x="13527" y="517"/>
                  </a:lnTo>
                  <a:lnTo>
                    <a:pt x="14419" y="447"/>
                  </a:lnTo>
                  <a:lnTo>
                    <a:pt x="13527" y="353"/>
                  </a:lnTo>
                  <a:lnTo>
                    <a:pt x="12611" y="282"/>
                  </a:lnTo>
                  <a:lnTo>
                    <a:pt x="10826" y="165"/>
                  </a:lnTo>
                  <a:lnTo>
                    <a:pt x="9018" y="71"/>
                  </a:lnTo>
                  <a:lnTo>
                    <a:pt x="7210" y="24"/>
                  </a:lnTo>
                  <a:lnTo>
                    <a:pt x="5401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33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extrusionOk="0">
                  <a:moveTo>
                    <a:pt x="4228" y="1"/>
                  </a:moveTo>
                  <a:lnTo>
                    <a:pt x="2819" y="24"/>
                  </a:lnTo>
                  <a:lnTo>
                    <a:pt x="1410" y="95"/>
                  </a:lnTo>
                  <a:lnTo>
                    <a:pt x="705" y="142"/>
                  </a:lnTo>
                  <a:lnTo>
                    <a:pt x="1" y="212"/>
                  </a:lnTo>
                  <a:lnTo>
                    <a:pt x="705" y="306"/>
                  </a:lnTo>
                  <a:lnTo>
                    <a:pt x="1386" y="377"/>
                  </a:lnTo>
                  <a:lnTo>
                    <a:pt x="2795" y="471"/>
                  </a:lnTo>
                  <a:lnTo>
                    <a:pt x="4205" y="541"/>
                  </a:lnTo>
                  <a:lnTo>
                    <a:pt x="5614" y="588"/>
                  </a:lnTo>
                  <a:lnTo>
                    <a:pt x="7023" y="588"/>
                  </a:lnTo>
                  <a:lnTo>
                    <a:pt x="8432" y="565"/>
                  </a:lnTo>
                  <a:lnTo>
                    <a:pt x="9841" y="518"/>
                  </a:lnTo>
                  <a:lnTo>
                    <a:pt x="10545" y="447"/>
                  </a:lnTo>
                  <a:lnTo>
                    <a:pt x="11250" y="377"/>
                  </a:lnTo>
                  <a:lnTo>
                    <a:pt x="10545" y="306"/>
                  </a:lnTo>
                  <a:lnTo>
                    <a:pt x="9841" y="212"/>
                  </a:lnTo>
                  <a:lnTo>
                    <a:pt x="8432" y="118"/>
                  </a:lnTo>
                  <a:lnTo>
                    <a:pt x="7023" y="48"/>
                  </a:lnTo>
                  <a:lnTo>
                    <a:pt x="5637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33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fill="none" extrusionOk="0">
                  <a:moveTo>
                    <a:pt x="1" y="212"/>
                  </a:moveTo>
                  <a:lnTo>
                    <a:pt x="1" y="212"/>
                  </a:lnTo>
                  <a:lnTo>
                    <a:pt x="705" y="142"/>
                  </a:lnTo>
                  <a:lnTo>
                    <a:pt x="1410" y="95"/>
                  </a:lnTo>
                  <a:lnTo>
                    <a:pt x="2819" y="24"/>
                  </a:lnTo>
                  <a:lnTo>
                    <a:pt x="2819" y="24"/>
                  </a:lnTo>
                  <a:lnTo>
                    <a:pt x="4228" y="1"/>
                  </a:lnTo>
                  <a:lnTo>
                    <a:pt x="5637" y="1"/>
                  </a:lnTo>
                  <a:lnTo>
                    <a:pt x="5637" y="1"/>
                  </a:lnTo>
                  <a:lnTo>
                    <a:pt x="7023" y="48"/>
                  </a:lnTo>
                  <a:lnTo>
                    <a:pt x="8432" y="118"/>
                  </a:lnTo>
                  <a:lnTo>
                    <a:pt x="8432" y="118"/>
                  </a:lnTo>
                  <a:lnTo>
                    <a:pt x="9841" y="212"/>
                  </a:lnTo>
                  <a:lnTo>
                    <a:pt x="10545" y="306"/>
                  </a:lnTo>
                  <a:lnTo>
                    <a:pt x="11250" y="377"/>
                  </a:lnTo>
                  <a:lnTo>
                    <a:pt x="11250" y="377"/>
                  </a:lnTo>
                  <a:lnTo>
                    <a:pt x="10545" y="447"/>
                  </a:lnTo>
                  <a:lnTo>
                    <a:pt x="9841" y="518"/>
                  </a:lnTo>
                  <a:lnTo>
                    <a:pt x="8432" y="565"/>
                  </a:lnTo>
                  <a:lnTo>
                    <a:pt x="8432" y="565"/>
                  </a:lnTo>
                  <a:lnTo>
                    <a:pt x="7023" y="588"/>
                  </a:lnTo>
                  <a:lnTo>
                    <a:pt x="5614" y="588"/>
                  </a:lnTo>
                  <a:lnTo>
                    <a:pt x="5614" y="588"/>
                  </a:lnTo>
                  <a:lnTo>
                    <a:pt x="4205" y="541"/>
                  </a:lnTo>
                  <a:lnTo>
                    <a:pt x="2795" y="471"/>
                  </a:lnTo>
                  <a:lnTo>
                    <a:pt x="2795" y="471"/>
                  </a:lnTo>
                  <a:lnTo>
                    <a:pt x="1386" y="377"/>
                  </a:lnTo>
                  <a:lnTo>
                    <a:pt x="705" y="306"/>
                  </a:lnTo>
                  <a:lnTo>
                    <a:pt x="1" y="21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33"/>
            <p:cNvSpPr/>
            <p:nvPr/>
          </p:nvSpPr>
          <p:spPr>
            <a:xfrm>
              <a:off x="7111550" y="4008775"/>
              <a:ext cx="498475" cy="15875"/>
            </a:xfrm>
            <a:custGeom>
              <a:avLst/>
              <a:gdLst/>
              <a:ahLst/>
              <a:cxnLst/>
              <a:rect l="l" t="t" r="r" b="b"/>
              <a:pathLst>
                <a:path w="19939" h="635" extrusionOk="0">
                  <a:moveTo>
                    <a:pt x="7492" y="1"/>
                  </a:moveTo>
                  <a:lnTo>
                    <a:pt x="5002" y="24"/>
                  </a:lnTo>
                  <a:lnTo>
                    <a:pt x="2513" y="71"/>
                  </a:lnTo>
                  <a:lnTo>
                    <a:pt x="0" y="188"/>
                  </a:lnTo>
                  <a:lnTo>
                    <a:pt x="2490" y="353"/>
                  </a:lnTo>
                  <a:lnTo>
                    <a:pt x="5002" y="470"/>
                  </a:lnTo>
                  <a:lnTo>
                    <a:pt x="7492" y="564"/>
                  </a:lnTo>
                  <a:lnTo>
                    <a:pt x="9981" y="611"/>
                  </a:lnTo>
                  <a:lnTo>
                    <a:pt x="12470" y="635"/>
                  </a:lnTo>
                  <a:lnTo>
                    <a:pt x="14960" y="611"/>
                  </a:lnTo>
                  <a:lnTo>
                    <a:pt x="16204" y="611"/>
                  </a:lnTo>
                  <a:lnTo>
                    <a:pt x="17449" y="564"/>
                  </a:lnTo>
                  <a:lnTo>
                    <a:pt x="19938" y="470"/>
                  </a:lnTo>
                  <a:lnTo>
                    <a:pt x="17449" y="282"/>
                  </a:lnTo>
                  <a:lnTo>
                    <a:pt x="16204" y="212"/>
                  </a:lnTo>
                  <a:lnTo>
                    <a:pt x="14960" y="165"/>
                  </a:lnTo>
                  <a:lnTo>
                    <a:pt x="12470" y="95"/>
                  </a:lnTo>
                  <a:lnTo>
                    <a:pt x="9981" y="24"/>
                  </a:lnTo>
                  <a:lnTo>
                    <a:pt x="7492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33"/>
            <p:cNvSpPr/>
            <p:nvPr/>
          </p:nvSpPr>
          <p:spPr>
            <a:xfrm>
              <a:off x="7111550" y="4008775"/>
              <a:ext cx="498475" cy="15875"/>
            </a:xfrm>
            <a:custGeom>
              <a:avLst/>
              <a:gdLst/>
              <a:ahLst/>
              <a:cxnLst/>
              <a:rect l="l" t="t" r="r" b="b"/>
              <a:pathLst>
                <a:path w="19939" h="635" fill="none" extrusionOk="0">
                  <a:moveTo>
                    <a:pt x="0" y="188"/>
                  </a:moveTo>
                  <a:lnTo>
                    <a:pt x="0" y="188"/>
                  </a:lnTo>
                  <a:lnTo>
                    <a:pt x="2513" y="71"/>
                  </a:lnTo>
                  <a:lnTo>
                    <a:pt x="5002" y="24"/>
                  </a:lnTo>
                  <a:lnTo>
                    <a:pt x="5002" y="24"/>
                  </a:lnTo>
                  <a:lnTo>
                    <a:pt x="7492" y="1"/>
                  </a:lnTo>
                  <a:lnTo>
                    <a:pt x="9981" y="24"/>
                  </a:lnTo>
                  <a:lnTo>
                    <a:pt x="9981" y="24"/>
                  </a:lnTo>
                  <a:lnTo>
                    <a:pt x="12470" y="95"/>
                  </a:lnTo>
                  <a:lnTo>
                    <a:pt x="14960" y="165"/>
                  </a:lnTo>
                  <a:lnTo>
                    <a:pt x="14960" y="165"/>
                  </a:lnTo>
                  <a:lnTo>
                    <a:pt x="16204" y="212"/>
                  </a:lnTo>
                  <a:lnTo>
                    <a:pt x="17449" y="282"/>
                  </a:lnTo>
                  <a:lnTo>
                    <a:pt x="19938" y="470"/>
                  </a:lnTo>
                  <a:lnTo>
                    <a:pt x="19938" y="470"/>
                  </a:lnTo>
                  <a:lnTo>
                    <a:pt x="17449" y="564"/>
                  </a:lnTo>
                  <a:lnTo>
                    <a:pt x="16204" y="611"/>
                  </a:lnTo>
                  <a:lnTo>
                    <a:pt x="14960" y="611"/>
                  </a:lnTo>
                  <a:lnTo>
                    <a:pt x="14960" y="611"/>
                  </a:lnTo>
                  <a:lnTo>
                    <a:pt x="12470" y="635"/>
                  </a:lnTo>
                  <a:lnTo>
                    <a:pt x="9981" y="611"/>
                  </a:lnTo>
                  <a:lnTo>
                    <a:pt x="9981" y="611"/>
                  </a:lnTo>
                  <a:lnTo>
                    <a:pt x="7492" y="564"/>
                  </a:lnTo>
                  <a:lnTo>
                    <a:pt x="5002" y="470"/>
                  </a:lnTo>
                  <a:lnTo>
                    <a:pt x="5002" y="470"/>
                  </a:lnTo>
                  <a:lnTo>
                    <a:pt x="2490" y="353"/>
                  </a:lnTo>
                  <a:lnTo>
                    <a:pt x="0" y="18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33"/>
            <p:cNvSpPr/>
            <p:nvPr/>
          </p:nvSpPr>
          <p:spPr>
            <a:xfrm>
              <a:off x="6997650" y="3985875"/>
              <a:ext cx="860125" cy="166175"/>
            </a:xfrm>
            <a:custGeom>
              <a:avLst/>
              <a:gdLst/>
              <a:ahLst/>
              <a:cxnLst/>
              <a:rect l="l" t="t" r="r" b="b"/>
              <a:pathLst>
                <a:path w="34405" h="6647" extrusionOk="0">
                  <a:moveTo>
                    <a:pt x="11508" y="917"/>
                  </a:moveTo>
                  <a:lnTo>
                    <a:pt x="14537" y="940"/>
                  </a:lnTo>
                  <a:lnTo>
                    <a:pt x="17026" y="1011"/>
                  </a:lnTo>
                  <a:lnTo>
                    <a:pt x="19516" y="1081"/>
                  </a:lnTo>
                  <a:lnTo>
                    <a:pt x="20760" y="1128"/>
                  </a:lnTo>
                  <a:lnTo>
                    <a:pt x="22005" y="1198"/>
                  </a:lnTo>
                  <a:lnTo>
                    <a:pt x="24494" y="1386"/>
                  </a:lnTo>
                  <a:lnTo>
                    <a:pt x="22005" y="1480"/>
                  </a:lnTo>
                  <a:lnTo>
                    <a:pt x="20760" y="1527"/>
                  </a:lnTo>
                  <a:lnTo>
                    <a:pt x="19516" y="1527"/>
                  </a:lnTo>
                  <a:lnTo>
                    <a:pt x="17567" y="1551"/>
                  </a:lnTo>
                  <a:lnTo>
                    <a:pt x="14537" y="1527"/>
                  </a:lnTo>
                  <a:lnTo>
                    <a:pt x="12048" y="1480"/>
                  </a:lnTo>
                  <a:lnTo>
                    <a:pt x="9558" y="1386"/>
                  </a:lnTo>
                  <a:lnTo>
                    <a:pt x="7046" y="1269"/>
                  </a:lnTo>
                  <a:lnTo>
                    <a:pt x="4556" y="1104"/>
                  </a:lnTo>
                  <a:lnTo>
                    <a:pt x="7069" y="987"/>
                  </a:lnTo>
                  <a:lnTo>
                    <a:pt x="9558" y="940"/>
                  </a:lnTo>
                  <a:lnTo>
                    <a:pt x="11508" y="917"/>
                  </a:lnTo>
                  <a:close/>
                  <a:moveTo>
                    <a:pt x="17496" y="3312"/>
                  </a:moveTo>
                  <a:lnTo>
                    <a:pt x="18882" y="3359"/>
                  </a:lnTo>
                  <a:lnTo>
                    <a:pt x="20291" y="3429"/>
                  </a:lnTo>
                  <a:lnTo>
                    <a:pt x="21700" y="3523"/>
                  </a:lnTo>
                  <a:lnTo>
                    <a:pt x="22404" y="3617"/>
                  </a:lnTo>
                  <a:lnTo>
                    <a:pt x="23109" y="3688"/>
                  </a:lnTo>
                  <a:lnTo>
                    <a:pt x="22404" y="3758"/>
                  </a:lnTo>
                  <a:lnTo>
                    <a:pt x="21700" y="3829"/>
                  </a:lnTo>
                  <a:lnTo>
                    <a:pt x="20291" y="3876"/>
                  </a:lnTo>
                  <a:lnTo>
                    <a:pt x="19445" y="3899"/>
                  </a:lnTo>
                  <a:lnTo>
                    <a:pt x="17473" y="3899"/>
                  </a:lnTo>
                  <a:lnTo>
                    <a:pt x="16064" y="3852"/>
                  </a:lnTo>
                  <a:lnTo>
                    <a:pt x="14654" y="3782"/>
                  </a:lnTo>
                  <a:lnTo>
                    <a:pt x="13245" y="3688"/>
                  </a:lnTo>
                  <a:lnTo>
                    <a:pt x="12564" y="3617"/>
                  </a:lnTo>
                  <a:lnTo>
                    <a:pt x="11860" y="3523"/>
                  </a:lnTo>
                  <a:lnTo>
                    <a:pt x="12564" y="3453"/>
                  </a:lnTo>
                  <a:lnTo>
                    <a:pt x="13269" y="3406"/>
                  </a:lnTo>
                  <a:lnTo>
                    <a:pt x="14678" y="3335"/>
                  </a:lnTo>
                  <a:lnTo>
                    <a:pt x="15547" y="3312"/>
                  </a:lnTo>
                  <a:close/>
                  <a:moveTo>
                    <a:pt x="0" y="1"/>
                  </a:moveTo>
                  <a:lnTo>
                    <a:pt x="24" y="705"/>
                  </a:lnTo>
                  <a:lnTo>
                    <a:pt x="118" y="1410"/>
                  </a:lnTo>
                  <a:lnTo>
                    <a:pt x="212" y="2138"/>
                  </a:lnTo>
                  <a:lnTo>
                    <a:pt x="376" y="2866"/>
                  </a:lnTo>
                  <a:lnTo>
                    <a:pt x="587" y="3617"/>
                  </a:lnTo>
                  <a:lnTo>
                    <a:pt x="846" y="4369"/>
                  </a:lnTo>
                  <a:lnTo>
                    <a:pt x="1151" y="5120"/>
                  </a:lnTo>
                  <a:lnTo>
                    <a:pt x="1503" y="5872"/>
                  </a:lnTo>
                  <a:lnTo>
                    <a:pt x="34405" y="6647"/>
                  </a:lnTo>
                  <a:lnTo>
                    <a:pt x="34240" y="6177"/>
                  </a:lnTo>
                  <a:lnTo>
                    <a:pt x="34076" y="5613"/>
                  </a:lnTo>
                  <a:lnTo>
                    <a:pt x="33888" y="4862"/>
                  </a:lnTo>
                  <a:lnTo>
                    <a:pt x="33677" y="3970"/>
                  </a:lnTo>
                  <a:lnTo>
                    <a:pt x="33489" y="2913"/>
                  </a:lnTo>
                  <a:lnTo>
                    <a:pt x="33395" y="2349"/>
                  </a:lnTo>
                  <a:lnTo>
                    <a:pt x="33324" y="1739"/>
                  </a:lnTo>
                  <a:lnTo>
                    <a:pt x="33254" y="1128"/>
                  </a:lnTo>
                  <a:lnTo>
                    <a:pt x="33207" y="494"/>
                  </a:lnTo>
                  <a:lnTo>
                    <a:pt x="26279" y="494"/>
                  </a:lnTo>
                  <a:lnTo>
                    <a:pt x="22522" y="470"/>
                  </a:lnTo>
                  <a:lnTo>
                    <a:pt x="18764" y="423"/>
                  </a:lnTo>
                  <a:lnTo>
                    <a:pt x="15007" y="376"/>
                  </a:lnTo>
                  <a:lnTo>
                    <a:pt x="11249" y="306"/>
                  </a:lnTo>
                  <a:lnTo>
                    <a:pt x="7515" y="212"/>
                  </a:lnTo>
                  <a:lnTo>
                    <a:pt x="3758" y="11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33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fill="none" extrusionOk="0">
                  <a:moveTo>
                    <a:pt x="6717" y="588"/>
                  </a:moveTo>
                  <a:lnTo>
                    <a:pt x="6717" y="588"/>
                  </a:lnTo>
                  <a:lnTo>
                    <a:pt x="5614" y="588"/>
                  </a:lnTo>
                  <a:lnTo>
                    <a:pt x="5614" y="588"/>
                  </a:lnTo>
                  <a:lnTo>
                    <a:pt x="4205" y="541"/>
                  </a:lnTo>
                  <a:lnTo>
                    <a:pt x="2795" y="471"/>
                  </a:lnTo>
                  <a:lnTo>
                    <a:pt x="2795" y="471"/>
                  </a:lnTo>
                  <a:lnTo>
                    <a:pt x="1386" y="377"/>
                  </a:lnTo>
                  <a:lnTo>
                    <a:pt x="705" y="306"/>
                  </a:lnTo>
                  <a:lnTo>
                    <a:pt x="1" y="212"/>
                  </a:lnTo>
                  <a:lnTo>
                    <a:pt x="1" y="212"/>
                  </a:lnTo>
                  <a:lnTo>
                    <a:pt x="705" y="142"/>
                  </a:lnTo>
                  <a:lnTo>
                    <a:pt x="1410" y="95"/>
                  </a:lnTo>
                  <a:lnTo>
                    <a:pt x="2819" y="24"/>
                  </a:lnTo>
                  <a:lnTo>
                    <a:pt x="2819" y="24"/>
                  </a:lnTo>
                  <a:lnTo>
                    <a:pt x="3688" y="1"/>
                  </a:lnTo>
                  <a:lnTo>
                    <a:pt x="4557" y="1"/>
                  </a:lnTo>
                  <a:lnTo>
                    <a:pt x="4557" y="1"/>
                  </a:lnTo>
                  <a:lnTo>
                    <a:pt x="5637" y="1"/>
                  </a:lnTo>
                  <a:lnTo>
                    <a:pt x="5637" y="1"/>
                  </a:lnTo>
                  <a:lnTo>
                    <a:pt x="7023" y="48"/>
                  </a:lnTo>
                  <a:lnTo>
                    <a:pt x="8432" y="118"/>
                  </a:lnTo>
                  <a:lnTo>
                    <a:pt x="8432" y="118"/>
                  </a:lnTo>
                  <a:lnTo>
                    <a:pt x="9841" y="212"/>
                  </a:lnTo>
                  <a:lnTo>
                    <a:pt x="10545" y="306"/>
                  </a:lnTo>
                  <a:lnTo>
                    <a:pt x="11250" y="377"/>
                  </a:lnTo>
                  <a:lnTo>
                    <a:pt x="11250" y="377"/>
                  </a:lnTo>
                  <a:lnTo>
                    <a:pt x="10545" y="447"/>
                  </a:lnTo>
                  <a:lnTo>
                    <a:pt x="9841" y="518"/>
                  </a:lnTo>
                  <a:lnTo>
                    <a:pt x="8432" y="565"/>
                  </a:lnTo>
                  <a:lnTo>
                    <a:pt x="8432" y="565"/>
                  </a:lnTo>
                  <a:lnTo>
                    <a:pt x="7586" y="588"/>
                  </a:lnTo>
                  <a:lnTo>
                    <a:pt x="6717" y="58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33"/>
            <p:cNvSpPr/>
            <p:nvPr/>
          </p:nvSpPr>
          <p:spPr>
            <a:xfrm>
              <a:off x="6997650" y="3985875"/>
              <a:ext cx="860125" cy="166175"/>
            </a:xfrm>
            <a:custGeom>
              <a:avLst/>
              <a:gdLst/>
              <a:ahLst/>
              <a:cxnLst/>
              <a:rect l="l" t="t" r="r" b="b"/>
              <a:pathLst>
                <a:path w="34405" h="664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24" y="705"/>
                  </a:lnTo>
                  <a:lnTo>
                    <a:pt x="118" y="1410"/>
                  </a:lnTo>
                  <a:lnTo>
                    <a:pt x="212" y="2138"/>
                  </a:lnTo>
                  <a:lnTo>
                    <a:pt x="376" y="2866"/>
                  </a:lnTo>
                  <a:lnTo>
                    <a:pt x="587" y="3617"/>
                  </a:lnTo>
                  <a:lnTo>
                    <a:pt x="846" y="4369"/>
                  </a:lnTo>
                  <a:lnTo>
                    <a:pt x="1151" y="5120"/>
                  </a:lnTo>
                  <a:lnTo>
                    <a:pt x="1503" y="5872"/>
                  </a:lnTo>
                  <a:lnTo>
                    <a:pt x="34405" y="6647"/>
                  </a:lnTo>
                  <a:lnTo>
                    <a:pt x="34405" y="6647"/>
                  </a:lnTo>
                  <a:lnTo>
                    <a:pt x="34240" y="6177"/>
                  </a:lnTo>
                  <a:lnTo>
                    <a:pt x="34076" y="5613"/>
                  </a:lnTo>
                  <a:lnTo>
                    <a:pt x="33888" y="4862"/>
                  </a:lnTo>
                  <a:lnTo>
                    <a:pt x="33677" y="3970"/>
                  </a:lnTo>
                  <a:lnTo>
                    <a:pt x="33489" y="2913"/>
                  </a:lnTo>
                  <a:lnTo>
                    <a:pt x="33395" y="2349"/>
                  </a:lnTo>
                  <a:lnTo>
                    <a:pt x="33324" y="1739"/>
                  </a:lnTo>
                  <a:lnTo>
                    <a:pt x="33254" y="1128"/>
                  </a:lnTo>
                  <a:lnTo>
                    <a:pt x="33207" y="494"/>
                  </a:lnTo>
                  <a:lnTo>
                    <a:pt x="33207" y="494"/>
                  </a:lnTo>
                  <a:lnTo>
                    <a:pt x="33207" y="494"/>
                  </a:lnTo>
                  <a:lnTo>
                    <a:pt x="30037" y="494"/>
                  </a:lnTo>
                  <a:lnTo>
                    <a:pt x="30037" y="494"/>
                  </a:lnTo>
                  <a:lnTo>
                    <a:pt x="26279" y="494"/>
                  </a:lnTo>
                  <a:lnTo>
                    <a:pt x="22522" y="470"/>
                  </a:lnTo>
                  <a:lnTo>
                    <a:pt x="18764" y="423"/>
                  </a:lnTo>
                  <a:lnTo>
                    <a:pt x="15007" y="376"/>
                  </a:lnTo>
                  <a:lnTo>
                    <a:pt x="11249" y="306"/>
                  </a:lnTo>
                  <a:lnTo>
                    <a:pt x="7515" y="212"/>
                  </a:lnTo>
                  <a:lnTo>
                    <a:pt x="3758" y="118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3"/>
            <p:cNvSpPr/>
            <p:nvPr/>
          </p:nvSpPr>
          <p:spPr>
            <a:xfrm>
              <a:off x="7294125" y="4068650"/>
              <a:ext cx="281250" cy="14725"/>
            </a:xfrm>
            <a:custGeom>
              <a:avLst/>
              <a:gdLst/>
              <a:ahLst/>
              <a:cxnLst/>
              <a:rect l="l" t="t" r="r" b="b"/>
              <a:pathLst>
                <a:path w="11250" h="589" extrusionOk="0">
                  <a:moveTo>
                    <a:pt x="3688" y="1"/>
                  </a:moveTo>
                  <a:lnTo>
                    <a:pt x="2819" y="24"/>
                  </a:lnTo>
                  <a:lnTo>
                    <a:pt x="1410" y="95"/>
                  </a:lnTo>
                  <a:lnTo>
                    <a:pt x="705" y="142"/>
                  </a:lnTo>
                  <a:lnTo>
                    <a:pt x="1" y="212"/>
                  </a:lnTo>
                  <a:lnTo>
                    <a:pt x="705" y="306"/>
                  </a:lnTo>
                  <a:lnTo>
                    <a:pt x="1386" y="377"/>
                  </a:lnTo>
                  <a:lnTo>
                    <a:pt x="2795" y="471"/>
                  </a:lnTo>
                  <a:lnTo>
                    <a:pt x="4205" y="541"/>
                  </a:lnTo>
                  <a:lnTo>
                    <a:pt x="5614" y="588"/>
                  </a:lnTo>
                  <a:lnTo>
                    <a:pt x="7586" y="588"/>
                  </a:lnTo>
                  <a:lnTo>
                    <a:pt x="8432" y="565"/>
                  </a:lnTo>
                  <a:lnTo>
                    <a:pt x="9841" y="518"/>
                  </a:lnTo>
                  <a:lnTo>
                    <a:pt x="10545" y="447"/>
                  </a:lnTo>
                  <a:lnTo>
                    <a:pt x="11250" y="377"/>
                  </a:lnTo>
                  <a:lnTo>
                    <a:pt x="10545" y="306"/>
                  </a:lnTo>
                  <a:lnTo>
                    <a:pt x="9841" y="212"/>
                  </a:lnTo>
                  <a:lnTo>
                    <a:pt x="8432" y="118"/>
                  </a:lnTo>
                  <a:lnTo>
                    <a:pt x="7023" y="48"/>
                  </a:lnTo>
                  <a:lnTo>
                    <a:pt x="56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3"/>
            <p:cNvSpPr/>
            <p:nvPr/>
          </p:nvSpPr>
          <p:spPr>
            <a:xfrm>
              <a:off x="7071025" y="3938325"/>
              <a:ext cx="175575" cy="246025"/>
            </a:xfrm>
            <a:custGeom>
              <a:avLst/>
              <a:gdLst/>
              <a:ahLst/>
              <a:cxnLst/>
              <a:rect l="l" t="t" r="r" b="b"/>
              <a:pathLst>
                <a:path w="7023" h="9841" extrusionOk="0">
                  <a:moveTo>
                    <a:pt x="1" y="0"/>
                  </a:moveTo>
                  <a:lnTo>
                    <a:pt x="377" y="564"/>
                  </a:lnTo>
                  <a:lnTo>
                    <a:pt x="729" y="1151"/>
                  </a:lnTo>
                  <a:lnTo>
                    <a:pt x="1034" y="1738"/>
                  </a:lnTo>
                  <a:lnTo>
                    <a:pt x="1292" y="2349"/>
                  </a:lnTo>
                  <a:lnTo>
                    <a:pt x="1527" y="2936"/>
                  </a:lnTo>
                  <a:lnTo>
                    <a:pt x="1715" y="3547"/>
                  </a:lnTo>
                  <a:lnTo>
                    <a:pt x="1880" y="4157"/>
                  </a:lnTo>
                  <a:lnTo>
                    <a:pt x="1997" y="4768"/>
                  </a:lnTo>
                  <a:lnTo>
                    <a:pt x="2067" y="5378"/>
                  </a:lnTo>
                  <a:lnTo>
                    <a:pt x="2114" y="6012"/>
                  </a:lnTo>
                  <a:lnTo>
                    <a:pt x="2138" y="6623"/>
                  </a:lnTo>
                  <a:lnTo>
                    <a:pt x="2114" y="7257"/>
                  </a:lnTo>
                  <a:lnTo>
                    <a:pt x="2044" y="7891"/>
                  </a:lnTo>
                  <a:lnTo>
                    <a:pt x="1927" y="8502"/>
                  </a:lnTo>
                  <a:lnTo>
                    <a:pt x="1786" y="9136"/>
                  </a:lnTo>
                  <a:lnTo>
                    <a:pt x="1621" y="9770"/>
                  </a:lnTo>
                  <a:lnTo>
                    <a:pt x="5144" y="7774"/>
                  </a:lnTo>
                  <a:lnTo>
                    <a:pt x="5496" y="8314"/>
                  </a:lnTo>
                  <a:lnTo>
                    <a:pt x="5895" y="8854"/>
                  </a:lnTo>
                  <a:lnTo>
                    <a:pt x="6318" y="9347"/>
                  </a:lnTo>
                  <a:lnTo>
                    <a:pt x="6811" y="9840"/>
                  </a:lnTo>
                  <a:lnTo>
                    <a:pt x="6905" y="9206"/>
                  </a:lnTo>
                  <a:lnTo>
                    <a:pt x="6999" y="8572"/>
                  </a:lnTo>
                  <a:lnTo>
                    <a:pt x="7023" y="7915"/>
                  </a:lnTo>
                  <a:lnTo>
                    <a:pt x="7023" y="7281"/>
                  </a:lnTo>
                  <a:lnTo>
                    <a:pt x="6976" y="6647"/>
                  </a:lnTo>
                  <a:lnTo>
                    <a:pt x="6905" y="5989"/>
                  </a:lnTo>
                  <a:lnTo>
                    <a:pt x="6788" y="5355"/>
                  </a:lnTo>
                  <a:lnTo>
                    <a:pt x="6623" y="4721"/>
                  </a:lnTo>
                  <a:lnTo>
                    <a:pt x="6436" y="4087"/>
                  </a:lnTo>
                  <a:lnTo>
                    <a:pt x="6201" y="3476"/>
                  </a:lnTo>
                  <a:lnTo>
                    <a:pt x="5919" y="2866"/>
                  </a:lnTo>
                  <a:lnTo>
                    <a:pt x="5614" y="2255"/>
                  </a:lnTo>
                  <a:lnTo>
                    <a:pt x="5261" y="1668"/>
                  </a:lnTo>
                  <a:lnTo>
                    <a:pt x="4886" y="1104"/>
                  </a:lnTo>
                  <a:lnTo>
                    <a:pt x="4463" y="541"/>
                  </a:lnTo>
                  <a:lnTo>
                    <a:pt x="399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33"/>
            <p:cNvSpPr/>
            <p:nvPr/>
          </p:nvSpPr>
          <p:spPr>
            <a:xfrm>
              <a:off x="5778225" y="4184325"/>
              <a:ext cx="2128275" cy="332900"/>
            </a:xfrm>
            <a:custGeom>
              <a:avLst/>
              <a:gdLst/>
              <a:ahLst/>
              <a:cxnLst/>
              <a:rect l="l" t="t" r="r" b="b"/>
              <a:pathLst>
                <a:path w="85131" h="13316" extrusionOk="0">
                  <a:moveTo>
                    <a:pt x="1" y="0"/>
                  </a:moveTo>
                  <a:lnTo>
                    <a:pt x="1" y="1597"/>
                  </a:lnTo>
                  <a:lnTo>
                    <a:pt x="16369" y="2208"/>
                  </a:lnTo>
                  <a:lnTo>
                    <a:pt x="16369" y="11273"/>
                  </a:lnTo>
                  <a:lnTo>
                    <a:pt x="1" y="11578"/>
                  </a:lnTo>
                  <a:lnTo>
                    <a:pt x="1" y="13316"/>
                  </a:lnTo>
                  <a:lnTo>
                    <a:pt x="43306" y="12940"/>
                  </a:lnTo>
                  <a:lnTo>
                    <a:pt x="83440" y="12588"/>
                  </a:lnTo>
                  <a:lnTo>
                    <a:pt x="83839" y="11907"/>
                  </a:lnTo>
                  <a:lnTo>
                    <a:pt x="84168" y="11202"/>
                  </a:lnTo>
                  <a:lnTo>
                    <a:pt x="84473" y="10521"/>
                  </a:lnTo>
                  <a:lnTo>
                    <a:pt x="84708" y="9840"/>
                  </a:lnTo>
                  <a:lnTo>
                    <a:pt x="84896" y="9159"/>
                  </a:lnTo>
                  <a:lnTo>
                    <a:pt x="85013" y="8478"/>
                  </a:lnTo>
                  <a:lnTo>
                    <a:pt x="85107" y="7821"/>
                  </a:lnTo>
                  <a:lnTo>
                    <a:pt x="85131" y="7140"/>
                  </a:lnTo>
                  <a:lnTo>
                    <a:pt x="85084" y="6482"/>
                  </a:lnTo>
                  <a:lnTo>
                    <a:pt x="85013" y="5801"/>
                  </a:lnTo>
                  <a:lnTo>
                    <a:pt x="84873" y="5143"/>
                  </a:lnTo>
                  <a:lnTo>
                    <a:pt x="84685" y="4486"/>
                  </a:lnTo>
                  <a:lnTo>
                    <a:pt x="84450" y="3805"/>
                  </a:lnTo>
                  <a:lnTo>
                    <a:pt x="84168" y="3147"/>
                  </a:lnTo>
                  <a:lnTo>
                    <a:pt x="83816" y="2490"/>
                  </a:lnTo>
                  <a:lnTo>
                    <a:pt x="83440" y="1856"/>
                  </a:lnTo>
                  <a:lnTo>
                    <a:pt x="42178" y="94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33"/>
            <p:cNvSpPr/>
            <p:nvPr/>
          </p:nvSpPr>
          <p:spPr>
            <a:xfrm>
              <a:off x="5778225" y="4184325"/>
              <a:ext cx="2128275" cy="332900"/>
            </a:xfrm>
            <a:custGeom>
              <a:avLst/>
              <a:gdLst/>
              <a:ahLst/>
              <a:cxnLst/>
              <a:rect l="l" t="t" r="r" b="b"/>
              <a:pathLst>
                <a:path w="85131" h="13316" fill="none" extrusionOk="0">
                  <a:moveTo>
                    <a:pt x="83440" y="1856"/>
                  </a:moveTo>
                  <a:lnTo>
                    <a:pt x="42178" y="940"/>
                  </a:lnTo>
                  <a:lnTo>
                    <a:pt x="1" y="0"/>
                  </a:lnTo>
                  <a:lnTo>
                    <a:pt x="1" y="1597"/>
                  </a:lnTo>
                  <a:lnTo>
                    <a:pt x="16369" y="2208"/>
                  </a:lnTo>
                  <a:lnTo>
                    <a:pt x="16369" y="11273"/>
                  </a:lnTo>
                  <a:lnTo>
                    <a:pt x="1" y="11578"/>
                  </a:lnTo>
                  <a:lnTo>
                    <a:pt x="1" y="13316"/>
                  </a:lnTo>
                  <a:lnTo>
                    <a:pt x="43306" y="12940"/>
                  </a:lnTo>
                  <a:lnTo>
                    <a:pt x="83440" y="12588"/>
                  </a:lnTo>
                  <a:lnTo>
                    <a:pt x="83440" y="12588"/>
                  </a:lnTo>
                  <a:lnTo>
                    <a:pt x="83839" y="11907"/>
                  </a:lnTo>
                  <a:lnTo>
                    <a:pt x="84168" y="11202"/>
                  </a:lnTo>
                  <a:lnTo>
                    <a:pt x="84473" y="10521"/>
                  </a:lnTo>
                  <a:lnTo>
                    <a:pt x="84708" y="9840"/>
                  </a:lnTo>
                  <a:lnTo>
                    <a:pt x="84896" y="9159"/>
                  </a:lnTo>
                  <a:lnTo>
                    <a:pt x="85013" y="8478"/>
                  </a:lnTo>
                  <a:lnTo>
                    <a:pt x="85107" y="7821"/>
                  </a:lnTo>
                  <a:lnTo>
                    <a:pt x="85131" y="7140"/>
                  </a:lnTo>
                  <a:lnTo>
                    <a:pt x="85084" y="6482"/>
                  </a:lnTo>
                  <a:lnTo>
                    <a:pt x="85013" y="5801"/>
                  </a:lnTo>
                  <a:lnTo>
                    <a:pt x="84873" y="5143"/>
                  </a:lnTo>
                  <a:lnTo>
                    <a:pt x="84685" y="4486"/>
                  </a:lnTo>
                  <a:lnTo>
                    <a:pt x="84450" y="3805"/>
                  </a:lnTo>
                  <a:lnTo>
                    <a:pt x="84168" y="3147"/>
                  </a:lnTo>
                  <a:lnTo>
                    <a:pt x="83816" y="2490"/>
                  </a:lnTo>
                  <a:lnTo>
                    <a:pt x="83440" y="185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33"/>
            <p:cNvSpPr/>
            <p:nvPr/>
          </p:nvSpPr>
          <p:spPr>
            <a:xfrm>
              <a:off x="6832675" y="4207800"/>
              <a:ext cx="1073825" cy="300050"/>
            </a:xfrm>
            <a:custGeom>
              <a:avLst/>
              <a:gdLst/>
              <a:ahLst/>
              <a:cxnLst/>
              <a:rect l="l" t="t" r="r" b="b"/>
              <a:pathLst>
                <a:path w="42953" h="12002" extrusionOk="0">
                  <a:moveTo>
                    <a:pt x="0" y="1"/>
                  </a:moveTo>
                  <a:lnTo>
                    <a:pt x="259" y="330"/>
                  </a:lnTo>
                  <a:lnTo>
                    <a:pt x="540" y="729"/>
                  </a:lnTo>
                  <a:lnTo>
                    <a:pt x="822" y="1175"/>
                  </a:lnTo>
                  <a:lnTo>
                    <a:pt x="1104" y="1692"/>
                  </a:lnTo>
                  <a:lnTo>
                    <a:pt x="1362" y="2255"/>
                  </a:lnTo>
                  <a:lnTo>
                    <a:pt x="1621" y="2866"/>
                  </a:lnTo>
                  <a:lnTo>
                    <a:pt x="1832" y="3523"/>
                  </a:lnTo>
                  <a:lnTo>
                    <a:pt x="2020" y="4228"/>
                  </a:lnTo>
                  <a:lnTo>
                    <a:pt x="2090" y="4604"/>
                  </a:lnTo>
                  <a:lnTo>
                    <a:pt x="2161" y="5003"/>
                  </a:lnTo>
                  <a:lnTo>
                    <a:pt x="2208" y="5402"/>
                  </a:lnTo>
                  <a:lnTo>
                    <a:pt x="2255" y="5825"/>
                  </a:lnTo>
                  <a:lnTo>
                    <a:pt x="2255" y="6248"/>
                  </a:lnTo>
                  <a:lnTo>
                    <a:pt x="2278" y="6694"/>
                  </a:lnTo>
                  <a:lnTo>
                    <a:pt x="2255" y="7140"/>
                  </a:lnTo>
                  <a:lnTo>
                    <a:pt x="2231" y="7610"/>
                  </a:lnTo>
                  <a:lnTo>
                    <a:pt x="2184" y="8103"/>
                  </a:lnTo>
                  <a:lnTo>
                    <a:pt x="2114" y="8596"/>
                  </a:lnTo>
                  <a:lnTo>
                    <a:pt x="2020" y="9113"/>
                  </a:lnTo>
                  <a:lnTo>
                    <a:pt x="1902" y="9629"/>
                  </a:lnTo>
                  <a:lnTo>
                    <a:pt x="1762" y="10146"/>
                  </a:lnTo>
                  <a:lnTo>
                    <a:pt x="1597" y="10710"/>
                  </a:lnTo>
                  <a:lnTo>
                    <a:pt x="1409" y="11250"/>
                  </a:lnTo>
                  <a:lnTo>
                    <a:pt x="1198" y="11837"/>
                  </a:lnTo>
                  <a:lnTo>
                    <a:pt x="1128" y="12001"/>
                  </a:lnTo>
                  <a:lnTo>
                    <a:pt x="8948" y="11931"/>
                  </a:lnTo>
                  <a:lnTo>
                    <a:pt x="9981" y="11931"/>
                  </a:lnTo>
                  <a:lnTo>
                    <a:pt x="36589" y="11696"/>
                  </a:lnTo>
                  <a:lnTo>
                    <a:pt x="41262" y="11649"/>
                  </a:lnTo>
                  <a:lnTo>
                    <a:pt x="41661" y="10968"/>
                  </a:lnTo>
                  <a:lnTo>
                    <a:pt x="41990" y="10263"/>
                  </a:lnTo>
                  <a:lnTo>
                    <a:pt x="42295" y="9582"/>
                  </a:lnTo>
                  <a:lnTo>
                    <a:pt x="42530" y="8901"/>
                  </a:lnTo>
                  <a:lnTo>
                    <a:pt x="42718" y="8220"/>
                  </a:lnTo>
                  <a:lnTo>
                    <a:pt x="42835" y="7539"/>
                  </a:lnTo>
                  <a:lnTo>
                    <a:pt x="42929" y="6882"/>
                  </a:lnTo>
                  <a:lnTo>
                    <a:pt x="42953" y="6201"/>
                  </a:lnTo>
                  <a:lnTo>
                    <a:pt x="42906" y="5543"/>
                  </a:lnTo>
                  <a:lnTo>
                    <a:pt x="42835" y="4862"/>
                  </a:lnTo>
                  <a:lnTo>
                    <a:pt x="42695" y="4204"/>
                  </a:lnTo>
                  <a:lnTo>
                    <a:pt x="42507" y="3547"/>
                  </a:lnTo>
                  <a:lnTo>
                    <a:pt x="42272" y="2866"/>
                  </a:lnTo>
                  <a:lnTo>
                    <a:pt x="41990" y="2208"/>
                  </a:lnTo>
                  <a:lnTo>
                    <a:pt x="41638" y="1551"/>
                  </a:lnTo>
                  <a:lnTo>
                    <a:pt x="41262" y="917"/>
                  </a:lnTo>
                  <a:lnTo>
                    <a:pt x="36401" y="799"/>
                  </a:lnTo>
                  <a:lnTo>
                    <a:pt x="30084" y="658"/>
                  </a:lnTo>
                  <a:lnTo>
                    <a:pt x="9323" y="212"/>
                  </a:lnTo>
                  <a:lnTo>
                    <a:pt x="6905" y="14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3"/>
            <p:cNvSpPr/>
            <p:nvPr/>
          </p:nvSpPr>
          <p:spPr>
            <a:xfrm>
              <a:off x="6832675" y="4207800"/>
              <a:ext cx="1073825" cy="300050"/>
            </a:xfrm>
            <a:custGeom>
              <a:avLst/>
              <a:gdLst/>
              <a:ahLst/>
              <a:cxnLst/>
              <a:rect l="l" t="t" r="r" b="b"/>
              <a:pathLst>
                <a:path w="42953" h="12002" fill="none" extrusionOk="0">
                  <a:moveTo>
                    <a:pt x="41262" y="11649"/>
                  </a:moveTo>
                  <a:lnTo>
                    <a:pt x="36589" y="11696"/>
                  </a:lnTo>
                  <a:lnTo>
                    <a:pt x="9981" y="11931"/>
                  </a:lnTo>
                  <a:lnTo>
                    <a:pt x="8948" y="11931"/>
                  </a:lnTo>
                  <a:lnTo>
                    <a:pt x="1128" y="12001"/>
                  </a:lnTo>
                  <a:lnTo>
                    <a:pt x="1128" y="12001"/>
                  </a:lnTo>
                  <a:lnTo>
                    <a:pt x="1198" y="11837"/>
                  </a:lnTo>
                  <a:lnTo>
                    <a:pt x="1198" y="11837"/>
                  </a:lnTo>
                  <a:lnTo>
                    <a:pt x="1409" y="11250"/>
                  </a:lnTo>
                  <a:lnTo>
                    <a:pt x="1597" y="10710"/>
                  </a:lnTo>
                  <a:lnTo>
                    <a:pt x="1762" y="10146"/>
                  </a:lnTo>
                  <a:lnTo>
                    <a:pt x="1902" y="9629"/>
                  </a:lnTo>
                  <a:lnTo>
                    <a:pt x="2020" y="9113"/>
                  </a:lnTo>
                  <a:lnTo>
                    <a:pt x="2114" y="8596"/>
                  </a:lnTo>
                  <a:lnTo>
                    <a:pt x="2184" y="8103"/>
                  </a:lnTo>
                  <a:lnTo>
                    <a:pt x="2231" y="7610"/>
                  </a:lnTo>
                  <a:lnTo>
                    <a:pt x="2255" y="7140"/>
                  </a:lnTo>
                  <a:lnTo>
                    <a:pt x="2278" y="6694"/>
                  </a:lnTo>
                  <a:lnTo>
                    <a:pt x="2255" y="6248"/>
                  </a:lnTo>
                  <a:lnTo>
                    <a:pt x="2255" y="5825"/>
                  </a:lnTo>
                  <a:lnTo>
                    <a:pt x="2208" y="5402"/>
                  </a:lnTo>
                  <a:lnTo>
                    <a:pt x="2161" y="5003"/>
                  </a:lnTo>
                  <a:lnTo>
                    <a:pt x="2090" y="4604"/>
                  </a:lnTo>
                  <a:lnTo>
                    <a:pt x="2020" y="4228"/>
                  </a:lnTo>
                  <a:lnTo>
                    <a:pt x="1832" y="3523"/>
                  </a:lnTo>
                  <a:lnTo>
                    <a:pt x="1621" y="2866"/>
                  </a:lnTo>
                  <a:lnTo>
                    <a:pt x="1362" y="2255"/>
                  </a:lnTo>
                  <a:lnTo>
                    <a:pt x="1104" y="1692"/>
                  </a:lnTo>
                  <a:lnTo>
                    <a:pt x="822" y="1175"/>
                  </a:lnTo>
                  <a:lnTo>
                    <a:pt x="540" y="729"/>
                  </a:lnTo>
                  <a:lnTo>
                    <a:pt x="259" y="330"/>
                  </a:lnTo>
                  <a:lnTo>
                    <a:pt x="0" y="1"/>
                  </a:lnTo>
                  <a:lnTo>
                    <a:pt x="6905" y="142"/>
                  </a:lnTo>
                  <a:lnTo>
                    <a:pt x="9323" y="212"/>
                  </a:lnTo>
                  <a:lnTo>
                    <a:pt x="30084" y="658"/>
                  </a:lnTo>
                  <a:lnTo>
                    <a:pt x="36401" y="799"/>
                  </a:lnTo>
                  <a:lnTo>
                    <a:pt x="41262" y="917"/>
                  </a:lnTo>
                  <a:lnTo>
                    <a:pt x="41262" y="917"/>
                  </a:lnTo>
                  <a:lnTo>
                    <a:pt x="41638" y="1551"/>
                  </a:lnTo>
                  <a:lnTo>
                    <a:pt x="41990" y="2208"/>
                  </a:lnTo>
                  <a:lnTo>
                    <a:pt x="42272" y="2866"/>
                  </a:lnTo>
                  <a:lnTo>
                    <a:pt x="42507" y="3547"/>
                  </a:lnTo>
                  <a:lnTo>
                    <a:pt x="42695" y="4204"/>
                  </a:lnTo>
                  <a:lnTo>
                    <a:pt x="42835" y="4862"/>
                  </a:lnTo>
                  <a:lnTo>
                    <a:pt x="42906" y="5543"/>
                  </a:lnTo>
                  <a:lnTo>
                    <a:pt x="42953" y="6201"/>
                  </a:lnTo>
                  <a:lnTo>
                    <a:pt x="42929" y="6882"/>
                  </a:lnTo>
                  <a:lnTo>
                    <a:pt x="42835" y="7539"/>
                  </a:lnTo>
                  <a:lnTo>
                    <a:pt x="42718" y="8220"/>
                  </a:lnTo>
                  <a:lnTo>
                    <a:pt x="42530" y="8901"/>
                  </a:lnTo>
                  <a:lnTo>
                    <a:pt x="42295" y="9582"/>
                  </a:lnTo>
                  <a:lnTo>
                    <a:pt x="41990" y="10263"/>
                  </a:lnTo>
                  <a:lnTo>
                    <a:pt x="41661" y="10968"/>
                  </a:lnTo>
                  <a:lnTo>
                    <a:pt x="41262" y="1164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3"/>
            <p:cNvSpPr/>
            <p:nvPr/>
          </p:nvSpPr>
          <p:spPr>
            <a:xfrm>
              <a:off x="5859825" y="4227175"/>
              <a:ext cx="976975" cy="244850"/>
            </a:xfrm>
            <a:custGeom>
              <a:avLst/>
              <a:gdLst/>
              <a:ahLst/>
              <a:cxnLst/>
              <a:rect l="l" t="t" r="r" b="b"/>
              <a:pathLst>
                <a:path w="39079" h="9794" extrusionOk="0">
                  <a:moveTo>
                    <a:pt x="1" y="1"/>
                  </a:moveTo>
                  <a:lnTo>
                    <a:pt x="212" y="376"/>
                  </a:lnTo>
                  <a:lnTo>
                    <a:pt x="424" y="752"/>
                  </a:lnTo>
                  <a:lnTo>
                    <a:pt x="612" y="1151"/>
                  </a:lnTo>
                  <a:lnTo>
                    <a:pt x="776" y="1527"/>
                  </a:lnTo>
                  <a:lnTo>
                    <a:pt x="917" y="1903"/>
                  </a:lnTo>
                  <a:lnTo>
                    <a:pt x="1058" y="2279"/>
                  </a:lnTo>
                  <a:lnTo>
                    <a:pt x="1175" y="2654"/>
                  </a:lnTo>
                  <a:lnTo>
                    <a:pt x="1293" y="3054"/>
                  </a:lnTo>
                  <a:lnTo>
                    <a:pt x="1387" y="3429"/>
                  </a:lnTo>
                  <a:lnTo>
                    <a:pt x="1457" y="3805"/>
                  </a:lnTo>
                  <a:lnTo>
                    <a:pt x="1504" y="4181"/>
                  </a:lnTo>
                  <a:lnTo>
                    <a:pt x="1551" y="4557"/>
                  </a:lnTo>
                  <a:lnTo>
                    <a:pt x="1574" y="4932"/>
                  </a:lnTo>
                  <a:lnTo>
                    <a:pt x="1574" y="5332"/>
                  </a:lnTo>
                  <a:lnTo>
                    <a:pt x="1574" y="5707"/>
                  </a:lnTo>
                  <a:lnTo>
                    <a:pt x="1551" y="6083"/>
                  </a:lnTo>
                  <a:lnTo>
                    <a:pt x="1504" y="6553"/>
                  </a:lnTo>
                  <a:lnTo>
                    <a:pt x="1433" y="7023"/>
                  </a:lnTo>
                  <a:lnTo>
                    <a:pt x="1316" y="7469"/>
                  </a:lnTo>
                  <a:lnTo>
                    <a:pt x="1199" y="7938"/>
                  </a:lnTo>
                  <a:lnTo>
                    <a:pt x="1058" y="8408"/>
                  </a:lnTo>
                  <a:lnTo>
                    <a:pt x="893" y="8878"/>
                  </a:lnTo>
                  <a:lnTo>
                    <a:pt x="682" y="9347"/>
                  </a:lnTo>
                  <a:lnTo>
                    <a:pt x="471" y="9794"/>
                  </a:lnTo>
                  <a:lnTo>
                    <a:pt x="38139" y="9089"/>
                  </a:lnTo>
                  <a:lnTo>
                    <a:pt x="38398" y="8643"/>
                  </a:lnTo>
                  <a:lnTo>
                    <a:pt x="38585" y="8197"/>
                  </a:lnTo>
                  <a:lnTo>
                    <a:pt x="38750" y="7751"/>
                  </a:lnTo>
                  <a:lnTo>
                    <a:pt x="38891" y="7304"/>
                  </a:lnTo>
                  <a:lnTo>
                    <a:pt x="38985" y="6858"/>
                  </a:lnTo>
                  <a:lnTo>
                    <a:pt x="39032" y="6412"/>
                  </a:lnTo>
                  <a:lnTo>
                    <a:pt x="39079" y="5966"/>
                  </a:lnTo>
                  <a:lnTo>
                    <a:pt x="39079" y="5520"/>
                  </a:lnTo>
                  <a:lnTo>
                    <a:pt x="39079" y="5120"/>
                  </a:lnTo>
                  <a:lnTo>
                    <a:pt x="39055" y="4698"/>
                  </a:lnTo>
                  <a:lnTo>
                    <a:pt x="39008" y="4322"/>
                  </a:lnTo>
                  <a:lnTo>
                    <a:pt x="38938" y="3946"/>
                  </a:lnTo>
                  <a:lnTo>
                    <a:pt x="38797" y="3242"/>
                  </a:lnTo>
                  <a:lnTo>
                    <a:pt x="38609" y="2631"/>
                  </a:lnTo>
                  <a:lnTo>
                    <a:pt x="38445" y="2138"/>
                  </a:lnTo>
                  <a:lnTo>
                    <a:pt x="38304" y="1762"/>
                  </a:lnTo>
                  <a:lnTo>
                    <a:pt x="38139" y="145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33"/>
            <p:cNvSpPr/>
            <p:nvPr/>
          </p:nvSpPr>
          <p:spPr>
            <a:xfrm>
              <a:off x="5859825" y="4227175"/>
              <a:ext cx="976975" cy="244850"/>
            </a:xfrm>
            <a:custGeom>
              <a:avLst/>
              <a:gdLst/>
              <a:ahLst/>
              <a:cxnLst/>
              <a:rect l="l" t="t" r="r" b="b"/>
              <a:pathLst>
                <a:path w="39079" h="9794" fill="none" extrusionOk="0">
                  <a:moveTo>
                    <a:pt x="39079" y="5520"/>
                  </a:moveTo>
                  <a:lnTo>
                    <a:pt x="39079" y="5520"/>
                  </a:lnTo>
                  <a:lnTo>
                    <a:pt x="39079" y="5966"/>
                  </a:lnTo>
                  <a:lnTo>
                    <a:pt x="39032" y="6412"/>
                  </a:lnTo>
                  <a:lnTo>
                    <a:pt x="38985" y="6858"/>
                  </a:lnTo>
                  <a:lnTo>
                    <a:pt x="38891" y="7304"/>
                  </a:lnTo>
                  <a:lnTo>
                    <a:pt x="38750" y="7751"/>
                  </a:lnTo>
                  <a:lnTo>
                    <a:pt x="38585" y="8197"/>
                  </a:lnTo>
                  <a:lnTo>
                    <a:pt x="38398" y="8643"/>
                  </a:lnTo>
                  <a:lnTo>
                    <a:pt x="38139" y="9089"/>
                  </a:lnTo>
                  <a:lnTo>
                    <a:pt x="471" y="9794"/>
                  </a:lnTo>
                  <a:lnTo>
                    <a:pt x="471" y="9794"/>
                  </a:lnTo>
                  <a:lnTo>
                    <a:pt x="682" y="9347"/>
                  </a:lnTo>
                  <a:lnTo>
                    <a:pt x="893" y="8878"/>
                  </a:lnTo>
                  <a:lnTo>
                    <a:pt x="1058" y="8408"/>
                  </a:lnTo>
                  <a:lnTo>
                    <a:pt x="1199" y="7938"/>
                  </a:lnTo>
                  <a:lnTo>
                    <a:pt x="1316" y="7469"/>
                  </a:lnTo>
                  <a:lnTo>
                    <a:pt x="1433" y="7023"/>
                  </a:lnTo>
                  <a:lnTo>
                    <a:pt x="1504" y="6553"/>
                  </a:lnTo>
                  <a:lnTo>
                    <a:pt x="1551" y="6083"/>
                  </a:lnTo>
                  <a:lnTo>
                    <a:pt x="1551" y="6083"/>
                  </a:lnTo>
                  <a:lnTo>
                    <a:pt x="1574" y="5707"/>
                  </a:lnTo>
                  <a:lnTo>
                    <a:pt x="1574" y="5332"/>
                  </a:lnTo>
                  <a:lnTo>
                    <a:pt x="1574" y="4932"/>
                  </a:lnTo>
                  <a:lnTo>
                    <a:pt x="1551" y="4557"/>
                  </a:lnTo>
                  <a:lnTo>
                    <a:pt x="1504" y="4181"/>
                  </a:lnTo>
                  <a:lnTo>
                    <a:pt x="1457" y="3805"/>
                  </a:lnTo>
                  <a:lnTo>
                    <a:pt x="1387" y="3429"/>
                  </a:lnTo>
                  <a:lnTo>
                    <a:pt x="1293" y="3054"/>
                  </a:lnTo>
                  <a:lnTo>
                    <a:pt x="1175" y="2654"/>
                  </a:lnTo>
                  <a:lnTo>
                    <a:pt x="1058" y="2279"/>
                  </a:lnTo>
                  <a:lnTo>
                    <a:pt x="917" y="1903"/>
                  </a:lnTo>
                  <a:lnTo>
                    <a:pt x="776" y="1527"/>
                  </a:lnTo>
                  <a:lnTo>
                    <a:pt x="612" y="1151"/>
                  </a:lnTo>
                  <a:lnTo>
                    <a:pt x="424" y="752"/>
                  </a:lnTo>
                  <a:lnTo>
                    <a:pt x="212" y="376"/>
                  </a:lnTo>
                  <a:lnTo>
                    <a:pt x="1" y="1"/>
                  </a:lnTo>
                  <a:lnTo>
                    <a:pt x="38139" y="1457"/>
                  </a:lnTo>
                  <a:lnTo>
                    <a:pt x="38139" y="1457"/>
                  </a:lnTo>
                  <a:lnTo>
                    <a:pt x="38304" y="1762"/>
                  </a:lnTo>
                  <a:lnTo>
                    <a:pt x="38445" y="2138"/>
                  </a:lnTo>
                  <a:lnTo>
                    <a:pt x="38609" y="2631"/>
                  </a:lnTo>
                  <a:lnTo>
                    <a:pt x="38797" y="3242"/>
                  </a:lnTo>
                  <a:lnTo>
                    <a:pt x="38938" y="3946"/>
                  </a:lnTo>
                  <a:lnTo>
                    <a:pt x="39008" y="4322"/>
                  </a:lnTo>
                  <a:lnTo>
                    <a:pt x="39055" y="4698"/>
                  </a:lnTo>
                  <a:lnTo>
                    <a:pt x="39079" y="5120"/>
                  </a:lnTo>
                  <a:lnTo>
                    <a:pt x="39079" y="55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33"/>
            <p:cNvSpPr/>
            <p:nvPr/>
          </p:nvSpPr>
          <p:spPr>
            <a:xfrm>
              <a:off x="5933800" y="4264750"/>
              <a:ext cx="664650" cy="18225"/>
            </a:xfrm>
            <a:custGeom>
              <a:avLst/>
              <a:gdLst/>
              <a:ahLst/>
              <a:cxnLst/>
              <a:rect l="l" t="t" r="r" b="b"/>
              <a:pathLst>
                <a:path w="26586" h="729" extrusionOk="0">
                  <a:moveTo>
                    <a:pt x="3312" y="1"/>
                  </a:moveTo>
                  <a:lnTo>
                    <a:pt x="1" y="71"/>
                  </a:lnTo>
                  <a:lnTo>
                    <a:pt x="3312" y="283"/>
                  </a:lnTo>
                  <a:lnTo>
                    <a:pt x="6647" y="447"/>
                  </a:lnTo>
                  <a:lnTo>
                    <a:pt x="9958" y="564"/>
                  </a:lnTo>
                  <a:lnTo>
                    <a:pt x="13293" y="658"/>
                  </a:lnTo>
                  <a:lnTo>
                    <a:pt x="16604" y="705"/>
                  </a:lnTo>
                  <a:lnTo>
                    <a:pt x="19939" y="729"/>
                  </a:lnTo>
                  <a:lnTo>
                    <a:pt x="21606" y="729"/>
                  </a:lnTo>
                  <a:lnTo>
                    <a:pt x="23274" y="705"/>
                  </a:lnTo>
                  <a:lnTo>
                    <a:pt x="26585" y="635"/>
                  </a:lnTo>
                  <a:lnTo>
                    <a:pt x="23274" y="423"/>
                  </a:lnTo>
                  <a:lnTo>
                    <a:pt x="21606" y="329"/>
                  </a:lnTo>
                  <a:lnTo>
                    <a:pt x="19939" y="259"/>
                  </a:lnTo>
                  <a:lnTo>
                    <a:pt x="16628" y="142"/>
                  </a:lnTo>
                  <a:lnTo>
                    <a:pt x="13293" y="71"/>
                  </a:lnTo>
                  <a:lnTo>
                    <a:pt x="9982" y="24"/>
                  </a:lnTo>
                  <a:lnTo>
                    <a:pt x="6647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33"/>
            <p:cNvSpPr/>
            <p:nvPr/>
          </p:nvSpPr>
          <p:spPr>
            <a:xfrm>
              <a:off x="6408775" y="4332275"/>
              <a:ext cx="360500" cy="15275"/>
            </a:xfrm>
            <a:custGeom>
              <a:avLst/>
              <a:gdLst/>
              <a:ahLst/>
              <a:cxnLst/>
              <a:rect l="l" t="t" r="r" b="b"/>
              <a:pathLst>
                <a:path w="14420" h="611" extrusionOk="0">
                  <a:moveTo>
                    <a:pt x="3617" y="0"/>
                  </a:moveTo>
                  <a:lnTo>
                    <a:pt x="1809" y="47"/>
                  </a:lnTo>
                  <a:lnTo>
                    <a:pt x="893" y="94"/>
                  </a:lnTo>
                  <a:lnTo>
                    <a:pt x="1" y="165"/>
                  </a:lnTo>
                  <a:lnTo>
                    <a:pt x="893" y="259"/>
                  </a:lnTo>
                  <a:lnTo>
                    <a:pt x="1809" y="353"/>
                  </a:lnTo>
                  <a:lnTo>
                    <a:pt x="3594" y="470"/>
                  </a:lnTo>
                  <a:lnTo>
                    <a:pt x="5402" y="541"/>
                  </a:lnTo>
                  <a:lnTo>
                    <a:pt x="7210" y="587"/>
                  </a:lnTo>
                  <a:lnTo>
                    <a:pt x="8995" y="611"/>
                  </a:lnTo>
                  <a:lnTo>
                    <a:pt x="10803" y="611"/>
                  </a:lnTo>
                  <a:lnTo>
                    <a:pt x="12612" y="564"/>
                  </a:lnTo>
                  <a:lnTo>
                    <a:pt x="13504" y="517"/>
                  </a:lnTo>
                  <a:lnTo>
                    <a:pt x="14420" y="447"/>
                  </a:lnTo>
                  <a:lnTo>
                    <a:pt x="13528" y="353"/>
                  </a:lnTo>
                  <a:lnTo>
                    <a:pt x="12612" y="282"/>
                  </a:lnTo>
                  <a:lnTo>
                    <a:pt x="10827" y="141"/>
                  </a:lnTo>
                  <a:lnTo>
                    <a:pt x="9019" y="71"/>
                  </a:lnTo>
                  <a:lnTo>
                    <a:pt x="7210" y="24"/>
                  </a:lnTo>
                  <a:lnTo>
                    <a:pt x="5402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33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extrusionOk="0">
                  <a:moveTo>
                    <a:pt x="4979" y="0"/>
                  </a:moveTo>
                  <a:lnTo>
                    <a:pt x="2490" y="47"/>
                  </a:lnTo>
                  <a:lnTo>
                    <a:pt x="0" y="165"/>
                  </a:lnTo>
                  <a:lnTo>
                    <a:pt x="2490" y="329"/>
                  </a:lnTo>
                  <a:lnTo>
                    <a:pt x="4979" y="446"/>
                  </a:lnTo>
                  <a:lnTo>
                    <a:pt x="7468" y="540"/>
                  </a:lnTo>
                  <a:lnTo>
                    <a:pt x="9958" y="587"/>
                  </a:lnTo>
                  <a:lnTo>
                    <a:pt x="12447" y="611"/>
                  </a:lnTo>
                  <a:lnTo>
                    <a:pt x="14936" y="611"/>
                  </a:lnTo>
                  <a:lnTo>
                    <a:pt x="16181" y="587"/>
                  </a:lnTo>
                  <a:lnTo>
                    <a:pt x="17426" y="540"/>
                  </a:lnTo>
                  <a:lnTo>
                    <a:pt x="19939" y="446"/>
                  </a:lnTo>
                  <a:lnTo>
                    <a:pt x="17449" y="259"/>
                  </a:lnTo>
                  <a:lnTo>
                    <a:pt x="16205" y="188"/>
                  </a:lnTo>
                  <a:lnTo>
                    <a:pt x="14936" y="141"/>
                  </a:lnTo>
                  <a:lnTo>
                    <a:pt x="12447" y="71"/>
                  </a:lnTo>
                  <a:lnTo>
                    <a:pt x="9958" y="0"/>
                  </a:lnTo>
                  <a:close/>
                </a:path>
              </a:pathLst>
            </a:custGeom>
            <a:solidFill>
              <a:srgbClr val="7197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33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fill="none" extrusionOk="0">
                  <a:moveTo>
                    <a:pt x="0" y="165"/>
                  </a:moveTo>
                  <a:lnTo>
                    <a:pt x="0" y="165"/>
                  </a:lnTo>
                  <a:lnTo>
                    <a:pt x="2490" y="47"/>
                  </a:lnTo>
                  <a:lnTo>
                    <a:pt x="4979" y="0"/>
                  </a:lnTo>
                  <a:lnTo>
                    <a:pt x="4979" y="0"/>
                  </a:lnTo>
                  <a:lnTo>
                    <a:pt x="7468" y="0"/>
                  </a:lnTo>
                  <a:lnTo>
                    <a:pt x="9958" y="0"/>
                  </a:lnTo>
                  <a:lnTo>
                    <a:pt x="9958" y="0"/>
                  </a:lnTo>
                  <a:lnTo>
                    <a:pt x="12447" y="71"/>
                  </a:lnTo>
                  <a:lnTo>
                    <a:pt x="14936" y="141"/>
                  </a:lnTo>
                  <a:lnTo>
                    <a:pt x="14936" y="141"/>
                  </a:lnTo>
                  <a:lnTo>
                    <a:pt x="16205" y="188"/>
                  </a:lnTo>
                  <a:lnTo>
                    <a:pt x="17449" y="259"/>
                  </a:lnTo>
                  <a:lnTo>
                    <a:pt x="19939" y="446"/>
                  </a:lnTo>
                  <a:lnTo>
                    <a:pt x="19939" y="446"/>
                  </a:lnTo>
                  <a:lnTo>
                    <a:pt x="17426" y="540"/>
                  </a:lnTo>
                  <a:lnTo>
                    <a:pt x="16181" y="587"/>
                  </a:lnTo>
                  <a:lnTo>
                    <a:pt x="14936" y="611"/>
                  </a:lnTo>
                  <a:lnTo>
                    <a:pt x="14936" y="611"/>
                  </a:lnTo>
                  <a:lnTo>
                    <a:pt x="12447" y="611"/>
                  </a:lnTo>
                  <a:lnTo>
                    <a:pt x="9958" y="587"/>
                  </a:lnTo>
                  <a:lnTo>
                    <a:pt x="9958" y="587"/>
                  </a:lnTo>
                  <a:lnTo>
                    <a:pt x="7468" y="540"/>
                  </a:lnTo>
                  <a:lnTo>
                    <a:pt x="4979" y="446"/>
                  </a:lnTo>
                  <a:lnTo>
                    <a:pt x="4979" y="446"/>
                  </a:lnTo>
                  <a:lnTo>
                    <a:pt x="2490" y="329"/>
                  </a:lnTo>
                  <a:lnTo>
                    <a:pt x="0" y="16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3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extrusionOk="0">
                  <a:moveTo>
                    <a:pt x="0" y="0"/>
                  </a:moveTo>
                  <a:lnTo>
                    <a:pt x="212" y="423"/>
                  </a:lnTo>
                  <a:lnTo>
                    <a:pt x="447" y="892"/>
                  </a:lnTo>
                  <a:lnTo>
                    <a:pt x="658" y="1433"/>
                  </a:lnTo>
                  <a:lnTo>
                    <a:pt x="893" y="2020"/>
                  </a:lnTo>
                  <a:lnTo>
                    <a:pt x="1104" y="2654"/>
                  </a:lnTo>
                  <a:lnTo>
                    <a:pt x="1292" y="3335"/>
                  </a:lnTo>
                  <a:lnTo>
                    <a:pt x="1457" y="4039"/>
                  </a:lnTo>
                  <a:lnTo>
                    <a:pt x="1597" y="4814"/>
                  </a:lnTo>
                  <a:lnTo>
                    <a:pt x="1691" y="5589"/>
                  </a:lnTo>
                  <a:lnTo>
                    <a:pt x="1738" y="6411"/>
                  </a:lnTo>
                  <a:lnTo>
                    <a:pt x="1738" y="6834"/>
                  </a:lnTo>
                  <a:lnTo>
                    <a:pt x="1738" y="7257"/>
                  </a:lnTo>
                  <a:lnTo>
                    <a:pt x="1715" y="7679"/>
                  </a:lnTo>
                  <a:lnTo>
                    <a:pt x="1668" y="8102"/>
                  </a:lnTo>
                  <a:lnTo>
                    <a:pt x="1621" y="8548"/>
                  </a:lnTo>
                  <a:lnTo>
                    <a:pt x="1550" y="8995"/>
                  </a:lnTo>
                  <a:lnTo>
                    <a:pt x="1457" y="9441"/>
                  </a:lnTo>
                  <a:lnTo>
                    <a:pt x="1339" y="9887"/>
                  </a:lnTo>
                  <a:lnTo>
                    <a:pt x="1198" y="10333"/>
                  </a:lnTo>
                  <a:lnTo>
                    <a:pt x="1034" y="10803"/>
                  </a:lnTo>
                  <a:lnTo>
                    <a:pt x="869" y="11249"/>
                  </a:lnTo>
                  <a:lnTo>
                    <a:pt x="658" y="11719"/>
                  </a:lnTo>
                  <a:lnTo>
                    <a:pt x="27266" y="11484"/>
                  </a:lnTo>
                  <a:lnTo>
                    <a:pt x="27407" y="11038"/>
                  </a:lnTo>
                  <a:lnTo>
                    <a:pt x="27571" y="10545"/>
                  </a:lnTo>
                  <a:lnTo>
                    <a:pt x="27712" y="10004"/>
                  </a:lnTo>
                  <a:lnTo>
                    <a:pt x="27853" y="9417"/>
                  </a:lnTo>
                  <a:lnTo>
                    <a:pt x="27994" y="8807"/>
                  </a:lnTo>
                  <a:lnTo>
                    <a:pt x="28088" y="8149"/>
                  </a:lnTo>
                  <a:lnTo>
                    <a:pt x="28182" y="7468"/>
                  </a:lnTo>
                  <a:lnTo>
                    <a:pt x="28252" y="6764"/>
                  </a:lnTo>
                  <a:lnTo>
                    <a:pt x="28275" y="6012"/>
                  </a:lnTo>
                  <a:lnTo>
                    <a:pt x="28252" y="5261"/>
                  </a:lnTo>
                  <a:lnTo>
                    <a:pt x="28205" y="4509"/>
                  </a:lnTo>
                  <a:lnTo>
                    <a:pt x="28088" y="3734"/>
                  </a:lnTo>
                  <a:lnTo>
                    <a:pt x="27923" y="2936"/>
                  </a:lnTo>
                  <a:lnTo>
                    <a:pt x="27829" y="2536"/>
                  </a:lnTo>
                  <a:lnTo>
                    <a:pt x="27712" y="2161"/>
                  </a:lnTo>
                  <a:lnTo>
                    <a:pt x="27571" y="1761"/>
                  </a:lnTo>
                  <a:lnTo>
                    <a:pt x="27430" y="1362"/>
                  </a:lnTo>
                  <a:lnTo>
                    <a:pt x="27266" y="986"/>
                  </a:lnTo>
                  <a:lnTo>
                    <a:pt x="27078" y="5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33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fill="none" extrusionOk="0">
                  <a:moveTo>
                    <a:pt x="27266" y="11484"/>
                  </a:moveTo>
                  <a:lnTo>
                    <a:pt x="658" y="11719"/>
                  </a:lnTo>
                  <a:lnTo>
                    <a:pt x="658" y="11719"/>
                  </a:lnTo>
                  <a:lnTo>
                    <a:pt x="869" y="11249"/>
                  </a:lnTo>
                  <a:lnTo>
                    <a:pt x="1034" y="10803"/>
                  </a:lnTo>
                  <a:lnTo>
                    <a:pt x="1198" y="10333"/>
                  </a:lnTo>
                  <a:lnTo>
                    <a:pt x="1339" y="9887"/>
                  </a:lnTo>
                  <a:lnTo>
                    <a:pt x="1457" y="9441"/>
                  </a:lnTo>
                  <a:lnTo>
                    <a:pt x="1550" y="8995"/>
                  </a:lnTo>
                  <a:lnTo>
                    <a:pt x="1621" y="8548"/>
                  </a:lnTo>
                  <a:lnTo>
                    <a:pt x="1668" y="8102"/>
                  </a:lnTo>
                  <a:lnTo>
                    <a:pt x="1715" y="7679"/>
                  </a:lnTo>
                  <a:lnTo>
                    <a:pt x="1738" y="7257"/>
                  </a:lnTo>
                  <a:lnTo>
                    <a:pt x="1738" y="6834"/>
                  </a:lnTo>
                  <a:lnTo>
                    <a:pt x="1738" y="6411"/>
                  </a:lnTo>
                  <a:lnTo>
                    <a:pt x="1691" y="5589"/>
                  </a:lnTo>
                  <a:lnTo>
                    <a:pt x="1597" y="4814"/>
                  </a:lnTo>
                  <a:lnTo>
                    <a:pt x="1457" y="4039"/>
                  </a:lnTo>
                  <a:lnTo>
                    <a:pt x="1292" y="3335"/>
                  </a:lnTo>
                  <a:lnTo>
                    <a:pt x="1104" y="2654"/>
                  </a:lnTo>
                  <a:lnTo>
                    <a:pt x="893" y="2020"/>
                  </a:lnTo>
                  <a:lnTo>
                    <a:pt x="658" y="1433"/>
                  </a:lnTo>
                  <a:lnTo>
                    <a:pt x="447" y="892"/>
                  </a:lnTo>
                  <a:lnTo>
                    <a:pt x="212" y="423"/>
                  </a:lnTo>
                  <a:lnTo>
                    <a:pt x="0" y="0"/>
                  </a:lnTo>
                  <a:lnTo>
                    <a:pt x="27078" y="587"/>
                  </a:lnTo>
                  <a:lnTo>
                    <a:pt x="27078" y="587"/>
                  </a:lnTo>
                  <a:lnTo>
                    <a:pt x="27266" y="986"/>
                  </a:lnTo>
                  <a:lnTo>
                    <a:pt x="27430" y="1362"/>
                  </a:lnTo>
                  <a:lnTo>
                    <a:pt x="27571" y="1761"/>
                  </a:lnTo>
                  <a:lnTo>
                    <a:pt x="27712" y="2161"/>
                  </a:lnTo>
                  <a:lnTo>
                    <a:pt x="27829" y="2536"/>
                  </a:lnTo>
                  <a:lnTo>
                    <a:pt x="27923" y="2936"/>
                  </a:lnTo>
                  <a:lnTo>
                    <a:pt x="28088" y="3734"/>
                  </a:lnTo>
                  <a:lnTo>
                    <a:pt x="28205" y="4509"/>
                  </a:lnTo>
                  <a:lnTo>
                    <a:pt x="28252" y="5261"/>
                  </a:lnTo>
                  <a:lnTo>
                    <a:pt x="28275" y="6012"/>
                  </a:lnTo>
                  <a:lnTo>
                    <a:pt x="28252" y="6764"/>
                  </a:lnTo>
                  <a:lnTo>
                    <a:pt x="28182" y="7468"/>
                  </a:lnTo>
                  <a:lnTo>
                    <a:pt x="28088" y="8149"/>
                  </a:lnTo>
                  <a:lnTo>
                    <a:pt x="27994" y="8807"/>
                  </a:lnTo>
                  <a:lnTo>
                    <a:pt x="27853" y="9417"/>
                  </a:lnTo>
                  <a:lnTo>
                    <a:pt x="27712" y="10004"/>
                  </a:lnTo>
                  <a:lnTo>
                    <a:pt x="27571" y="10545"/>
                  </a:lnTo>
                  <a:lnTo>
                    <a:pt x="27407" y="11038"/>
                  </a:lnTo>
                  <a:lnTo>
                    <a:pt x="27266" y="1148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33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extrusionOk="0">
                  <a:moveTo>
                    <a:pt x="8666" y="1"/>
                  </a:moveTo>
                  <a:lnTo>
                    <a:pt x="7703" y="24"/>
                  </a:lnTo>
                  <a:lnTo>
                    <a:pt x="6787" y="71"/>
                  </a:lnTo>
                  <a:lnTo>
                    <a:pt x="5895" y="142"/>
                  </a:lnTo>
                  <a:lnTo>
                    <a:pt x="5049" y="212"/>
                  </a:lnTo>
                  <a:lnTo>
                    <a:pt x="4251" y="306"/>
                  </a:lnTo>
                  <a:lnTo>
                    <a:pt x="3523" y="424"/>
                  </a:lnTo>
                  <a:lnTo>
                    <a:pt x="2818" y="541"/>
                  </a:lnTo>
                  <a:lnTo>
                    <a:pt x="2208" y="682"/>
                  </a:lnTo>
                  <a:lnTo>
                    <a:pt x="1644" y="823"/>
                  </a:lnTo>
                  <a:lnTo>
                    <a:pt x="1151" y="987"/>
                  </a:lnTo>
                  <a:lnTo>
                    <a:pt x="752" y="1152"/>
                  </a:lnTo>
                  <a:lnTo>
                    <a:pt x="423" y="1316"/>
                  </a:lnTo>
                  <a:lnTo>
                    <a:pt x="306" y="1410"/>
                  </a:lnTo>
                  <a:lnTo>
                    <a:pt x="188" y="1504"/>
                  </a:lnTo>
                  <a:lnTo>
                    <a:pt x="118" y="1598"/>
                  </a:lnTo>
                  <a:lnTo>
                    <a:pt x="47" y="1692"/>
                  </a:lnTo>
                  <a:lnTo>
                    <a:pt x="0" y="1786"/>
                  </a:lnTo>
                  <a:lnTo>
                    <a:pt x="0" y="1880"/>
                  </a:lnTo>
                  <a:lnTo>
                    <a:pt x="0" y="1974"/>
                  </a:lnTo>
                  <a:lnTo>
                    <a:pt x="47" y="2068"/>
                  </a:lnTo>
                  <a:lnTo>
                    <a:pt x="118" y="2161"/>
                  </a:lnTo>
                  <a:lnTo>
                    <a:pt x="188" y="2255"/>
                  </a:lnTo>
                  <a:lnTo>
                    <a:pt x="306" y="2349"/>
                  </a:lnTo>
                  <a:lnTo>
                    <a:pt x="423" y="2443"/>
                  </a:lnTo>
                  <a:lnTo>
                    <a:pt x="752" y="2631"/>
                  </a:lnTo>
                  <a:lnTo>
                    <a:pt x="1151" y="2796"/>
                  </a:lnTo>
                  <a:lnTo>
                    <a:pt x="1644" y="2936"/>
                  </a:lnTo>
                  <a:lnTo>
                    <a:pt x="2208" y="3101"/>
                  </a:lnTo>
                  <a:lnTo>
                    <a:pt x="2818" y="3218"/>
                  </a:lnTo>
                  <a:lnTo>
                    <a:pt x="3523" y="3336"/>
                  </a:lnTo>
                  <a:lnTo>
                    <a:pt x="4251" y="3453"/>
                  </a:lnTo>
                  <a:lnTo>
                    <a:pt x="5049" y="3547"/>
                  </a:lnTo>
                  <a:lnTo>
                    <a:pt x="5895" y="3641"/>
                  </a:lnTo>
                  <a:lnTo>
                    <a:pt x="6787" y="3688"/>
                  </a:lnTo>
                  <a:lnTo>
                    <a:pt x="7703" y="3735"/>
                  </a:lnTo>
                  <a:lnTo>
                    <a:pt x="8666" y="3758"/>
                  </a:lnTo>
                  <a:lnTo>
                    <a:pt x="9652" y="3782"/>
                  </a:lnTo>
                  <a:lnTo>
                    <a:pt x="10639" y="3758"/>
                  </a:lnTo>
                  <a:lnTo>
                    <a:pt x="11602" y="3735"/>
                  </a:lnTo>
                  <a:lnTo>
                    <a:pt x="12541" y="3688"/>
                  </a:lnTo>
                  <a:lnTo>
                    <a:pt x="13410" y="3641"/>
                  </a:lnTo>
                  <a:lnTo>
                    <a:pt x="14255" y="3547"/>
                  </a:lnTo>
                  <a:lnTo>
                    <a:pt x="15054" y="3453"/>
                  </a:lnTo>
                  <a:lnTo>
                    <a:pt x="15805" y="3336"/>
                  </a:lnTo>
                  <a:lnTo>
                    <a:pt x="16486" y="3218"/>
                  </a:lnTo>
                  <a:lnTo>
                    <a:pt x="17120" y="3101"/>
                  </a:lnTo>
                  <a:lnTo>
                    <a:pt x="17660" y="2936"/>
                  </a:lnTo>
                  <a:lnTo>
                    <a:pt x="18154" y="2796"/>
                  </a:lnTo>
                  <a:lnTo>
                    <a:pt x="18553" y="2631"/>
                  </a:lnTo>
                  <a:lnTo>
                    <a:pt x="18882" y="2443"/>
                  </a:lnTo>
                  <a:lnTo>
                    <a:pt x="19023" y="2349"/>
                  </a:lnTo>
                  <a:lnTo>
                    <a:pt x="19116" y="2255"/>
                  </a:lnTo>
                  <a:lnTo>
                    <a:pt x="19210" y="2161"/>
                  </a:lnTo>
                  <a:lnTo>
                    <a:pt x="19281" y="2068"/>
                  </a:lnTo>
                  <a:lnTo>
                    <a:pt x="19304" y="1974"/>
                  </a:lnTo>
                  <a:lnTo>
                    <a:pt x="19328" y="1880"/>
                  </a:lnTo>
                  <a:lnTo>
                    <a:pt x="19304" y="1786"/>
                  </a:lnTo>
                  <a:lnTo>
                    <a:pt x="19281" y="1692"/>
                  </a:lnTo>
                  <a:lnTo>
                    <a:pt x="19210" y="1598"/>
                  </a:lnTo>
                  <a:lnTo>
                    <a:pt x="19116" y="1504"/>
                  </a:lnTo>
                  <a:lnTo>
                    <a:pt x="19023" y="1410"/>
                  </a:lnTo>
                  <a:lnTo>
                    <a:pt x="18882" y="1316"/>
                  </a:lnTo>
                  <a:lnTo>
                    <a:pt x="18553" y="1152"/>
                  </a:lnTo>
                  <a:lnTo>
                    <a:pt x="18154" y="987"/>
                  </a:lnTo>
                  <a:lnTo>
                    <a:pt x="17660" y="823"/>
                  </a:lnTo>
                  <a:lnTo>
                    <a:pt x="17120" y="682"/>
                  </a:lnTo>
                  <a:lnTo>
                    <a:pt x="16486" y="541"/>
                  </a:lnTo>
                  <a:lnTo>
                    <a:pt x="15805" y="424"/>
                  </a:lnTo>
                  <a:lnTo>
                    <a:pt x="15054" y="306"/>
                  </a:lnTo>
                  <a:lnTo>
                    <a:pt x="14255" y="212"/>
                  </a:lnTo>
                  <a:lnTo>
                    <a:pt x="13410" y="142"/>
                  </a:lnTo>
                  <a:lnTo>
                    <a:pt x="12541" y="71"/>
                  </a:lnTo>
                  <a:lnTo>
                    <a:pt x="11602" y="24"/>
                  </a:lnTo>
                  <a:lnTo>
                    <a:pt x="1063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33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fill="none" extrusionOk="0">
                  <a:moveTo>
                    <a:pt x="19328" y="1880"/>
                  </a:moveTo>
                  <a:lnTo>
                    <a:pt x="19328" y="1880"/>
                  </a:lnTo>
                  <a:lnTo>
                    <a:pt x="19304" y="1974"/>
                  </a:lnTo>
                  <a:lnTo>
                    <a:pt x="19281" y="2068"/>
                  </a:lnTo>
                  <a:lnTo>
                    <a:pt x="19210" y="2161"/>
                  </a:lnTo>
                  <a:lnTo>
                    <a:pt x="19116" y="2255"/>
                  </a:lnTo>
                  <a:lnTo>
                    <a:pt x="19023" y="2349"/>
                  </a:lnTo>
                  <a:lnTo>
                    <a:pt x="18882" y="2443"/>
                  </a:lnTo>
                  <a:lnTo>
                    <a:pt x="18553" y="2631"/>
                  </a:lnTo>
                  <a:lnTo>
                    <a:pt x="18154" y="2796"/>
                  </a:lnTo>
                  <a:lnTo>
                    <a:pt x="17660" y="2936"/>
                  </a:lnTo>
                  <a:lnTo>
                    <a:pt x="17120" y="3101"/>
                  </a:lnTo>
                  <a:lnTo>
                    <a:pt x="16486" y="3218"/>
                  </a:lnTo>
                  <a:lnTo>
                    <a:pt x="15805" y="3336"/>
                  </a:lnTo>
                  <a:lnTo>
                    <a:pt x="15054" y="3453"/>
                  </a:lnTo>
                  <a:lnTo>
                    <a:pt x="14255" y="3547"/>
                  </a:lnTo>
                  <a:lnTo>
                    <a:pt x="13410" y="3641"/>
                  </a:lnTo>
                  <a:lnTo>
                    <a:pt x="12541" y="3688"/>
                  </a:lnTo>
                  <a:lnTo>
                    <a:pt x="11602" y="3735"/>
                  </a:lnTo>
                  <a:lnTo>
                    <a:pt x="10639" y="3758"/>
                  </a:lnTo>
                  <a:lnTo>
                    <a:pt x="9652" y="3782"/>
                  </a:lnTo>
                  <a:lnTo>
                    <a:pt x="9652" y="3782"/>
                  </a:lnTo>
                  <a:lnTo>
                    <a:pt x="8666" y="3758"/>
                  </a:lnTo>
                  <a:lnTo>
                    <a:pt x="7703" y="3735"/>
                  </a:lnTo>
                  <a:lnTo>
                    <a:pt x="6787" y="3688"/>
                  </a:lnTo>
                  <a:lnTo>
                    <a:pt x="5895" y="3641"/>
                  </a:lnTo>
                  <a:lnTo>
                    <a:pt x="5049" y="3547"/>
                  </a:lnTo>
                  <a:lnTo>
                    <a:pt x="4251" y="3453"/>
                  </a:lnTo>
                  <a:lnTo>
                    <a:pt x="3523" y="3336"/>
                  </a:lnTo>
                  <a:lnTo>
                    <a:pt x="2818" y="3218"/>
                  </a:lnTo>
                  <a:lnTo>
                    <a:pt x="2208" y="3101"/>
                  </a:lnTo>
                  <a:lnTo>
                    <a:pt x="1644" y="2936"/>
                  </a:lnTo>
                  <a:lnTo>
                    <a:pt x="1151" y="2796"/>
                  </a:lnTo>
                  <a:lnTo>
                    <a:pt x="752" y="2631"/>
                  </a:lnTo>
                  <a:lnTo>
                    <a:pt x="423" y="2443"/>
                  </a:lnTo>
                  <a:lnTo>
                    <a:pt x="306" y="2349"/>
                  </a:lnTo>
                  <a:lnTo>
                    <a:pt x="188" y="2255"/>
                  </a:lnTo>
                  <a:lnTo>
                    <a:pt x="118" y="2161"/>
                  </a:lnTo>
                  <a:lnTo>
                    <a:pt x="47" y="2068"/>
                  </a:lnTo>
                  <a:lnTo>
                    <a:pt x="0" y="1974"/>
                  </a:lnTo>
                  <a:lnTo>
                    <a:pt x="0" y="1880"/>
                  </a:lnTo>
                  <a:lnTo>
                    <a:pt x="0" y="1880"/>
                  </a:lnTo>
                  <a:lnTo>
                    <a:pt x="0" y="1786"/>
                  </a:lnTo>
                  <a:lnTo>
                    <a:pt x="47" y="1692"/>
                  </a:lnTo>
                  <a:lnTo>
                    <a:pt x="118" y="1598"/>
                  </a:lnTo>
                  <a:lnTo>
                    <a:pt x="188" y="1504"/>
                  </a:lnTo>
                  <a:lnTo>
                    <a:pt x="306" y="1410"/>
                  </a:lnTo>
                  <a:lnTo>
                    <a:pt x="423" y="1316"/>
                  </a:lnTo>
                  <a:lnTo>
                    <a:pt x="752" y="1152"/>
                  </a:lnTo>
                  <a:lnTo>
                    <a:pt x="1151" y="987"/>
                  </a:lnTo>
                  <a:lnTo>
                    <a:pt x="1644" y="823"/>
                  </a:lnTo>
                  <a:lnTo>
                    <a:pt x="2208" y="682"/>
                  </a:lnTo>
                  <a:lnTo>
                    <a:pt x="2818" y="541"/>
                  </a:lnTo>
                  <a:lnTo>
                    <a:pt x="3523" y="424"/>
                  </a:lnTo>
                  <a:lnTo>
                    <a:pt x="4251" y="306"/>
                  </a:lnTo>
                  <a:lnTo>
                    <a:pt x="5049" y="212"/>
                  </a:lnTo>
                  <a:lnTo>
                    <a:pt x="5895" y="142"/>
                  </a:lnTo>
                  <a:lnTo>
                    <a:pt x="6787" y="71"/>
                  </a:lnTo>
                  <a:lnTo>
                    <a:pt x="7703" y="24"/>
                  </a:lnTo>
                  <a:lnTo>
                    <a:pt x="8666" y="1"/>
                  </a:lnTo>
                  <a:lnTo>
                    <a:pt x="9652" y="1"/>
                  </a:lnTo>
                  <a:lnTo>
                    <a:pt x="9652" y="1"/>
                  </a:lnTo>
                  <a:lnTo>
                    <a:pt x="10639" y="1"/>
                  </a:lnTo>
                  <a:lnTo>
                    <a:pt x="11602" y="24"/>
                  </a:lnTo>
                  <a:lnTo>
                    <a:pt x="12541" y="71"/>
                  </a:lnTo>
                  <a:lnTo>
                    <a:pt x="13410" y="142"/>
                  </a:lnTo>
                  <a:lnTo>
                    <a:pt x="14255" y="212"/>
                  </a:lnTo>
                  <a:lnTo>
                    <a:pt x="15054" y="306"/>
                  </a:lnTo>
                  <a:lnTo>
                    <a:pt x="15805" y="424"/>
                  </a:lnTo>
                  <a:lnTo>
                    <a:pt x="16486" y="541"/>
                  </a:lnTo>
                  <a:lnTo>
                    <a:pt x="17120" y="682"/>
                  </a:lnTo>
                  <a:lnTo>
                    <a:pt x="17660" y="823"/>
                  </a:lnTo>
                  <a:lnTo>
                    <a:pt x="18154" y="987"/>
                  </a:lnTo>
                  <a:lnTo>
                    <a:pt x="18553" y="1152"/>
                  </a:lnTo>
                  <a:lnTo>
                    <a:pt x="18882" y="1316"/>
                  </a:lnTo>
                  <a:lnTo>
                    <a:pt x="19023" y="1410"/>
                  </a:lnTo>
                  <a:lnTo>
                    <a:pt x="19116" y="1504"/>
                  </a:lnTo>
                  <a:lnTo>
                    <a:pt x="19210" y="1598"/>
                  </a:lnTo>
                  <a:lnTo>
                    <a:pt x="19281" y="1692"/>
                  </a:lnTo>
                  <a:lnTo>
                    <a:pt x="19304" y="1786"/>
                  </a:lnTo>
                  <a:lnTo>
                    <a:pt x="19328" y="18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33"/>
            <p:cNvSpPr/>
            <p:nvPr/>
          </p:nvSpPr>
          <p:spPr>
            <a:xfrm>
              <a:off x="5871575" y="4365150"/>
              <a:ext cx="965225" cy="106875"/>
            </a:xfrm>
            <a:custGeom>
              <a:avLst/>
              <a:gdLst/>
              <a:ahLst/>
              <a:cxnLst/>
              <a:rect l="l" t="t" r="r" b="b"/>
              <a:pathLst>
                <a:path w="38609" h="4275" extrusionOk="0">
                  <a:moveTo>
                    <a:pt x="13880" y="1198"/>
                  </a:moveTo>
                  <a:lnTo>
                    <a:pt x="16369" y="1269"/>
                  </a:lnTo>
                  <a:lnTo>
                    <a:pt x="18858" y="1339"/>
                  </a:lnTo>
                  <a:lnTo>
                    <a:pt x="20127" y="1386"/>
                  </a:lnTo>
                  <a:lnTo>
                    <a:pt x="21371" y="1457"/>
                  </a:lnTo>
                  <a:lnTo>
                    <a:pt x="23861" y="1644"/>
                  </a:lnTo>
                  <a:lnTo>
                    <a:pt x="21348" y="1738"/>
                  </a:lnTo>
                  <a:lnTo>
                    <a:pt x="20103" y="1785"/>
                  </a:lnTo>
                  <a:lnTo>
                    <a:pt x="18858" y="1809"/>
                  </a:lnTo>
                  <a:lnTo>
                    <a:pt x="16909" y="1809"/>
                  </a:lnTo>
                  <a:lnTo>
                    <a:pt x="13880" y="1785"/>
                  </a:lnTo>
                  <a:lnTo>
                    <a:pt x="11390" y="1738"/>
                  </a:lnTo>
                  <a:lnTo>
                    <a:pt x="8901" y="1644"/>
                  </a:lnTo>
                  <a:lnTo>
                    <a:pt x="6412" y="1527"/>
                  </a:lnTo>
                  <a:lnTo>
                    <a:pt x="3922" y="1363"/>
                  </a:lnTo>
                  <a:lnTo>
                    <a:pt x="6412" y="1245"/>
                  </a:lnTo>
                  <a:lnTo>
                    <a:pt x="8901" y="1198"/>
                  </a:lnTo>
                  <a:close/>
                  <a:moveTo>
                    <a:pt x="38609" y="1"/>
                  </a:moveTo>
                  <a:lnTo>
                    <a:pt x="34569" y="141"/>
                  </a:lnTo>
                  <a:lnTo>
                    <a:pt x="30530" y="259"/>
                  </a:lnTo>
                  <a:lnTo>
                    <a:pt x="26491" y="353"/>
                  </a:lnTo>
                  <a:lnTo>
                    <a:pt x="22428" y="447"/>
                  </a:lnTo>
                  <a:lnTo>
                    <a:pt x="18389" y="494"/>
                  </a:lnTo>
                  <a:lnTo>
                    <a:pt x="14349" y="541"/>
                  </a:lnTo>
                  <a:lnTo>
                    <a:pt x="10310" y="564"/>
                  </a:lnTo>
                  <a:lnTo>
                    <a:pt x="6247" y="588"/>
                  </a:lnTo>
                  <a:lnTo>
                    <a:pt x="1081" y="564"/>
                  </a:lnTo>
                  <a:lnTo>
                    <a:pt x="1034" y="1034"/>
                  </a:lnTo>
                  <a:lnTo>
                    <a:pt x="963" y="1504"/>
                  </a:lnTo>
                  <a:lnTo>
                    <a:pt x="846" y="1950"/>
                  </a:lnTo>
                  <a:lnTo>
                    <a:pt x="729" y="2419"/>
                  </a:lnTo>
                  <a:lnTo>
                    <a:pt x="588" y="2889"/>
                  </a:lnTo>
                  <a:lnTo>
                    <a:pt x="423" y="3359"/>
                  </a:lnTo>
                  <a:lnTo>
                    <a:pt x="212" y="3828"/>
                  </a:lnTo>
                  <a:lnTo>
                    <a:pt x="1" y="4275"/>
                  </a:lnTo>
                  <a:lnTo>
                    <a:pt x="37669" y="3570"/>
                  </a:lnTo>
                  <a:lnTo>
                    <a:pt x="37928" y="3124"/>
                  </a:lnTo>
                  <a:lnTo>
                    <a:pt x="38115" y="2678"/>
                  </a:lnTo>
                  <a:lnTo>
                    <a:pt x="38280" y="2232"/>
                  </a:lnTo>
                  <a:lnTo>
                    <a:pt x="38421" y="1785"/>
                  </a:lnTo>
                  <a:lnTo>
                    <a:pt x="38515" y="1339"/>
                  </a:lnTo>
                  <a:lnTo>
                    <a:pt x="38562" y="893"/>
                  </a:lnTo>
                  <a:lnTo>
                    <a:pt x="38609" y="447"/>
                  </a:lnTo>
                  <a:lnTo>
                    <a:pt x="38609" y="1"/>
                  </a:lnTo>
                  <a:close/>
                </a:path>
              </a:pathLst>
            </a:custGeom>
            <a:solidFill>
              <a:srgbClr val="BFD4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33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fill="none" extrusionOk="0">
                  <a:moveTo>
                    <a:pt x="12987" y="611"/>
                  </a:moveTo>
                  <a:lnTo>
                    <a:pt x="12987" y="611"/>
                  </a:lnTo>
                  <a:lnTo>
                    <a:pt x="9958" y="587"/>
                  </a:lnTo>
                  <a:lnTo>
                    <a:pt x="9958" y="587"/>
                  </a:lnTo>
                  <a:lnTo>
                    <a:pt x="7468" y="540"/>
                  </a:lnTo>
                  <a:lnTo>
                    <a:pt x="4979" y="446"/>
                  </a:lnTo>
                  <a:lnTo>
                    <a:pt x="4979" y="446"/>
                  </a:lnTo>
                  <a:lnTo>
                    <a:pt x="2490" y="329"/>
                  </a:lnTo>
                  <a:lnTo>
                    <a:pt x="0" y="165"/>
                  </a:lnTo>
                  <a:lnTo>
                    <a:pt x="0" y="165"/>
                  </a:lnTo>
                  <a:lnTo>
                    <a:pt x="2490" y="47"/>
                  </a:lnTo>
                  <a:lnTo>
                    <a:pt x="4979" y="0"/>
                  </a:lnTo>
                  <a:lnTo>
                    <a:pt x="4979" y="0"/>
                  </a:lnTo>
                  <a:lnTo>
                    <a:pt x="6928" y="0"/>
                  </a:lnTo>
                  <a:lnTo>
                    <a:pt x="6928" y="0"/>
                  </a:lnTo>
                  <a:lnTo>
                    <a:pt x="9958" y="0"/>
                  </a:lnTo>
                  <a:lnTo>
                    <a:pt x="9958" y="0"/>
                  </a:lnTo>
                  <a:lnTo>
                    <a:pt x="12447" y="71"/>
                  </a:lnTo>
                  <a:lnTo>
                    <a:pt x="14936" y="141"/>
                  </a:lnTo>
                  <a:lnTo>
                    <a:pt x="14936" y="141"/>
                  </a:lnTo>
                  <a:lnTo>
                    <a:pt x="16205" y="188"/>
                  </a:lnTo>
                  <a:lnTo>
                    <a:pt x="17449" y="259"/>
                  </a:lnTo>
                  <a:lnTo>
                    <a:pt x="19939" y="446"/>
                  </a:lnTo>
                  <a:lnTo>
                    <a:pt x="19939" y="446"/>
                  </a:lnTo>
                  <a:lnTo>
                    <a:pt x="17426" y="540"/>
                  </a:lnTo>
                  <a:lnTo>
                    <a:pt x="16181" y="587"/>
                  </a:lnTo>
                  <a:lnTo>
                    <a:pt x="14936" y="611"/>
                  </a:lnTo>
                  <a:lnTo>
                    <a:pt x="14936" y="611"/>
                  </a:lnTo>
                  <a:lnTo>
                    <a:pt x="12987" y="6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33"/>
            <p:cNvSpPr/>
            <p:nvPr/>
          </p:nvSpPr>
          <p:spPr>
            <a:xfrm>
              <a:off x="5871575" y="4365150"/>
              <a:ext cx="965225" cy="106875"/>
            </a:xfrm>
            <a:custGeom>
              <a:avLst/>
              <a:gdLst/>
              <a:ahLst/>
              <a:cxnLst/>
              <a:rect l="l" t="t" r="r" b="b"/>
              <a:pathLst>
                <a:path w="38609" h="4275" fill="none" extrusionOk="0">
                  <a:moveTo>
                    <a:pt x="38609" y="1"/>
                  </a:moveTo>
                  <a:lnTo>
                    <a:pt x="38609" y="1"/>
                  </a:lnTo>
                  <a:lnTo>
                    <a:pt x="34569" y="141"/>
                  </a:lnTo>
                  <a:lnTo>
                    <a:pt x="30530" y="259"/>
                  </a:lnTo>
                  <a:lnTo>
                    <a:pt x="26491" y="353"/>
                  </a:lnTo>
                  <a:lnTo>
                    <a:pt x="22428" y="447"/>
                  </a:lnTo>
                  <a:lnTo>
                    <a:pt x="18389" y="494"/>
                  </a:lnTo>
                  <a:lnTo>
                    <a:pt x="14349" y="541"/>
                  </a:lnTo>
                  <a:lnTo>
                    <a:pt x="10310" y="564"/>
                  </a:lnTo>
                  <a:lnTo>
                    <a:pt x="6247" y="588"/>
                  </a:lnTo>
                  <a:lnTo>
                    <a:pt x="6247" y="588"/>
                  </a:lnTo>
                  <a:lnTo>
                    <a:pt x="1081" y="564"/>
                  </a:lnTo>
                  <a:lnTo>
                    <a:pt x="1081" y="564"/>
                  </a:lnTo>
                  <a:lnTo>
                    <a:pt x="1081" y="564"/>
                  </a:lnTo>
                  <a:lnTo>
                    <a:pt x="1034" y="1034"/>
                  </a:lnTo>
                  <a:lnTo>
                    <a:pt x="963" y="1504"/>
                  </a:lnTo>
                  <a:lnTo>
                    <a:pt x="846" y="1950"/>
                  </a:lnTo>
                  <a:lnTo>
                    <a:pt x="729" y="2419"/>
                  </a:lnTo>
                  <a:lnTo>
                    <a:pt x="588" y="2889"/>
                  </a:lnTo>
                  <a:lnTo>
                    <a:pt x="423" y="3359"/>
                  </a:lnTo>
                  <a:lnTo>
                    <a:pt x="212" y="3828"/>
                  </a:lnTo>
                  <a:lnTo>
                    <a:pt x="1" y="4275"/>
                  </a:lnTo>
                  <a:lnTo>
                    <a:pt x="37669" y="3570"/>
                  </a:lnTo>
                  <a:lnTo>
                    <a:pt x="37669" y="3570"/>
                  </a:lnTo>
                  <a:lnTo>
                    <a:pt x="37928" y="3124"/>
                  </a:lnTo>
                  <a:lnTo>
                    <a:pt x="38115" y="2678"/>
                  </a:lnTo>
                  <a:lnTo>
                    <a:pt x="38280" y="2232"/>
                  </a:lnTo>
                  <a:lnTo>
                    <a:pt x="38421" y="1785"/>
                  </a:lnTo>
                  <a:lnTo>
                    <a:pt x="38515" y="1339"/>
                  </a:lnTo>
                  <a:lnTo>
                    <a:pt x="38562" y="893"/>
                  </a:lnTo>
                  <a:lnTo>
                    <a:pt x="38609" y="447"/>
                  </a:lnTo>
                  <a:lnTo>
                    <a:pt x="3860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33"/>
            <p:cNvSpPr/>
            <p:nvPr/>
          </p:nvSpPr>
          <p:spPr>
            <a:xfrm>
              <a:off x="5969625" y="4395100"/>
              <a:ext cx="498475" cy="15275"/>
            </a:xfrm>
            <a:custGeom>
              <a:avLst/>
              <a:gdLst/>
              <a:ahLst/>
              <a:cxnLst/>
              <a:rect l="l" t="t" r="r" b="b"/>
              <a:pathLst>
                <a:path w="19939" h="611" extrusionOk="0">
                  <a:moveTo>
                    <a:pt x="4979" y="0"/>
                  </a:moveTo>
                  <a:lnTo>
                    <a:pt x="2490" y="47"/>
                  </a:lnTo>
                  <a:lnTo>
                    <a:pt x="0" y="165"/>
                  </a:lnTo>
                  <a:lnTo>
                    <a:pt x="2490" y="329"/>
                  </a:lnTo>
                  <a:lnTo>
                    <a:pt x="4979" y="446"/>
                  </a:lnTo>
                  <a:lnTo>
                    <a:pt x="7468" y="540"/>
                  </a:lnTo>
                  <a:lnTo>
                    <a:pt x="9958" y="587"/>
                  </a:lnTo>
                  <a:lnTo>
                    <a:pt x="12987" y="611"/>
                  </a:lnTo>
                  <a:lnTo>
                    <a:pt x="14936" y="611"/>
                  </a:lnTo>
                  <a:lnTo>
                    <a:pt x="16181" y="587"/>
                  </a:lnTo>
                  <a:lnTo>
                    <a:pt x="17426" y="540"/>
                  </a:lnTo>
                  <a:lnTo>
                    <a:pt x="19939" y="446"/>
                  </a:lnTo>
                  <a:lnTo>
                    <a:pt x="17449" y="259"/>
                  </a:lnTo>
                  <a:lnTo>
                    <a:pt x="16205" y="188"/>
                  </a:lnTo>
                  <a:lnTo>
                    <a:pt x="14936" y="141"/>
                  </a:lnTo>
                  <a:lnTo>
                    <a:pt x="12447" y="71"/>
                  </a:lnTo>
                  <a:lnTo>
                    <a:pt x="9958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33"/>
            <p:cNvSpPr/>
            <p:nvPr/>
          </p:nvSpPr>
          <p:spPr>
            <a:xfrm>
              <a:off x="6860850" y="4211325"/>
              <a:ext cx="1045650" cy="296525"/>
            </a:xfrm>
            <a:custGeom>
              <a:avLst/>
              <a:gdLst/>
              <a:ahLst/>
              <a:cxnLst/>
              <a:rect l="l" t="t" r="r" b="b"/>
              <a:pathLst>
                <a:path w="41826" h="11861" extrusionOk="0">
                  <a:moveTo>
                    <a:pt x="24142" y="423"/>
                  </a:moveTo>
                  <a:lnTo>
                    <a:pt x="29685" y="541"/>
                  </a:lnTo>
                  <a:lnTo>
                    <a:pt x="28957" y="517"/>
                  </a:lnTo>
                  <a:lnTo>
                    <a:pt x="24142" y="423"/>
                  </a:lnTo>
                  <a:close/>
                  <a:moveTo>
                    <a:pt x="35274" y="658"/>
                  </a:moveTo>
                  <a:lnTo>
                    <a:pt x="35462" y="1057"/>
                  </a:lnTo>
                  <a:lnTo>
                    <a:pt x="35626" y="1433"/>
                  </a:lnTo>
                  <a:lnTo>
                    <a:pt x="35767" y="1832"/>
                  </a:lnTo>
                  <a:lnTo>
                    <a:pt x="35908" y="2232"/>
                  </a:lnTo>
                  <a:lnTo>
                    <a:pt x="36025" y="2607"/>
                  </a:lnTo>
                  <a:lnTo>
                    <a:pt x="36119" y="3007"/>
                  </a:lnTo>
                  <a:lnTo>
                    <a:pt x="36284" y="3805"/>
                  </a:lnTo>
                  <a:lnTo>
                    <a:pt x="36401" y="4580"/>
                  </a:lnTo>
                  <a:lnTo>
                    <a:pt x="36448" y="5332"/>
                  </a:lnTo>
                  <a:lnTo>
                    <a:pt x="36471" y="6083"/>
                  </a:lnTo>
                  <a:lnTo>
                    <a:pt x="36448" y="6835"/>
                  </a:lnTo>
                  <a:lnTo>
                    <a:pt x="36378" y="7539"/>
                  </a:lnTo>
                  <a:lnTo>
                    <a:pt x="36284" y="8220"/>
                  </a:lnTo>
                  <a:lnTo>
                    <a:pt x="36190" y="8878"/>
                  </a:lnTo>
                  <a:lnTo>
                    <a:pt x="36049" y="9488"/>
                  </a:lnTo>
                  <a:lnTo>
                    <a:pt x="35908" y="10075"/>
                  </a:lnTo>
                  <a:lnTo>
                    <a:pt x="35767" y="10616"/>
                  </a:lnTo>
                  <a:lnTo>
                    <a:pt x="35603" y="11109"/>
                  </a:lnTo>
                  <a:lnTo>
                    <a:pt x="35462" y="11555"/>
                  </a:lnTo>
                  <a:lnTo>
                    <a:pt x="40135" y="11508"/>
                  </a:lnTo>
                  <a:lnTo>
                    <a:pt x="40511" y="10827"/>
                  </a:lnTo>
                  <a:lnTo>
                    <a:pt x="40863" y="10146"/>
                  </a:lnTo>
                  <a:lnTo>
                    <a:pt x="41168" y="9465"/>
                  </a:lnTo>
                  <a:lnTo>
                    <a:pt x="41403" y="8784"/>
                  </a:lnTo>
                  <a:lnTo>
                    <a:pt x="41568" y="8103"/>
                  </a:lnTo>
                  <a:lnTo>
                    <a:pt x="41708" y="7445"/>
                  </a:lnTo>
                  <a:lnTo>
                    <a:pt x="41779" y="6764"/>
                  </a:lnTo>
                  <a:lnTo>
                    <a:pt x="41826" y="6107"/>
                  </a:lnTo>
                  <a:lnTo>
                    <a:pt x="41779" y="5425"/>
                  </a:lnTo>
                  <a:lnTo>
                    <a:pt x="41708" y="4744"/>
                  </a:lnTo>
                  <a:lnTo>
                    <a:pt x="41568" y="4087"/>
                  </a:lnTo>
                  <a:lnTo>
                    <a:pt x="41403" y="3406"/>
                  </a:lnTo>
                  <a:lnTo>
                    <a:pt x="41145" y="2748"/>
                  </a:lnTo>
                  <a:lnTo>
                    <a:pt x="40863" y="2091"/>
                  </a:lnTo>
                  <a:lnTo>
                    <a:pt x="40511" y="1433"/>
                  </a:lnTo>
                  <a:lnTo>
                    <a:pt x="40135" y="776"/>
                  </a:lnTo>
                  <a:lnTo>
                    <a:pt x="35274" y="658"/>
                  </a:lnTo>
                  <a:close/>
                  <a:moveTo>
                    <a:pt x="5778" y="1"/>
                  </a:moveTo>
                  <a:lnTo>
                    <a:pt x="5496" y="517"/>
                  </a:lnTo>
                  <a:lnTo>
                    <a:pt x="5214" y="1034"/>
                  </a:lnTo>
                  <a:lnTo>
                    <a:pt x="4979" y="1574"/>
                  </a:lnTo>
                  <a:lnTo>
                    <a:pt x="4744" y="2114"/>
                  </a:lnTo>
                  <a:lnTo>
                    <a:pt x="4556" y="2678"/>
                  </a:lnTo>
                  <a:lnTo>
                    <a:pt x="4369" y="3218"/>
                  </a:lnTo>
                  <a:lnTo>
                    <a:pt x="4228" y="3782"/>
                  </a:lnTo>
                  <a:lnTo>
                    <a:pt x="4087" y="4369"/>
                  </a:lnTo>
                  <a:lnTo>
                    <a:pt x="3969" y="4932"/>
                  </a:lnTo>
                  <a:lnTo>
                    <a:pt x="3899" y="5519"/>
                  </a:lnTo>
                  <a:lnTo>
                    <a:pt x="3828" y="6107"/>
                  </a:lnTo>
                  <a:lnTo>
                    <a:pt x="3805" y="6694"/>
                  </a:lnTo>
                  <a:lnTo>
                    <a:pt x="3805" y="7281"/>
                  </a:lnTo>
                  <a:lnTo>
                    <a:pt x="3805" y="7868"/>
                  </a:lnTo>
                  <a:lnTo>
                    <a:pt x="3852" y="8431"/>
                  </a:lnTo>
                  <a:lnTo>
                    <a:pt x="3922" y="9019"/>
                  </a:lnTo>
                  <a:lnTo>
                    <a:pt x="3500" y="9418"/>
                  </a:lnTo>
                  <a:lnTo>
                    <a:pt x="3053" y="9817"/>
                  </a:lnTo>
                  <a:lnTo>
                    <a:pt x="2584" y="10169"/>
                  </a:lnTo>
                  <a:lnTo>
                    <a:pt x="2114" y="10522"/>
                  </a:lnTo>
                  <a:lnTo>
                    <a:pt x="1621" y="10850"/>
                  </a:lnTo>
                  <a:lnTo>
                    <a:pt x="1104" y="11156"/>
                  </a:lnTo>
                  <a:lnTo>
                    <a:pt x="588" y="11437"/>
                  </a:lnTo>
                  <a:lnTo>
                    <a:pt x="71" y="11696"/>
                  </a:lnTo>
                  <a:lnTo>
                    <a:pt x="1" y="11860"/>
                  </a:lnTo>
                  <a:lnTo>
                    <a:pt x="7821" y="11790"/>
                  </a:lnTo>
                  <a:lnTo>
                    <a:pt x="8854" y="11790"/>
                  </a:lnTo>
                  <a:lnTo>
                    <a:pt x="9065" y="11320"/>
                  </a:lnTo>
                  <a:lnTo>
                    <a:pt x="9230" y="10874"/>
                  </a:lnTo>
                  <a:lnTo>
                    <a:pt x="9394" y="10404"/>
                  </a:lnTo>
                  <a:lnTo>
                    <a:pt x="9535" y="9958"/>
                  </a:lnTo>
                  <a:lnTo>
                    <a:pt x="9653" y="9512"/>
                  </a:lnTo>
                  <a:lnTo>
                    <a:pt x="9746" y="9066"/>
                  </a:lnTo>
                  <a:lnTo>
                    <a:pt x="9817" y="8619"/>
                  </a:lnTo>
                  <a:lnTo>
                    <a:pt x="9864" y="8173"/>
                  </a:lnTo>
                  <a:lnTo>
                    <a:pt x="9911" y="7750"/>
                  </a:lnTo>
                  <a:lnTo>
                    <a:pt x="9934" y="7328"/>
                  </a:lnTo>
                  <a:lnTo>
                    <a:pt x="9934" y="6905"/>
                  </a:lnTo>
                  <a:lnTo>
                    <a:pt x="9934" y="6482"/>
                  </a:lnTo>
                  <a:lnTo>
                    <a:pt x="9887" y="5660"/>
                  </a:lnTo>
                  <a:lnTo>
                    <a:pt x="9793" y="4885"/>
                  </a:lnTo>
                  <a:lnTo>
                    <a:pt x="9653" y="4110"/>
                  </a:lnTo>
                  <a:lnTo>
                    <a:pt x="9488" y="3406"/>
                  </a:lnTo>
                  <a:lnTo>
                    <a:pt x="9300" y="2725"/>
                  </a:lnTo>
                  <a:lnTo>
                    <a:pt x="9089" y="2091"/>
                  </a:lnTo>
                  <a:lnTo>
                    <a:pt x="8854" y="1504"/>
                  </a:lnTo>
                  <a:lnTo>
                    <a:pt x="8643" y="963"/>
                  </a:lnTo>
                  <a:lnTo>
                    <a:pt x="8408" y="494"/>
                  </a:lnTo>
                  <a:lnTo>
                    <a:pt x="8196" y="71"/>
                  </a:lnTo>
                  <a:lnTo>
                    <a:pt x="5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33"/>
            <p:cNvSpPr/>
            <p:nvPr/>
          </p:nvSpPr>
          <p:spPr>
            <a:xfrm>
              <a:off x="7464400" y="4221900"/>
              <a:ext cx="138575" cy="2950"/>
            </a:xfrm>
            <a:custGeom>
              <a:avLst/>
              <a:gdLst/>
              <a:ahLst/>
              <a:cxnLst/>
              <a:rect l="l" t="t" r="r" b="b"/>
              <a:pathLst>
                <a:path w="5543" h="118" fill="none" extrusionOk="0">
                  <a:moveTo>
                    <a:pt x="0" y="0"/>
                  </a:moveTo>
                  <a:lnTo>
                    <a:pt x="5543" y="118"/>
                  </a:lnTo>
                  <a:lnTo>
                    <a:pt x="4815" y="94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33"/>
            <p:cNvSpPr/>
            <p:nvPr/>
          </p:nvSpPr>
          <p:spPr>
            <a:xfrm>
              <a:off x="6860850" y="4211325"/>
              <a:ext cx="1045650" cy="296525"/>
            </a:xfrm>
            <a:custGeom>
              <a:avLst/>
              <a:gdLst/>
              <a:ahLst/>
              <a:cxnLst/>
              <a:rect l="l" t="t" r="r" b="b"/>
              <a:pathLst>
                <a:path w="41826" h="11861" fill="none" extrusionOk="0">
                  <a:moveTo>
                    <a:pt x="5778" y="1"/>
                  </a:moveTo>
                  <a:lnTo>
                    <a:pt x="5778" y="1"/>
                  </a:lnTo>
                  <a:lnTo>
                    <a:pt x="5496" y="517"/>
                  </a:lnTo>
                  <a:lnTo>
                    <a:pt x="5214" y="1034"/>
                  </a:lnTo>
                  <a:lnTo>
                    <a:pt x="4979" y="1574"/>
                  </a:lnTo>
                  <a:lnTo>
                    <a:pt x="4744" y="2114"/>
                  </a:lnTo>
                  <a:lnTo>
                    <a:pt x="4556" y="2678"/>
                  </a:lnTo>
                  <a:lnTo>
                    <a:pt x="4369" y="3218"/>
                  </a:lnTo>
                  <a:lnTo>
                    <a:pt x="4228" y="3782"/>
                  </a:lnTo>
                  <a:lnTo>
                    <a:pt x="4087" y="4369"/>
                  </a:lnTo>
                  <a:lnTo>
                    <a:pt x="3969" y="4932"/>
                  </a:lnTo>
                  <a:lnTo>
                    <a:pt x="3899" y="5519"/>
                  </a:lnTo>
                  <a:lnTo>
                    <a:pt x="3828" y="6107"/>
                  </a:lnTo>
                  <a:lnTo>
                    <a:pt x="3805" y="6694"/>
                  </a:lnTo>
                  <a:lnTo>
                    <a:pt x="3805" y="7281"/>
                  </a:lnTo>
                  <a:lnTo>
                    <a:pt x="3805" y="7868"/>
                  </a:lnTo>
                  <a:lnTo>
                    <a:pt x="3852" y="8431"/>
                  </a:lnTo>
                  <a:lnTo>
                    <a:pt x="3922" y="9019"/>
                  </a:lnTo>
                  <a:lnTo>
                    <a:pt x="3922" y="9019"/>
                  </a:lnTo>
                  <a:lnTo>
                    <a:pt x="3500" y="9418"/>
                  </a:lnTo>
                  <a:lnTo>
                    <a:pt x="3053" y="9817"/>
                  </a:lnTo>
                  <a:lnTo>
                    <a:pt x="2584" y="10169"/>
                  </a:lnTo>
                  <a:lnTo>
                    <a:pt x="2114" y="10522"/>
                  </a:lnTo>
                  <a:lnTo>
                    <a:pt x="1621" y="10850"/>
                  </a:lnTo>
                  <a:lnTo>
                    <a:pt x="1104" y="11156"/>
                  </a:lnTo>
                  <a:lnTo>
                    <a:pt x="588" y="11437"/>
                  </a:lnTo>
                  <a:lnTo>
                    <a:pt x="71" y="11696"/>
                  </a:lnTo>
                  <a:lnTo>
                    <a:pt x="71" y="11696"/>
                  </a:lnTo>
                  <a:lnTo>
                    <a:pt x="71" y="11696"/>
                  </a:lnTo>
                  <a:lnTo>
                    <a:pt x="1" y="11860"/>
                  </a:lnTo>
                  <a:lnTo>
                    <a:pt x="7821" y="11790"/>
                  </a:lnTo>
                  <a:lnTo>
                    <a:pt x="8854" y="11790"/>
                  </a:lnTo>
                  <a:lnTo>
                    <a:pt x="35462" y="11555"/>
                  </a:lnTo>
                  <a:lnTo>
                    <a:pt x="40135" y="11508"/>
                  </a:lnTo>
                  <a:lnTo>
                    <a:pt x="40135" y="11508"/>
                  </a:lnTo>
                  <a:lnTo>
                    <a:pt x="40511" y="10827"/>
                  </a:lnTo>
                  <a:lnTo>
                    <a:pt x="40863" y="10146"/>
                  </a:lnTo>
                  <a:lnTo>
                    <a:pt x="41168" y="9465"/>
                  </a:lnTo>
                  <a:lnTo>
                    <a:pt x="41403" y="8784"/>
                  </a:lnTo>
                  <a:lnTo>
                    <a:pt x="41568" y="8103"/>
                  </a:lnTo>
                  <a:lnTo>
                    <a:pt x="41708" y="7445"/>
                  </a:lnTo>
                  <a:lnTo>
                    <a:pt x="41779" y="6764"/>
                  </a:lnTo>
                  <a:lnTo>
                    <a:pt x="41826" y="6107"/>
                  </a:lnTo>
                  <a:lnTo>
                    <a:pt x="41826" y="6107"/>
                  </a:lnTo>
                  <a:lnTo>
                    <a:pt x="41779" y="5425"/>
                  </a:lnTo>
                  <a:lnTo>
                    <a:pt x="41708" y="4744"/>
                  </a:lnTo>
                  <a:lnTo>
                    <a:pt x="41568" y="4087"/>
                  </a:lnTo>
                  <a:lnTo>
                    <a:pt x="41403" y="3406"/>
                  </a:lnTo>
                  <a:lnTo>
                    <a:pt x="41145" y="2748"/>
                  </a:lnTo>
                  <a:lnTo>
                    <a:pt x="40863" y="2091"/>
                  </a:lnTo>
                  <a:lnTo>
                    <a:pt x="40511" y="1433"/>
                  </a:lnTo>
                  <a:lnTo>
                    <a:pt x="40135" y="776"/>
                  </a:lnTo>
                  <a:lnTo>
                    <a:pt x="35274" y="658"/>
                  </a:lnTo>
                  <a:lnTo>
                    <a:pt x="35274" y="658"/>
                  </a:lnTo>
                  <a:lnTo>
                    <a:pt x="35274" y="658"/>
                  </a:lnTo>
                  <a:lnTo>
                    <a:pt x="35462" y="1057"/>
                  </a:lnTo>
                  <a:lnTo>
                    <a:pt x="35626" y="1433"/>
                  </a:lnTo>
                  <a:lnTo>
                    <a:pt x="35767" y="1832"/>
                  </a:lnTo>
                  <a:lnTo>
                    <a:pt x="35908" y="2232"/>
                  </a:lnTo>
                  <a:lnTo>
                    <a:pt x="36025" y="2607"/>
                  </a:lnTo>
                  <a:lnTo>
                    <a:pt x="36119" y="3007"/>
                  </a:lnTo>
                  <a:lnTo>
                    <a:pt x="36284" y="3805"/>
                  </a:lnTo>
                  <a:lnTo>
                    <a:pt x="36401" y="4580"/>
                  </a:lnTo>
                  <a:lnTo>
                    <a:pt x="36448" y="5332"/>
                  </a:lnTo>
                  <a:lnTo>
                    <a:pt x="36471" y="6083"/>
                  </a:lnTo>
                  <a:lnTo>
                    <a:pt x="36448" y="6835"/>
                  </a:lnTo>
                  <a:lnTo>
                    <a:pt x="36378" y="7539"/>
                  </a:lnTo>
                  <a:lnTo>
                    <a:pt x="36284" y="8220"/>
                  </a:lnTo>
                  <a:lnTo>
                    <a:pt x="36190" y="8878"/>
                  </a:lnTo>
                  <a:lnTo>
                    <a:pt x="36049" y="9488"/>
                  </a:lnTo>
                  <a:lnTo>
                    <a:pt x="35908" y="10075"/>
                  </a:lnTo>
                  <a:lnTo>
                    <a:pt x="35767" y="10616"/>
                  </a:lnTo>
                  <a:lnTo>
                    <a:pt x="35603" y="11109"/>
                  </a:lnTo>
                  <a:lnTo>
                    <a:pt x="35462" y="11555"/>
                  </a:lnTo>
                  <a:lnTo>
                    <a:pt x="8854" y="11790"/>
                  </a:lnTo>
                  <a:lnTo>
                    <a:pt x="8854" y="11790"/>
                  </a:lnTo>
                  <a:lnTo>
                    <a:pt x="9065" y="11320"/>
                  </a:lnTo>
                  <a:lnTo>
                    <a:pt x="9230" y="10874"/>
                  </a:lnTo>
                  <a:lnTo>
                    <a:pt x="9394" y="10404"/>
                  </a:lnTo>
                  <a:lnTo>
                    <a:pt x="9535" y="9958"/>
                  </a:lnTo>
                  <a:lnTo>
                    <a:pt x="9653" y="9512"/>
                  </a:lnTo>
                  <a:lnTo>
                    <a:pt x="9746" y="9066"/>
                  </a:lnTo>
                  <a:lnTo>
                    <a:pt x="9817" y="8619"/>
                  </a:lnTo>
                  <a:lnTo>
                    <a:pt x="9864" y="8173"/>
                  </a:lnTo>
                  <a:lnTo>
                    <a:pt x="9911" y="7750"/>
                  </a:lnTo>
                  <a:lnTo>
                    <a:pt x="9934" y="7328"/>
                  </a:lnTo>
                  <a:lnTo>
                    <a:pt x="9934" y="6905"/>
                  </a:lnTo>
                  <a:lnTo>
                    <a:pt x="9934" y="6482"/>
                  </a:lnTo>
                  <a:lnTo>
                    <a:pt x="9887" y="5660"/>
                  </a:lnTo>
                  <a:lnTo>
                    <a:pt x="9793" y="4885"/>
                  </a:lnTo>
                  <a:lnTo>
                    <a:pt x="9653" y="4110"/>
                  </a:lnTo>
                  <a:lnTo>
                    <a:pt x="9488" y="3406"/>
                  </a:lnTo>
                  <a:lnTo>
                    <a:pt x="9300" y="2725"/>
                  </a:lnTo>
                  <a:lnTo>
                    <a:pt x="9089" y="2091"/>
                  </a:lnTo>
                  <a:lnTo>
                    <a:pt x="8854" y="1504"/>
                  </a:lnTo>
                  <a:lnTo>
                    <a:pt x="8643" y="963"/>
                  </a:lnTo>
                  <a:lnTo>
                    <a:pt x="8408" y="494"/>
                  </a:lnTo>
                  <a:lnTo>
                    <a:pt x="8196" y="71"/>
                  </a:lnTo>
                  <a:lnTo>
                    <a:pt x="8196" y="71"/>
                  </a:lnTo>
                  <a:lnTo>
                    <a:pt x="57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33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extrusionOk="0">
                  <a:moveTo>
                    <a:pt x="16111" y="3969"/>
                  </a:moveTo>
                  <a:lnTo>
                    <a:pt x="17074" y="3992"/>
                  </a:lnTo>
                  <a:lnTo>
                    <a:pt x="18013" y="4039"/>
                  </a:lnTo>
                  <a:lnTo>
                    <a:pt x="18882" y="4110"/>
                  </a:lnTo>
                  <a:lnTo>
                    <a:pt x="19727" y="4180"/>
                  </a:lnTo>
                  <a:lnTo>
                    <a:pt x="20526" y="4274"/>
                  </a:lnTo>
                  <a:lnTo>
                    <a:pt x="21277" y="4392"/>
                  </a:lnTo>
                  <a:lnTo>
                    <a:pt x="21958" y="4509"/>
                  </a:lnTo>
                  <a:lnTo>
                    <a:pt x="22592" y="4650"/>
                  </a:lnTo>
                  <a:lnTo>
                    <a:pt x="23132" y="4791"/>
                  </a:lnTo>
                  <a:lnTo>
                    <a:pt x="23626" y="4955"/>
                  </a:lnTo>
                  <a:lnTo>
                    <a:pt x="24025" y="5120"/>
                  </a:lnTo>
                  <a:lnTo>
                    <a:pt x="24354" y="5284"/>
                  </a:lnTo>
                  <a:lnTo>
                    <a:pt x="24495" y="5378"/>
                  </a:lnTo>
                  <a:lnTo>
                    <a:pt x="24588" y="5472"/>
                  </a:lnTo>
                  <a:lnTo>
                    <a:pt x="24682" y="5566"/>
                  </a:lnTo>
                  <a:lnTo>
                    <a:pt x="24753" y="5660"/>
                  </a:lnTo>
                  <a:lnTo>
                    <a:pt x="24776" y="5754"/>
                  </a:lnTo>
                  <a:lnTo>
                    <a:pt x="24800" y="5848"/>
                  </a:lnTo>
                  <a:lnTo>
                    <a:pt x="24776" y="5942"/>
                  </a:lnTo>
                  <a:lnTo>
                    <a:pt x="24753" y="6036"/>
                  </a:lnTo>
                  <a:lnTo>
                    <a:pt x="24682" y="6129"/>
                  </a:lnTo>
                  <a:lnTo>
                    <a:pt x="24588" y="6223"/>
                  </a:lnTo>
                  <a:lnTo>
                    <a:pt x="24495" y="6317"/>
                  </a:lnTo>
                  <a:lnTo>
                    <a:pt x="24354" y="6411"/>
                  </a:lnTo>
                  <a:lnTo>
                    <a:pt x="24025" y="6599"/>
                  </a:lnTo>
                  <a:lnTo>
                    <a:pt x="23626" y="6764"/>
                  </a:lnTo>
                  <a:lnTo>
                    <a:pt x="23132" y="6904"/>
                  </a:lnTo>
                  <a:lnTo>
                    <a:pt x="22592" y="7069"/>
                  </a:lnTo>
                  <a:lnTo>
                    <a:pt x="21958" y="7186"/>
                  </a:lnTo>
                  <a:lnTo>
                    <a:pt x="21277" y="7304"/>
                  </a:lnTo>
                  <a:lnTo>
                    <a:pt x="20526" y="7421"/>
                  </a:lnTo>
                  <a:lnTo>
                    <a:pt x="19727" y="7515"/>
                  </a:lnTo>
                  <a:lnTo>
                    <a:pt x="18882" y="7609"/>
                  </a:lnTo>
                  <a:lnTo>
                    <a:pt x="18013" y="7656"/>
                  </a:lnTo>
                  <a:lnTo>
                    <a:pt x="17074" y="7703"/>
                  </a:lnTo>
                  <a:lnTo>
                    <a:pt x="16111" y="7726"/>
                  </a:lnTo>
                  <a:lnTo>
                    <a:pt x="15124" y="7750"/>
                  </a:lnTo>
                  <a:lnTo>
                    <a:pt x="14138" y="7726"/>
                  </a:lnTo>
                  <a:lnTo>
                    <a:pt x="13175" y="7703"/>
                  </a:lnTo>
                  <a:lnTo>
                    <a:pt x="12259" y="7656"/>
                  </a:lnTo>
                  <a:lnTo>
                    <a:pt x="11367" y="7609"/>
                  </a:lnTo>
                  <a:lnTo>
                    <a:pt x="10521" y="7515"/>
                  </a:lnTo>
                  <a:lnTo>
                    <a:pt x="9723" y="7421"/>
                  </a:lnTo>
                  <a:lnTo>
                    <a:pt x="8995" y="7304"/>
                  </a:lnTo>
                  <a:lnTo>
                    <a:pt x="8290" y="7186"/>
                  </a:lnTo>
                  <a:lnTo>
                    <a:pt x="7680" y="7069"/>
                  </a:lnTo>
                  <a:lnTo>
                    <a:pt x="7116" y="6904"/>
                  </a:lnTo>
                  <a:lnTo>
                    <a:pt x="6623" y="6764"/>
                  </a:lnTo>
                  <a:lnTo>
                    <a:pt x="6224" y="6599"/>
                  </a:lnTo>
                  <a:lnTo>
                    <a:pt x="5895" y="6411"/>
                  </a:lnTo>
                  <a:lnTo>
                    <a:pt x="5778" y="6317"/>
                  </a:lnTo>
                  <a:lnTo>
                    <a:pt x="5660" y="6223"/>
                  </a:lnTo>
                  <a:lnTo>
                    <a:pt x="5590" y="6129"/>
                  </a:lnTo>
                  <a:lnTo>
                    <a:pt x="5519" y="6036"/>
                  </a:lnTo>
                  <a:lnTo>
                    <a:pt x="5472" y="5942"/>
                  </a:lnTo>
                  <a:lnTo>
                    <a:pt x="5472" y="5848"/>
                  </a:lnTo>
                  <a:lnTo>
                    <a:pt x="5472" y="5754"/>
                  </a:lnTo>
                  <a:lnTo>
                    <a:pt x="5519" y="5660"/>
                  </a:lnTo>
                  <a:lnTo>
                    <a:pt x="5590" y="5566"/>
                  </a:lnTo>
                  <a:lnTo>
                    <a:pt x="5660" y="5472"/>
                  </a:lnTo>
                  <a:lnTo>
                    <a:pt x="5778" y="5378"/>
                  </a:lnTo>
                  <a:lnTo>
                    <a:pt x="5895" y="5284"/>
                  </a:lnTo>
                  <a:lnTo>
                    <a:pt x="6224" y="5120"/>
                  </a:lnTo>
                  <a:lnTo>
                    <a:pt x="6623" y="4955"/>
                  </a:lnTo>
                  <a:lnTo>
                    <a:pt x="7116" y="4791"/>
                  </a:lnTo>
                  <a:lnTo>
                    <a:pt x="7680" y="4650"/>
                  </a:lnTo>
                  <a:lnTo>
                    <a:pt x="8290" y="4509"/>
                  </a:lnTo>
                  <a:lnTo>
                    <a:pt x="8995" y="4392"/>
                  </a:lnTo>
                  <a:lnTo>
                    <a:pt x="9723" y="4274"/>
                  </a:lnTo>
                  <a:lnTo>
                    <a:pt x="10521" y="4180"/>
                  </a:lnTo>
                  <a:lnTo>
                    <a:pt x="11367" y="4110"/>
                  </a:lnTo>
                  <a:lnTo>
                    <a:pt x="12259" y="4039"/>
                  </a:lnTo>
                  <a:lnTo>
                    <a:pt x="13175" y="3992"/>
                  </a:lnTo>
                  <a:lnTo>
                    <a:pt x="14138" y="3969"/>
                  </a:lnTo>
                  <a:close/>
                  <a:moveTo>
                    <a:pt x="0" y="0"/>
                  </a:moveTo>
                  <a:lnTo>
                    <a:pt x="212" y="423"/>
                  </a:lnTo>
                  <a:lnTo>
                    <a:pt x="447" y="892"/>
                  </a:lnTo>
                  <a:lnTo>
                    <a:pt x="658" y="1433"/>
                  </a:lnTo>
                  <a:lnTo>
                    <a:pt x="893" y="2020"/>
                  </a:lnTo>
                  <a:lnTo>
                    <a:pt x="1104" y="2654"/>
                  </a:lnTo>
                  <a:lnTo>
                    <a:pt x="1292" y="3335"/>
                  </a:lnTo>
                  <a:lnTo>
                    <a:pt x="1457" y="4039"/>
                  </a:lnTo>
                  <a:lnTo>
                    <a:pt x="1597" y="4814"/>
                  </a:lnTo>
                  <a:lnTo>
                    <a:pt x="1691" y="5589"/>
                  </a:lnTo>
                  <a:lnTo>
                    <a:pt x="1738" y="6411"/>
                  </a:lnTo>
                  <a:lnTo>
                    <a:pt x="1738" y="6834"/>
                  </a:lnTo>
                  <a:lnTo>
                    <a:pt x="1738" y="7257"/>
                  </a:lnTo>
                  <a:lnTo>
                    <a:pt x="1715" y="7679"/>
                  </a:lnTo>
                  <a:lnTo>
                    <a:pt x="1668" y="8102"/>
                  </a:lnTo>
                  <a:lnTo>
                    <a:pt x="1621" y="8548"/>
                  </a:lnTo>
                  <a:lnTo>
                    <a:pt x="1550" y="8995"/>
                  </a:lnTo>
                  <a:lnTo>
                    <a:pt x="1457" y="9441"/>
                  </a:lnTo>
                  <a:lnTo>
                    <a:pt x="1339" y="9887"/>
                  </a:lnTo>
                  <a:lnTo>
                    <a:pt x="1198" y="10333"/>
                  </a:lnTo>
                  <a:lnTo>
                    <a:pt x="1034" y="10803"/>
                  </a:lnTo>
                  <a:lnTo>
                    <a:pt x="869" y="11249"/>
                  </a:lnTo>
                  <a:lnTo>
                    <a:pt x="658" y="11719"/>
                  </a:lnTo>
                  <a:lnTo>
                    <a:pt x="27266" y="11484"/>
                  </a:lnTo>
                  <a:lnTo>
                    <a:pt x="27407" y="11038"/>
                  </a:lnTo>
                  <a:lnTo>
                    <a:pt x="27571" y="10545"/>
                  </a:lnTo>
                  <a:lnTo>
                    <a:pt x="27712" y="10004"/>
                  </a:lnTo>
                  <a:lnTo>
                    <a:pt x="27853" y="9417"/>
                  </a:lnTo>
                  <a:lnTo>
                    <a:pt x="27994" y="8807"/>
                  </a:lnTo>
                  <a:lnTo>
                    <a:pt x="28088" y="8149"/>
                  </a:lnTo>
                  <a:lnTo>
                    <a:pt x="28182" y="7468"/>
                  </a:lnTo>
                  <a:lnTo>
                    <a:pt x="28252" y="6764"/>
                  </a:lnTo>
                  <a:lnTo>
                    <a:pt x="28275" y="6012"/>
                  </a:lnTo>
                  <a:lnTo>
                    <a:pt x="28252" y="5261"/>
                  </a:lnTo>
                  <a:lnTo>
                    <a:pt x="28205" y="4509"/>
                  </a:lnTo>
                  <a:lnTo>
                    <a:pt x="28088" y="3734"/>
                  </a:lnTo>
                  <a:lnTo>
                    <a:pt x="27923" y="2936"/>
                  </a:lnTo>
                  <a:lnTo>
                    <a:pt x="27829" y="2536"/>
                  </a:lnTo>
                  <a:lnTo>
                    <a:pt x="27712" y="2161"/>
                  </a:lnTo>
                  <a:lnTo>
                    <a:pt x="27571" y="1761"/>
                  </a:lnTo>
                  <a:lnTo>
                    <a:pt x="27430" y="1362"/>
                  </a:lnTo>
                  <a:lnTo>
                    <a:pt x="27266" y="986"/>
                  </a:lnTo>
                  <a:lnTo>
                    <a:pt x="27078" y="587"/>
                  </a:lnTo>
                  <a:lnTo>
                    <a:pt x="21489" y="470"/>
                  </a:lnTo>
                  <a:lnTo>
                    <a:pt x="15946" y="3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33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fill="none" extrusionOk="0">
                  <a:moveTo>
                    <a:pt x="9652" y="3782"/>
                  </a:moveTo>
                  <a:lnTo>
                    <a:pt x="9652" y="3782"/>
                  </a:lnTo>
                  <a:lnTo>
                    <a:pt x="8666" y="3758"/>
                  </a:lnTo>
                  <a:lnTo>
                    <a:pt x="7703" y="3735"/>
                  </a:lnTo>
                  <a:lnTo>
                    <a:pt x="6787" y="3688"/>
                  </a:lnTo>
                  <a:lnTo>
                    <a:pt x="5895" y="3641"/>
                  </a:lnTo>
                  <a:lnTo>
                    <a:pt x="5049" y="3547"/>
                  </a:lnTo>
                  <a:lnTo>
                    <a:pt x="4251" y="3453"/>
                  </a:lnTo>
                  <a:lnTo>
                    <a:pt x="3523" y="3336"/>
                  </a:lnTo>
                  <a:lnTo>
                    <a:pt x="2818" y="3218"/>
                  </a:lnTo>
                  <a:lnTo>
                    <a:pt x="2208" y="3101"/>
                  </a:lnTo>
                  <a:lnTo>
                    <a:pt x="1644" y="2936"/>
                  </a:lnTo>
                  <a:lnTo>
                    <a:pt x="1151" y="2796"/>
                  </a:lnTo>
                  <a:lnTo>
                    <a:pt x="752" y="2631"/>
                  </a:lnTo>
                  <a:lnTo>
                    <a:pt x="423" y="2443"/>
                  </a:lnTo>
                  <a:lnTo>
                    <a:pt x="306" y="2349"/>
                  </a:lnTo>
                  <a:lnTo>
                    <a:pt x="188" y="2255"/>
                  </a:lnTo>
                  <a:lnTo>
                    <a:pt x="118" y="2161"/>
                  </a:lnTo>
                  <a:lnTo>
                    <a:pt x="47" y="2068"/>
                  </a:lnTo>
                  <a:lnTo>
                    <a:pt x="0" y="1974"/>
                  </a:lnTo>
                  <a:lnTo>
                    <a:pt x="0" y="1880"/>
                  </a:lnTo>
                  <a:lnTo>
                    <a:pt x="0" y="1880"/>
                  </a:lnTo>
                  <a:lnTo>
                    <a:pt x="0" y="1786"/>
                  </a:lnTo>
                  <a:lnTo>
                    <a:pt x="47" y="1692"/>
                  </a:lnTo>
                  <a:lnTo>
                    <a:pt x="118" y="1598"/>
                  </a:lnTo>
                  <a:lnTo>
                    <a:pt x="188" y="1504"/>
                  </a:lnTo>
                  <a:lnTo>
                    <a:pt x="306" y="1410"/>
                  </a:lnTo>
                  <a:lnTo>
                    <a:pt x="423" y="1316"/>
                  </a:lnTo>
                  <a:lnTo>
                    <a:pt x="752" y="1152"/>
                  </a:lnTo>
                  <a:lnTo>
                    <a:pt x="1151" y="987"/>
                  </a:lnTo>
                  <a:lnTo>
                    <a:pt x="1644" y="823"/>
                  </a:lnTo>
                  <a:lnTo>
                    <a:pt x="2208" y="682"/>
                  </a:lnTo>
                  <a:lnTo>
                    <a:pt x="2818" y="541"/>
                  </a:lnTo>
                  <a:lnTo>
                    <a:pt x="3523" y="424"/>
                  </a:lnTo>
                  <a:lnTo>
                    <a:pt x="4251" y="306"/>
                  </a:lnTo>
                  <a:lnTo>
                    <a:pt x="5049" y="212"/>
                  </a:lnTo>
                  <a:lnTo>
                    <a:pt x="5895" y="142"/>
                  </a:lnTo>
                  <a:lnTo>
                    <a:pt x="6787" y="71"/>
                  </a:lnTo>
                  <a:lnTo>
                    <a:pt x="7703" y="24"/>
                  </a:lnTo>
                  <a:lnTo>
                    <a:pt x="8666" y="1"/>
                  </a:lnTo>
                  <a:lnTo>
                    <a:pt x="9652" y="1"/>
                  </a:lnTo>
                  <a:lnTo>
                    <a:pt x="9652" y="1"/>
                  </a:lnTo>
                  <a:lnTo>
                    <a:pt x="10639" y="1"/>
                  </a:lnTo>
                  <a:lnTo>
                    <a:pt x="11602" y="24"/>
                  </a:lnTo>
                  <a:lnTo>
                    <a:pt x="12541" y="71"/>
                  </a:lnTo>
                  <a:lnTo>
                    <a:pt x="13410" y="142"/>
                  </a:lnTo>
                  <a:lnTo>
                    <a:pt x="14255" y="212"/>
                  </a:lnTo>
                  <a:lnTo>
                    <a:pt x="15054" y="306"/>
                  </a:lnTo>
                  <a:lnTo>
                    <a:pt x="15805" y="424"/>
                  </a:lnTo>
                  <a:lnTo>
                    <a:pt x="16486" y="541"/>
                  </a:lnTo>
                  <a:lnTo>
                    <a:pt x="17120" y="682"/>
                  </a:lnTo>
                  <a:lnTo>
                    <a:pt x="17660" y="823"/>
                  </a:lnTo>
                  <a:lnTo>
                    <a:pt x="18154" y="987"/>
                  </a:lnTo>
                  <a:lnTo>
                    <a:pt x="18553" y="1152"/>
                  </a:lnTo>
                  <a:lnTo>
                    <a:pt x="18882" y="1316"/>
                  </a:lnTo>
                  <a:lnTo>
                    <a:pt x="19023" y="1410"/>
                  </a:lnTo>
                  <a:lnTo>
                    <a:pt x="19116" y="1504"/>
                  </a:lnTo>
                  <a:lnTo>
                    <a:pt x="19210" y="1598"/>
                  </a:lnTo>
                  <a:lnTo>
                    <a:pt x="19281" y="1692"/>
                  </a:lnTo>
                  <a:lnTo>
                    <a:pt x="19304" y="1786"/>
                  </a:lnTo>
                  <a:lnTo>
                    <a:pt x="19328" y="1880"/>
                  </a:lnTo>
                  <a:lnTo>
                    <a:pt x="19328" y="1880"/>
                  </a:lnTo>
                  <a:lnTo>
                    <a:pt x="19304" y="1974"/>
                  </a:lnTo>
                  <a:lnTo>
                    <a:pt x="19281" y="2068"/>
                  </a:lnTo>
                  <a:lnTo>
                    <a:pt x="19210" y="2161"/>
                  </a:lnTo>
                  <a:lnTo>
                    <a:pt x="19116" y="2255"/>
                  </a:lnTo>
                  <a:lnTo>
                    <a:pt x="19023" y="2349"/>
                  </a:lnTo>
                  <a:lnTo>
                    <a:pt x="18882" y="2443"/>
                  </a:lnTo>
                  <a:lnTo>
                    <a:pt x="18553" y="2631"/>
                  </a:lnTo>
                  <a:lnTo>
                    <a:pt x="18154" y="2796"/>
                  </a:lnTo>
                  <a:lnTo>
                    <a:pt x="17660" y="2936"/>
                  </a:lnTo>
                  <a:lnTo>
                    <a:pt x="17120" y="3101"/>
                  </a:lnTo>
                  <a:lnTo>
                    <a:pt x="16486" y="3218"/>
                  </a:lnTo>
                  <a:lnTo>
                    <a:pt x="15805" y="3336"/>
                  </a:lnTo>
                  <a:lnTo>
                    <a:pt x="15054" y="3453"/>
                  </a:lnTo>
                  <a:lnTo>
                    <a:pt x="14255" y="3547"/>
                  </a:lnTo>
                  <a:lnTo>
                    <a:pt x="13410" y="3641"/>
                  </a:lnTo>
                  <a:lnTo>
                    <a:pt x="12541" y="3688"/>
                  </a:lnTo>
                  <a:lnTo>
                    <a:pt x="11602" y="3735"/>
                  </a:lnTo>
                  <a:lnTo>
                    <a:pt x="10639" y="3758"/>
                  </a:lnTo>
                  <a:lnTo>
                    <a:pt x="9652" y="378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33"/>
            <p:cNvSpPr/>
            <p:nvPr/>
          </p:nvSpPr>
          <p:spPr>
            <a:xfrm>
              <a:off x="7065750" y="4213100"/>
              <a:ext cx="706900" cy="292975"/>
            </a:xfrm>
            <a:custGeom>
              <a:avLst/>
              <a:gdLst/>
              <a:ahLst/>
              <a:cxnLst/>
              <a:rect l="l" t="t" r="r" b="b"/>
              <a:pathLst>
                <a:path w="28276" h="1171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12" y="423"/>
                  </a:lnTo>
                  <a:lnTo>
                    <a:pt x="447" y="892"/>
                  </a:lnTo>
                  <a:lnTo>
                    <a:pt x="658" y="1433"/>
                  </a:lnTo>
                  <a:lnTo>
                    <a:pt x="893" y="2020"/>
                  </a:lnTo>
                  <a:lnTo>
                    <a:pt x="1104" y="2654"/>
                  </a:lnTo>
                  <a:lnTo>
                    <a:pt x="1292" y="3335"/>
                  </a:lnTo>
                  <a:lnTo>
                    <a:pt x="1457" y="4039"/>
                  </a:lnTo>
                  <a:lnTo>
                    <a:pt x="1597" y="4814"/>
                  </a:lnTo>
                  <a:lnTo>
                    <a:pt x="1691" y="5589"/>
                  </a:lnTo>
                  <a:lnTo>
                    <a:pt x="1738" y="6411"/>
                  </a:lnTo>
                  <a:lnTo>
                    <a:pt x="1738" y="6834"/>
                  </a:lnTo>
                  <a:lnTo>
                    <a:pt x="1738" y="7257"/>
                  </a:lnTo>
                  <a:lnTo>
                    <a:pt x="1715" y="7679"/>
                  </a:lnTo>
                  <a:lnTo>
                    <a:pt x="1668" y="8102"/>
                  </a:lnTo>
                  <a:lnTo>
                    <a:pt x="1621" y="8548"/>
                  </a:lnTo>
                  <a:lnTo>
                    <a:pt x="1550" y="8995"/>
                  </a:lnTo>
                  <a:lnTo>
                    <a:pt x="1457" y="9441"/>
                  </a:lnTo>
                  <a:lnTo>
                    <a:pt x="1339" y="9887"/>
                  </a:lnTo>
                  <a:lnTo>
                    <a:pt x="1198" y="10333"/>
                  </a:lnTo>
                  <a:lnTo>
                    <a:pt x="1034" y="10803"/>
                  </a:lnTo>
                  <a:lnTo>
                    <a:pt x="869" y="11249"/>
                  </a:lnTo>
                  <a:lnTo>
                    <a:pt x="658" y="11719"/>
                  </a:lnTo>
                  <a:lnTo>
                    <a:pt x="27266" y="11484"/>
                  </a:lnTo>
                  <a:lnTo>
                    <a:pt x="27266" y="11484"/>
                  </a:lnTo>
                  <a:lnTo>
                    <a:pt x="27407" y="11038"/>
                  </a:lnTo>
                  <a:lnTo>
                    <a:pt x="27571" y="10545"/>
                  </a:lnTo>
                  <a:lnTo>
                    <a:pt x="27712" y="10004"/>
                  </a:lnTo>
                  <a:lnTo>
                    <a:pt x="27853" y="9417"/>
                  </a:lnTo>
                  <a:lnTo>
                    <a:pt x="27994" y="8807"/>
                  </a:lnTo>
                  <a:lnTo>
                    <a:pt x="28088" y="8149"/>
                  </a:lnTo>
                  <a:lnTo>
                    <a:pt x="28182" y="7468"/>
                  </a:lnTo>
                  <a:lnTo>
                    <a:pt x="28252" y="6764"/>
                  </a:lnTo>
                  <a:lnTo>
                    <a:pt x="28275" y="6012"/>
                  </a:lnTo>
                  <a:lnTo>
                    <a:pt x="28252" y="5261"/>
                  </a:lnTo>
                  <a:lnTo>
                    <a:pt x="28205" y="4509"/>
                  </a:lnTo>
                  <a:lnTo>
                    <a:pt x="28088" y="3734"/>
                  </a:lnTo>
                  <a:lnTo>
                    <a:pt x="27923" y="2936"/>
                  </a:lnTo>
                  <a:lnTo>
                    <a:pt x="27829" y="2536"/>
                  </a:lnTo>
                  <a:lnTo>
                    <a:pt x="27712" y="2161"/>
                  </a:lnTo>
                  <a:lnTo>
                    <a:pt x="27571" y="1761"/>
                  </a:lnTo>
                  <a:lnTo>
                    <a:pt x="27430" y="1362"/>
                  </a:lnTo>
                  <a:lnTo>
                    <a:pt x="27266" y="986"/>
                  </a:lnTo>
                  <a:lnTo>
                    <a:pt x="27078" y="587"/>
                  </a:lnTo>
                  <a:lnTo>
                    <a:pt x="27078" y="587"/>
                  </a:lnTo>
                  <a:lnTo>
                    <a:pt x="21489" y="470"/>
                  </a:lnTo>
                  <a:lnTo>
                    <a:pt x="15946" y="35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33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extrusionOk="0">
                  <a:moveTo>
                    <a:pt x="8666" y="1"/>
                  </a:moveTo>
                  <a:lnTo>
                    <a:pt x="7703" y="24"/>
                  </a:lnTo>
                  <a:lnTo>
                    <a:pt x="6787" y="71"/>
                  </a:lnTo>
                  <a:lnTo>
                    <a:pt x="5895" y="142"/>
                  </a:lnTo>
                  <a:lnTo>
                    <a:pt x="5049" y="212"/>
                  </a:lnTo>
                  <a:lnTo>
                    <a:pt x="4251" y="306"/>
                  </a:lnTo>
                  <a:lnTo>
                    <a:pt x="3523" y="424"/>
                  </a:lnTo>
                  <a:lnTo>
                    <a:pt x="2818" y="541"/>
                  </a:lnTo>
                  <a:lnTo>
                    <a:pt x="2208" y="682"/>
                  </a:lnTo>
                  <a:lnTo>
                    <a:pt x="1644" y="823"/>
                  </a:lnTo>
                  <a:lnTo>
                    <a:pt x="1151" y="987"/>
                  </a:lnTo>
                  <a:lnTo>
                    <a:pt x="752" y="1152"/>
                  </a:lnTo>
                  <a:lnTo>
                    <a:pt x="423" y="1316"/>
                  </a:lnTo>
                  <a:lnTo>
                    <a:pt x="306" y="1410"/>
                  </a:lnTo>
                  <a:lnTo>
                    <a:pt x="188" y="1504"/>
                  </a:lnTo>
                  <a:lnTo>
                    <a:pt x="118" y="1598"/>
                  </a:lnTo>
                  <a:lnTo>
                    <a:pt x="47" y="1692"/>
                  </a:lnTo>
                  <a:lnTo>
                    <a:pt x="0" y="1786"/>
                  </a:lnTo>
                  <a:lnTo>
                    <a:pt x="0" y="1880"/>
                  </a:lnTo>
                  <a:lnTo>
                    <a:pt x="0" y="1974"/>
                  </a:lnTo>
                  <a:lnTo>
                    <a:pt x="47" y="2068"/>
                  </a:lnTo>
                  <a:lnTo>
                    <a:pt x="118" y="2161"/>
                  </a:lnTo>
                  <a:lnTo>
                    <a:pt x="188" y="2255"/>
                  </a:lnTo>
                  <a:lnTo>
                    <a:pt x="306" y="2349"/>
                  </a:lnTo>
                  <a:lnTo>
                    <a:pt x="423" y="2443"/>
                  </a:lnTo>
                  <a:lnTo>
                    <a:pt x="752" y="2631"/>
                  </a:lnTo>
                  <a:lnTo>
                    <a:pt x="1151" y="2796"/>
                  </a:lnTo>
                  <a:lnTo>
                    <a:pt x="1644" y="2936"/>
                  </a:lnTo>
                  <a:lnTo>
                    <a:pt x="2208" y="3101"/>
                  </a:lnTo>
                  <a:lnTo>
                    <a:pt x="2818" y="3218"/>
                  </a:lnTo>
                  <a:lnTo>
                    <a:pt x="3523" y="3336"/>
                  </a:lnTo>
                  <a:lnTo>
                    <a:pt x="4251" y="3453"/>
                  </a:lnTo>
                  <a:lnTo>
                    <a:pt x="5049" y="3547"/>
                  </a:lnTo>
                  <a:lnTo>
                    <a:pt x="5895" y="3641"/>
                  </a:lnTo>
                  <a:lnTo>
                    <a:pt x="6787" y="3688"/>
                  </a:lnTo>
                  <a:lnTo>
                    <a:pt x="7703" y="3735"/>
                  </a:lnTo>
                  <a:lnTo>
                    <a:pt x="8666" y="3758"/>
                  </a:lnTo>
                  <a:lnTo>
                    <a:pt x="9652" y="3782"/>
                  </a:lnTo>
                  <a:lnTo>
                    <a:pt x="10639" y="3758"/>
                  </a:lnTo>
                  <a:lnTo>
                    <a:pt x="11602" y="3735"/>
                  </a:lnTo>
                  <a:lnTo>
                    <a:pt x="12541" y="3688"/>
                  </a:lnTo>
                  <a:lnTo>
                    <a:pt x="13410" y="3641"/>
                  </a:lnTo>
                  <a:lnTo>
                    <a:pt x="14255" y="3547"/>
                  </a:lnTo>
                  <a:lnTo>
                    <a:pt x="15054" y="3453"/>
                  </a:lnTo>
                  <a:lnTo>
                    <a:pt x="15805" y="3336"/>
                  </a:lnTo>
                  <a:lnTo>
                    <a:pt x="16486" y="3218"/>
                  </a:lnTo>
                  <a:lnTo>
                    <a:pt x="17120" y="3101"/>
                  </a:lnTo>
                  <a:lnTo>
                    <a:pt x="17660" y="2936"/>
                  </a:lnTo>
                  <a:lnTo>
                    <a:pt x="18154" y="2796"/>
                  </a:lnTo>
                  <a:lnTo>
                    <a:pt x="18553" y="2631"/>
                  </a:lnTo>
                  <a:lnTo>
                    <a:pt x="18882" y="2443"/>
                  </a:lnTo>
                  <a:lnTo>
                    <a:pt x="19023" y="2349"/>
                  </a:lnTo>
                  <a:lnTo>
                    <a:pt x="19116" y="2255"/>
                  </a:lnTo>
                  <a:lnTo>
                    <a:pt x="19210" y="2161"/>
                  </a:lnTo>
                  <a:lnTo>
                    <a:pt x="19281" y="2068"/>
                  </a:lnTo>
                  <a:lnTo>
                    <a:pt x="19304" y="1974"/>
                  </a:lnTo>
                  <a:lnTo>
                    <a:pt x="19328" y="1880"/>
                  </a:lnTo>
                  <a:lnTo>
                    <a:pt x="19304" y="1786"/>
                  </a:lnTo>
                  <a:lnTo>
                    <a:pt x="19281" y="1692"/>
                  </a:lnTo>
                  <a:lnTo>
                    <a:pt x="19210" y="1598"/>
                  </a:lnTo>
                  <a:lnTo>
                    <a:pt x="19116" y="1504"/>
                  </a:lnTo>
                  <a:lnTo>
                    <a:pt x="19023" y="1410"/>
                  </a:lnTo>
                  <a:lnTo>
                    <a:pt x="18882" y="1316"/>
                  </a:lnTo>
                  <a:lnTo>
                    <a:pt x="18553" y="1152"/>
                  </a:lnTo>
                  <a:lnTo>
                    <a:pt x="18154" y="987"/>
                  </a:lnTo>
                  <a:lnTo>
                    <a:pt x="17660" y="823"/>
                  </a:lnTo>
                  <a:lnTo>
                    <a:pt x="17120" y="682"/>
                  </a:lnTo>
                  <a:lnTo>
                    <a:pt x="16486" y="541"/>
                  </a:lnTo>
                  <a:lnTo>
                    <a:pt x="15805" y="424"/>
                  </a:lnTo>
                  <a:lnTo>
                    <a:pt x="15054" y="306"/>
                  </a:lnTo>
                  <a:lnTo>
                    <a:pt x="14255" y="212"/>
                  </a:lnTo>
                  <a:lnTo>
                    <a:pt x="13410" y="142"/>
                  </a:lnTo>
                  <a:lnTo>
                    <a:pt x="12541" y="71"/>
                  </a:lnTo>
                  <a:lnTo>
                    <a:pt x="11602" y="24"/>
                  </a:lnTo>
                  <a:lnTo>
                    <a:pt x="10639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33"/>
            <p:cNvSpPr/>
            <p:nvPr/>
          </p:nvSpPr>
          <p:spPr>
            <a:xfrm>
              <a:off x="7202550" y="4312300"/>
              <a:ext cx="483200" cy="94550"/>
            </a:xfrm>
            <a:custGeom>
              <a:avLst/>
              <a:gdLst/>
              <a:ahLst/>
              <a:cxnLst/>
              <a:rect l="l" t="t" r="r" b="b"/>
              <a:pathLst>
                <a:path w="19328" h="3782" fill="none" extrusionOk="0">
                  <a:moveTo>
                    <a:pt x="9652" y="1"/>
                  </a:moveTo>
                  <a:lnTo>
                    <a:pt x="9652" y="1"/>
                  </a:lnTo>
                  <a:lnTo>
                    <a:pt x="8666" y="1"/>
                  </a:lnTo>
                  <a:lnTo>
                    <a:pt x="7703" y="24"/>
                  </a:lnTo>
                  <a:lnTo>
                    <a:pt x="6787" y="71"/>
                  </a:lnTo>
                  <a:lnTo>
                    <a:pt x="5895" y="142"/>
                  </a:lnTo>
                  <a:lnTo>
                    <a:pt x="5049" y="212"/>
                  </a:lnTo>
                  <a:lnTo>
                    <a:pt x="4251" y="306"/>
                  </a:lnTo>
                  <a:lnTo>
                    <a:pt x="3523" y="424"/>
                  </a:lnTo>
                  <a:lnTo>
                    <a:pt x="2818" y="541"/>
                  </a:lnTo>
                  <a:lnTo>
                    <a:pt x="2208" y="682"/>
                  </a:lnTo>
                  <a:lnTo>
                    <a:pt x="1644" y="823"/>
                  </a:lnTo>
                  <a:lnTo>
                    <a:pt x="1151" y="987"/>
                  </a:lnTo>
                  <a:lnTo>
                    <a:pt x="752" y="1152"/>
                  </a:lnTo>
                  <a:lnTo>
                    <a:pt x="423" y="1316"/>
                  </a:lnTo>
                  <a:lnTo>
                    <a:pt x="306" y="1410"/>
                  </a:lnTo>
                  <a:lnTo>
                    <a:pt x="188" y="1504"/>
                  </a:lnTo>
                  <a:lnTo>
                    <a:pt x="118" y="1598"/>
                  </a:lnTo>
                  <a:lnTo>
                    <a:pt x="47" y="1692"/>
                  </a:lnTo>
                  <a:lnTo>
                    <a:pt x="0" y="1786"/>
                  </a:lnTo>
                  <a:lnTo>
                    <a:pt x="0" y="1880"/>
                  </a:lnTo>
                  <a:lnTo>
                    <a:pt x="0" y="1880"/>
                  </a:lnTo>
                  <a:lnTo>
                    <a:pt x="0" y="1974"/>
                  </a:lnTo>
                  <a:lnTo>
                    <a:pt x="47" y="2068"/>
                  </a:lnTo>
                  <a:lnTo>
                    <a:pt x="118" y="2161"/>
                  </a:lnTo>
                  <a:lnTo>
                    <a:pt x="188" y="2255"/>
                  </a:lnTo>
                  <a:lnTo>
                    <a:pt x="306" y="2349"/>
                  </a:lnTo>
                  <a:lnTo>
                    <a:pt x="423" y="2443"/>
                  </a:lnTo>
                  <a:lnTo>
                    <a:pt x="752" y="2631"/>
                  </a:lnTo>
                  <a:lnTo>
                    <a:pt x="1151" y="2796"/>
                  </a:lnTo>
                  <a:lnTo>
                    <a:pt x="1644" y="2936"/>
                  </a:lnTo>
                  <a:lnTo>
                    <a:pt x="2208" y="3101"/>
                  </a:lnTo>
                  <a:lnTo>
                    <a:pt x="2818" y="3218"/>
                  </a:lnTo>
                  <a:lnTo>
                    <a:pt x="3523" y="3336"/>
                  </a:lnTo>
                  <a:lnTo>
                    <a:pt x="4251" y="3453"/>
                  </a:lnTo>
                  <a:lnTo>
                    <a:pt x="5049" y="3547"/>
                  </a:lnTo>
                  <a:lnTo>
                    <a:pt x="5895" y="3641"/>
                  </a:lnTo>
                  <a:lnTo>
                    <a:pt x="6787" y="3688"/>
                  </a:lnTo>
                  <a:lnTo>
                    <a:pt x="7703" y="3735"/>
                  </a:lnTo>
                  <a:lnTo>
                    <a:pt x="8666" y="3758"/>
                  </a:lnTo>
                  <a:lnTo>
                    <a:pt x="9652" y="3782"/>
                  </a:lnTo>
                  <a:lnTo>
                    <a:pt x="9652" y="3782"/>
                  </a:lnTo>
                  <a:lnTo>
                    <a:pt x="10639" y="3758"/>
                  </a:lnTo>
                  <a:lnTo>
                    <a:pt x="11602" y="3735"/>
                  </a:lnTo>
                  <a:lnTo>
                    <a:pt x="12541" y="3688"/>
                  </a:lnTo>
                  <a:lnTo>
                    <a:pt x="13410" y="3641"/>
                  </a:lnTo>
                  <a:lnTo>
                    <a:pt x="14255" y="3547"/>
                  </a:lnTo>
                  <a:lnTo>
                    <a:pt x="15054" y="3453"/>
                  </a:lnTo>
                  <a:lnTo>
                    <a:pt x="15805" y="3336"/>
                  </a:lnTo>
                  <a:lnTo>
                    <a:pt x="16486" y="3218"/>
                  </a:lnTo>
                  <a:lnTo>
                    <a:pt x="17120" y="3101"/>
                  </a:lnTo>
                  <a:lnTo>
                    <a:pt x="17660" y="2936"/>
                  </a:lnTo>
                  <a:lnTo>
                    <a:pt x="18154" y="2796"/>
                  </a:lnTo>
                  <a:lnTo>
                    <a:pt x="18553" y="2631"/>
                  </a:lnTo>
                  <a:lnTo>
                    <a:pt x="18882" y="2443"/>
                  </a:lnTo>
                  <a:lnTo>
                    <a:pt x="19023" y="2349"/>
                  </a:lnTo>
                  <a:lnTo>
                    <a:pt x="19116" y="2255"/>
                  </a:lnTo>
                  <a:lnTo>
                    <a:pt x="19210" y="2161"/>
                  </a:lnTo>
                  <a:lnTo>
                    <a:pt x="19281" y="2068"/>
                  </a:lnTo>
                  <a:lnTo>
                    <a:pt x="19304" y="1974"/>
                  </a:lnTo>
                  <a:lnTo>
                    <a:pt x="19328" y="1880"/>
                  </a:lnTo>
                  <a:lnTo>
                    <a:pt x="19328" y="1880"/>
                  </a:lnTo>
                  <a:lnTo>
                    <a:pt x="19304" y="1786"/>
                  </a:lnTo>
                  <a:lnTo>
                    <a:pt x="19281" y="1692"/>
                  </a:lnTo>
                  <a:lnTo>
                    <a:pt x="19210" y="1598"/>
                  </a:lnTo>
                  <a:lnTo>
                    <a:pt x="19116" y="1504"/>
                  </a:lnTo>
                  <a:lnTo>
                    <a:pt x="19023" y="1410"/>
                  </a:lnTo>
                  <a:lnTo>
                    <a:pt x="18882" y="1316"/>
                  </a:lnTo>
                  <a:lnTo>
                    <a:pt x="18553" y="1152"/>
                  </a:lnTo>
                  <a:lnTo>
                    <a:pt x="18154" y="987"/>
                  </a:lnTo>
                  <a:lnTo>
                    <a:pt x="17660" y="823"/>
                  </a:lnTo>
                  <a:lnTo>
                    <a:pt x="17120" y="682"/>
                  </a:lnTo>
                  <a:lnTo>
                    <a:pt x="16486" y="541"/>
                  </a:lnTo>
                  <a:lnTo>
                    <a:pt x="15805" y="424"/>
                  </a:lnTo>
                  <a:lnTo>
                    <a:pt x="15054" y="306"/>
                  </a:lnTo>
                  <a:lnTo>
                    <a:pt x="14255" y="212"/>
                  </a:lnTo>
                  <a:lnTo>
                    <a:pt x="13410" y="142"/>
                  </a:lnTo>
                  <a:lnTo>
                    <a:pt x="12541" y="71"/>
                  </a:lnTo>
                  <a:lnTo>
                    <a:pt x="11602" y="24"/>
                  </a:lnTo>
                  <a:lnTo>
                    <a:pt x="10639" y="1"/>
                  </a:lnTo>
                  <a:lnTo>
                    <a:pt x="965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33"/>
            <p:cNvSpPr/>
            <p:nvPr/>
          </p:nvSpPr>
          <p:spPr>
            <a:xfrm>
              <a:off x="6504475" y="4312300"/>
              <a:ext cx="243100" cy="197900"/>
            </a:xfrm>
            <a:custGeom>
              <a:avLst/>
              <a:gdLst/>
              <a:ahLst/>
              <a:cxnLst/>
              <a:rect l="l" t="t" r="r" b="b"/>
              <a:pathLst>
                <a:path w="9724" h="7916" extrusionOk="0">
                  <a:moveTo>
                    <a:pt x="7656" y="1"/>
                  </a:moveTo>
                  <a:lnTo>
                    <a:pt x="7633" y="330"/>
                  </a:lnTo>
                  <a:lnTo>
                    <a:pt x="7586" y="658"/>
                  </a:lnTo>
                  <a:lnTo>
                    <a:pt x="7516" y="987"/>
                  </a:lnTo>
                  <a:lnTo>
                    <a:pt x="7422" y="1340"/>
                  </a:lnTo>
                  <a:lnTo>
                    <a:pt x="7304" y="1645"/>
                  </a:lnTo>
                  <a:lnTo>
                    <a:pt x="7163" y="1974"/>
                  </a:lnTo>
                  <a:lnTo>
                    <a:pt x="7022" y="2279"/>
                  </a:lnTo>
                  <a:lnTo>
                    <a:pt x="6834" y="2584"/>
                  </a:lnTo>
                  <a:lnTo>
                    <a:pt x="6670" y="2889"/>
                  </a:lnTo>
                  <a:lnTo>
                    <a:pt x="6459" y="3171"/>
                  </a:lnTo>
                  <a:lnTo>
                    <a:pt x="6247" y="3430"/>
                  </a:lnTo>
                  <a:lnTo>
                    <a:pt x="6013" y="3711"/>
                  </a:lnTo>
                  <a:lnTo>
                    <a:pt x="5778" y="3946"/>
                  </a:lnTo>
                  <a:lnTo>
                    <a:pt x="5519" y="4181"/>
                  </a:lnTo>
                  <a:lnTo>
                    <a:pt x="5261" y="4392"/>
                  </a:lnTo>
                  <a:lnTo>
                    <a:pt x="4979" y="4580"/>
                  </a:lnTo>
                  <a:lnTo>
                    <a:pt x="4416" y="4933"/>
                  </a:lnTo>
                  <a:lnTo>
                    <a:pt x="3829" y="5238"/>
                  </a:lnTo>
                  <a:lnTo>
                    <a:pt x="3218" y="5520"/>
                  </a:lnTo>
                  <a:lnTo>
                    <a:pt x="2584" y="5755"/>
                  </a:lnTo>
                  <a:lnTo>
                    <a:pt x="1950" y="5966"/>
                  </a:lnTo>
                  <a:lnTo>
                    <a:pt x="1292" y="6154"/>
                  </a:lnTo>
                  <a:lnTo>
                    <a:pt x="658" y="6318"/>
                  </a:lnTo>
                  <a:lnTo>
                    <a:pt x="1" y="6459"/>
                  </a:lnTo>
                  <a:lnTo>
                    <a:pt x="799" y="6483"/>
                  </a:lnTo>
                  <a:lnTo>
                    <a:pt x="1621" y="6459"/>
                  </a:lnTo>
                  <a:lnTo>
                    <a:pt x="2419" y="6412"/>
                  </a:lnTo>
                  <a:lnTo>
                    <a:pt x="3218" y="6318"/>
                  </a:lnTo>
                  <a:lnTo>
                    <a:pt x="2607" y="7915"/>
                  </a:lnTo>
                  <a:lnTo>
                    <a:pt x="2960" y="7892"/>
                  </a:lnTo>
                  <a:lnTo>
                    <a:pt x="3335" y="7868"/>
                  </a:lnTo>
                  <a:lnTo>
                    <a:pt x="3711" y="7821"/>
                  </a:lnTo>
                  <a:lnTo>
                    <a:pt x="4063" y="7751"/>
                  </a:lnTo>
                  <a:lnTo>
                    <a:pt x="4439" y="7680"/>
                  </a:lnTo>
                  <a:lnTo>
                    <a:pt x="4791" y="7563"/>
                  </a:lnTo>
                  <a:lnTo>
                    <a:pt x="5144" y="7445"/>
                  </a:lnTo>
                  <a:lnTo>
                    <a:pt x="5496" y="7305"/>
                  </a:lnTo>
                  <a:lnTo>
                    <a:pt x="5825" y="7140"/>
                  </a:lnTo>
                  <a:lnTo>
                    <a:pt x="6153" y="6952"/>
                  </a:lnTo>
                  <a:lnTo>
                    <a:pt x="6482" y="6764"/>
                  </a:lnTo>
                  <a:lnTo>
                    <a:pt x="6788" y="6553"/>
                  </a:lnTo>
                  <a:lnTo>
                    <a:pt x="7093" y="6318"/>
                  </a:lnTo>
                  <a:lnTo>
                    <a:pt x="7375" y="6083"/>
                  </a:lnTo>
                  <a:lnTo>
                    <a:pt x="7633" y="5825"/>
                  </a:lnTo>
                  <a:lnTo>
                    <a:pt x="7891" y="5543"/>
                  </a:lnTo>
                  <a:lnTo>
                    <a:pt x="8150" y="5261"/>
                  </a:lnTo>
                  <a:lnTo>
                    <a:pt x="8361" y="4956"/>
                  </a:lnTo>
                  <a:lnTo>
                    <a:pt x="8572" y="4651"/>
                  </a:lnTo>
                  <a:lnTo>
                    <a:pt x="8784" y="4322"/>
                  </a:lnTo>
                  <a:lnTo>
                    <a:pt x="8948" y="3993"/>
                  </a:lnTo>
                  <a:lnTo>
                    <a:pt x="9112" y="3664"/>
                  </a:lnTo>
                  <a:lnTo>
                    <a:pt x="9253" y="3312"/>
                  </a:lnTo>
                  <a:lnTo>
                    <a:pt x="9371" y="2960"/>
                  </a:lnTo>
                  <a:lnTo>
                    <a:pt x="9488" y="2608"/>
                  </a:lnTo>
                  <a:lnTo>
                    <a:pt x="9559" y="2255"/>
                  </a:lnTo>
                  <a:lnTo>
                    <a:pt x="9629" y="1880"/>
                  </a:lnTo>
                  <a:lnTo>
                    <a:pt x="9700" y="1504"/>
                  </a:lnTo>
                  <a:lnTo>
                    <a:pt x="9723" y="1128"/>
                  </a:lnTo>
                  <a:lnTo>
                    <a:pt x="9723" y="752"/>
                  </a:lnTo>
                  <a:lnTo>
                    <a:pt x="9723" y="377"/>
                  </a:lnTo>
                  <a:lnTo>
                    <a:pt x="970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72" name="Google Shape;1772;p33"/>
          <p:cNvGrpSpPr/>
          <p:nvPr/>
        </p:nvGrpSpPr>
        <p:grpSpPr>
          <a:xfrm>
            <a:off x="821626" y="4220318"/>
            <a:ext cx="2847475" cy="960750"/>
            <a:chOff x="3178100" y="6174825"/>
            <a:chExt cx="2847475" cy="960750"/>
          </a:xfrm>
        </p:grpSpPr>
        <p:sp>
          <p:nvSpPr>
            <p:cNvPr id="1773" name="Google Shape;1773;p33"/>
            <p:cNvSpPr/>
            <p:nvPr/>
          </p:nvSpPr>
          <p:spPr>
            <a:xfrm>
              <a:off x="3178100" y="6987975"/>
              <a:ext cx="2769600" cy="1476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33"/>
            <p:cNvSpPr/>
            <p:nvPr/>
          </p:nvSpPr>
          <p:spPr>
            <a:xfrm>
              <a:off x="4826700" y="6514750"/>
              <a:ext cx="1198875" cy="552500"/>
            </a:xfrm>
            <a:custGeom>
              <a:avLst/>
              <a:gdLst/>
              <a:ahLst/>
              <a:cxnLst/>
              <a:rect l="l" t="t" r="r" b="b"/>
              <a:pathLst>
                <a:path w="47955" h="22100" extrusionOk="0">
                  <a:moveTo>
                    <a:pt x="17590" y="1"/>
                  </a:moveTo>
                  <a:lnTo>
                    <a:pt x="17284" y="940"/>
                  </a:lnTo>
                  <a:lnTo>
                    <a:pt x="16885" y="2044"/>
                  </a:lnTo>
                  <a:lnTo>
                    <a:pt x="16369" y="3453"/>
                  </a:lnTo>
                  <a:lnTo>
                    <a:pt x="15688" y="5120"/>
                  </a:lnTo>
                  <a:lnTo>
                    <a:pt x="15312" y="6036"/>
                  </a:lnTo>
                  <a:lnTo>
                    <a:pt x="14889" y="6999"/>
                  </a:lnTo>
                  <a:lnTo>
                    <a:pt x="14419" y="7985"/>
                  </a:lnTo>
                  <a:lnTo>
                    <a:pt x="13926" y="8995"/>
                  </a:lnTo>
                  <a:lnTo>
                    <a:pt x="13410" y="10005"/>
                  </a:lnTo>
                  <a:lnTo>
                    <a:pt x="12846" y="11038"/>
                  </a:lnTo>
                  <a:lnTo>
                    <a:pt x="12259" y="12071"/>
                  </a:lnTo>
                  <a:lnTo>
                    <a:pt x="11648" y="13105"/>
                  </a:lnTo>
                  <a:lnTo>
                    <a:pt x="10991" y="14115"/>
                  </a:lnTo>
                  <a:lnTo>
                    <a:pt x="10333" y="15101"/>
                  </a:lnTo>
                  <a:lnTo>
                    <a:pt x="9605" y="16064"/>
                  </a:lnTo>
                  <a:lnTo>
                    <a:pt x="8877" y="16956"/>
                  </a:lnTo>
                  <a:lnTo>
                    <a:pt x="8501" y="17402"/>
                  </a:lnTo>
                  <a:lnTo>
                    <a:pt x="8102" y="17825"/>
                  </a:lnTo>
                  <a:lnTo>
                    <a:pt x="7726" y="18248"/>
                  </a:lnTo>
                  <a:lnTo>
                    <a:pt x="7304" y="18647"/>
                  </a:lnTo>
                  <a:lnTo>
                    <a:pt x="6904" y="19023"/>
                  </a:lnTo>
                  <a:lnTo>
                    <a:pt x="6482" y="19375"/>
                  </a:lnTo>
                  <a:lnTo>
                    <a:pt x="6059" y="19727"/>
                  </a:lnTo>
                  <a:lnTo>
                    <a:pt x="5636" y="20056"/>
                  </a:lnTo>
                  <a:lnTo>
                    <a:pt x="5214" y="20361"/>
                  </a:lnTo>
                  <a:lnTo>
                    <a:pt x="4767" y="20643"/>
                  </a:lnTo>
                  <a:lnTo>
                    <a:pt x="4321" y="20902"/>
                  </a:lnTo>
                  <a:lnTo>
                    <a:pt x="3851" y="21136"/>
                  </a:lnTo>
                  <a:lnTo>
                    <a:pt x="3405" y="21348"/>
                  </a:lnTo>
                  <a:lnTo>
                    <a:pt x="2936" y="21536"/>
                  </a:lnTo>
                  <a:lnTo>
                    <a:pt x="2466" y="21700"/>
                  </a:lnTo>
                  <a:lnTo>
                    <a:pt x="1973" y="21841"/>
                  </a:lnTo>
                  <a:lnTo>
                    <a:pt x="1480" y="21958"/>
                  </a:lnTo>
                  <a:lnTo>
                    <a:pt x="986" y="22029"/>
                  </a:lnTo>
                  <a:lnTo>
                    <a:pt x="493" y="22076"/>
                  </a:lnTo>
                  <a:lnTo>
                    <a:pt x="0" y="22099"/>
                  </a:lnTo>
                  <a:lnTo>
                    <a:pt x="30365" y="22099"/>
                  </a:lnTo>
                  <a:lnTo>
                    <a:pt x="30858" y="22076"/>
                  </a:lnTo>
                  <a:lnTo>
                    <a:pt x="31351" y="22029"/>
                  </a:lnTo>
                  <a:lnTo>
                    <a:pt x="31845" y="21958"/>
                  </a:lnTo>
                  <a:lnTo>
                    <a:pt x="32338" y="21841"/>
                  </a:lnTo>
                  <a:lnTo>
                    <a:pt x="32808" y="21700"/>
                  </a:lnTo>
                  <a:lnTo>
                    <a:pt x="33301" y="21536"/>
                  </a:lnTo>
                  <a:lnTo>
                    <a:pt x="33770" y="21348"/>
                  </a:lnTo>
                  <a:lnTo>
                    <a:pt x="34217" y="21136"/>
                  </a:lnTo>
                  <a:lnTo>
                    <a:pt x="34686" y="20902"/>
                  </a:lnTo>
                  <a:lnTo>
                    <a:pt x="35132" y="20643"/>
                  </a:lnTo>
                  <a:lnTo>
                    <a:pt x="35579" y="20361"/>
                  </a:lnTo>
                  <a:lnTo>
                    <a:pt x="36001" y="20056"/>
                  </a:lnTo>
                  <a:lnTo>
                    <a:pt x="36424" y="19727"/>
                  </a:lnTo>
                  <a:lnTo>
                    <a:pt x="36847" y="19375"/>
                  </a:lnTo>
                  <a:lnTo>
                    <a:pt x="37270" y="19023"/>
                  </a:lnTo>
                  <a:lnTo>
                    <a:pt x="37669" y="18647"/>
                  </a:lnTo>
                  <a:lnTo>
                    <a:pt x="38068" y="18248"/>
                  </a:lnTo>
                  <a:lnTo>
                    <a:pt x="38467" y="17825"/>
                  </a:lnTo>
                  <a:lnTo>
                    <a:pt x="38866" y="17402"/>
                  </a:lnTo>
                  <a:lnTo>
                    <a:pt x="39242" y="16956"/>
                  </a:lnTo>
                  <a:lnTo>
                    <a:pt x="39970" y="16064"/>
                  </a:lnTo>
                  <a:lnTo>
                    <a:pt x="40675" y="15101"/>
                  </a:lnTo>
                  <a:lnTo>
                    <a:pt x="41356" y="14115"/>
                  </a:lnTo>
                  <a:lnTo>
                    <a:pt x="42013" y="13105"/>
                  </a:lnTo>
                  <a:lnTo>
                    <a:pt x="42624" y="12071"/>
                  </a:lnTo>
                  <a:lnTo>
                    <a:pt x="43211" y="11038"/>
                  </a:lnTo>
                  <a:lnTo>
                    <a:pt x="43775" y="10005"/>
                  </a:lnTo>
                  <a:lnTo>
                    <a:pt x="44291" y="8995"/>
                  </a:lnTo>
                  <a:lnTo>
                    <a:pt x="44784" y="7985"/>
                  </a:lnTo>
                  <a:lnTo>
                    <a:pt x="45231" y="6999"/>
                  </a:lnTo>
                  <a:lnTo>
                    <a:pt x="45653" y="6036"/>
                  </a:lnTo>
                  <a:lnTo>
                    <a:pt x="46053" y="5120"/>
                  </a:lnTo>
                  <a:lnTo>
                    <a:pt x="46734" y="3453"/>
                  </a:lnTo>
                  <a:lnTo>
                    <a:pt x="47250" y="2044"/>
                  </a:lnTo>
                  <a:lnTo>
                    <a:pt x="47626" y="940"/>
                  </a:lnTo>
                  <a:lnTo>
                    <a:pt x="47955" y="1"/>
                  </a:lnTo>
                  <a:lnTo>
                    <a:pt x="45912" y="165"/>
                  </a:lnTo>
                  <a:lnTo>
                    <a:pt x="43892" y="306"/>
                  </a:lnTo>
                  <a:lnTo>
                    <a:pt x="41872" y="423"/>
                  </a:lnTo>
                  <a:lnTo>
                    <a:pt x="39900" y="541"/>
                  </a:lnTo>
                  <a:lnTo>
                    <a:pt x="37927" y="611"/>
                  </a:lnTo>
                  <a:lnTo>
                    <a:pt x="36001" y="658"/>
                  </a:lnTo>
                  <a:lnTo>
                    <a:pt x="34076" y="682"/>
                  </a:lnTo>
                  <a:lnTo>
                    <a:pt x="32173" y="705"/>
                  </a:lnTo>
                  <a:lnTo>
                    <a:pt x="30271" y="682"/>
                  </a:lnTo>
                  <a:lnTo>
                    <a:pt x="28416" y="658"/>
                  </a:lnTo>
                  <a:lnTo>
                    <a:pt x="26561" y="588"/>
                  </a:lnTo>
                  <a:lnTo>
                    <a:pt x="24729" y="517"/>
                  </a:lnTo>
                  <a:lnTo>
                    <a:pt x="22921" y="423"/>
                  </a:lnTo>
                  <a:lnTo>
                    <a:pt x="21136" y="306"/>
                  </a:lnTo>
                  <a:lnTo>
                    <a:pt x="19351" y="165"/>
                  </a:lnTo>
                  <a:lnTo>
                    <a:pt x="175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33"/>
            <p:cNvSpPr/>
            <p:nvPr/>
          </p:nvSpPr>
          <p:spPr>
            <a:xfrm>
              <a:off x="5309300" y="6579925"/>
              <a:ext cx="590650" cy="16450"/>
            </a:xfrm>
            <a:custGeom>
              <a:avLst/>
              <a:gdLst/>
              <a:ahLst/>
              <a:cxnLst/>
              <a:rect l="l" t="t" r="r" b="b"/>
              <a:pathLst>
                <a:path w="23626" h="658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8294" y="634"/>
                  </a:lnTo>
                  <a:lnTo>
                    <a:pt x="23414" y="658"/>
                  </a:lnTo>
                  <a:lnTo>
                    <a:pt x="23508" y="634"/>
                  </a:lnTo>
                  <a:lnTo>
                    <a:pt x="23578" y="587"/>
                  </a:lnTo>
                  <a:lnTo>
                    <a:pt x="23625" y="493"/>
                  </a:lnTo>
                  <a:lnTo>
                    <a:pt x="23625" y="400"/>
                  </a:lnTo>
                  <a:lnTo>
                    <a:pt x="23625" y="306"/>
                  </a:lnTo>
                  <a:lnTo>
                    <a:pt x="23578" y="212"/>
                  </a:lnTo>
                  <a:lnTo>
                    <a:pt x="23508" y="165"/>
                  </a:lnTo>
                  <a:lnTo>
                    <a:pt x="23414" y="141"/>
                  </a:lnTo>
                  <a:lnTo>
                    <a:pt x="5331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33"/>
            <p:cNvSpPr/>
            <p:nvPr/>
          </p:nvSpPr>
          <p:spPr>
            <a:xfrm>
              <a:off x="5291100" y="6641575"/>
              <a:ext cx="508450" cy="13525"/>
            </a:xfrm>
            <a:custGeom>
              <a:avLst/>
              <a:gdLst/>
              <a:ahLst/>
              <a:cxnLst/>
              <a:rect l="l" t="t" r="r" b="b"/>
              <a:pathLst>
                <a:path w="20338" h="541" extrusionOk="0">
                  <a:moveTo>
                    <a:pt x="235" y="0"/>
                  </a:moveTo>
                  <a:lnTo>
                    <a:pt x="141" y="24"/>
                  </a:lnTo>
                  <a:lnTo>
                    <a:pt x="47" y="94"/>
                  </a:lnTo>
                  <a:lnTo>
                    <a:pt x="24" y="165"/>
                  </a:lnTo>
                  <a:lnTo>
                    <a:pt x="0" y="258"/>
                  </a:lnTo>
                  <a:lnTo>
                    <a:pt x="24" y="376"/>
                  </a:lnTo>
                  <a:lnTo>
                    <a:pt x="47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20103" y="540"/>
                  </a:lnTo>
                  <a:lnTo>
                    <a:pt x="20220" y="517"/>
                  </a:lnTo>
                  <a:lnTo>
                    <a:pt x="20290" y="446"/>
                  </a:lnTo>
                  <a:lnTo>
                    <a:pt x="20337" y="376"/>
                  </a:lnTo>
                  <a:lnTo>
                    <a:pt x="20337" y="258"/>
                  </a:lnTo>
                  <a:lnTo>
                    <a:pt x="20337" y="165"/>
                  </a:lnTo>
                  <a:lnTo>
                    <a:pt x="20290" y="94"/>
                  </a:lnTo>
                  <a:lnTo>
                    <a:pt x="20220" y="24"/>
                  </a:lnTo>
                  <a:lnTo>
                    <a:pt x="201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33"/>
            <p:cNvSpPr/>
            <p:nvPr/>
          </p:nvSpPr>
          <p:spPr>
            <a:xfrm>
              <a:off x="5275825" y="6702625"/>
              <a:ext cx="455025" cy="14125"/>
            </a:xfrm>
            <a:custGeom>
              <a:avLst/>
              <a:gdLst/>
              <a:ahLst/>
              <a:cxnLst/>
              <a:rect l="l" t="t" r="r" b="b"/>
              <a:pathLst>
                <a:path w="18201" h="565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7"/>
                  </a:lnTo>
                  <a:lnTo>
                    <a:pt x="141" y="517"/>
                  </a:lnTo>
                  <a:lnTo>
                    <a:pt x="235" y="541"/>
                  </a:lnTo>
                  <a:lnTo>
                    <a:pt x="14021" y="564"/>
                  </a:lnTo>
                  <a:lnTo>
                    <a:pt x="17966" y="564"/>
                  </a:lnTo>
                  <a:lnTo>
                    <a:pt x="18083" y="541"/>
                  </a:lnTo>
                  <a:lnTo>
                    <a:pt x="18154" y="494"/>
                  </a:lnTo>
                  <a:lnTo>
                    <a:pt x="18201" y="400"/>
                  </a:lnTo>
                  <a:lnTo>
                    <a:pt x="18201" y="306"/>
                  </a:lnTo>
                  <a:lnTo>
                    <a:pt x="18201" y="212"/>
                  </a:lnTo>
                  <a:lnTo>
                    <a:pt x="18154" y="141"/>
                  </a:lnTo>
                  <a:lnTo>
                    <a:pt x="18083" y="71"/>
                  </a:lnTo>
                  <a:lnTo>
                    <a:pt x="17966" y="47"/>
                  </a:lnTo>
                  <a:lnTo>
                    <a:pt x="4181" y="24"/>
                  </a:lnTo>
                  <a:lnTo>
                    <a:pt x="2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33"/>
            <p:cNvSpPr/>
            <p:nvPr/>
          </p:nvSpPr>
          <p:spPr>
            <a:xfrm>
              <a:off x="5251750" y="6768975"/>
              <a:ext cx="366375" cy="14100"/>
            </a:xfrm>
            <a:custGeom>
              <a:avLst/>
              <a:gdLst/>
              <a:ahLst/>
              <a:cxnLst/>
              <a:rect l="l" t="t" r="r" b="b"/>
              <a:pathLst>
                <a:path w="14655" h="564" extrusionOk="0">
                  <a:moveTo>
                    <a:pt x="212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12" y="517"/>
                  </a:lnTo>
                  <a:lnTo>
                    <a:pt x="14420" y="564"/>
                  </a:lnTo>
                  <a:lnTo>
                    <a:pt x="14537" y="540"/>
                  </a:lnTo>
                  <a:lnTo>
                    <a:pt x="14608" y="470"/>
                  </a:lnTo>
                  <a:lnTo>
                    <a:pt x="14655" y="376"/>
                  </a:lnTo>
                  <a:lnTo>
                    <a:pt x="14655" y="282"/>
                  </a:lnTo>
                  <a:lnTo>
                    <a:pt x="14655" y="188"/>
                  </a:lnTo>
                  <a:lnTo>
                    <a:pt x="14608" y="118"/>
                  </a:lnTo>
                  <a:lnTo>
                    <a:pt x="14537" y="47"/>
                  </a:lnTo>
                  <a:lnTo>
                    <a:pt x="14420" y="2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33"/>
            <p:cNvSpPr/>
            <p:nvPr/>
          </p:nvSpPr>
          <p:spPr>
            <a:xfrm>
              <a:off x="5225325" y="6826500"/>
              <a:ext cx="537825" cy="17050"/>
            </a:xfrm>
            <a:custGeom>
              <a:avLst/>
              <a:gdLst/>
              <a:ahLst/>
              <a:cxnLst/>
              <a:rect l="l" t="t" r="r" b="b"/>
              <a:pathLst>
                <a:path w="21513" h="682" extrusionOk="0">
                  <a:moveTo>
                    <a:pt x="236" y="1"/>
                  </a:moveTo>
                  <a:lnTo>
                    <a:pt x="142" y="24"/>
                  </a:lnTo>
                  <a:lnTo>
                    <a:pt x="71" y="95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517"/>
                  </a:lnTo>
                  <a:lnTo>
                    <a:pt x="236" y="541"/>
                  </a:lnTo>
                  <a:lnTo>
                    <a:pt x="16651" y="658"/>
                  </a:lnTo>
                  <a:lnTo>
                    <a:pt x="21278" y="682"/>
                  </a:lnTo>
                  <a:lnTo>
                    <a:pt x="21371" y="658"/>
                  </a:lnTo>
                  <a:lnTo>
                    <a:pt x="21442" y="588"/>
                  </a:lnTo>
                  <a:lnTo>
                    <a:pt x="21489" y="517"/>
                  </a:lnTo>
                  <a:lnTo>
                    <a:pt x="21512" y="423"/>
                  </a:lnTo>
                  <a:lnTo>
                    <a:pt x="21489" y="329"/>
                  </a:lnTo>
                  <a:lnTo>
                    <a:pt x="21442" y="236"/>
                  </a:lnTo>
                  <a:lnTo>
                    <a:pt x="21371" y="189"/>
                  </a:lnTo>
                  <a:lnTo>
                    <a:pt x="21278" y="165"/>
                  </a:lnTo>
                  <a:lnTo>
                    <a:pt x="486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33"/>
            <p:cNvSpPr/>
            <p:nvPr/>
          </p:nvSpPr>
          <p:spPr>
            <a:xfrm>
              <a:off x="5193625" y="6882275"/>
              <a:ext cx="409250" cy="18225"/>
            </a:xfrm>
            <a:custGeom>
              <a:avLst/>
              <a:gdLst/>
              <a:ahLst/>
              <a:cxnLst/>
              <a:rect l="l" t="t" r="r" b="b"/>
              <a:pathLst>
                <a:path w="16370" h="729" extrusionOk="0">
                  <a:moveTo>
                    <a:pt x="236" y="1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3"/>
                  </a:lnTo>
                  <a:lnTo>
                    <a:pt x="48" y="447"/>
                  </a:lnTo>
                  <a:lnTo>
                    <a:pt x="118" y="494"/>
                  </a:lnTo>
                  <a:lnTo>
                    <a:pt x="236" y="517"/>
                  </a:lnTo>
                  <a:lnTo>
                    <a:pt x="12588" y="682"/>
                  </a:lnTo>
                  <a:lnTo>
                    <a:pt x="16134" y="729"/>
                  </a:lnTo>
                  <a:lnTo>
                    <a:pt x="16252" y="705"/>
                  </a:lnTo>
                  <a:lnTo>
                    <a:pt x="16322" y="635"/>
                  </a:lnTo>
                  <a:lnTo>
                    <a:pt x="16369" y="564"/>
                  </a:lnTo>
                  <a:lnTo>
                    <a:pt x="16369" y="470"/>
                  </a:lnTo>
                  <a:lnTo>
                    <a:pt x="16369" y="353"/>
                  </a:lnTo>
                  <a:lnTo>
                    <a:pt x="16322" y="283"/>
                  </a:lnTo>
                  <a:lnTo>
                    <a:pt x="16252" y="212"/>
                  </a:lnTo>
                  <a:lnTo>
                    <a:pt x="16134" y="189"/>
                  </a:lnTo>
                  <a:lnTo>
                    <a:pt x="378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33"/>
            <p:cNvSpPr/>
            <p:nvPr/>
          </p:nvSpPr>
          <p:spPr>
            <a:xfrm>
              <a:off x="5161350" y="6935125"/>
              <a:ext cx="502575" cy="18225"/>
            </a:xfrm>
            <a:custGeom>
              <a:avLst/>
              <a:gdLst/>
              <a:ahLst/>
              <a:cxnLst/>
              <a:rect l="l" t="t" r="r" b="b"/>
              <a:pathLst>
                <a:path w="20103" h="729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5547" y="681"/>
                  </a:lnTo>
                  <a:lnTo>
                    <a:pt x="19868" y="728"/>
                  </a:lnTo>
                  <a:lnTo>
                    <a:pt x="19985" y="705"/>
                  </a:lnTo>
                  <a:lnTo>
                    <a:pt x="20056" y="658"/>
                  </a:lnTo>
                  <a:lnTo>
                    <a:pt x="20079" y="564"/>
                  </a:lnTo>
                  <a:lnTo>
                    <a:pt x="20103" y="470"/>
                  </a:lnTo>
                  <a:lnTo>
                    <a:pt x="20079" y="376"/>
                  </a:lnTo>
                  <a:lnTo>
                    <a:pt x="20056" y="282"/>
                  </a:lnTo>
                  <a:lnTo>
                    <a:pt x="19985" y="235"/>
                  </a:lnTo>
                  <a:lnTo>
                    <a:pt x="19868" y="212"/>
                  </a:lnTo>
                  <a:lnTo>
                    <a:pt x="4579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33"/>
            <p:cNvSpPr/>
            <p:nvPr/>
          </p:nvSpPr>
          <p:spPr>
            <a:xfrm>
              <a:off x="4028825" y="6174825"/>
              <a:ext cx="1557025" cy="892425"/>
            </a:xfrm>
            <a:custGeom>
              <a:avLst/>
              <a:gdLst/>
              <a:ahLst/>
              <a:cxnLst/>
              <a:rect l="l" t="t" r="r" b="b"/>
              <a:pathLst>
                <a:path w="62281" h="35697" extrusionOk="0">
                  <a:moveTo>
                    <a:pt x="0" y="0"/>
                  </a:moveTo>
                  <a:lnTo>
                    <a:pt x="587" y="24"/>
                  </a:lnTo>
                  <a:lnTo>
                    <a:pt x="1174" y="118"/>
                  </a:lnTo>
                  <a:lnTo>
                    <a:pt x="1738" y="235"/>
                  </a:lnTo>
                  <a:lnTo>
                    <a:pt x="2325" y="399"/>
                  </a:lnTo>
                  <a:lnTo>
                    <a:pt x="2889" y="634"/>
                  </a:lnTo>
                  <a:lnTo>
                    <a:pt x="3429" y="893"/>
                  </a:lnTo>
                  <a:lnTo>
                    <a:pt x="3992" y="1198"/>
                  </a:lnTo>
                  <a:lnTo>
                    <a:pt x="4533" y="1550"/>
                  </a:lnTo>
                  <a:lnTo>
                    <a:pt x="5096" y="1926"/>
                  </a:lnTo>
                  <a:lnTo>
                    <a:pt x="5636" y="2349"/>
                  </a:lnTo>
                  <a:lnTo>
                    <a:pt x="6153" y="2795"/>
                  </a:lnTo>
                  <a:lnTo>
                    <a:pt x="6693" y="3288"/>
                  </a:lnTo>
                  <a:lnTo>
                    <a:pt x="7210" y="3828"/>
                  </a:lnTo>
                  <a:lnTo>
                    <a:pt x="7750" y="4392"/>
                  </a:lnTo>
                  <a:lnTo>
                    <a:pt x="8266" y="4979"/>
                  </a:lnTo>
                  <a:lnTo>
                    <a:pt x="8783" y="5589"/>
                  </a:lnTo>
                  <a:lnTo>
                    <a:pt x="9276" y="6223"/>
                  </a:lnTo>
                  <a:lnTo>
                    <a:pt x="9793" y="6881"/>
                  </a:lnTo>
                  <a:lnTo>
                    <a:pt x="10286" y="7562"/>
                  </a:lnTo>
                  <a:lnTo>
                    <a:pt x="10803" y="8290"/>
                  </a:lnTo>
                  <a:lnTo>
                    <a:pt x="11789" y="9746"/>
                  </a:lnTo>
                  <a:lnTo>
                    <a:pt x="12775" y="11296"/>
                  </a:lnTo>
                  <a:lnTo>
                    <a:pt x="13738" y="12893"/>
                  </a:lnTo>
                  <a:lnTo>
                    <a:pt x="14701" y="14513"/>
                  </a:lnTo>
                  <a:lnTo>
                    <a:pt x="15664" y="16181"/>
                  </a:lnTo>
                  <a:lnTo>
                    <a:pt x="16603" y="17848"/>
                  </a:lnTo>
                  <a:lnTo>
                    <a:pt x="18506" y="21183"/>
                  </a:lnTo>
                  <a:lnTo>
                    <a:pt x="19445" y="22803"/>
                  </a:lnTo>
                  <a:lnTo>
                    <a:pt x="20361" y="24400"/>
                  </a:lnTo>
                  <a:lnTo>
                    <a:pt x="21300" y="25927"/>
                  </a:lnTo>
                  <a:lnTo>
                    <a:pt x="22240" y="27406"/>
                  </a:lnTo>
                  <a:lnTo>
                    <a:pt x="23179" y="28815"/>
                  </a:lnTo>
                  <a:lnTo>
                    <a:pt x="23649" y="29473"/>
                  </a:lnTo>
                  <a:lnTo>
                    <a:pt x="24118" y="30107"/>
                  </a:lnTo>
                  <a:lnTo>
                    <a:pt x="24588" y="30718"/>
                  </a:lnTo>
                  <a:lnTo>
                    <a:pt x="25058" y="31305"/>
                  </a:lnTo>
                  <a:lnTo>
                    <a:pt x="25551" y="31868"/>
                  </a:lnTo>
                  <a:lnTo>
                    <a:pt x="26021" y="32385"/>
                  </a:lnTo>
                  <a:lnTo>
                    <a:pt x="26490" y="32878"/>
                  </a:lnTo>
                  <a:lnTo>
                    <a:pt x="26983" y="33348"/>
                  </a:lnTo>
                  <a:lnTo>
                    <a:pt x="27453" y="33771"/>
                  </a:lnTo>
                  <a:lnTo>
                    <a:pt x="27946" y="34146"/>
                  </a:lnTo>
                  <a:lnTo>
                    <a:pt x="28439" y="34499"/>
                  </a:lnTo>
                  <a:lnTo>
                    <a:pt x="28909" y="34804"/>
                  </a:lnTo>
                  <a:lnTo>
                    <a:pt x="29402" y="35062"/>
                  </a:lnTo>
                  <a:lnTo>
                    <a:pt x="29895" y="35297"/>
                  </a:lnTo>
                  <a:lnTo>
                    <a:pt x="30389" y="35461"/>
                  </a:lnTo>
                  <a:lnTo>
                    <a:pt x="30905" y="35579"/>
                  </a:lnTo>
                  <a:lnTo>
                    <a:pt x="31398" y="35673"/>
                  </a:lnTo>
                  <a:lnTo>
                    <a:pt x="31915" y="35696"/>
                  </a:lnTo>
                  <a:lnTo>
                    <a:pt x="62280" y="35696"/>
                  </a:lnTo>
                  <a:lnTo>
                    <a:pt x="61764" y="35673"/>
                  </a:lnTo>
                  <a:lnTo>
                    <a:pt x="61270" y="35579"/>
                  </a:lnTo>
                  <a:lnTo>
                    <a:pt x="60754" y="35461"/>
                  </a:lnTo>
                  <a:lnTo>
                    <a:pt x="60261" y="35297"/>
                  </a:lnTo>
                  <a:lnTo>
                    <a:pt x="59767" y="35062"/>
                  </a:lnTo>
                  <a:lnTo>
                    <a:pt x="59274" y="34804"/>
                  </a:lnTo>
                  <a:lnTo>
                    <a:pt x="58781" y="34499"/>
                  </a:lnTo>
                  <a:lnTo>
                    <a:pt x="58311" y="34146"/>
                  </a:lnTo>
                  <a:lnTo>
                    <a:pt x="57818" y="33771"/>
                  </a:lnTo>
                  <a:lnTo>
                    <a:pt x="57348" y="33348"/>
                  </a:lnTo>
                  <a:lnTo>
                    <a:pt x="56855" y="32878"/>
                  </a:lnTo>
                  <a:lnTo>
                    <a:pt x="56386" y="32385"/>
                  </a:lnTo>
                  <a:lnTo>
                    <a:pt x="55892" y="31868"/>
                  </a:lnTo>
                  <a:lnTo>
                    <a:pt x="55423" y="31305"/>
                  </a:lnTo>
                  <a:lnTo>
                    <a:pt x="54953" y="30718"/>
                  </a:lnTo>
                  <a:lnTo>
                    <a:pt x="54483" y="30107"/>
                  </a:lnTo>
                  <a:lnTo>
                    <a:pt x="54014" y="29473"/>
                  </a:lnTo>
                  <a:lnTo>
                    <a:pt x="53544" y="28815"/>
                  </a:lnTo>
                  <a:lnTo>
                    <a:pt x="52605" y="27406"/>
                  </a:lnTo>
                  <a:lnTo>
                    <a:pt x="51665" y="25927"/>
                  </a:lnTo>
                  <a:lnTo>
                    <a:pt x="50726" y="24400"/>
                  </a:lnTo>
                  <a:lnTo>
                    <a:pt x="49787" y="22803"/>
                  </a:lnTo>
                  <a:lnTo>
                    <a:pt x="48847" y="21183"/>
                  </a:lnTo>
                  <a:lnTo>
                    <a:pt x="46968" y="17848"/>
                  </a:lnTo>
                  <a:lnTo>
                    <a:pt x="46029" y="16181"/>
                  </a:lnTo>
                  <a:lnTo>
                    <a:pt x="45066" y="14513"/>
                  </a:lnTo>
                  <a:lnTo>
                    <a:pt x="44103" y="12893"/>
                  </a:lnTo>
                  <a:lnTo>
                    <a:pt x="43141" y="11296"/>
                  </a:lnTo>
                  <a:lnTo>
                    <a:pt x="42154" y="9746"/>
                  </a:lnTo>
                  <a:lnTo>
                    <a:pt x="41168" y="8290"/>
                  </a:lnTo>
                  <a:lnTo>
                    <a:pt x="40651" y="7562"/>
                  </a:lnTo>
                  <a:lnTo>
                    <a:pt x="40158" y="6881"/>
                  </a:lnTo>
                  <a:lnTo>
                    <a:pt x="39641" y="6223"/>
                  </a:lnTo>
                  <a:lnTo>
                    <a:pt x="39125" y="5589"/>
                  </a:lnTo>
                  <a:lnTo>
                    <a:pt x="38632" y="4979"/>
                  </a:lnTo>
                  <a:lnTo>
                    <a:pt x="38091" y="4392"/>
                  </a:lnTo>
                  <a:lnTo>
                    <a:pt x="37575" y="3828"/>
                  </a:lnTo>
                  <a:lnTo>
                    <a:pt x="37058" y="3288"/>
                  </a:lnTo>
                  <a:lnTo>
                    <a:pt x="36518" y="2795"/>
                  </a:lnTo>
                  <a:lnTo>
                    <a:pt x="35978" y="2349"/>
                  </a:lnTo>
                  <a:lnTo>
                    <a:pt x="35438" y="1926"/>
                  </a:lnTo>
                  <a:lnTo>
                    <a:pt x="34898" y="1550"/>
                  </a:lnTo>
                  <a:lnTo>
                    <a:pt x="34357" y="1198"/>
                  </a:lnTo>
                  <a:lnTo>
                    <a:pt x="33794" y="893"/>
                  </a:lnTo>
                  <a:lnTo>
                    <a:pt x="33230" y="634"/>
                  </a:lnTo>
                  <a:lnTo>
                    <a:pt x="32667" y="399"/>
                  </a:lnTo>
                  <a:lnTo>
                    <a:pt x="32103" y="235"/>
                  </a:lnTo>
                  <a:lnTo>
                    <a:pt x="31539" y="118"/>
                  </a:lnTo>
                  <a:lnTo>
                    <a:pt x="30952" y="24"/>
                  </a:lnTo>
                  <a:lnTo>
                    <a:pt x="3036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33"/>
            <p:cNvSpPr/>
            <p:nvPr/>
          </p:nvSpPr>
          <p:spPr>
            <a:xfrm>
              <a:off x="3364800" y="6174825"/>
              <a:ext cx="1423175" cy="892425"/>
            </a:xfrm>
            <a:custGeom>
              <a:avLst/>
              <a:gdLst/>
              <a:ahLst/>
              <a:cxnLst/>
              <a:rect l="l" t="t" r="r" b="b"/>
              <a:pathLst>
                <a:path w="56927" h="35697" extrusionOk="0">
                  <a:moveTo>
                    <a:pt x="26561" y="0"/>
                  </a:moveTo>
                  <a:lnTo>
                    <a:pt x="25974" y="24"/>
                  </a:lnTo>
                  <a:lnTo>
                    <a:pt x="25387" y="118"/>
                  </a:lnTo>
                  <a:lnTo>
                    <a:pt x="24776" y="235"/>
                  </a:lnTo>
                  <a:lnTo>
                    <a:pt x="24189" y="399"/>
                  </a:lnTo>
                  <a:lnTo>
                    <a:pt x="23602" y="634"/>
                  </a:lnTo>
                  <a:lnTo>
                    <a:pt x="22991" y="893"/>
                  </a:lnTo>
                  <a:lnTo>
                    <a:pt x="22404" y="1198"/>
                  </a:lnTo>
                  <a:lnTo>
                    <a:pt x="21817" y="1550"/>
                  </a:lnTo>
                  <a:lnTo>
                    <a:pt x="21207" y="1926"/>
                  </a:lnTo>
                  <a:lnTo>
                    <a:pt x="20620" y="2349"/>
                  </a:lnTo>
                  <a:lnTo>
                    <a:pt x="20032" y="2795"/>
                  </a:lnTo>
                  <a:lnTo>
                    <a:pt x="19445" y="3288"/>
                  </a:lnTo>
                  <a:lnTo>
                    <a:pt x="18858" y="3828"/>
                  </a:lnTo>
                  <a:lnTo>
                    <a:pt x="18271" y="4392"/>
                  </a:lnTo>
                  <a:lnTo>
                    <a:pt x="17684" y="4979"/>
                  </a:lnTo>
                  <a:lnTo>
                    <a:pt x="17097" y="5589"/>
                  </a:lnTo>
                  <a:lnTo>
                    <a:pt x="16533" y="6223"/>
                  </a:lnTo>
                  <a:lnTo>
                    <a:pt x="15946" y="6881"/>
                  </a:lnTo>
                  <a:lnTo>
                    <a:pt x="15383" y="7562"/>
                  </a:lnTo>
                  <a:lnTo>
                    <a:pt x="14819" y="8290"/>
                  </a:lnTo>
                  <a:lnTo>
                    <a:pt x="14255" y="9018"/>
                  </a:lnTo>
                  <a:lnTo>
                    <a:pt x="13715" y="9746"/>
                  </a:lnTo>
                  <a:lnTo>
                    <a:pt x="12635" y="11296"/>
                  </a:lnTo>
                  <a:lnTo>
                    <a:pt x="11555" y="12893"/>
                  </a:lnTo>
                  <a:lnTo>
                    <a:pt x="10521" y="14513"/>
                  </a:lnTo>
                  <a:lnTo>
                    <a:pt x="9535" y="16181"/>
                  </a:lnTo>
                  <a:lnTo>
                    <a:pt x="8572" y="17848"/>
                  </a:lnTo>
                  <a:lnTo>
                    <a:pt x="7633" y="19516"/>
                  </a:lnTo>
                  <a:lnTo>
                    <a:pt x="6740" y="21183"/>
                  </a:lnTo>
                  <a:lnTo>
                    <a:pt x="5895" y="22803"/>
                  </a:lnTo>
                  <a:lnTo>
                    <a:pt x="5096" y="24400"/>
                  </a:lnTo>
                  <a:lnTo>
                    <a:pt x="4345" y="25927"/>
                  </a:lnTo>
                  <a:lnTo>
                    <a:pt x="3640" y="27406"/>
                  </a:lnTo>
                  <a:lnTo>
                    <a:pt x="2396" y="30107"/>
                  </a:lnTo>
                  <a:lnTo>
                    <a:pt x="1386" y="32385"/>
                  </a:lnTo>
                  <a:lnTo>
                    <a:pt x="634" y="34146"/>
                  </a:lnTo>
                  <a:lnTo>
                    <a:pt x="0" y="35696"/>
                  </a:lnTo>
                  <a:lnTo>
                    <a:pt x="0" y="35696"/>
                  </a:lnTo>
                  <a:lnTo>
                    <a:pt x="1926" y="35532"/>
                  </a:lnTo>
                  <a:lnTo>
                    <a:pt x="3828" y="35414"/>
                  </a:lnTo>
                  <a:lnTo>
                    <a:pt x="5754" y="35297"/>
                  </a:lnTo>
                  <a:lnTo>
                    <a:pt x="7656" y="35227"/>
                  </a:lnTo>
                  <a:lnTo>
                    <a:pt x="9558" y="35156"/>
                  </a:lnTo>
                  <a:lnTo>
                    <a:pt x="11461" y="35109"/>
                  </a:lnTo>
                  <a:lnTo>
                    <a:pt x="13363" y="35062"/>
                  </a:lnTo>
                  <a:lnTo>
                    <a:pt x="17167" y="35062"/>
                  </a:lnTo>
                  <a:lnTo>
                    <a:pt x="19046" y="35086"/>
                  </a:lnTo>
                  <a:lnTo>
                    <a:pt x="20948" y="35133"/>
                  </a:lnTo>
                  <a:lnTo>
                    <a:pt x="22827" y="35203"/>
                  </a:lnTo>
                  <a:lnTo>
                    <a:pt x="24729" y="35297"/>
                  </a:lnTo>
                  <a:lnTo>
                    <a:pt x="26608" y="35414"/>
                  </a:lnTo>
                  <a:lnTo>
                    <a:pt x="28487" y="35532"/>
                  </a:lnTo>
                  <a:lnTo>
                    <a:pt x="30365" y="35696"/>
                  </a:lnTo>
                  <a:lnTo>
                    <a:pt x="31000" y="34146"/>
                  </a:lnTo>
                  <a:lnTo>
                    <a:pt x="31751" y="32385"/>
                  </a:lnTo>
                  <a:lnTo>
                    <a:pt x="32737" y="30107"/>
                  </a:lnTo>
                  <a:lnTo>
                    <a:pt x="33982" y="27406"/>
                  </a:lnTo>
                  <a:lnTo>
                    <a:pt x="34687" y="25927"/>
                  </a:lnTo>
                  <a:lnTo>
                    <a:pt x="35462" y="24400"/>
                  </a:lnTo>
                  <a:lnTo>
                    <a:pt x="36260" y="22803"/>
                  </a:lnTo>
                  <a:lnTo>
                    <a:pt x="37105" y="21183"/>
                  </a:lnTo>
                  <a:lnTo>
                    <a:pt x="37998" y="19516"/>
                  </a:lnTo>
                  <a:lnTo>
                    <a:pt x="38914" y="17848"/>
                  </a:lnTo>
                  <a:lnTo>
                    <a:pt x="39900" y="16181"/>
                  </a:lnTo>
                  <a:lnTo>
                    <a:pt x="40886" y="14513"/>
                  </a:lnTo>
                  <a:lnTo>
                    <a:pt x="41920" y="12893"/>
                  </a:lnTo>
                  <a:lnTo>
                    <a:pt x="42977" y="11296"/>
                  </a:lnTo>
                  <a:lnTo>
                    <a:pt x="44080" y="9746"/>
                  </a:lnTo>
                  <a:lnTo>
                    <a:pt x="44620" y="9018"/>
                  </a:lnTo>
                  <a:lnTo>
                    <a:pt x="45184" y="8290"/>
                  </a:lnTo>
                  <a:lnTo>
                    <a:pt x="45748" y="7562"/>
                  </a:lnTo>
                  <a:lnTo>
                    <a:pt x="46311" y="6881"/>
                  </a:lnTo>
                  <a:lnTo>
                    <a:pt x="46898" y="6223"/>
                  </a:lnTo>
                  <a:lnTo>
                    <a:pt x="47462" y="5589"/>
                  </a:lnTo>
                  <a:lnTo>
                    <a:pt x="48049" y="4979"/>
                  </a:lnTo>
                  <a:lnTo>
                    <a:pt x="48613" y="4392"/>
                  </a:lnTo>
                  <a:lnTo>
                    <a:pt x="49200" y="3828"/>
                  </a:lnTo>
                  <a:lnTo>
                    <a:pt x="49787" y="3288"/>
                  </a:lnTo>
                  <a:lnTo>
                    <a:pt x="50398" y="2795"/>
                  </a:lnTo>
                  <a:lnTo>
                    <a:pt x="50985" y="2349"/>
                  </a:lnTo>
                  <a:lnTo>
                    <a:pt x="51572" y="1926"/>
                  </a:lnTo>
                  <a:lnTo>
                    <a:pt x="52159" y="1550"/>
                  </a:lnTo>
                  <a:lnTo>
                    <a:pt x="52769" y="1198"/>
                  </a:lnTo>
                  <a:lnTo>
                    <a:pt x="53357" y="893"/>
                  </a:lnTo>
                  <a:lnTo>
                    <a:pt x="53944" y="634"/>
                  </a:lnTo>
                  <a:lnTo>
                    <a:pt x="54554" y="399"/>
                  </a:lnTo>
                  <a:lnTo>
                    <a:pt x="55141" y="235"/>
                  </a:lnTo>
                  <a:lnTo>
                    <a:pt x="55728" y="118"/>
                  </a:lnTo>
                  <a:lnTo>
                    <a:pt x="56339" y="24"/>
                  </a:lnTo>
                  <a:lnTo>
                    <a:pt x="569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33"/>
            <p:cNvSpPr/>
            <p:nvPr/>
          </p:nvSpPr>
          <p:spPr>
            <a:xfrm>
              <a:off x="3924900" y="6264650"/>
              <a:ext cx="569525" cy="12925"/>
            </a:xfrm>
            <a:custGeom>
              <a:avLst/>
              <a:gdLst/>
              <a:ahLst/>
              <a:cxnLst/>
              <a:rect l="l" t="t" r="r" b="b"/>
              <a:pathLst>
                <a:path w="22781" h="517" extrusionOk="0">
                  <a:moveTo>
                    <a:pt x="235" y="0"/>
                  </a:moveTo>
                  <a:lnTo>
                    <a:pt x="118" y="24"/>
                  </a:lnTo>
                  <a:lnTo>
                    <a:pt x="47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47" y="446"/>
                  </a:lnTo>
                  <a:lnTo>
                    <a:pt x="118" y="493"/>
                  </a:lnTo>
                  <a:lnTo>
                    <a:pt x="235" y="517"/>
                  </a:lnTo>
                  <a:lnTo>
                    <a:pt x="22545" y="517"/>
                  </a:lnTo>
                  <a:lnTo>
                    <a:pt x="22639" y="493"/>
                  </a:lnTo>
                  <a:lnTo>
                    <a:pt x="22710" y="446"/>
                  </a:lnTo>
                  <a:lnTo>
                    <a:pt x="22757" y="353"/>
                  </a:lnTo>
                  <a:lnTo>
                    <a:pt x="22780" y="259"/>
                  </a:lnTo>
                  <a:lnTo>
                    <a:pt x="22757" y="165"/>
                  </a:lnTo>
                  <a:lnTo>
                    <a:pt x="22710" y="71"/>
                  </a:lnTo>
                  <a:lnTo>
                    <a:pt x="22639" y="24"/>
                  </a:lnTo>
                  <a:lnTo>
                    <a:pt x="225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33"/>
            <p:cNvSpPr/>
            <p:nvPr/>
          </p:nvSpPr>
          <p:spPr>
            <a:xfrm>
              <a:off x="3853850" y="6316900"/>
              <a:ext cx="475575" cy="12925"/>
            </a:xfrm>
            <a:custGeom>
              <a:avLst/>
              <a:gdLst/>
              <a:ahLst/>
              <a:cxnLst/>
              <a:rect l="l" t="t" r="r" b="b"/>
              <a:pathLst>
                <a:path w="19023" h="517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8788" y="517"/>
                  </a:lnTo>
                  <a:lnTo>
                    <a:pt x="18906" y="494"/>
                  </a:lnTo>
                  <a:lnTo>
                    <a:pt x="18976" y="447"/>
                  </a:lnTo>
                  <a:lnTo>
                    <a:pt x="19023" y="353"/>
                  </a:lnTo>
                  <a:lnTo>
                    <a:pt x="19023" y="259"/>
                  </a:lnTo>
                  <a:lnTo>
                    <a:pt x="19023" y="165"/>
                  </a:lnTo>
                  <a:lnTo>
                    <a:pt x="18976" y="71"/>
                  </a:lnTo>
                  <a:lnTo>
                    <a:pt x="18906" y="24"/>
                  </a:lnTo>
                  <a:lnTo>
                    <a:pt x="187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33"/>
            <p:cNvSpPr/>
            <p:nvPr/>
          </p:nvSpPr>
          <p:spPr>
            <a:xfrm>
              <a:off x="3801025" y="6379125"/>
              <a:ext cx="455600" cy="12950"/>
            </a:xfrm>
            <a:custGeom>
              <a:avLst/>
              <a:gdLst/>
              <a:ahLst/>
              <a:cxnLst/>
              <a:rect l="l" t="t" r="r" b="b"/>
              <a:pathLst>
                <a:path w="18224" h="518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7989" y="517"/>
                  </a:lnTo>
                  <a:lnTo>
                    <a:pt x="18083" y="494"/>
                  </a:lnTo>
                  <a:lnTo>
                    <a:pt x="18153" y="423"/>
                  </a:lnTo>
                  <a:lnTo>
                    <a:pt x="18200" y="353"/>
                  </a:lnTo>
                  <a:lnTo>
                    <a:pt x="18224" y="259"/>
                  </a:lnTo>
                  <a:lnTo>
                    <a:pt x="18200" y="165"/>
                  </a:lnTo>
                  <a:lnTo>
                    <a:pt x="18153" y="71"/>
                  </a:lnTo>
                  <a:lnTo>
                    <a:pt x="18083" y="24"/>
                  </a:lnTo>
                  <a:lnTo>
                    <a:pt x="179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33"/>
            <p:cNvSpPr/>
            <p:nvPr/>
          </p:nvSpPr>
          <p:spPr>
            <a:xfrm>
              <a:off x="3682425" y="6572875"/>
              <a:ext cx="571850" cy="21150"/>
            </a:xfrm>
            <a:custGeom>
              <a:avLst/>
              <a:gdLst/>
              <a:ahLst/>
              <a:cxnLst/>
              <a:rect l="l" t="t" r="r" b="b"/>
              <a:pathLst>
                <a:path w="22874" h="846" extrusionOk="0">
                  <a:moveTo>
                    <a:pt x="22639" y="0"/>
                  </a:moveTo>
                  <a:lnTo>
                    <a:pt x="5167" y="259"/>
                  </a:lnTo>
                  <a:lnTo>
                    <a:pt x="235" y="329"/>
                  </a:lnTo>
                  <a:lnTo>
                    <a:pt x="141" y="353"/>
                  </a:lnTo>
                  <a:lnTo>
                    <a:pt x="47" y="400"/>
                  </a:lnTo>
                  <a:lnTo>
                    <a:pt x="24" y="494"/>
                  </a:lnTo>
                  <a:lnTo>
                    <a:pt x="0" y="588"/>
                  </a:lnTo>
                  <a:lnTo>
                    <a:pt x="24" y="682"/>
                  </a:lnTo>
                  <a:lnTo>
                    <a:pt x="47" y="775"/>
                  </a:lnTo>
                  <a:lnTo>
                    <a:pt x="141" y="822"/>
                  </a:lnTo>
                  <a:lnTo>
                    <a:pt x="235" y="846"/>
                  </a:lnTo>
                  <a:lnTo>
                    <a:pt x="17707" y="611"/>
                  </a:lnTo>
                  <a:lnTo>
                    <a:pt x="22639" y="541"/>
                  </a:lnTo>
                  <a:lnTo>
                    <a:pt x="22733" y="517"/>
                  </a:lnTo>
                  <a:lnTo>
                    <a:pt x="22804" y="447"/>
                  </a:lnTo>
                  <a:lnTo>
                    <a:pt x="22851" y="376"/>
                  </a:lnTo>
                  <a:lnTo>
                    <a:pt x="22874" y="259"/>
                  </a:lnTo>
                  <a:lnTo>
                    <a:pt x="22851" y="165"/>
                  </a:lnTo>
                  <a:lnTo>
                    <a:pt x="22804" y="94"/>
                  </a:lnTo>
                  <a:lnTo>
                    <a:pt x="22733" y="24"/>
                  </a:lnTo>
                  <a:lnTo>
                    <a:pt x="226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33"/>
            <p:cNvSpPr/>
            <p:nvPr/>
          </p:nvSpPr>
          <p:spPr>
            <a:xfrm>
              <a:off x="3641325" y="6646275"/>
              <a:ext cx="452675" cy="14700"/>
            </a:xfrm>
            <a:custGeom>
              <a:avLst/>
              <a:gdLst/>
              <a:ahLst/>
              <a:cxnLst/>
              <a:rect l="l" t="t" r="r" b="b"/>
              <a:pathLst>
                <a:path w="18107" h="588" extrusionOk="0">
                  <a:moveTo>
                    <a:pt x="17872" y="0"/>
                  </a:moveTo>
                  <a:lnTo>
                    <a:pt x="4134" y="47"/>
                  </a:lnTo>
                  <a:lnTo>
                    <a:pt x="235" y="70"/>
                  </a:lnTo>
                  <a:lnTo>
                    <a:pt x="118" y="94"/>
                  </a:lnTo>
                  <a:lnTo>
                    <a:pt x="47" y="141"/>
                  </a:lnTo>
                  <a:lnTo>
                    <a:pt x="24" y="235"/>
                  </a:lnTo>
                  <a:lnTo>
                    <a:pt x="0" y="329"/>
                  </a:lnTo>
                  <a:lnTo>
                    <a:pt x="24" y="423"/>
                  </a:lnTo>
                  <a:lnTo>
                    <a:pt x="47" y="517"/>
                  </a:lnTo>
                  <a:lnTo>
                    <a:pt x="118" y="564"/>
                  </a:lnTo>
                  <a:lnTo>
                    <a:pt x="235" y="587"/>
                  </a:lnTo>
                  <a:lnTo>
                    <a:pt x="13974" y="540"/>
                  </a:lnTo>
                  <a:lnTo>
                    <a:pt x="17872" y="540"/>
                  </a:lnTo>
                  <a:lnTo>
                    <a:pt x="17989" y="517"/>
                  </a:lnTo>
                  <a:lnTo>
                    <a:pt x="18060" y="446"/>
                  </a:lnTo>
                  <a:lnTo>
                    <a:pt x="18107" y="376"/>
                  </a:lnTo>
                  <a:lnTo>
                    <a:pt x="18107" y="282"/>
                  </a:lnTo>
                  <a:lnTo>
                    <a:pt x="18107" y="164"/>
                  </a:lnTo>
                  <a:lnTo>
                    <a:pt x="18060" y="94"/>
                  </a:lnTo>
                  <a:lnTo>
                    <a:pt x="17989" y="24"/>
                  </a:lnTo>
                  <a:lnTo>
                    <a:pt x="1787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33"/>
            <p:cNvSpPr/>
            <p:nvPr/>
          </p:nvSpPr>
          <p:spPr>
            <a:xfrm>
              <a:off x="3609025" y="6719650"/>
              <a:ext cx="480875" cy="15300"/>
            </a:xfrm>
            <a:custGeom>
              <a:avLst/>
              <a:gdLst/>
              <a:ahLst/>
              <a:cxnLst/>
              <a:rect l="l" t="t" r="r" b="b"/>
              <a:pathLst>
                <a:path w="19235" h="612" extrusionOk="0">
                  <a:moveTo>
                    <a:pt x="19000" y="1"/>
                  </a:moveTo>
                  <a:lnTo>
                    <a:pt x="4392" y="71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65"/>
                  </a:lnTo>
                  <a:lnTo>
                    <a:pt x="24" y="259"/>
                  </a:lnTo>
                  <a:lnTo>
                    <a:pt x="1" y="353"/>
                  </a:lnTo>
                  <a:lnTo>
                    <a:pt x="24" y="447"/>
                  </a:lnTo>
                  <a:lnTo>
                    <a:pt x="71" y="517"/>
                  </a:lnTo>
                  <a:lnTo>
                    <a:pt x="142" y="588"/>
                  </a:lnTo>
                  <a:lnTo>
                    <a:pt x="236" y="611"/>
                  </a:lnTo>
                  <a:lnTo>
                    <a:pt x="14843" y="541"/>
                  </a:lnTo>
                  <a:lnTo>
                    <a:pt x="19000" y="517"/>
                  </a:lnTo>
                  <a:lnTo>
                    <a:pt x="19094" y="494"/>
                  </a:lnTo>
                  <a:lnTo>
                    <a:pt x="19164" y="447"/>
                  </a:lnTo>
                  <a:lnTo>
                    <a:pt x="19211" y="353"/>
                  </a:lnTo>
                  <a:lnTo>
                    <a:pt x="19234" y="259"/>
                  </a:lnTo>
                  <a:lnTo>
                    <a:pt x="19211" y="165"/>
                  </a:lnTo>
                  <a:lnTo>
                    <a:pt x="19164" y="71"/>
                  </a:lnTo>
                  <a:lnTo>
                    <a:pt x="19094" y="24"/>
                  </a:lnTo>
                  <a:lnTo>
                    <a:pt x="1900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33"/>
            <p:cNvSpPr/>
            <p:nvPr/>
          </p:nvSpPr>
          <p:spPr>
            <a:xfrm>
              <a:off x="3588475" y="6780125"/>
              <a:ext cx="368725" cy="18225"/>
            </a:xfrm>
            <a:custGeom>
              <a:avLst/>
              <a:gdLst/>
              <a:ahLst/>
              <a:cxnLst/>
              <a:rect l="l" t="t" r="r" b="b"/>
              <a:pathLst>
                <a:path w="14749" h="729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4514" y="728"/>
                  </a:lnTo>
                  <a:lnTo>
                    <a:pt x="14608" y="705"/>
                  </a:lnTo>
                  <a:lnTo>
                    <a:pt x="14679" y="658"/>
                  </a:lnTo>
                  <a:lnTo>
                    <a:pt x="14725" y="564"/>
                  </a:lnTo>
                  <a:lnTo>
                    <a:pt x="14749" y="470"/>
                  </a:lnTo>
                  <a:lnTo>
                    <a:pt x="14725" y="376"/>
                  </a:lnTo>
                  <a:lnTo>
                    <a:pt x="14679" y="282"/>
                  </a:lnTo>
                  <a:lnTo>
                    <a:pt x="14608" y="235"/>
                  </a:lnTo>
                  <a:lnTo>
                    <a:pt x="14514" y="212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33"/>
            <p:cNvSpPr/>
            <p:nvPr/>
          </p:nvSpPr>
          <p:spPr>
            <a:xfrm>
              <a:off x="3572625" y="6855275"/>
              <a:ext cx="489675" cy="14700"/>
            </a:xfrm>
            <a:custGeom>
              <a:avLst/>
              <a:gdLst/>
              <a:ahLst/>
              <a:cxnLst/>
              <a:rect l="l" t="t" r="r" b="b"/>
              <a:pathLst>
                <a:path w="19587" h="588" extrusionOk="0">
                  <a:moveTo>
                    <a:pt x="19352" y="0"/>
                  </a:moveTo>
                  <a:lnTo>
                    <a:pt x="4439" y="47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41"/>
                  </a:lnTo>
                  <a:lnTo>
                    <a:pt x="24" y="235"/>
                  </a:lnTo>
                  <a:lnTo>
                    <a:pt x="1" y="329"/>
                  </a:lnTo>
                  <a:lnTo>
                    <a:pt x="24" y="423"/>
                  </a:lnTo>
                  <a:lnTo>
                    <a:pt x="71" y="517"/>
                  </a:lnTo>
                  <a:lnTo>
                    <a:pt x="142" y="564"/>
                  </a:lnTo>
                  <a:lnTo>
                    <a:pt x="236" y="588"/>
                  </a:lnTo>
                  <a:lnTo>
                    <a:pt x="15148" y="541"/>
                  </a:lnTo>
                  <a:lnTo>
                    <a:pt x="19352" y="517"/>
                  </a:lnTo>
                  <a:lnTo>
                    <a:pt x="19446" y="517"/>
                  </a:lnTo>
                  <a:lnTo>
                    <a:pt x="19516" y="447"/>
                  </a:lnTo>
                  <a:lnTo>
                    <a:pt x="19563" y="353"/>
                  </a:lnTo>
                  <a:lnTo>
                    <a:pt x="19587" y="259"/>
                  </a:lnTo>
                  <a:lnTo>
                    <a:pt x="19563" y="165"/>
                  </a:lnTo>
                  <a:lnTo>
                    <a:pt x="19516" y="94"/>
                  </a:lnTo>
                  <a:lnTo>
                    <a:pt x="19446" y="24"/>
                  </a:lnTo>
                  <a:lnTo>
                    <a:pt x="19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33"/>
            <p:cNvSpPr/>
            <p:nvPr/>
          </p:nvSpPr>
          <p:spPr>
            <a:xfrm>
              <a:off x="3771650" y="6434325"/>
              <a:ext cx="441550" cy="18225"/>
            </a:xfrm>
            <a:custGeom>
              <a:avLst/>
              <a:gdLst/>
              <a:ahLst/>
              <a:cxnLst/>
              <a:rect l="l" t="t" r="r" b="b"/>
              <a:pathLst>
                <a:path w="17662" h="729" extrusionOk="0">
                  <a:moveTo>
                    <a:pt x="236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36" y="517"/>
                  </a:lnTo>
                  <a:lnTo>
                    <a:pt x="13645" y="681"/>
                  </a:lnTo>
                  <a:lnTo>
                    <a:pt x="17426" y="728"/>
                  </a:lnTo>
                  <a:lnTo>
                    <a:pt x="17520" y="705"/>
                  </a:lnTo>
                  <a:lnTo>
                    <a:pt x="17591" y="634"/>
                  </a:lnTo>
                  <a:lnTo>
                    <a:pt x="17638" y="564"/>
                  </a:lnTo>
                  <a:lnTo>
                    <a:pt x="17661" y="446"/>
                  </a:lnTo>
                  <a:lnTo>
                    <a:pt x="17638" y="352"/>
                  </a:lnTo>
                  <a:lnTo>
                    <a:pt x="17591" y="282"/>
                  </a:lnTo>
                  <a:lnTo>
                    <a:pt x="17520" y="212"/>
                  </a:lnTo>
                  <a:lnTo>
                    <a:pt x="17426" y="188"/>
                  </a:lnTo>
                  <a:lnTo>
                    <a:pt x="4017" y="47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33"/>
            <p:cNvSpPr/>
            <p:nvPr/>
          </p:nvSpPr>
          <p:spPr>
            <a:xfrm>
              <a:off x="3900250" y="6910450"/>
              <a:ext cx="189650" cy="95725"/>
            </a:xfrm>
            <a:custGeom>
              <a:avLst/>
              <a:gdLst/>
              <a:ahLst/>
              <a:cxnLst/>
              <a:rect l="l" t="t" r="r" b="b"/>
              <a:pathLst>
                <a:path w="7586" h="3829" extrusionOk="0">
                  <a:moveTo>
                    <a:pt x="3405" y="1"/>
                  </a:moveTo>
                  <a:lnTo>
                    <a:pt x="3029" y="24"/>
                  </a:lnTo>
                  <a:lnTo>
                    <a:pt x="2677" y="71"/>
                  </a:lnTo>
                  <a:lnTo>
                    <a:pt x="2325" y="142"/>
                  </a:lnTo>
                  <a:lnTo>
                    <a:pt x="1996" y="236"/>
                  </a:lnTo>
                  <a:lnTo>
                    <a:pt x="1667" y="330"/>
                  </a:lnTo>
                  <a:lnTo>
                    <a:pt x="1386" y="424"/>
                  </a:lnTo>
                  <a:lnTo>
                    <a:pt x="1127" y="565"/>
                  </a:lnTo>
                  <a:lnTo>
                    <a:pt x="869" y="682"/>
                  </a:lnTo>
                  <a:lnTo>
                    <a:pt x="658" y="846"/>
                  </a:lnTo>
                  <a:lnTo>
                    <a:pt x="470" y="1011"/>
                  </a:lnTo>
                  <a:lnTo>
                    <a:pt x="305" y="1175"/>
                  </a:lnTo>
                  <a:lnTo>
                    <a:pt x="188" y="1340"/>
                  </a:lnTo>
                  <a:lnTo>
                    <a:pt x="94" y="1527"/>
                  </a:lnTo>
                  <a:lnTo>
                    <a:pt x="23" y="1715"/>
                  </a:lnTo>
                  <a:lnTo>
                    <a:pt x="0" y="1927"/>
                  </a:lnTo>
                  <a:lnTo>
                    <a:pt x="23" y="2115"/>
                  </a:lnTo>
                  <a:lnTo>
                    <a:pt x="94" y="2302"/>
                  </a:lnTo>
                  <a:lnTo>
                    <a:pt x="188" y="2490"/>
                  </a:lnTo>
                  <a:lnTo>
                    <a:pt x="305" y="2655"/>
                  </a:lnTo>
                  <a:lnTo>
                    <a:pt x="470" y="2843"/>
                  </a:lnTo>
                  <a:lnTo>
                    <a:pt x="658" y="2983"/>
                  </a:lnTo>
                  <a:lnTo>
                    <a:pt x="869" y="3148"/>
                  </a:lnTo>
                  <a:lnTo>
                    <a:pt x="1127" y="3289"/>
                  </a:lnTo>
                  <a:lnTo>
                    <a:pt x="1386" y="3406"/>
                  </a:lnTo>
                  <a:lnTo>
                    <a:pt x="1667" y="3524"/>
                  </a:lnTo>
                  <a:lnTo>
                    <a:pt x="1996" y="3618"/>
                  </a:lnTo>
                  <a:lnTo>
                    <a:pt x="2325" y="3688"/>
                  </a:lnTo>
                  <a:lnTo>
                    <a:pt x="2677" y="3758"/>
                  </a:lnTo>
                  <a:lnTo>
                    <a:pt x="3029" y="3805"/>
                  </a:lnTo>
                  <a:lnTo>
                    <a:pt x="3405" y="3829"/>
                  </a:lnTo>
                  <a:lnTo>
                    <a:pt x="4180" y="3829"/>
                  </a:lnTo>
                  <a:lnTo>
                    <a:pt x="4556" y="3805"/>
                  </a:lnTo>
                  <a:lnTo>
                    <a:pt x="4908" y="3758"/>
                  </a:lnTo>
                  <a:lnTo>
                    <a:pt x="5260" y="3688"/>
                  </a:lnTo>
                  <a:lnTo>
                    <a:pt x="5589" y="3618"/>
                  </a:lnTo>
                  <a:lnTo>
                    <a:pt x="5918" y="3524"/>
                  </a:lnTo>
                  <a:lnTo>
                    <a:pt x="6200" y="3406"/>
                  </a:lnTo>
                  <a:lnTo>
                    <a:pt x="6458" y="3289"/>
                  </a:lnTo>
                  <a:lnTo>
                    <a:pt x="6716" y="3148"/>
                  </a:lnTo>
                  <a:lnTo>
                    <a:pt x="6928" y="2983"/>
                  </a:lnTo>
                  <a:lnTo>
                    <a:pt x="7116" y="2843"/>
                  </a:lnTo>
                  <a:lnTo>
                    <a:pt x="7280" y="2655"/>
                  </a:lnTo>
                  <a:lnTo>
                    <a:pt x="7398" y="2490"/>
                  </a:lnTo>
                  <a:lnTo>
                    <a:pt x="7491" y="2302"/>
                  </a:lnTo>
                  <a:lnTo>
                    <a:pt x="7562" y="2115"/>
                  </a:lnTo>
                  <a:lnTo>
                    <a:pt x="7585" y="1927"/>
                  </a:lnTo>
                  <a:lnTo>
                    <a:pt x="7562" y="1715"/>
                  </a:lnTo>
                  <a:lnTo>
                    <a:pt x="7491" y="1527"/>
                  </a:lnTo>
                  <a:lnTo>
                    <a:pt x="7398" y="1340"/>
                  </a:lnTo>
                  <a:lnTo>
                    <a:pt x="7280" y="1175"/>
                  </a:lnTo>
                  <a:lnTo>
                    <a:pt x="7116" y="1011"/>
                  </a:lnTo>
                  <a:lnTo>
                    <a:pt x="6928" y="846"/>
                  </a:lnTo>
                  <a:lnTo>
                    <a:pt x="6716" y="682"/>
                  </a:lnTo>
                  <a:lnTo>
                    <a:pt x="6458" y="565"/>
                  </a:lnTo>
                  <a:lnTo>
                    <a:pt x="6200" y="424"/>
                  </a:lnTo>
                  <a:lnTo>
                    <a:pt x="5918" y="330"/>
                  </a:lnTo>
                  <a:lnTo>
                    <a:pt x="5589" y="236"/>
                  </a:lnTo>
                  <a:lnTo>
                    <a:pt x="5260" y="142"/>
                  </a:lnTo>
                  <a:lnTo>
                    <a:pt x="4908" y="71"/>
                  </a:lnTo>
                  <a:lnTo>
                    <a:pt x="4556" y="24"/>
                  </a:lnTo>
                  <a:lnTo>
                    <a:pt x="418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94" name="Google Shape;1794;p33"/>
          <p:cNvSpPr/>
          <p:nvPr/>
        </p:nvSpPr>
        <p:spPr>
          <a:xfrm>
            <a:off x="5381688" y="265038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5" name="Google Shape;1795;p33"/>
          <p:cNvSpPr/>
          <p:nvPr/>
        </p:nvSpPr>
        <p:spPr>
          <a:xfrm>
            <a:off x="6423488" y="1436850"/>
            <a:ext cx="212400" cy="212400"/>
          </a:xfrm>
          <a:prstGeom prst="star4">
            <a:avLst>
              <a:gd name="adj" fmla="val 125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2" name="Google Shape;1812;p34"/>
          <p:cNvGrpSpPr/>
          <p:nvPr/>
        </p:nvGrpSpPr>
        <p:grpSpPr>
          <a:xfrm>
            <a:off x="3148263" y="4110050"/>
            <a:ext cx="2847475" cy="960750"/>
            <a:chOff x="3178100" y="6174825"/>
            <a:chExt cx="2847475" cy="960750"/>
          </a:xfrm>
        </p:grpSpPr>
        <p:sp>
          <p:nvSpPr>
            <p:cNvPr id="1813" name="Google Shape;1813;p34"/>
            <p:cNvSpPr/>
            <p:nvPr/>
          </p:nvSpPr>
          <p:spPr>
            <a:xfrm>
              <a:off x="3178100" y="6987975"/>
              <a:ext cx="2769600" cy="1476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34"/>
            <p:cNvSpPr/>
            <p:nvPr/>
          </p:nvSpPr>
          <p:spPr>
            <a:xfrm>
              <a:off x="4826700" y="6514750"/>
              <a:ext cx="1198875" cy="552500"/>
            </a:xfrm>
            <a:custGeom>
              <a:avLst/>
              <a:gdLst/>
              <a:ahLst/>
              <a:cxnLst/>
              <a:rect l="l" t="t" r="r" b="b"/>
              <a:pathLst>
                <a:path w="47955" h="22100" extrusionOk="0">
                  <a:moveTo>
                    <a:pt x="17590" y="1"/>
                  </a:moveTo>
                  <a:lnTo>
                    <a:pt x="17284" y="940"/>
                  </a:lnTo>
                  <a:lnTo>
                    <a:pt x="16885" y="2044"/>
                  </a:lnTo>
                  <a:lnTo>
                    <a:pt x="16369" y="3453"/>
                  </a:lnTo>
                  <a:lnTo>
                    <a:pt x="15688" y="5120"/>
                  </a:lnTo>
                  <a:lnTo>
                    <a:pt x="15312" y="6036"/>
                  </a:lnTo>
                  <a:lnTo>
                    <a:pt x="14889" y="6999"/>
                  </a:lnTo>
                  <a:lnTo>
                    <a:pt x="14419" y="7985"/>
                  </a:lnTo>
                  <a:lnTo>
                    <a:pt x="13926" y="8995"/>
                  </a:lnTo>
                  <a:lnTo>
                    <a:pt x="13410" y="10005"/>
                  </a:lnTo>
                  <a:lnTo>
                    <a:pt x="12846" y="11038"/>
                  </a:lnTo>
                  <a:lnTo>
                    <a:pt x="12259" y="12071"/>
                  </a:lnTo>
                  <a:lnTo>
                    <a:pt x="11648" y="13105"/>
                  </a:lnTo>
                  <a:lnTo>
                    <a:pt x="10991" y="14115"/>
                  </a:lnTo>
                  <a:lnTo>
                    <a:pt x="10333" y="15101"/>
                  </a:lnTo>
                  <a:lnTo>
                    <a:pt x="9605" y="16064"/>
                  </a:lnTo>
                  <a:lnTo>
                    <a:pt x="8877" y="16956"/>
                  </a:lnTo>
                  <a:lnTo>
                    <a:pt x="8501" y="17402"/>
                  </a:lnTo>
                  <a:lnTo>
                    <a:pt x="8102" y="17825"/>
                  </a:lnTo>
                  <a:lnTo>
                    <a:pt x="7726" y="18248"/>
                  </a:lnTo>
                  <a:lnTo>
                    <a:pt x="7304" y="18647"/>
                  </a:lnTo>
                  <a:lnTo>
                    <a:pt x="6904" y="19023"/>
                  </a:lnTo>
                  <a:lnTo>
                    <a:pt x="6482" y="19375"/>
                  </a:lnTo>
                  <a:lnTo>
                    <a:pt x="6059" y="19727"/>
                  </a:lnTo>
                  <a:lnTo>
                    <a:pt x="5636" y="20056"/>
                  </a:lnTo>
                  <a:lnTo>
                    <a:pt x="5214" y="20361"/>
                  </a:lnTo>
                  <a:lnTo>
                    <a:pt x="4767" y="20643"/>
                  </a:lnTo>
                  <a:lnTo>
                    <a:pt x="4321" y="20902"/>
                  </a:lnTo>
                  <a:lnTo>
                    <a:pt x="3851" y="21136"/>
                  </a:lnTo>
                  <a:lnTo>
                    <a:pt x="3405" y="21348"/>
                  </a:lnTo>
                  <a:lnTo>
                    <a:pt x="2936" y="21536"/>
                  </a:lnTo>
                  <a:lnTo>
                    <a:pt x="2466" y="21700"/>
                  </a:lnTo>
                  <a:lnTo>
                    <a:pt x="1973" y="21841"/>
                  </a:lnTo>
                  <a:lnTo>
                    <a:pt x="1480" y="21958"/>
                  </a:lnTo>
                  <a:lnTo>
                    <a:pt x="986" y="22029"/>
                  </a:lnTo>
                  <a:lnTo>
                    <a:pt x="493" y="22076"/>
                  </a:lnTo>
                  <a:lnTo>
                    <a:pt x="0" y="22099"/>
                  </a:lnTo>
                  <a:lnTo>
                    <a:pt x="30365" y="22099"/>
                  </a:lnTo>
                  <a:lnTo>
                    <a:pt x="30858" y="22076"/>
                  </a:lnTo>
                  <a:lnTo>
                    <a:pt x="31351" y="22029"/>
                  </a:lnTo>
                  <a:lnTo>
                    <a:pt x="31845" y="21958"/>
                  </a:lnTo>
                  <a:lnTo>
                    <a:pt x="32338" y="21841"/>
                  </a:lnTo>
                  <a:lnTo>
                    <a:pt x="32808" y="21700"/>
                  </a:lnTo>
                  <a:lnTo>
                    <a:pt x="33301" y="21536"/>
                  </a:lnTo>
                  <a:lnTo>
                    <a:pt x="33770" y="21348"/>
                  </a:lnTo>
                  <a:lnTo>
                    <a:pt x="34217" y="21136"/>
                  </a:lnTo>
                  <a:lnTo>
                    <a:pt x="34686" y="20902"/>
                  </a:lnTo>
                  <a:lnTo>
                    <a:pt x="35132" y="20643"/>
                  </a:lnTo>
                  <a:lnTo>
                    <a:pt x="35579" y="20361"/>
                  </a:lnTo>
                  <a:lnTo>
                    <a:pt x="36001" y="20056"/>
                  </a:lnTo>
                  <a:lnTo>
                    <a:pt x="36424" y="19727"/>
                  </a:lnTo>
                  <a:lnTo>
                    <a:pt x="36847" y="19375"/>
                  </a:lnTo>
                  <a:lnTo>
                    <a:pt x="37270" y="19023"/>
                  </a:lnTo>
                  <a:lnTo>
                    <a:pt x="37669" y="18647"/>
                  </a:lnTo>
                  <a:lnTo>
                    <a:pt x="38068" y="18248"/>
                  </a:lnTo>
                  <a:lnTo>
                    <a:pt x="38467" y="17825"/>
                  </a:lnTo>
                  <a:lnTo>
                    <a:pt x="38866" y="17402"/>
                  </a:lnTo>
                  <a:lnTo>
                    <a:pt x="39242" y="16956"/>
                  </a:lnTo>
                  <a:lnTo>
                    <a:pt x="39970" y="16064"/>
                  </a:lnTo>
                  <a:lnTo>
                    <a:pt x="40675" y="15101"/>
                  </a:lnTo>
                  <a:lnTo>
                    <a:pt x="41356" y="14115"/>
                  </a:lnTo>
                  <a:lnTo>
                    <a:pt x="42013" y="13105"/>
                  </a:lnTo>
                  <a:lnTo>
                    <a:pt x="42624" y="12071"/>
                  </a:lnTo>
                  <a:lnTo>
                    <a:pt x="43211" y="11038"/>
                  </a:lnTo>
                  <a:lnTo>
                    <a:pt x="43775" y="10005"/>
                  </a:lnTo>
                  <a:lnTo>
                    <a:pt x="44291" y="8995"/>
                  </a:lnTo>
                  <a:lnTo>
                    <a:pt x="44784" y="7985"/>
                  </a:lnTo>
                  <a:lnTo>
                    <a:pt x="45231" y="6999"/>
                  </a:lnTo>
                  <a:lnTo>
                    <a:pt x="45653" y="6036"/>
                  </a:lnTo>
                  <a:lnTo>
                    <a:pt x="46053" y="5120"/>
                  </a:lnTo>
                  <a:lnTo>
                    <a:pt x="46734" y="3453"/>
                  </a:lnTo>
                  <a:lnTo>
                    <a:pt x="47250" y="2044"/>
                  </a:lnTo>
                  <a:lnTo>
                    <a:pt x="47626" y="940"/>
                  </a:lnTo>
                  <a:lnTo>
                    <a:pt x="47955" y="1"/>
                  </a:lnTo>
                  <a:lnTo>
                    <a:pt x="45912" y="165"/>
                  </a:lnTo>
                  <a:lnTo>
                    <a:pt x="43892" y="306"/>
                  </a:lnTo>
                  <a:lnTo>
                    <a:pt x="41872" y="423"/>
                  </a:lnTo>
                  <a:lnTo>
                    <a:pt x="39900" y="541"/>
                  </a:lnTo>
                  <a:lnTo>
                    <a:pt x="37927" y="611"/>
                  </a:lnTo>
                  <a:lnTo>
                    <a:pt x="36001" y="658"/>
                  </a:lnTo>
                  <a:lnTo>
                    <a:pt x="34076" y="682"/>
                  </a:lnTo>
                  <a:lnTo>
                    <a:pt x="32173" y="705"/>
                  </a:lnTo>
                  <a:lnTo>
                    <a:pt x="30271" y="682"/>
                  </a:lnTo>
                  <a:lnTo>
                    <a:pt x="28416" y="658"/>
                  </a:lnTo>
                  <a:lnTo>
                    <a:pt x="26561" y="588"/>
                  </a:lnTo>
                  <a:lnTo>
                    <a:pt x="24729" y="517"/>
                  </a:lnTo>
                  <a:lnTo>
                    <a:pt x="22921" y="423"/>
                  </a:lnTo>
                  <a:lnTo>
                    <a:pt x="21136" y="306"/>
                  </a:lnTo>
                  <a:lnTo>
                    <a:pt x="19351" y="165"/>
                  </a:lnTo>
                  <a:lnTo>
                    <a:pt x="175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34"/>
            <p:cNvSpPr/>
            <p:nvPr/>
          </p:nvSpPr>
          <p:spPr>
            <a:xfrm>
              <a:off x="5309300" y="6579925"/>
              <a:ext cx="590650" cy="16450"/>
            </a:xfrm>
            <a:custGeom>
              <a:avLst/>
              <a:gdLst/>
              <a:ahLst/>
              <a:cxnLst/>
              <a:rect l="l" t="t" r="r" b="b"/>
              <a:pathLst>
                <a:path w="23626" h="658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8294" y="634"/>
                  </a:lnTo>
                  <a:lnTo>
                    <a:pt x="23414" y="658"/>
                  </a:lnTo>
                  <a:lnTo>
                    <a:pt x="23508" y="634"/>
                  </a:lnTo>
                  <a:lnTo>
                    <a:pt x="23578" y="587"/>
                  </a:lnTo>
                  <a:lnTo>
                    <a:pt x="23625" y="493"/>
                  </a:lnTo>
                  <a:lnTo>
                    <a:pt x="23625" y="400"/>
                  </a:lnTo>
                  <a:lnTo>
                    <a:pt x="23625" y="306"/>
                  </a:lnTo>
                  <a:lnTo>
                    <a:pt x="23578" y="212"/>
                  </a:lnTo>
                  <a:lnTo>
                    <a:pt x="23508" y="165"/>
                  </a:lnTo>
                  <a:lnTo>
                    <a:pt x="23414" y="141"/>
                  </a:lnTo>
                  <a:lnTo>
                    <a:pt x="5331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34"/>
            <p:cNvSpPr/>
            <p:nvPr/>
          </p:nvSpPr>
          <p:spPr>
            <a:xfrm>
              <a:off x="5291100" y="6641575"/>
              <a:ext cx="508450" cy="13525"/>
            </a:xfrm>
            <a:custGeom>
              <a:avLst/>
              <a:gdLst/>
              <a:ahLst/>
              <a:cxnLst/>
              <a:rect l="l" t="t" r="r" b="b"/>
              <a:pathLst>
                <a:path w="20338" h="541" extrusionOk="0">
                  <a:moveTo>
                    <a:pt x="235" y="0"/>
                  </a:moveTo>
                  <a:lnTo>
                    <a:pt x="141" y="24"/>
                  </a:lnTo>
                  <a:lnTo>
                    <a:pt x="47" y="94"/>
                  </a:lnTo>
                  <a:lnTo>
                    <a:pt x="24" y="165"/>
                  </a:lnTo>
                  <a:lnTo>
                    <a:pt x="0" y="258"/>
                  </a:lnTo>
                  <a:lnTo>
                    <a:pt x="24" y="376"/>
                  </a:lnTo>
                  <a:lnTo>
                    <a:pt x="47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20103" y="540"/>
                  </a:lnTo>
                  <a:lnTo>
                    <a:pt x="20220" y="517"/>
                  </a:lnTo>
                  <a:lnTo>
                    <a:pt x="20290" y="446"/>
                  </a:lnTo>
                  <a:lnTo>
                    <a:pt x="20337" y="376"/>
                  </a:lnTo>
                  <a:lnTo>
                    <a:pt x="20337" y="258"/>
                  </a:lnTo>
                  <a:lnTo>
                    <a:pt x="20337" y="165"/>
                  </a:lnTo>
                  <a:lnTo>
                    <a:pt x="20290" y="94"/>
                  </a:lnTo>
                  <a:lnTo>
                    <a:pt x="20220" y="24"/>
                  </a:lnTo>
                  <a:lnTo>
                    <a:pt x="201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34"/>
            <p:cNvSpPr/>
            <p:nvPr/>
          </p:nvSpPr>
          <p:spPr>
            <a:xfrm>
              <a:off x="5275825" y="6702625"/>
              <a:ext cx="455025" cy="14125"/>
            </a:xfrm>
            <a:custGeom>
              <a:avLst/>
              <a:gdLst/>
              <a:ahLst/>
              <a:cxnLst/>
              <a:rect l="l" t="t" r="r" b="b"/>
              <a:pathLst>
                <a:path w="18201" h="565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7"/>
                  </a:lnTo>
                  <a:lnTo>
                    <a:pt x="141" y="517"/>
                  </a:lnTo>
                  <a:lnTo>
                    <a:pt x="235" y="541"/>
                  </a:lnTo>
                  <a:lnTo>
                    <a:pt x="14021" y="564"/>
                  </a:lnTo>
                  <a:lnTo>
                    <a:pt x="17966" y="564"/>
                  </a:lnTo>
                  <a:lnTo>
                    <a:pt x="18083" y="541"/>
                  </a:lnTo>
                  <a:lnTo>
                    <a:pt x="18154" y="494"/>
                  </a:lnTo>
                  <a:lnTo>
                    <a:pt x="18201" y="400"/>
                  </a:lnTo>
                  <a:lnTo>
                    <a:pt x="18201" y="306"/>
                  </a:lnTo>
                  <a:lnTo>
                    <a:pt x="18201" y="212"/>
                  </a:lnTo>
                  <a:lnTo>
                    <a:pt x="18154" y="141"/>
                  </a:lnTo>
                  <a:lnTo>
                    <a:pt x="18083" y="71"/>
                  </a:lnTo>
                  <a:lnTo>
                    <a:pt x="17966" y="47"/>
                  </a:lnTo>
                  <a:lnTo>
                    <a:pt x="4181" y="24"/>
                  </a:lnTo>
                  <a:lnTo>
                    <a:pt x="2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34"/>
            <p:cNvSpPr/>
            <p:nvPr/>
          </p:nvSpPr>
          <p:spPr>
            <a:xfrm>
              <a:off x="5251750" y="6768975"/>
              <a:ext cx="366375" cy="14100"/>
            </a:xfrm>
            <a:custGeom>
              <a:avLst/>
              <a:gdLst/>
              <a:ahLst/>
              <a:cxnLst/>
              <a:rect l="l" t="t" r="r" b="b"/>
              <a:pathLst>
                <a:path w="14655" h="564" extrusionOk="0">
                  <a:moveTo>
                    <a:pt x="212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12" y="517"/>
                  </a:lnTo>
                  <a:lnTo>
                    <a:pt x="14420" y="564"/>
                  </a:lnTo>
                  <a:lnTo>
                    <a:pt x="14537" y="540"/>
                  </a:lnTo>
                  <a:lnTo>
                    <a:pt x="14608" y="470"/>
                  </a:lnTo>
                  <a:lnTo>
                    <a:pt x="14655" y="376"/>
                  </a:lnTo>
                  <a:lnTo>
                    <a:pt x="14655" y="282"/>
                  </a:lnTo>
                  <a:lnTo>
                    <a:pt x="14655" y="188"/>
                  </a:lnTo>
                  <a:lnTo>
                    <a:pt x="14608" y="118"/>
                  </a:lnTo>
                  <a:lnTo>
                    <a:pt x="14537" y="47"/>
                  </a:lnTo>
                  <a:lnTo>
                    <a:pt x="14420" y="24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34"/>
            <p:cNvSpPr/>
            <p:nvPr/>
          </p:nvSpPr>
          <p:spPr>
            <a:xfrm>
              <a:off x="5225325" y="6826500"/>
              <a:ext cx="537825" cy="17050"/>
            </a:xfrm>
            <a:custGeom>
              <a:avLst/>
              <a:gdLst/>
              <a:ahLst/>
              <a:cxnLst/>
              <a:rect l="l" t="t" r="r" b="b"/>
              <a:pathLst>
                <a:path w="21513" h="682" extrusionOk="0">
                  <a:moveTo>
                    <a:pt x="236" y="1"/>
                  </a:moveTo>
                  <a:lnTo>
                    <a:pt x="142" y="24"/>
                  </a:lnTo>
                  <a:lnTo>
                    <a:pt x="71" y="95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517"/>
                  </a:lnTo>
                  <a:lnTo>
                    <a:pt x="236" y="541"/>
                  </a:lnTo>
                  <a:lnTo>
                    <a:pt x="16651" y="658"/>
                  </a:lnTo>
                  <a:lnTo>
                    <a:pt x="21278" y="682"/>
                  </a:lnTo>
                  <a:lnTo>
                    <a:pt x="21371" y="658"/>
                  </a:lnTo>
                  <a:lnTo>
                    <a:pt x="21442" y="588"/>
                  </a:lnTo>
                  <a:lnTo>
                    <a:pt x="21489" y="517"/>
                  </a:lnTo>
                  <a:lnTo>
                    <a:pt x="21512" y="423"/>
                  </a:lnTo>
                  <a:lnTo>
                    <a:pt x="21489" y="329"/>
                  </a:lnTo>
                  <a:lnTo>
                    <a:pt x="21442" y="236"/>
                  </a:lnTo>
                  <a:lnTo>
                    <a:pt x="21371" y="189"/>
                  </a:lnTo>
                  <a:lnTo>
                    <a:pt x="21278" y="165"/>
                  </a:lnTo>
                  <a:lnTo>
                    <a:pt x="486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34"/>
            <p:cNvSpPr/>
            <p:nvPr/>
          </p:nvSpPr>
          <p:spPr>
            <a:xfrm>
              <a:off x="5193625" y="6882275"/>
              <a:ext cx="409250" cy="18225"/>
            </a:xfrm>
            <a:custGeom>
              <a:avLst/>
              <a:gdLst/>
              <a:ahLst/>
              <a:cxnLst/>
              <a:rect l="l" t="t" r="r" b="b"/>
              <a:pathLst>
                <a:path w="16370" h="729" extrusionOk="0">
                  <a:moveTo>
                    <a:pt x="236" y="1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3"/>
                  </a:lnTo>
                  <a:lnTo>
                    <a:pt x="48" y="447"/>
                  </a:lnTo>
                  <a:lnTo>
                    <a:pt x="118" y="494"/>
                  </a:lnTo>
                  <a:lnTo>
                    <a:pt x="236" y="517"/>
                  </a:lnTo>
                  <a:lnTo>
                    <a:pt x="12588" y="682"/>
                  </a:lnTo>
                  <a:lnTo>
                    <a:pt x="16134" y="729"/>
                  </a:lnTo>
                  <a:lnTo>
                    <a:pt x="16252" y="705"/>
                  </a:lnTo>
                  <a:lnTo>
                    <a:pt x="16322" y="635"/>
                  </a:lnTo>
                  <a:lnTo>
                    <a:pt x="16369" y="564"/>
                  </a:lnTo>
                  <a:lnTo>
                    <a:pt x="16369" y="470"/>
                  </a:lnTo>
                  <a:lnTo>
                    <a:pt x="16369" y="353"/>
                  </a:lnTo>
                  <a:lnTo>
                    <a:pt x="16322" y="283"/>
                  </a:lnTo>
                  <a:lnTo>
                    <a:pt x="16252" y="212"/>
                  </a:lnTo>
                  <a:lnTo>
                    <a:pt x="16134" y="189"/>
                  </a:lnTo>
                  <a:lnTo>
                    <a:pt x="3782" y="4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34"/>
            <p:cNvSpPr/>
            <p:nvPr/>
          </p:nvSpPr>
          <p:spPr>
            <a:xfrm>
              <a:off x="5161350" y="6935125"/>
              <a:ext cx="502575" cy="18225"/>
            </a:xfrm>
            <a:custGeom>
              <a:avLst/>
              <a:gdLst/>
              <a:ahLst/>
              <a:cxnLst/>
              <a:rect l="l" t="t" r="r" b="b"/>
              <a:pathLst>
                <a:path w="20103" h="729" extrusionOk="0">
                  <a:moveTo>
                    <a:pt x="235" y="0"/>
                  </a:moveTo>
                  <a:lnTo>
                    <a:pt x="141" y="24"/>
                  </a:lnTo>
                  <a:lnTo>
                    <a:pt x="71" y="94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76"/>
                  </a:lnTo>
                  <a:lnTo>
                    <a:pt x="71" y="446"/>
                  </a:lnTo>
                  <a:lnTo>
                    <a:pt x="141" y="517"/>
                  </a:lnTo>
                  <a:lnTo>
                    <a:pt x="235" y="540"/>
                  </a:lnTo>
                  <a:lnTo>
                    <a:pt x="15547" y="681"/>
                  </a:lnTo>
                  <a:lnTo>
                    <a:pt x="19868" y="728"/>
                  </a:lnTo>
                  <a:lnTo>
                    <a:pt x="19985" y="705"/>
                  </a:lnTo>
                  <a:lnTo>
                    <a:pt x="20056" y="658"/>
                  </a:lnTo>
                  <a:lnTo>
                    <a:pt x="20079" y="564"/>
                  </a:lnTo>
                  <a:lnTo>
                    <a:pt x="20103" y="470"/>
                  </a:lnTo>
                  <a:lnTo>
                    <a:pt x="20079" y="376"/>
                  </a:lnTo>
                  <a:lnTo>
                    <a:pt x="20056" y="282"/>
                  </a:lnTo>
                  <a:lnTo>
                    <a:pt x="19985" y="235"/>
                  </a:lnTo>
                  <a:lnTo>
                    <a:pt x="19868" y="212"/>
                  </a:lnTo>
                  <a:lnTo>
                    <a:pt x="4579" y="47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34"/>
            <p:cNvSpPr/>
            <p:nvPr/>
          </p:nvSpPr>
          <p:spPr>
            <a:xfrm>
              <a:off x="4028825" y="6174825"/>
              <a:ext cx="1557025" cy="892425"/>
            </a:xfrm>
            <a:custGeom>
              <a:avLst/>
              <a:gdLst/>
              <a:ahLst/>
              <a:cxnLst/>
              <a:rect l="l" t="t" r="r" b="b"/>
              <a:pathLst>
                <a:path w="62281" h="35697" extrusionOk="0">
                  <a:moveTo>
                    <a:pt x="0" y="0"/>
                  </a:moveTo>
                  <a:lnTo>
                    <a:pt x="587" y="24"/>
                  </a:lnTo>
                  <a:lnTo>
                    <a:pt x="1174" y="118"/>
                  </a:lnTo>
                  <a:lnTo>
                    <a:pt x="1738" y="235"/>
                  </a:lnTo>
                  <a:lnTo>
                    <a:pt x="2325" y="399"/>
                  </a:lnTo>
                  <a:lnTo>
                    <a:pt x="2889" y="634"/>
                  </a:lnTo>
                  <a:lnTo>
                    <a:pt x="3429" y="893"/>
                  </a:lnTo>
                  <a:lnTo>
                    <a:pt x="3992" y="1198"/>
                  </a:lnTo>
                  <a:lnTo>
                    <a:pt x="4533" y="1550"/>
                  </a:lnTo>
                  <a:lnTo>
                    <a:pt x="5096" y="1926"/>
                  </a:lnTo>
                  <a:lnTo>
                    <a:pt x="5636" y="2349"/>
                  </a:lnTo>
                  <a:lnTo>
                    <a:pt x="6153" y="2795"/>
                  </a:lnTo>
                  <a:lnTo>
                    <a:pt x="6693" y="3288"/>
                  </a:lnTo>
                  <a:lnTo>
                    <a:pt x="7210" y="3828"/>
                  </a:lnTo>
                  <a:lnTo>
                    <a:pt x="7750" y="4392"/>
                  </a:lnTo>
                  <a:lnTo>
                    <a:pt x="8266" y="4979"/>
                  </a:lnTo>
                  <a:lnTo>
                    <a:pt x="8783" y="5589"/>
                  </a:lnTo>
                  <a:lnTo>
                    <a:pt x="9276" y="6223"/>
                  </a:lnTo>
                  <a:lnTo>
                    <a:pt x="9793" y="6881"/>
                  </a:lnTo>
                  <a:lnTo>
                    <a:pt x="10286" y="7562"/>
                  </a:lnTo>
                  <a:lnTo>
                    <a:pt x="10803" y="8290"/>
                  </a:lnTo>
                  <a:lnTo>
                    <a:pt x="11789" y="9746"/>
                  </a:lnTo>
                  <a:lnTo>
                    <a:pt x="12775" y="11296"/>
                  </a:lnTo>
                  <a:lnTo>
                    <a:pt x="13738" y="12893"/>
                  </a:lnTo>
                  <a:lnTo>
                    <a:pt x="14701" y="14513"/>
                  </a:lnTo>
                  <a:lnTo>
                    <a:pt x="15664" y="16181"/>
                  </a:lnTo>
                  <a:lnTo>
                    <a:pt x="16603" y="17848"/>
                  </a:lnTo>
                  <a:lnTo>
                    <a:pt x="18506" y="21183"/>
                  </a:lnTo>
                  <a:lnTo>
                    <a:pt x="19445" y="22803"/>
                  </a:lnTo>
                  <a:lnTo>
                    <a:pt x="20361" y="24400"/>
                  </a:lnTo>
                  <a:lnTo>
                    <a:pt x="21300" y="25927"/>
                  </a:lnTo>
                  <a:lnTo>
                    <a:pt x="22240" y="27406"/>
                  </a:lnTo>
                  <a:lnTo>
                    <a:pt x="23179" y="28815"/>
                  </a:lnTo>
                  <a:lnTo>
                    <a:pt x="23649" y="29473"/>
                  </a:lnTo>
                  <a:lnTo>
                    <a:pt x="24118" y="30107"/>
                  </a:lnTo>
                  <a:lnTo>
                    <a:pt x="24588" y="30718"/>
                  </a:lnTo>
                  <a:lnTo>
                    <a:pt x="25058" y="31305"/>
                  </a:lnTo>
                  <a:lnTo>
                    <a:pt x="25551" y="31868"/>
                  </a:lnTo>
                  <a:lnTo>
                    <a:pt x="26021" y="32385"/>
                  </a:lnTo>
                  <a:lnTo>
                    <a:pt x="26490" y="32878"/>
                  </a:lnTo>
                  <a:lnTo>
                    <a:pt x="26983" y="33348"/>
                  </a:lnTo>
                  <a:lnTo>
                    <a:pt x="27453" y="33771"/>
                  </a:lnTo>
                  <a:lnTo>
                    <a:pt x="27946" y="34146"/>
                  </a:lnTo>
                  <a:lnTo>
                    <a:pt x="28439" y="34499"/>
                  </a:lnTo>
                  <a:lnTo>
                    <a:pt x="28909" y="34804"/>
                  </a:lnTo>
                  <a:lnTo>
                    <a:pt x="29402" y="35062"/>
                  </a:lnTo>
                  <a:lnTo>
                    <a:pt x="29895" y="35297"/>
                  </a:lnTo>
                  <a:lnTo>
                    <a:pt x="30389" y="35461"/>
                  </a:lnTo>
                  <a:lnTo>
                    <a:pt x="30905" y="35579"/>
                  </a:lnTo>
                  <a:lnTo>
                    <a:pt x="31398" y="35673"/>
                  </a:lnTo>
                  <a:lnTo>
                    <a:pt x="31915" y="35696"/>
                  </a:lnTo>
                  <a:lnTo>
                    <a:pt x="62280" y="35696"/>
                  </a:lnTo>
                  <a:lnTo>
                    <a:pt x="61764" y="35673"/>
                  </a:lnTo>
                  <a:lnTo>
                    <a:pt x="61270" y="35579"/>
                  </a:lnTo>
                  <a:lnTo>
                    <a:pt x="60754" y="35461"/>
                  </a:lnTo>
                  <a:lnTo>
                    <a:pt x="60261" y="35297"/>
                  </a:lnTo>
                  <a:lnTo>
                    <a:pt x="59767" y="35062"/>
                  </a:lnTo>
                  <a:lnTo>
                    <a:pt x="59274" y="34804"/>
                  </a:lnTo>
                  <a:lnTo>
                    <a:pt x="58781" y="34499"/>
                  </a:lnTo>
                  <a:lnTo>
                    <a:pt x="58311" y="34146"/>
                  </a:lnTo>
                  <a:lnTo>
                    <a:pt x="57818" y="33771"/>
                  </a:lnTo>
                  <a:lnTo>
                    <a:pt x="57348" y="33348"/>
                  </a:lnTo>
                  <a:lnTo>
                    <a:pt x="56855" y="32878"/>
                  </a:lnTo>
                  <a:lnTo>
                    <a:pt x="56386" y="32385"/>
                  </a:lnTo>
                  <a:lnTo>
                    <a:pt x="55892" y="31868"/>
                  </a:lnTo>
                  <a:lnTo>
                    <a:pt x="55423" y="31305"/>
                  </a:lnTo>
                  <a:lnTo>
                    <a:pt x="54953" y="30718"/>
                  </a:lnTo>
                  <a:lnTo>
                    <a:pt x="54483" y="30107"/>
                  </a:lnTo>
                  <a:lnTo>
                    <a:pt x="54014" y="29473"/>
                  </a:lnTo>
                  <a:lnTo>
                    <a:pt x="53544" y="28815"/>
                  </a:lnTo>
                  <a:lnTo>
                    <a:pt x="52605" y="27406"/>
                  </a:lnTo>
                  <a:lnTo>
                    <a:pt x="51665" y="25927"/>
                  </a:lnTo>
                  <a:lnTo>
                    <a:pt x="50726" y="24400"/>
                  </a:lnTo>
                  <a:lnTo>
                    <a:pt x="49787" y="22803"/>
                  </a:lnTo>
                  <a:lnTo>
                    <a:pt x="48847" y="21183"/>
                  </a:lnTo>
                  <a:lnTo>
                    <a:pt x="46968" y="17848"/>
                  </a:lnTo>
                  <a:lnTo>
                    <a:pt x="46029" y="16181"/>
                  </a:lnTo>
                  <a:lnTo>
                    <a:pt x="45066" y="14513"/>
                  </a:lnTo>
                  <a:lnTo>
                    <a:pt x="44103" y="12893"/>
                  </a:lnTo>
                  <a:lnTo>
                    <a:pt x="43141" y="11296"/>
                  </a:lnTo>
                  <a:lnTo>
                    <a:pt x="42154" y="9746"/>
                  </a:lnTo>
                  <a:lnTo>
                    <a:pt x="41168" y="8290"/>
                  </a:lnTo>
                  <a:lnTo>
                    <a:pt x="40651" y="7562"/>
                  </a:lnTo>
                  <a:lnTo>
                    <a:pt x="40158" y="6881"/>
                  </a:lnTo>
                  <a:lnTo>
                    <a:pt x="39641" y="6223"/>
                  </a:lnTo>
                  <a:lnTo>
                    <a:pt x="39125" y="5589"/>
                  </a:lnTo>
                  <a:lnTo>
                    <a:pt x="38632" y="4979"/>
                  </a:lnTo>
                  <a:lnTo>
                    <a:pt x="38091" y="4392"/>
                  </a:lnTo>
                  <a:lnTo>
                    <a:pt x="37575" y="3828"/>
                  </a:lnTo>
                  <a:lnTo>
                    <a:pt x="37058" y="3288"/>
                  </a:lnTo>
                  <a:lnTo>
                    <a:pt x="36518" y="2795"/>
                  </a:lnTo>
                  <a:lnTo>
                    <a:pt x="35978" y="2349"/>
                  </a:lnTo>
                  <a:lnTo>
                    <a:pt x="35438" y="1926"/>
                  </a:lnTo>
                  <a:lnTo>
                    <a:pt x="34898" y="1550"/>
                  </a:lnTo>
                  <a:lnTo>
                    <a:pt x="34357" y="1198"/>
                  </a:lnTo>
                  <a:lnTo>
                    <a:pt x="33794" y="893"/>
                  </a:lnTo>
                  <a:lnTo>
                    <a:pt x="33230" y="634"/>
                  </a:lnTo>
                  <a:lnTo>
                    <a:pt x="32667" y="399"/>
                  </a:lnTo>
                  <a:lnTo>
                    <a:pt x="32103" y="235"/>
                  </a:lnTo>
                  <a:lnTo>
                    <a:pt x="31539" y="118"/>
                  </a:lnTo>
                  <a:lnTo>
                    <a:pt x="30952" y="24"/>
                  </a:lnTo>
                  <a:lnTo>
                    <a:pt x="3036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34"/>
            <p:cNvSpPr/>
            <p:nvPr/>
          </p:nvSpPr>
          <p:spPr>
            <a:xfrm>
              <a:off x="3364800" y="6174825"/>
              <a:ext cx="1423175" cy="892425"/>
            </a:xfrm>
            <a:custGeom>
              <a:avLst/>
              <a:gdLst/>
              <a:ahLst/>
              <a:cxnLst/>
              <a:rect l="l" t="t" r="r" b="b"/>
              <a:pathLst>
                <a:path w="56927" h="35697" extrusionOk="0">
                  <a:moveTo>
                    <a:pt x="26561" y="0"/>
                  </a:moveTo>
                  <a:lnTo>
                    <a:pt x="25974" y="24"/>
                  </a:lnTo>
                  <a:lnTo>
                    <a:pt x="25387" y="118"/>
                  </a:lnTo>
                  <a:lnTo>
                    <a:pt x="24776" y="235"/>
                  </a:lnTo>
                  <a:lnTo>
                    <a:pt x="24189" y="399"/>
                  </a:lnTo>
                  <a:lnTo>
                    <a:pt x="23602" y="634"/>
                  </a:lnTo>
                  <a:lnTo>
                    <a:pt x="22991" y="893"/>
                  </a:lnTo>
                  <a:lnTo>
                    <a:pt x="22404" y="1198"/>
                  </a:lnTo>
                  <a:lnTo>
                    <a:pt x="21817" y="1550"/>
                  </a:lnTo>
                  <a:lnTo>
                    <a:pt x="21207" y="1926"/>
                  </a:lnTo>
                  <a:lnTo>
                    <a:pt x="20620" y="2349"/>
                  </a:lnTo>
                  <a:lnTo>
                    <a:pt x="20032" y="2795"/>
                  </a:lnTo>
                  <a:lnTo>
                    <a:pt x="19445" y="3288"/>
                  </a:lnTo>
                  <a:lnTo>
                    <a:pt x="18858" y="3828"/>
                  </a:lnTo>
                  <a:lnTo>
                    <a:pt x="18271" y="4392"/>
                  </a:lnTo>
                  <a:lnTo>
                    <a:pt x="17684" y="4979"/>
                  </a:lnTo>
                  <a:lnTo>
                    <a:pt x="17097" y="5589"/>
                  </a:lnTo>
                  <a:lnTo>
                    <a:pt x="16533" y="6223"/>
                  </a:lnTo>
                  <a:lnTo>
                    <a:pt x="15946" y="6881"/>
                  </a:lnTo>
                  <a:lnTo>
                    <a:pt x="15383" y="7562"/>
                  </a:lnTo>
                  <a:lnTo>
                    <a:pt x="14819" y="8290"/>
                  </a:lnTo>
                  <a:lnTo>
                    <a:pt x="14255" y="9018"/>
                  </a:lnTo>
                  <a:lnTo>
                    <a:pt x="13715" y="9746"/>
                  </a:lnTo>
                  <a:lnTo>
                    <a:pt x="12635" y="11296"/>
                  </a:lnTo>
                  <a:lnTo>
                    <a:pt x="11555" y="12893"/>
                  </a:lnTo>
                  <a:lnTo>
                    <a:pt x="10521" y="14513"/>
                  </a:lnTo>
                  <a:lnTo>
                    <a:pt x="9535" y="16181"/>
                  </a:lnTo>
                  <a:lnTo>
                    <a:pt x="8572" y="17848"/>
                  </a:lnTo>
                  <a:lnTo>
                    <a:pt x="7633" y="19516"/>
                  </a:lnTo>
                  <a:lnTo>
                    <a:pt x="6740" y="21183"/>
                  </a:lnTo>
                  <a:lnTo>
                    <a:pt x="5895" y="22803"/>
                  </a:lnTo>
                  <a:lnTo>
                    <a:pt x="5096" y="24400"/>
                  </a:lnTo>
                  <a:lnTo>
                    <a:pt x="4345" y="25927"/>
                  </a:lnTo>
                  <a:lnTo>
                    <a:pt x="3640" y="27406"/>
                  </a:lnTo>
                  <a:lnTo>
                    <a:pt x="2396" y="30107"/>
                  </a:lnTo>
                  <a:lnTo>
                    <a:pt x="1386" y="32385"/>
                  </a:lnTo>
                  <a:lnTo>
                    <a:pt x="634" y="34146"/>
                  </a:lnTo>
                  <a:lnTo>
                    <a:pt x="0" y="35696"/>
                  </a:lnTo>
                  <a:lnTo>
                    <a:pt x="0" y="35696"/>
                  </a:lnTo>
                  <a:lnTo>
                    <a:pt x="1926" y="35532"/>
                  </a:lnTo>
                  <a:lnTo>
                    <a:pt x="3828" y="35414"/>
                  </a:lnTo>
                  <a:lnTo>
                    <a:pt x="5754" y="35297"/>
                  </a:lnTo>
                  <a:lnTo>
                    <a:pt x="7656" y="35227"/>
                  </a:lnTo>
                  <a:lnTo>
                    <a:pt x="9558" y="35156"/>
                  </a:lnTo>
                  <a:lnTo>
                    <a:pt x="11461" y="35109"/>
                  </a:lnTo>
                  <a:lnTo>
                    <a:pt x="13363" y="35062"/>
                  </a:lnTo>
                  <a:lnTo>
                    <a:pt x="17167" y="35062"/>
                  </a:lnTo>
                  <a:lnTo>
                    <a:pt x="19046" y="35086"/>
                  </a:lnTo>
                  <a:lnTo>
                    <a:pt x="20948" y="35133"/>
                  </a:lnTo>
                  <a:lnTo>
                    <a:pt x="22827" y="35203"/>
                  </a:lnTo>
                  <a:lnTo>
                    <a:pt x="24729" y="35297"/>
                  </a:lnTo>
                  <a:lnTo>
                    <a:pt x="26608" y="35414"/>
                  </a:lnTo>
                  <a:lnTo>
                    <a:pt x="28487" y="35532"/>
                  </a:lnTo>
                  <a:lnTo>
                    <a:pt x="30365" y="35696"/>
                  </a:lnTo>
                  <a:lnTo>
                    <a:pt x="31000" y="34146"/>
                  </a:lnTo>
                  <a:lnTo>
                    <a:pt x="31751" y="32385"/>
                  </a:lnTo>
                  <a:lnTo>
                    <a:pt x="32737" y="30107"/>
                  </a:lnTo>
                  <a:lnTo>
                    <a:pt x="33982" y="27406"/>
                  </a:lnTo>
                  <a:lnTo>
                    <a:pt x="34687" y="25927"/>
                  </a:lnTo>
                  <a:lnTo>
                    <a:pt x="35462" y="24400"/>
                  </a:lnTo>
                  <a:lnTo>
                    <a:pt x="36260" y="22803"/>
                  </a:lnTo>
                  <a:lnTo>
                    <a:pt x="37105" y="21183"/>
                  </a:lnTo>
                  <a:lnTo>
                    <a:pt x="37998" y="19516"/>
                  </a:lnTo>
                  <a:lnTo>
                    <a:pt x="38914" y="17848"/>
                  </a:lnTo>
                  <a:lnTo>
                    <a:pt x="39900" y="16181"/>
                  </a:lnTo>
                  <a:lnTo>
                    <a:pt x="40886" y="14513"/>
                  </a:lnTo>
                  <a:lnTo>
                    <a:pt x="41920" y="12893"/>
                  </a:lnTo>
                  <a:lnTo>
                    <a:pt x="42977" y="11296"/>
                  </a:lnTo>
                  <a:lnTo>
                    <a:pt x="44080" y="9746"/>
                  </a:lnTo>
                  <a:lnTo>
                    <a:pt x="44620" y="9018"/>
                  </a:lnTo>
                  <a:lnTo>
                    <a:pt x="45184" y="8290"/>
                  </a:lnTo>
                  <a:lnTo>
                    <a:pt x="45748" y="7562"/>
                  </a:lnTo>
                  <a:lnTo>
                    <a:pt x="46311" y="6881"/>
                  </a:lnTo>
                  <a:lnTo>
                    <a:pt x="46898" y="6223"/>
                  </a:lnTo>
                  <a:lnTo>
                    <a:pt x="47462" y="5589"/>
                  </a:lnTo>
                  <a:lnTo>
                    <a:pt x="48049" y="4979"/>
                  </a:lnTo>
                  <a:lnTo>
                    <a:pt x="48613" y="4392"/>
                  </a:lnTo>
                  <a:lnTo>
                    <a:pt x="49200" y="3828"/>
                  </a:lnTo>
                  <a:lnTo>
                    <a:pt x="49787" y="3288"/>
                  </a:lnTo>
                  <a:lnTo>
                    <a:pt x="50398" y="2795"/>
                  </a:lnTo>
                  <a:lnTo>
                    <a:pt x="50985" y="2349"/>
                  </a:lnTo>
                  <a:lnTo>
                    <a:pt x="51572" y="1926"/>
                  </a:lnTo>
                  <a:lnTo>
                    <a:pt x="52159" y="1550"/>
                  </a:lnTo>
                  <a:lnTo>
                    <a:pt x="52769" y="1198"/>
                  </a:lnTo>
                  <a:lnTo>
                    <a:pt x="53357" y="893"/>
                  </a:lnTo>
                  <a:lnTo>
                    <a:pt x="53944" y="634"/>
                  </a:lnTo>
                  <a:lnTo>
                    <a:pt x="54554" y="399"/>
                  </a:lnTo>
                  <a:lnTo>
                    <a:pt x="55141" y="235"/>
                  </a:lnTo>
                  <a:lnTo>
                    <a:pt x="55728" y="118"/>
                  </a:lnTo>
                  <a:lnTo>
                    <a:pt x="56339" y="24"/>
                  </a:lnTo>
                  <a:lnTo>
                    <a:pt x="569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34"/>
            <p:cNvSpPr/>
            <p:nvPr/>
          </p:nvSpPr>
          <p:spPr>
            <a:xfrm>
              <a:off x="3924900" y="6264650"/>
              <a:ext cx="569525" cy="12925"/>
            </a:xfrm>
            <a:custGeom>
              <a:avLst/>
              <a:gdLst/>
              <a:ahLst/>
              <a:cxnLst/>
              <a:rect l="l" t="t" r="r" b="b"/>
              <a:pathLst>
                <a:path w="22781" h="517" extrusionOk="0">
                  <a:moveTo>
                    <a:pt x="235" y="0"/>
                  </a:moveTo>
                  <a:lnTo>
                    <a:pt x="118" y="24"/>
                  </a:lnTo>
                  <a:lnTo>
                    <a:pt x="47" y="71"/>
                  </a:lnTo>
                  <a:lnTo>
                    <a:pt x="0" y="165"/>
                  </a:lnTo>
                  <a:lnTo>
                    <a:pt x="0" y="259"/>
                  </a:lnTo>
                  <a:lnTo>
                    <a:pt x="0" y="353"/>
                  </a:lnTo>
                  <a:lnTo>
                    <a:pt x="47" y="446"/>
                  </a:lnTo>
                  <a:lnTo>
                    <a:pt x="118" y="493"/>
                  </a:lnTo>
                  <a:lnTo>
                    <a:pt x="235" y="517"/>
                  </a:lnTo>
                  <a:lnTo>
                    <a:pt x="22545" y="517"/>
                  </a:lnTo>
                  <a:lnTo>
                    <a:pt x="22639" y="493"/>
                  </a:lnTo>
                  <a:lnTo>
                    <a:pt x="22710" y="446"/>
                  </a:lnTo>
                  <a:lnTo>
                    <a:pt x="22757" y="353"/>
                  </a:lnTo>
                  <a:lnTo>
                    <a:pt x="22780" y="259"/>
                  </a:lnTo>
                  <a:lnTo>
                    <a:pt x="22757" y="165"/>
                  </a:lnTo>
                  <a:lnTo>
                    <a:pt x="22710" y="71"/>
                  </a:lnTo>
                  <a:lnTo>
                    <a:pt x="22639" y="24"/>
                  </a:lnTo>
                  <a:lnTo>
                    <a:pt x="225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34"/>
            <p:cNvSpPr/>
            <p:nvPr/>
          </p:nvSpPr>
          <p:spPr>
            <a:xfrm>
              <a:off x="3853850" y="6316900"/>
              <a:ext cx="475575" cy="12925"/>
            </a:xfrm>
            <a:custGeom>
              <a:avLst/>
              <a:gdLst/>
              <a:ahLst/>
              <a:cxnLst/>
              <a:rect l="l" t="t" r="r" b="b"/>
              <a:pathLst>
                <a:path w="19023" h="517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47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8788" y="517"/>
                  </a:lnTo>
                  <a:lnTo>
                    <a:pt x="18906" y="494"/>
                  </a:lnTo>
                  <a:lnTo>
                    <a:pt x="18976" y="447"/>
                  </a:lnTo>
                  <a:lnTo>
                    <a:pt x="19023" y="353"/>
                  </a:lnTo>
                  <a:lnTo>
                    <a:pt x="19023" y="259"/>
                  </a:lnTo>
                  <a:lnTo>
                    <a:pt x="19023" y="165"/>
                  </a:lnTo>
                  <a:lnTo>
                    <a:pt x="18976" y="71"/>
                  </a:lnTo>
                  <a:lnTo>
                    <a:pt x="18906" y="24"/>
                  </a:lnTo>
                  <a:lnTo>
                    <a:pt x="187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34"/>
            <p:cNvSpPr/>
            <p:nvPr/>
          </p:nvSpPr>
          <p:spPr>
            <a:xfrm>
              <a:off x="3801025" y="6379125"/>
              <a:ext cx="455600" cy="12950"/>
            </a:xfrm>
            <a:custGeom>
              <a:avLst/>
              <a:gdLst/>
              <a:ahLst/>
              <a:cxnLst/>
              <a:rect l="l" t="t" r="r" b="b"/>
              <a:pathLst>
                <a:path w="18224" h="518" extrusionOk="0">
                  <a:moveTo>
                    <a:pt x="235" y="1"/>
                  </a:moveTo>
                  <a:lnTo>
                    <a:pt x="141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0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1" y="494"/>
                  </a:lnTo>
                  <a:lnTo>
                    <a:pt x="235" y="517"/>
                  </a:lnTo>
                  <a:lnTo>
                    <a:pt x="17989" y="517"/>
                  </a:lnTo>
                  <a:lnTo>
                    <a:pt x="18083" y="494"/>
                  </a:lnTo>
                  <a:lnTo>
                    <a:pt x="18153" y="423"/>
                  </a:lnTo>
                  <a:lnTo>
                    <a:pt x="18200" y="353"/>
                  </a:lnTo>
                  <a:lnTo>
                    <a:pt x="18224" y="259"/>
                  </a:lnTo>
                  <a:lnTo>
                    <a:pt x="18200" y="165"/>
                  </a:lnTo>
                  <a:lnTo>
                    <a:pt x="18153" y="71"/>
                  </a:lnTo>
                  <a:lnTo>
                    <a:pt x="18083" y="24"/>
                  </a:lnTo>
                  <a:lnTo>
                    <a:pt x="179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34"/>
            <p:cNvSpPr/>
            <p:nvPr/>
          </p:nvSpPr>
          <p:spPr>
            <a:xfrm>
              <a:off x="3682425" y="6572875"/>
              <a:ext cx="571850" cy="21150"/>
            </a:xfrm>
            <a:custGeom>
              <a:avLst/>
              <a:gdLst/>
              <a:ahLst/>
              <a:cxnLst/>
              <a:rect l="l" t="t" r="r" b="b"/>
              <a:pathLst>
                <a:path w="22874" h="846" extrusionOk="0">
                  <a:moveTo>
                    <a:pt x="22639" y="0"/>
                  </a:moveTo>
                  <a:lnTo>
                    <a:pt x="5167" y="259"/>
                  </a:lnTo>
                  <a:lnTo>
                    <a:pt x="235" y="329"/>
                  </a:lnTo>
                  <a:lnTo>
                    <a:pt x="141" y="353"/>
                  </a:lnTo>
                  <a:lnTo>
                    <a:pt x="47" y="400"/>
                  </a:lnTo>
                  <a:lnTo>
                    <a:pt x="24" y="494"/>
                  </a:lnTo>
                  <a:lnTo>
                    <a:pt x="0" y="588"/>
                  </a:lnTo>
                  <a:lnTo>
                    <a:pt x="24" y="682"/>
                  </a:lnTo>
                  <a:lnTo>
                    <a:pt x="47" y="775"/>
                  </a:lnTo>
                  <a:lnTo>
                    <a:pt x="141" y="822"/>
                  </a:lnTo>
                  <a:lnTo>
                    <a:pt x="235" y="846"/>
                  </a:lnTo>
                  <a:lnTo>
                    <a:pt x="17707" y="611"/>
                  </a:lnTo>
                  <a:lnTo>
                    <a:pt x="22639" y="541"/>
                  </a:lnTo>
                  <a:lnTo>
                    <a:pt x="22733" y="517"/>
                  </a:lnTo>
                  <a:lnTo>
                    <a:pt x="22804" y="447"/>
                  </a:lnTo>
                  <a:lnTo>
                    <a:pt x="22851" y="376"/>
                  </a:lnTo>
                  <a:lnTo>
                    <a:pt x="22874" y="259"/>
                  </a:lnTo>
                  <a:lnTo>
                    <a:pt x="22851" y="165"/>
                  </a:lnTo>
                  <a:lnTo>
                    <a:pt x="22804" y="94"/>
                  </a:lnTo>
                  <a:lnTo>
                    <a:pt x="22733" y="24"/>
                  </a:lnTo>
                  <a:lnTo>
                    <a:pt x="226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34"/>
            <p:cNvSpPr/>
            <p:nvPr/>
          </p:nvSpPr>
          <p:spPr>
            <a:xfrm>
              <a:off x="3641325" y="6646275"/>
              <a:ext cx="452675" cy="14700"/>
            </a:xfrm>
            <a:custGeom>
              <a:avLst/>
              <a:gdLst/>
              <a:ahLst/>
              <a:cxnLst/>
              <a:rect l="l" t="t" r="r" b="b"/>
              <a:pathLst>
                <a:path w="18107" h="588" extrusionOk="0">
                  <a:moveTo>
                    <a:pt x="17872" y="0"/>
                  </a:moveTo>
                  <a:lnTo>
                    <a:pt x="4134" y="47"/>
                  </a:lnTo>
                  <a:lnTo>
                    <a:pt x="235" y="70"/>
                  </a:lnTo>
                  <a:lnTo>
                    <a:pt x="118" y="94"/>
                  </a:lnTo>
                  <a:lnTo>
                    <a:pt x="47" y="141"/>
                  </a:lnTo>
                  <a:lnTo>
                    <a:pt x="24" y="235"/>
                  </a:lnTo>
                  <a:lnTo>
                    <a:pt x="0" y="329"/>
                  </a:lnTo>
                  <a:lnTo>
                    <a:pt x="24" y="423"/>
                  </a:lnTo>
                  <a:lnTo>
                    <a:pt x="47" y="517"/>
                  </a:lnTo>
                  <a:lnTo>
                    <a:pt x="118" y="564"/>
                  </a:lnTo>
                  <a:lnTo>
                    <a:pt x="235" y="587"/>
                  </a:lnTo>
                  <a:lnTo>
                    <a:pt x="13974" y="540"/>
                  </a:lnTo>
                  <a:lnTo>
                    <a:pt x="17872" y="540"/>
                  </a:lnTo>
                  <a:lnTo>
                    <a:pt x="17989" y="517"/>
                  </a:lnTo>
                  <a:lnTo>
                    <a:pt x="18060" y="446"/>
                  </a:lnTo>
                  <a:lnTo>
                    <a:pt x="18107" y="376"/>
                  </a:lnTo>
                  <a:lnTo>
                    <a:pt x="18107" y="282"/>
                  </a:lnTo>
                  <a:lnTo>
                    <a:pt x="18107" y="164"/>
                  </a:lnTo>
                  <a:lnTo>
                    <a:pt x="18060" y="94"/>
                  </a:lnTo>
                  <a:lnTo>
                    <a:pt x="17989" y="24"/>
                  </a:lnTo>
                  <a:lnTo>
                    <a:pt x="1787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34"/>
            <p:cNvSpPr/>
            <p:nvPr/>
          </p:nvSpPr>
          <p:spPr>
            <a:xfrm>
              <a:off x="3609025" y="6719650"/>
              <a:ext cx="480875" cy="15300"/>
            </a:xfrm>
            <a:custGeom>
              <a:avLst/>
              <a:gdLst/>
              <a:ahLst/>
              <a:cxnLst/>
              <a:rect l="l" t="t" r="r" b="b"/>
              <a:pathLst>
                <a:path w="19235" h="612" extrusionOk="0">
                  <a:moveTo>
                    <a:pt x="19000" y="1"/>
                  </a:moveTo>
                  <a:lnTo>
                    <a:pt x="4392" y="71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65"/>
                  </a:lnTo>
                  <a:lnTo>
                    <a:pt x="24" y="259"/>
                  </a:lnTo>
                  <a:lnTo>
                    <a:pt x="1" y="353"/>
                  </a:lnTo>
                  <a:lnTo>
                    <a:pt x="24" y="447"/>
                  </a:lnTo>
                  <a:lnTo>
                    <a:pt x="71" y="517"/>
                  </a:lnTo>
                  <a:lnTo>
                    <a:pt x="142" y="588"/>
                  </a:lnTo>
                  <a:lnTo>
                    <a:pt x="236" y="611"/>
                  </a:lnTo>
                  <a:lnTo>
                    <a:pt x="14843" y="541"/>
                  </a:lnTo>
                  <a:lnTo>
                    <a:pt x="19000" y="517"/>
                  </a:lnTo>
                  <a:lnTo>
                    <a:pt x="19094" y="494"/>
                  </a:lnTo>
                  <a:lnTo>
                    <a:pt x="19164" y="447"/>
                  </a:lnTo>
                  <a:lnTo>
                    <a:pt x="19211" y="353"/>
                  </a:lnTo>
                  <a:lnTo>
                    <a:pt x="19234" y="259"/>
                  </a:lnTo>
                  <a:lnTo>
                    <a:pt x="19211" y="165"/>
                  </a:lnTo>
                  <a:lnTo>
                    <a:pt x="19164" y="71"/>
                  </a:lnTo>
                  <a:lnTo>
                    <a:pt x="19094" y="24"/>
                  </a:lnTo>
                  <a:lnTo>
                    <a:pt x="1900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34"/>
            <p:cNvSpPr/>
            <p:nvPr/>
          </p:nvSpPr>
          <p:spPr>
            <a:xfrm>
              <a:off x="3588475" y="6780125"/>
              <a:ext cx="368725" cy="18225"/>
            </a:xfrm>
            <a:custGeom>
              <a:avLst/>
              <a:gdLst/>
              <a:ahLst/>
              <a:cxnLst/>
              <a:rect l="l" t="t" r="r" b="b"/>
              <a:pathLst>
                <a:path w="14749" h="729" extrusionOk="0">
                  <a:moveTo>
                    <a:pt x="236" y="0"/>
                  </a:moveTo>
                  <a:lnTo>
                    <a:pt x="142" y="24"/>
                  </a:lnTo>
                  <a:lnTo>
                    <a:pt x="71" y="71"/>
                  </a:lnTo>
                  <a:lnTo>
                    <a:pt x="24" y="165"/>
                  </a:lnTo>
                  <a:lnTo>
                    <a:pt x="1" y="259"/>
                  </a:lnTo>
                  <a:lnTo>
                    <a:pt x="24" y="353"/>
                  </a:lnTo>
                  <a:lnTo>
                    <a:pt x="71" y="423"/>
                  </a:lnTo>
                  <a:lnTo>
                    <a:pt x="142" y="494"/>
                  </a:lnTo>
                  <a:lnTo>
                    <a:pt x="236" y="517"/>
                  </a:lnTo>
                  <a:lnTo>
                    <a:pt x="14514" y="728"/>
                  </a:lnTo>
                  <a:lnTo>
                    <a:pt x="14608" y="705"/>
                  </a:lnTo>
                  <a:lnTo>
                    <a:pt x="14679" y="658"/>
                  </a:lnTo>
                  <a:lnTo>
                    <a:pt x="14725" y="564"/>
                  </a:lnTo>
                  <a:lnTo>
                    <a:pt x="14749" y="470"/>
                  </a:lnTo>
                  <a:lnTo>
                    <a:pt x="14725" y="376"/>
                  </a:lnTo>
                  <a:lnTo>
                    <a:pt x="14679" y="282"/>
                  </a:lnTo>
                  <a:lnTo>
                    <a:pt x="14608" y="235"/>
                  </a:lnTo>
                  <a:lnTo>
                    <a:pt x="14514" y="212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34"/>
            <p:cNvSpPr/>
            <p:nvPr/>
          </p:nvSpPr>
          <p:spPr>
            <a:xfrm>
              <a:off x="3572625" y="6855275"/>
              <a:ext cx="489675" cy="14700"/>
            </a:xfrm>
            <a:custGeom>
              <a:avLst/>
              <a:gdLst/>
              <a:ahLst/>
              <a:cxnLst/>
              <a:rect l="l" t="t" r="r" b="b"/>
              <a:pathLst>
                <a:path w="19587" h="588" extrusionOk="0">
                  <a:moveTo>
                    <a:pt x="19352" y="0"/>
                  </a:moveTo>
                  <a:lnTo>
                    <a:pt x="4439" y="47"/>
                  </a:lnTo>
                  <a:lnTo>
                    <a:pt x="236" y="71"/>
                  </a:lnTo>
                  <a:lnTo>
                    <a:pt x="142" y="94"/>
                  </a:lnTo>
                  <a:lnTo>
                    <a:pt x="71" y="141"/>
                  </a:lnTo>
                  <a:lnTo>
                    <a:pt x="24" y="235"/>
                  </a:lnTo>
                  <a:lnTo>
                    <a:pt x="1" y="329"/>
                  </a:lnTo>
                  <a:lnTo>
                    <a:pt x="24" y="423"/>
                  </a:lnTo>
                  <a:lnTo>
                    <a:pt x="71" y="517"/>
                  </a:lnTo>
                  <a:lnTo>
                    <a:pt x="142" y="564"/>
                  </a:lnTo>
                  <a:lnTo>
                    <a:pt x="236" y="588"/>
                  </a:lnTo>
                  <a:lnTo>
                    <a:pt x="15148" y="541"/>
                  </a:lnTo>
                  <a:lnTo>
                    <a:pt x="19352" y="517"/>
                  </a:lnTo>
                  <a:lnTo>
                    <a:pt x="19446" y="517"/>
                  </a:lnTo>
                  <a:lnTo>
                    <a:pt x="19516" y="447"/>
                  </a:lnTo>
                  <a:lnTo>
                    <a:pt x="19563" y="353"/>
                  </a:lnTo>
                  <a:lnTo>
                    <a:pt x="19587" y="259"/>
                  </a:lnTo>
                  <a:lnTo>
                    <a:pt x="19563" y="165"/>
                  </a:lnTo>
                  <a:lnTo>
                    <a:pt x="19516" y="94"/>
                  </a:lnTo>
                  <a:lnTo>
                    <a:pt x="19446" y="24"/>
                  </a:lnTo>
                  <a:lnTo>
                    <a:pt x="19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34"/>
            <p:cNvSpPr/>
            <p:nvPr/>
          </p:nvSpPr>
          <p:spPr>
            <a:xfrm>
              <a:off x="3771650" y="6434325"/>
              <a:ext cx="441550" cy="18225"/>
            </a:xfrm>
            <a:custGeom>
              <a:avLst/>
              <a:gdLst/>
              <a:ahLst/>
              <a:cxnLst/>
              <a:rect l="l" t="t" r="r" b="b"/>
              <a:pathLst>
                <a:path w="17662" h="729" extrusionOk="0">
                  <a:moveTo>
                    <a:pt x="236" y="0"/>
                  </a:moveTo>
                  <a:lnTo>
                    <a:pt x="118" y="24"/>
                  </a:lnTo>
                  <a:lnTo>
                    <a:pt x="48" y="71"/>
                  </a:lnTo>
                  <a:lnTo>
                    <a:pt x="1" y="165"/>
                  </a:lnTo>
                  <a:lnTo>
                    <a:pt x="1" y="259"/>
                  </a:lnTo>
                  <a:lnTo>
                    <a:pt x="1" y="352"/>
                  </a:lnTo>
                  <a:lnTo>
                    <a:pt x="48" y="423"/>
                  </a:lnTo>
                  <a:lnTo>
                    <a:pt x="118" y="493"/>
                  </a:lnTo>
                  <a:lnTo>
                    <a:pt x="236" y="517"/>
                  </a:lnTo>
                  <a:lnTo>
                    <a:pt x="13645" y="681"/>
                  </a:lnTo>
                  <a:lnTo>
                    <a:pt x="17426" y="728"/>
                  </a:lnTo>
                  <a:lnTo>
                    <a:pt x="17520" y="705"/>
                  </a:lnTo>
                  <a:lnTo>
                    <a:pt x="17591" y="634"/>
                  </a:lnTo>
                  <a:lnTo>
                    <a:pt x="17638" y="564"/>
                  </a:lnTo>
                  <a:lnTo>
                    <a:pt x="17661" y="446"/>
                  </a:lnTo>
                  <a:lnTo>
                    <a:pt x="17638" y="352"/>
                  </a:lnTo>
                  <a:lnTo>
                    <a:pt x="17591" y="282"/>
                  </a:lnTo>
                  <a:lnTo>
                    <a:pt x="17520" y="212"/>
                  </a:lnTo>
                  <a:lnTo>
                    <a:pt x="17426" y="188"/>
                  </a:lnTo>
                  <a:lnTo>
                    <a:pt x="4017" y="47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34"/>
            <p:cNvSpPr/>
            <p:nvPr/>
          </p:nvSpPr>
          <p:spPr>
            <a:xfrm>
              <a:off x="3900250" y="6910450"/>
              <a:ext cx="189650" cy="95725"/>
            </a:xfrm>
            <a:custGeom>
              <a:avLst/>
              <a:gdLst/>
              <a:ahLst/>
              <a:cxnLst/>
              <a:rect l="l" t="t" r="r" b="b"/>
              <a:pathLst>
                <a:path w="7586" h="3829" extrusionOk="0">
                  <a:moveTo>
                    <a:pt x="3405" y="1"/>
                  </a:moveTo>
                  <a:lnTo>
                    <a:pt x="3029" y="24"/>
                  </a:lnTo>
                  <a:lnTo>
                    <a:pt x="2677" y="71"/>
                  </a:lnTo>
                  <a:lnTo>
                    <a:pt x="2325" y="142"/>
                  </a:lnTo>
                  <a:lnTo>
                    <a:pt x="1996" y="236"/>
                  </a:lnTo>
                  <a:lnTo>
                    <a:pt x="1667" y="330"/>
                  </a:lnTo>
                  <a:lnTo>
                    <a:pt x="1386" y="424"/>
                  </a:lnTo>
                  <a:lnTo>
                    <a:pt x="1127" y="565"/>
                  </a:lnTo>
                  <a:lnTo>
                    <a:pt x="869" y="682"/>
                  </a:lnTo>
                  <a:lnTo>
                    <a:pt x="658" y="846"/>
                  </a:lnTo>
                  <a:lnTo>
                    <a:pt x="470" y="1011"/>
                  </a:lnTo>
                  <a:lnTo>
                    <a:pt x="305" y="1175"/>
                  </a:lnTo>
                  <a:lnTo>
                    <a:pt x="188" y="1340"/>
                  </a:lnTo>
                  <a:lnTo>
                    <a:pt x="94" y="1527"/>
                  </a:lnTo>
                  <a:lnTo>
                    <a:pt x="23" y="1715"/>
                  </a:lnTo>
                  <a:lnTo>
                    <a:pt x="0" y="1927"/>
                  </a:lnTo>
                  <a:lnTo>
                    <a:pt x="23" y="2115"/>
                  </a:lnTo>
                  <a:lnTo>
                    <a:pt x="94" y="2302"/>
                  </a:lnTo>
                  <a:lnTo>
                    <a:pt x="188" y="2490"/>
                  </a:lnTo>
                  <a:lnTo>
                    <a:pt x="305" y="2655"/>
                  </a:lnTo>
                  <a:lnTo>
                    <a:pt x="470" y="2843"/>
                  </a:lnTo>
                  <a:lnTo>
                    <a:pt x="658" y="2983"/>
                  </a:lnTo>
                  <a:lnTo>
                    <a:pt x="869" y="3148"/>
                  </a:lnTo>
                  <a:lnTo>
                    <a:pt x="1127" y="3289"/>
                  </a:lnTo>
                  <a:lnTo>
                    <a:pt x="1386" y="3406"/>
                  </a:lnTo>
                  <a:lnTo>
                    <a:pt x="1667" y="3524"/>
                  </a:lnTo>
                  <a:lnTo>
                    <a:pt x="1996" y="3618"/>
                  </a:lnTo>
                  <a:lnTo>
                    <a:pt x="2325" y="3688"/>
                  </a:lnTo>
                  <a:lnTo>
                    <a:pt x="2677" y="3758"/>
                  </a:lnTo>
                  <a:lnTo>
                    <a:pt x="3029" y="3805"/>
                  </a:lnTo>
                  <a:lnTo>
                    <a:pt x="3405" y="3829"/>
                  </a:lnTo>
                  <a:lnTo>
                    <a:pt x="4180" y="3829"/>
                  </a:lnTo>
                  <a:lnTo>
                    <a:pt x="4556" y="3805"/>
                  </a:lnTo>
                  <a:lnTo>
                    <a:pt x="4908" y="3758"/>
                  </a:lnTo>
                  <a:lnTo>
                    <a:pt x="5260" y="3688"/>
                  </a:lnTo>
                  <a:lnTo>
                    <a:pt x="5589" y="3618"/>
                  </a:lnTo>
                  <a:lnTo>
                    <a:pt x="5918" y="3524"/>
                  </a:lnTo>
                  <a:lnTo>
                    <a:pt x="6200" y="3406"/>
                  </a:lnTo>
                  <a:lnTo>
                    <a:pt x="6458" y="3289"/>
                  </a:lnTo>
                  <a:lnTo>
                    <a:pt x="6716" y="3148"/>
                  </a:lnTo>
                  <a:lnTo>
                    <a:pt x="6928" y="2983"/>
                  </a:lnTo>
                  <a:lnTo>
                    <a:pt x="7116" y="2843"/>
                  </a:lnTo>
                  <a:lnTo>
                    <a:pt x="7280" y="2655"/>
                  </a:lnTo>
                  <a:lnTo>
                    <a:pt x="7398" y="2490"/>
                  </a:lnTo>
                  <a:lnTo>
                    <a:pt x="7491" y="2302"/>
                  </a:lnTo>
                  <a:lnTo>
                    <a:pt x="7562" y="2115"/>
                  </a:lnTo>
                  <a:lnTo>
                    <a:pt x="7585" y="1927"/>
                  </a:lnTo>
                  <a:lnTo>
                    <a:pt x="7562" y="1715"/>
                  </a:lnTo>
                  <a:lnTo>
                    <a:pt x="7491" y="1527"/>
                  </a:lnTo>
                  <a:lnTo>
                    <a:pt x="7398" y="1340"/>
                  </a:lnTo>
                  <a:lnTo>
                    <a:pt x="7280" y="1175"/>
                  </a:lnTo>
                  <a:lnTo>
                    <a:pt x="7116" y="1011"/>
                  </a:lnTo>
                  <a:lnTo>
                    <a:pt x="6928" y="846"/>
                  </a:lnTo>
                  <a:lnTo>
                    <a:pt x="6716" y="682"/>
                  </a:lnTo>
                  <a:lnTo>
                    <a:pt x="6458" y="565"/>
                  </a:lnTo>
                  <a:lnTo>
                    <a:pt x="6200" y="424"/>
                  </a:lnTo>
                  <a:lnTo>
                    <a:pt x="5918" y="330"/>
                  </a:lnTo>
                  <a:lnTo>
                    <a:pt x="5589" y="236"/>
                  </a:lnTo>
                  <a:lnTo>
                    <a:pt x="5260" y="142"/>
                  </a:lnTo>
                  <a:lnTo>
                    <a:pt x="4908" y="71"/>
                  </a:lnTo>
                  <a:lnTo>
                    <a:pt x="4556" y="24"/>
                  </a:lnTo>
                  <a:lnTo>
                    <a:pt x="418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215342" y="706056"/>
            <a:ext cx="6921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Zaštita osoba sa invaliditetom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Zaštita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osoba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invaliditetom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dalje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sasvim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nezadovoljavajuća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izmenama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2014.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ništa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značajno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promenilo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što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članovi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101.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102.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preformulisani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Mehanizmi postupanja poslodavaca su ostali isti.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dalje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izostaju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odredbe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obavezu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treba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precizirati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</a:t>
            </a:r>
          </a:p>
          <a:p>
            <a:r>
              <a:rPr lang="sr-Latn-RS" dirty="0" smtClean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Otkaz ugovora o radu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Odredbe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prestanku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radnog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odnosa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otkazom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ugovora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jedne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od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strana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pretrpele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značajne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izmene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.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članu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36.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reguliše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probni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rad,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uvedena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obaveza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obrazloži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otkaz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daje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zaposlenom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toku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probnog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Izmenama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preciziran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otkazni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rok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–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zadržan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minimum od 15 dana,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ali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. </a:t>
            </a: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uveden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maksimum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od 30 dana.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Najznačajnija izmena se desila u članu 178. - </a:t>
            </a:r>
            <a:r>
              <a:rPr lang="en-US" dirty="0" err="1" smtClean="0">
                <a:latin typeface="Hind" panose="020B0604020202020204" charset="0"/>
                <a:cs typeface="Hind" panose="020B0604020202020204" charset="0"/>
              </a:rPr>
              <a:t>brisanj</a:t>
            </a: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e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odredbe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iznuđenom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otkazu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i="1" dirty="0" err="1">
                <a:latin typeface="Hind" panose="020B0604020202020204" charset="0"/>
                <a:cs typeface="Hind" panose="020B0604020202020204" charset="0"/>
              </a:rPr>
              <a:t>O</a:t>
            </a:r>
            <a:r>
              <a:rPr lang="en-US" b="1" i="1" dirty="0" err="1" smtClean="0">
                <a:latin typeface="Hind" panose="020B0604020202020204" charset="0"/>
                <a:cs typeface="Hind" panose="020B0604020202020204" charset="0"/>
              </a:rPr>
              <a:t>dredbe</a:t>
            </a:r>
            <a:r>
              <a:rPr lang="en-US" b="1" i="1" dirty="0" smtClean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o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otkazu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ugovora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o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radu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od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strane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poslodavca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moraju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što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pre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preispitati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kvalitativno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b="1" i="1" dirty="0" err="1">
                <a:latin typeface="Hind" panose="020B0604020202020204" charset="0"/>
                <a:cs typeface="Hind" panose="020B0604020202020204" charset="0"/>
              </a:rPr>
              <a:t>poboljšati</a:t>
            </a:r>
            <a:r>
              <a:rPr lang="en-US" b="1" i="1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en-US" b="1" i="1" dirty="0">
              <a:latin typeface="Hind" panose="020B0604020202020204" charset="0"/>
              <a:cs typeface="Hin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5" name="Google Shape;1875;p35"/>
          <p:cNvGrpSpPr/>
          <p:nvPr/>
        </p:nvGrpSpPr>
        <p:grpSpPr>
          <a:xfrm>
            <a:off x="3724446" y="4338906"/>
            <a:ext cx="1486764" cy="322306"/>
            <a:chOff x="1067349" y="466100"/>
            <a:chExt cx="2096100" cy="454400"/>
          </a:xfrm>
        </p:grpSpPr>
        <p:sp>
          <p:nvSpPr>
            <p:cNvPr id="1876" name="Google Shape;1876;p35"/>
            <p:cNvSpPr/>
            <p:nvPr/>
          </p:nvSpPr>
          <p:spPr>
            <a:xfrm flipH="1">
              <a:off x="1067349" y="820600"/>
              <a:ext cx="2096100" cy="99900"/>
            </a:xfrm>
            <a:prstGeom prst="ellipse">
              <a:avLst/>
            </a:prstGeom>
            <a:solidFill>
              <a:srgbClr val="363636">
                <a:alpha val="53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35"/>
            <p:cNvSpPr/>
            <p:nvPr/>
          </p:nvSpPr>
          <p:spPr>
            <a:xfrm>
              <a:off x="1841092" y="483242"/>
              <a:ext cx="1268732" cy="359128"/>
            </a:xfrm>
            <a:custGeom>
              <a:avLst/>
              <a:gdLst/>
              <a:ahLst/>
              <a:cxnLst/>
              <a:rect l="l" t="t" r="r" b="b"/>
              <a:pathLst>
                <a:path w="32788" h="9281" extrusionOk="0">
                  <a:moveTo>
                    <a:pt x="24586" y="0"/>
                  </a:moveTo>
                  <a:lnTo>
                    <a:pt x="23893" y="19"/>
                  </a:lnTo>
                  <a:lnTo>
                    <a:pt x="22488" y="96"/>
                  </a:lnTo>
                  <a:lnTo>
                    <a:pt x="21024" y="212"/>
                  </a:lnTo>
                  <a:lnTo>
                    <a:pt x="19523" y="385"/>
                  </a:lnTo>
                  <a:lnTo>
                    <a:pt x="18002" y="578"/>
                  </a:lnTo>
                  <a:lnTo>
                    <a:pt x="16461" y="809"/>
                  </a:lnTo>
                  <a:lnTo>
                    <a:pt x="14921" y="1059"/>
                  </a:lnTo>
                  <a:lnTo>
                    <a:pt x="13381" y="1329"/>
                  </a:lnTo>
                  <a:lnTo>
                    <a:pt x="11879" y="1598"/>
                  </a:lnTo>
                  <a:lnTo>
                    <a:pt x="10416" y="1906"/>
                  </a:lnTo>
                  <a:lnTo>
                    <a:pt x="8991" y="2195"/>
                  </a:lnTo>
                  <a:lnTo>
                    <a:pt x="7644" y="2503"/>
                  </a:lnTo>
                  <a:lnTo>
                    <a:pt x="5141" y="3081"/>
                  </a:lnTo>
                  <a:lnTo>
                    <a:pt x="3042" y="3600"/>
                  </a:lnTo>
                  <a:lnTo>
                    <a:pt x="1425" y="4024"/>
                  </a:lnTo>
                  <a:lnTo>
                    <a:pt x="0" y="4409"/>
                  </a:lnTo>
                  <a:lnTo>
                    <a:pt x="366" y="8529"/>
                  </a:lnTo>
                  <a:lnTo>
                    <a:pt x="1733" y="8664"/>
                  </a:lnTo>
                  <a:lnTo>
                    <a:pt x="3312" y="8799"/>
                  </a:lnTo>
                  <a:lnTo>
                    <a:pt x="5372" y="8953"/>
                  </a:lnTo>
                  <a:lnTo>
                    <a:pt x="7798" y="9107"/>
                  </a:lnTo>
                  <a:lnTo>
                    <a:pt x="9126" y="9165"/>
                  </a:lnTo>
                  <a:lnTo>
                    <a:pt x="10512" y="9222"/>
                  </a:lnTo>
                  <a:lnTo>
                    <a:pt x="11937" y="9261"/>
                  </a:lnTo>
                  <a:lnTo>
                    <a:pt x="13420" y="9280"/>
                  </a:lnTo>
                  <a:lnTo>
                    <a:pt x="14902" y="9280"/>
                  </a:lnTo>
                  <a:lnTo>
                    <a:pt x="16404" y="9261"/>
                  </a:lnTo>
                  <a:lnTo>
                    <a:pt x="17925" y="9222"/>
                  </a:lnTo>
                  <a:lnTo>
                    <a:pt x="19426" y="9165"/>
                  </a:lnTo>
                  <a:lnTo>
                    <a:pt x="20890" y="9049"/>
                  </a:lnTo>
                  <a:lnTo>
                    <a:pt x="22334" y="8914"/>
                  </a:lnTo>
                  <a:lnTo>
                    <a:pt x="23739" y="8760"/>
                  </a:lnTo>
                  <a:lnTo>
                    <a:pt x="24413" y="8664"/>
                  </a:lnTo>
                  <a:lnTo>
                    <a:pt x="25068" y="8548"/>
                  </a:lnTo>
                  <a:lnTo>
                    <a:pt x="25722" y="8433"/>
                  </a:lnTo>
                  <a:lnTo>
                    <a:pt x="26338" y="8298"/>
                  </a:lnTo>
                  <a:lnTo>
                    <a:pt x="26954" y="8163"/>
                  </a:lnTo>
                  <a:lnTo>
                    <a:pt x="27532" y="8009"/>
                  </a:lnTo>
                  <a:lnTo>
                    <a:pt x="28090" y="7836"/>
                  </a:lnTo>
                  <a:lnTo>
                    <a:pt x="28629" y="7663"/>
                  </a:lnTo>
                  <a:lnTo>
                    <a:pt x="29149" y="7470"/>
                  </a:lnTo>
                  <a:lnTo>
                    <a:pt x="29631" y="7278"/>
                  </a:lnTo>
                  <a:lnTo>
                    <a:pt x="30093" y="7047"/>
                  </a:lnTo>
                  <a:lnTo>
                    <a:pt x="30516" y="6835"/>
                  </a:lnTo>
                  <a:lnTo>
                    <a:pt x="30901" y="6585"/>
                  </a:lnTo>
                  <a:lnTo>
                    <a:pt x="31267" y="6334"/>
                  </a:lnTo>
                  <a:lnTo>
                    <a:pt x="31594" y="6046"/>
                  </a:lnTo>
                  <a:lnTo>
                    <a:pt x="31883" y="5776"/>
                  </a:lnTo>
                  <a:lnTo>
                    <a:pt x="32133" y="5468"/>
                  </a:lnTo>
                  <a:lnTo>
                    <a:pt x="32345" y="5141"/>
                  </a:lnTo>
                  <a:lnTo>
                    <a:pt x="32518" y="4813"/>
                  </a:lnTo>
                  <a:lnTo>
                    <a:pt x="32653" y="4467"/>
                  </a:lnTo>
                  <a:lnTo>
                    <a:pt x="32711" y="4274"/>
                  </a:lnTo>
                  <a:lnTo>
                    <a:pt x="32749" y="4101"/>
                  </a:lnTo>
                  <a:lnTo>
                    <a:pt x="32769" y="3908"/>
                  </a:lnTo>
                  <a:lnTo>
                    <a:pt x="32788" y="3716"/>
                  </a:lnTo>
                  <a:lnTo>
                    <a:pt x="32788" y="3581"/>
                  </a:lnTo>
                  <a:lnTo>
                    <a:pt x="32788" y="3389"/>
                  </a:lnTo>
                  <a:lnTo>
                    <a:pt x="32788" y="3196"/>
                  </a:lnTo>
                  <a:lnTo>
                    <a:pt x="32749" y="3023"/>
                  </a:lnTo>
                  <a:lnTo>
                    <a:pt x="32711" y="2850"/>
                  </a:lnTo>
                  <a:lnTo>
                    <a:pt x="32672" y="2676"/>
                  </a:lnTo>
                  <a:lnTo>
                    <a:pt x="32615" y="2503"/>
                  </a:lnTo>
                  <a:lnTo>
                    <a:pt x="32538" y="2349"/>
                  </a:lnTo>
                  <a:lnTo>
                    <a:pt x="32461" y="2195"/>
                  </a:lnTo>
                  <a:lnTo>
                    <a:pt x="32364" y="2041"/>
                  </a:lnTo>
                  <a:lnTo>
                    <a:pt x="32249" y="1906"/>
                  </a:lnTo>
                  <a:lnTo>
                    <a:pt x="32018" y="1637"/>
                  </a:lnTo>
                  <a:lnTo>
                    <a:pt x="31748" y="1386"/>
                  </a:lnTo>
                  <a:lnTo>
                    <a:pt x="31421" y="1175"/>
                  </a:lnTo>
                  <a:lnTo>
                    <a:pt x="31074" y="982"/>
                  </a:lnTo>
                  <a:lnTo>
                    <a:pt x="30689" y="789"/>
                  </a:lnTo>
                  <a:lnTo>
                    <a:pt x="30266" y="635"/>
                  </a:lnTo>
                  <a:lnTo>
                    <a:pt x="29823" y="501"/>
                  </a:lnTo>
                  <a:lnTo>
                    <a:pt x="29342" y="366"/>
                  </a:lnTo>
                  <a:lnTo>
                    <a:pt x="28841" y="270"/>
                  </a:lnTo>
                  <a:lnTo>
                    <a:pt x="28302" y="193"/>
                  </a:lnTo>
                  <a:lnTo>
                    <a:pt x="27744" y="116"/>
                  </a:lnTo>
                  <a:lnTo>
                    <a:pt x="27147" y="58"/>
                  </a:lnTo>
                  <a:lnTo>
                    <a:pt x="26531" y="19"/>
                  </a:lnTo>
                  <a:lnTo>
                    <a:pt x="2591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35"/>
            <p:cNvSpPr/>
            <p:nvPr/>
          </p:nvSpPr>
          <p:spPr>
            <a:xfrm>
              <a:off x="1841092" y="483242"/>
              <a:ext cx="1268732" cy="359128"/>
            </a:xfrm>
            <a:custGeom>
              <a:avLst/>
              <a:gdLst/>
              <a:ahLst/>
              <a:cxnLst/>
              <a:rect l="l" t="t" r="r" b="b"/>
              <a:pathLst>
                <a:path w="32788" h="9281" fill="none" extrusionOk="0">
                  <a:moveTo>
                    <a:pt x="0" y="4409"/>
                  </a:moveTo>
                  <a:lnTo>
                    <a:pt x="366" y="8529"/>
                  </a:lnTo>
                  <a:lnTo>
                    <a:pt x="366" y="8529"/>
                  </a:lnTo>
                  <a:lnTo>
                    <a:pt x="1733" y="8664"/>
                  </a:lnTo>
                  <a:lnTo>
                    <a:pt x="3312" y="8799"/>
                  </a:lnTo>
                  <a:lnTo>
                    <a:pt x="5372" y="8953"/>
                  </a:lnTo>
                  <a:lnTo>
                    <a:pt x="7798" y="9107"/>
                  </a:lnTo>
                  <a:lnTo>
                    <a:pt x="9126" y="9165"/>
                  </a:lnTo>
                  <a:lnTo>
                    <a:pt x="10512" y="9222"/>
                  </a:lnTo>
                  <a:lnTo>
                    <a:pt x="11937" y="9261"/>
                  </a:lnTo>
                  <a:lnTo>
                    <a:pt x="13420" y="9280"/>
                  </a:lnTo>
                  <a:lnTo>
                    <a:pt x="14902" y="9280"/>
                  </a:lnTo>
                  <a:lnTo>
                    <a:pt x="16404" y="9261"/>
                  </a:lnTo>
                  <a:lnTo>
                    <a:pt x="17925" y="9222"/>
                  </a:lnTo>
                  <a:lnTo>
                    <a:pt x="19426" y="9165"/>
                  </a:lnTo>
                  <a:lnTo>
                    <a:pt x="20890" y="9049"/>
                  </a:lnTo>
                  <a:lnTo>
                    <a:pt x="22334" y="8914"/>
                  </a:lnTo>
                  <a:lnTo>
                    <a:pt x="23739" y="8760"/>
                  </a:lnTo>
                  <a:lnTo>
                    <a:pt x="24413" y="8664"/>
                  </a:lnTo>
                  <a:lnTo>
                    <a:pt x="25068" y="8548"/>
                  </a:lnTo>
                  <a:lnTo>
                    <a:pt x="25722" y="8433"/>
                  </a:lnTo>
                  <a:lnTo>
                    <a:pt x="26338" y="8298"/>
                  </a:lnTo>
                  <a:lnTo>
                    <a:pt x="26954" y="8163"/>
                  </a:lnTo>
                  <a:lnTo>
                    <a:pt x="27532" y="8009"/>
                  </a:lnTo>
                  <a:lnTo>
                    <a:pt x="28090" y="7836"/>
                  </a:lnTo>
                  <a:lnTo>
                    <a:pt x="28629" y="7663"/>
                  </a:lnTo>
                  <a:lnTo>
                    <a:pt x="29149" y="7470"/>
                  </a:lnTo>
                  <a:lnTo>
                    <a:pt x="29631" y="7278"/>
                  </a:lnTo>
                  <a:lnTo>
                    <a:pt x="30093" y="7047"/>
                  </a:lnTo>
                  <a:lnTo>
                    <a:pt x="30516" y="6835"/>
                  </a:lnTo>
                  <a:lnTo>
                    <a:pt x="30901" y="6585"/>
                  </a:lnTo>
                  <a:lnTo>
                    <a:pt x="31267" y="6334"/>
                  </a:lnTo>
                  <a:lnTo>
                    <a:pt x="31594" y="6046"/>
                  </a:lnTo>
                  <a:lnTo>
                    <a:pt x="31883" y="5776"/>
                  </a:lnTo>
                  <a:lnTo>
                    <a:pt x="32133" y="5468"/>
                  </a:lnTo>
                  <a:lnTo>
                    <a:pt x="32345" y="5141"/>
                  </a:lnTo>
                  <a:lnTo>
                    <a:pt x="32518" y="4813"/>
                  </a:lnTo>
                  <a:lnTo>
                    <a:pt x="32653" y="4467"/>
                  </a:lnTo>
                  <a:lnTo>
                    <a:pt x="32711" y="4274"/>
                  </a:lnTo>
                  <a:lnTo>
                    <a:pt x="32749" y="4101"/>
                  </a:lnTo>
                  <a:lnTo>
                    <a:pt x="32769" y="3908"/>
                  </a:lnTo>
                  <a:lnTo>
                    <a:pt x="32788" y="3716"/>
                  </a:lnTo>
                  <a:lnTo>
                    <a:pt x="32788" y="3716"/>
                  </a:lnTo>
                  <a:lnTo>
                    <a:pt x="32788" y="3581"/>
                  </a:lnTo>
                  <a:lnTo>
                    <a:pt x="32788" y="3581"/>
                  </a:lnTo>
                  <a:lnTo>
                    <a:pt x="32788" y="3389"/>
                  </a:lnTo>
                  <a:lnTo>
                    <a:pt x="32788" y="3196"/>
                  </a:lnTo>
                  <a:lnTo>
                    <a:pt x="32749" y="3023"/>
                  </a:lnTo>
                  <a:lnTo>
                    <a:pt x="32711" y="2850"/>
                  </a:lnTo>
                  <a:lnTo>
                    <a:pt x="32672" y="2676"/>
                  </a:lnTo>
                  <a:lnTo>
                    <a:pt x="32615" y="2503"/>
                  </a:lnTo>
                  <a:lnTo>
                    <a:pt x="32538" y="2349"/>
                  </a:lnTo>
                  <a:lnTo>
                    <a:pt x="32461" y="2195"/>
                  </a:lnTo>
                  <a:lnTo>
                    <a:pt x="32364" y="2041"/>
                  </a:lnTo>
                  <a:lnTo>
                    <a:pt x="32249" y="1906"/>
                  </a:lnTo>
                  <a:lnTo>
                    <a:pt x="32018" y="1637"/>
                  </a:lnTo>
                  <a:lnTo>
                    <a:pt x="31748" y="1386"/>
                  </a:lnTo>
                  <a:lnTo>
                    <a:pt x="31421" y="1175"/>
                  </a:lnTo>
                  <a:lnTo>
                    <a:pt x="31074" y="982"/>
                  </a:lnTo>
                  <a:lnTo>
                    <a:pt x="30689" y="789"/>
                  </a:lnTo>
                  <a:lnTo>
                    <a:pt x="30266" y="635"/>
                  </a:lnTo>
                  <a:lnTo>
                    <a:pt x="29823" y="501"/>
                  </a:lnTo>
                  <a:lnTo>
                    <a:pt x="29342" y="366"/>
                  </a:lnTo>
                  <a:lnTo>
                    <a:pt x="28841" y="270"/>
                  </a:lnTo>
                  <a:lnTo>
                    <a:pt x="28302" y="193"/>
                  </a:lnTo>
                  <a:lnTo>
                    <a:pt x="27744" y="116"/>
                  </a:lnTo>
                  <a:lnTo>
                    <a:pt x="27147" y="58"/>
                  </a:lnTo>
                  <a:lnTo>
                    <a:pt x="26531" y="19"/>
                  </a:lnTo>
                  <a:lnTo>
                    <a:pt x="25915" y="0"/>
                  </a:lnTo>
                  <a:lnTo>
                    <a:pt x="25260" y="0"/>
                  </a:lnTo>
                  <a:lnTo>
                    <a:pt x="24586" y="0"/>
                  </a:lnTo>
                  <a:lnTo>
                    <a:pt x="23893" y="19"/>
                  </a:lnTo>
                  <a:lnTo>
                    <a:pt x="22488" y="96"/>
                  </a:lnTo>
                  <a:lnTo>
                    <a:pt x="21024" y="212"/>
                  </a:lnTo>
                  <a:lnTo>
                    <a:pt x="19523" y="385"/>
                  </a:lnTo>
                  <a:lnTo>
                    <a:pt x="18002" y="578"/>
                  </a:lnTo>
                  <a:lnTo>
                    <a:pt x="16461" y="809"/>
                  </a:lnTo>
                  <a:lnTo>
                    <a:pt x="14921" y="1059"/>
                  </a:lnTo>
                  <a:lnTo>
                    <a:pt x="13381" y="1329"/>
                  </a:lnTo>
                  <a:lnTo>
                    <a:pt x="11879" y="1598"/>
                  </a:lnTo>
                  <a:lnTo>
                    <a:pt x="10416" y="1906"/>
                  </a:lnTo>
                  <a:lnTo>
                    <a:pt x="8991" y="2195"/>
                  </a:lnTo>
                  <a:lnTo>
                    <a:pt x="7644" y="2503"/>
                  </a:lnTo>
                  <a:lnTo>
                    <a:pt x="5141" y="3081"/>
                  </a:lnTo>
                  <a:lnTo>
                    <a:pt x="3042" y="3600"/>
                  </a:lnTo>
                  <a:lnTo>
                    <a:pt x="1425" y="4024"/>
                  </a:lnTo>
                  <a:lnTo>
                    <a:pt x="0" y="440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35"/>
            <p:cNvSpPr/>
            <p:nvPr/>
          </p:nvSpPr>
          <p:spPr>
            <a:xfrm>
              <a:off x="1473799" y="653849"/>
              <a:ext cx="381455" cy="178810"/>
            </a:xfrm>
            <a:custGeom>
              <a:avLst/>
              <a:gdLst/>
              <a:ahLst/>
              <a:cxnLst/>
              <a:rect l="l" t="t" r="r" b="b"/>
              <a:pathLst>
                <a:path w="9858" h="4621" extrusionOk="0">
                  <a:moveTo>
                    <a:pt x="9492" y="0"/>
                  </a:moveTo>
                  <a:lnTo>
                    <a:pt x="0" y="1714"/>
                  </a:lnTo>
                  <a:lnTo>
                    <a:pt x="270" y="4621"/>
                  </a:lnTo>
                  <a:lnTo>
                    <a:pt x="9858" y="4120"/>
                  </a:lnTo>
                  <a:lnTo>
                    <a:pt x="9492" y="0"/>
                  </a:lnTo>
                  <a:close/>
                </a:path>
              </a:pathLst>
            </a:custGeom>
            <a:solidFill>
              <a:srgbClr val="7197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35"/>
            <p:cNvSpPr/>
            <p:nvPr/>
          </p:nvSpPr>
          <p:spPr>
            <a:xfrm>
              <a:off x="1473799" y="653849"/>
              <a:ext cx="381455" cy="178810"/>
            </a:xfrm>
            <a:custGeom>
              <a:avLst/>
              <a:gdLst/>
              <a:ahLst/>
              <a:cxnLst/>
              <a:rect l="l" t="t" r="r" b="b"/>
              <a:pathLst>
                <a:path w="9858" h="4621" fill="none" extrusionOk="0">
                  <a:moveTo>
                    <a:pt x="0" y="1714"/>
                  </a:moveTo>
                  <a:lnTo>
                    <a:pt x="270" y="4621"/>
                  </a:lnTo>
                  <a:lnTo>
                    <a:pt x="9858" y="4120"/>
                  </a:lnTo>
                  <a:lnTo>
                    <a:pt x="9492" y="0"/>
                  </a:lnTo>
                  <a:lnTo>
                    <a:pt x="0" y="171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35"/>
            <p:cNvSpPr/>
            <p:nvPr/>
          </p:nvSpPr>
          <p:spPr>
            <a:xfrm>
              <a:off x="1480493" y="793887"/>
              <a:ext cx="3792" cy="38772"/>
            </a:xfrm>
            <a:custGeom>
              <a:avLst/>
              <a:gdLst/>
              <a:ahLst/>
              <a:cxnLst/>
              <a:rect l="l" t="t" r="r" b="b"/>
              <a:pathLst>
                <a:path w="98" h="1002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97" y="10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B9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35"/>
            <p:cNvSpPr/>
            <p:nvPr/>
          </p:nvSpPr>
          <p:spPr>
            <a:xfrm>
              <a:off x="1480493" y="793887"/>
              <a:ext cx="3792" cy="38772"/>
            </a:xfrm>
            <a:custGeom>
              <a:avLst/>
              <a:gdLst/>
              <a:ahLst/>
              <a:cxnLst/>
              <a:rect l="l" t="t" r="r" b="b"/>
              <a:pathLst>
                <a:path w="98" h="1002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97" y="100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35"/>
            <p:cNvSpPr/>
            <p:nvPr/>
          </p:nvSpPr>
          <p:spPr>
            <a:xfrm>
              <a:off x="1850031" y="626995"/>
              <a:ext cx="1259793" cy="215376"/>
            </a:xfrm>
            <a:custGeom>
              <a:avLst/>
              <a:gdLst/>
              <a:ahLst/>
              <a:cxnLst/>
              <a:rect l="l" t="t" r="r" b="b"/>
              <a:pathLst>
                <a:path w="32557" h="5566" extrusionOk="0">
                  <a:moveTo>
                    <a:pt x="32557" y="1"/>
                  </a:moveTo>
                  <a:lnTo>
                    <a:pt x="32095" y="251"/>
                  </a:lnTo>
                  <a:lnTo>
                    <a:pt x="31633" y="482"/>
                  </a:lnTo>
                  <a:lnTo>
                    <a:pt x="31152" y="694"/>
                  </a:lnTo>
                  <a:lnTo>
                    <a:pt x="30670" y="906"/>
                  </a:lnTo>
                  <a:lnTo>
                    <a:pt x="30189" y="1098"/>
                  </a:lnTo>
                  <a:lnTo>
                    <a:pt x="29688" y="1272"/>
                  </a:lnTo>
                  <a:lnTo>
                    <a:pt x="29188" y="1426"/>
                  </a:lnTo>
                  <a:lnTo>
                    <a:pt x="28687" y="1580"/>
                  </a:lnTo>
                  <a:lnTo>
                    <a:pt x="28187" y="1734"/>
                  </a:lnTo>
                  <a:lnTo>
                    <a:pt x="27667" y="1849"/>
                  </a:lnTo>
                  <a:lnTo>
                    <a:pt x="26646" y="2080"/>
                  </a:lnTo>
                  <a:lnTo>
                    <a:pt x="25607" y="2254"/>
                  </a:lnTo>
                  <a:lnTo>
                    <a:pt x="24567" y="2408"/>
                  </a:lnTo>
                  <a:lnTo>
                    <a:pt x="21621" y="2735"/>
                  </a:lnTo>
                  <a:lnTo>
                    <a:pt x="18964" y="3004"/>
                  </a:lnTo>
                  <a:lnTo>
                    <a:pt x="16616" y="3216"/>
                  </a:lnTo>
                  <a:lnTo>
                    <a:pt x="14498" y="3389"/>
                  </a:lnTo>
                  <a:lnTo>
                    <a:pt x="12592" y="3524"/>
                  </a:lnTo>
                  <a:lnTo>
                    <a:pt x="10917" y="3601"/>
                  </a:lnTo>
                  <a:lnTo>
                    <a:pt x="9376" y="3640"/>
                  </a:lnTo>
                  <a:lnTo>
                    <a:pt x="8009" y="3659"/>
                  </a:lnTo>
                  <a:lnTo>
                    <a:pt x="6874" y="3640"/>
                  </a:lnTo>
                  <a:lnTo>
                    <a:pt x="5815" y="3620"/>
                  </a:lnTo>
                  <a:lnTo>
                    <a:pt x="4813" y="3582"/>
                  </a:lnTo>
                  <a:lnTo>
                    <a:pt x="3851" y="3524"/>
                  </a:lnTo>
                  <a:lnTo>
                    <a:pt x="1964" y="3389"/>
                  </a:lnTo>
                  <a:lnTo>
                    <a:pt x="0" y="3255"/>
                  </a:lnTo>
                  <a:lnTo>
                    <a:pt x="135" y="4814"/>
                  </a:lnTo>
                  <a:lnTo>
                    <a:pt x="1309" y="4930"/>
                  </a:lnTo>
                  <a:lnTo>
                    <a:pt x="2657" y="5064"/>
                  </a:lnTo>
                  <a:lnTo>
                    <a:pt x="4428" y="5199"/>
                  </a:lnTo>
                  <a:lnTo>
                    <a:pt x="6546" y="5334"/>
                  </a:lnTo>
                  <a:lnTo>
                    <a:pt x="8934" y="5450"/>
                  </a:lnTo>
                  <a:lnTo>
                    <a:pt x="10204" y="5507"/>
                  </a:lnTo>
                  <a:lnTo>
                    <a:pt x="11514" y="5546"/>
                  </a:lnTo>
                  <a:lnTo>
                    <a:pt x="12861" y="5565"/>
                  </a:lnTo>
                  <a:lnTo>
                    <a:pt x="15865" y="5565"/>
                  </a:lnTo>
                  <a:lnTo>
                    <a:pt x="17501" y="5527"/>
                  </a:lnTo>
                  <a:lnTo>
                    <a:pt x="19118" y="5450"/>
                  </a:lnTo>
                  <a:lnTo>
                    <a:pt x="20716" y="5334"/>
                  </a:lnTo>
                  <a:lnTo>
                    <a:pt x="22257" y="5199"/>
                  </a:lnTo>
                  <a:lnTo>
                    <a:pt x="23027" y="5103"/>
                  </a:lnTo>
                  <a:lnTo>
                    <a:pt x="23758" y="5007"/>
                  </a:lnTo>
                  <a:lnTo>
                    <a:pt x="24490" y="4891"/>
                  </a:lnTo>
                  <a:lnTo>
                    <a:pt x="25202" y="4776"/>
                  </a:lnTo>
                  <a:lnTo>
                    <a:pt x="25876" y="4641"/>
                  </a:lnTo>
                  <a:lnTo>
                    <a:pt x="26550" y="4487"/>
                  </a:lnTo>
                  <a:lnTo>
                    <a:pt x="27185" y="4314"/>
                  </a:lnTo>
                  <a:lnTo>
                    <a:pt x="27802" y="4140"/>
                  </a:lnTo>
                  <a:lnTo>
                    <a:pt x="28379" y="3948"/>
                  </a:lnTo>
                  <a:lnTo>
                    <a:pt x="28937" y="3755"/>
                  </a:lnTo>
                  <a:lnTo>
                    <a:pt x="29457" y="3524"/>
                  </a:lnTo>
                  <a:lnTo>
                    <a:pt x="29939" y="3293"/>
                  </a:lnTo>
                  <a:lnTo>
                    <a:pt x="30401" y="3043"/>
                  </a:lnTo>
                  <a:lnTo>
                    <a:pt x="30805" y="2773"/>
                  </a:lnTo>
                  <a:lnTo>
                    <a:pt x="31190" y="2504"/>
                  </a:lnTo>
                  <a:lnTo>
                    <a:pt x="31517" y="2196"/>
                  </a:lnTo>
                  <a:lnTo>
                    <a:pt x="31806" y="1868"/>
                  </a:lnTo>
                  <a:lnTo>
                    <a:pt x="31941" y="1714"/>
                  </a:lnTo>
                  <a:lnTo>
                    <a:pt x="32056" y="1541"/>
                  </a:lnTo>
                  <a:lnTo>
                    <a:pt x="32153" y="1368"/>
                  </a:lnTo>
                  <a:lnTo>
                    <a:pt x="32249" y="1175"/>
                  </a:lnTo>
                  <a:lnTo>
                    <a:pt x="32345" y="1002"/>
                  </a:lnTo>
                  <a:lnTo>
                    <a:pt x="32403" y="810"/>
                  </a:lnTo>
                  <a:lnTo>
                    <a:pt x="32461" y="617"/>
                  </a:lnTo>
                  <a:lnTo>
                    <a:pt x="32499" y="405"/>
                  </a:lnTo>
                  <a:lnTo>
                    <a:pt x="32538" y="213"/>
                  </a:lnTo>
                  <a:lnTo>
                    <a:pt x="32557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35"/>
            <p:cNvSpPr/>
            <p:nvPr/>
          </p:nvSpPr>
          <p:spPr>
            <a:xfrm>
              <a:off x="1480493" y="752909"/>
              <a:ext cx="374761" cy="79750"/>
            </a:xfrm>
            <a:custGeom>
              <a:avLst/>
              <a:gdLst/>
              <a:ahLst/>
              <a:cxnLst/>
              <a:rect l="l" t="t" r="r" b="b"/>
              <a:pathLst>
                <a:path w="9685" h="2061" extrusionOk="0">
                  <a:moveTo>
                    <a:pt x="9550" y="1"/>
                  </a:moveTo>
                  <a:lnTo>
                    <a:pt x="7163" y="212"/>
                  </a:lnTo>
                  <a:lnTo>
                    <a:pt x="4775" y="463"/>
                  </a:lnTo>
                  <a:lnTo>
                    <a:pt x="2388" y="732"/>
                  </a:lnTo>
                  <a:lnTo>
                    <a:pt x="1" y="1060"/>
                  </a:lnTo>
                  <a:lnTo>
                    <a:pt x="97" y="2061"/>
                  </a:lnTo>
                  <a:lnTo>
                    <a:pt x="9685" y="1560"/>
                  </a:lnTo>
                  <a:lnTo>
                    <a:pt x="9550" y="1"/>
                  </a:lnTo>
                  <a:close/>
                </a:path>
              </a:pathLst>
            </a:custGeom>
            <a:solidFill>
              <a:srgbClr val="363636">
                <a:alpha val="15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5"/>
            <p:cNvSpPr/>
            <p:nvPr/>
          </p:nvSpPr>
          <p:spPr>
            <a:xfrm>
              <a:off x="1104300" y="670217"/>
              <a:ext cx="379985" cy="214602"/>
            </a:xfrm>
            <a:custGeom>
              <a:avLst/>
              <a:gdLst/>
              <a:ahLst/>
              <a:cxnLst/>
              <a:rect l="l" t="t" r="r" b="b"/>
              <a:pathLst>
                <a:path w="9820" h="5546" extrusionOk="0">
                  <a:moveTo>
                    <a:pt x="6488" y="1"/>
                  </a:moveTo>
                  <a:lnTo>
                    <a:pt x="6122" y="39"/>
                  </a:lnTo>
                  <a:lnTo>
                    <a:pt x="5795" y="97"/>
                  </a:lnTo>
                  <a:lnTo>
                    <a:pt x="5429" y="212"/>
                  </a:lnTo>
                  <a:lnTo>
                    <a:pt x="5044" y="366"/>
                  </a:lnTo>
                  <a:lnTo>
                    <a:pt x="4640" y="559"/>
                  </a:lnTo>
                  <a:lnTo>
                    <a:pt x="4216" y="751"/>
                  </a:lnTo>
                  <a:lnTo>
                    <a:pt x="3793" y="1002"/>
                  </a:lnTo>
                  <a:lnTo>
                    <a:pt x="3369" y="1233"/>
                  </a:lnTo>
                  <a:lnTo>
                    <a:pt x="2946" y="1502"/>
                  </a:lnTo>
                  <a:lnTo>
                    <a:pt x="2137" y="2041"/>
                  </a:lnTo>
                  <a:lnTo>
                    <a:pt x="1386" y="2542"/>
                  </a:lnTo>
                  <a:lnTo>
                    <a:pt x="770" y="3004"/>
                  </a:lnTo>
                  <a:lnTo>
                    <a:pt x="308" y="3351"/>
                  </a:lnTo>
                  <a:lnTo>
                    <a:pt x="0" y="3582"/>
                  </a:lnTo>
                  <a:lnTo>
                    <a:pt x="404" y="3736"/>
                  </a:lnTo>
                  <a:lnTo>
                    <a:pt x="963" y="3967"/>
                  </a:lnTo>
                  <a:lnTo>
                    <a:pt x="1714" y="4256"/>
                  </a:lnTo>
                  <a:lnTo>
                    <a:pt x="2561" y="4583"/>
                  </a:lnTo>
                  <a:lnTo>
                    <a:pt x="3485" y="4910"/>
                  </a:lnTo>
                  <a:lnTo>
                    <a:pt x="4409" y="5180"/>
                  </a:lnTo>
                  <a:lnTo>
                    <a:pt x="4852" y="5314"/>
                  </a:lnTo>
                  <a:lnTo>
                    <a:pt x="5275" y="5411"/>
                  </a:lnTo>
                  <a:lnTo>
                    <a:pt x="5660" y="5488"/>
                  </a:lnTo>
                  <a:lnTo>
                    <a:pt x="6026" y="5526"/>
                  </a:lnTo>
                  <a:lnTo>
                    <a:pt x="6334" y="5545"/>
                  </a:lnTo>
                  <a:lnTo>
                    <a:pt x="6604" y="5526"/>
                  </a:lnTo>
                  <a:lnTo>
                    <a:pt x="6893" y="5468"/>
                  </a:lnTo>
                  <a:lnTo>
                    <a:pt x="7181" y="5391"/>
                  </a:lnTo>
                  <a:lnTo>
                    <a:pt x="7470" y="5314"/>
                  </a:lnTo>
                  <a:lnTo>
                    <a:pt x="7740" y="5218"/>
                  </a:lnTo>
                  <a:lnTo>
                    <a:pt x="8279" y="4987"/>
                  </a:lnTo>
                  <a:lnTo>
                    <a:pt x="8779" y="4775"/>
                  </a:lnTo>
                  <a:lnTo>
                    <a:pt x="9203" y="4564"/>
                  </a:lnTo>
                  <a:lnTo>
                    <a:pt x="9530" y="4371"/>
                  </a:lnTo>
                  <a:lnTo>
                    <a:pt x="9819" y="4198"/>
                  </a:lnTo>
                  <a:lnTo>
                    <a:pt x="9549" y="1291"/>
                  </a:lnTo>
                  <a:lnTo>
                    <a:pt x="9492" y="1214"/>
                  </a:lnTo>
                  <a:lnTo>
                    <a:pt x="9299" y="1060"/>
                  </a:lnTo>
                  <a:lnTo>
                    <a:pt x="8991" y="809"/>
                  </a:lnTo>
                  <a:lnTo>
                    <a:pt x="8799" y="674"/>
                  </a:lnTo>
                  <a:lnTo>
                    <a:pt x="8587" y="559"/>
                  </a:lnTo>
                  <a:lnTo>
                    <a:pt x="8356" y="424"/>
                  </a:lnTo>
                  <a:lnTo>
                    <a:pt x="8086" y="309"/>
                  </a:lnTo>
                  <a:lnTo>
                    <a:pt x="7797" y="193"/>
                  </a:lnTo>
                  <a:lnTo>
                    <a:pt x="7509" y="116"/>
                  </a:lnTo>
                  <a:lnTo>
                    <a:pt x="7181" y="39"/>
                  </a:lnTo>
                  <a:lnTo>
                    <a:pt x="68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5"/>
            <p:cNvSpPr/>
            <p:nvPr/>
          </p:nvSpPr>
          <p:spPr>
            <a:xfrm>
              <a:off x="1104300" y="766336"/>
              <a:ext cx="213093" cy="51426"/>
            </a:xfrm>
            <a:custGeom>
              <a:avLst/>
              <a:gdLst/>
              <a:ahLst/>
              <a:cxnLst/>
              <a:rect l="l" t="t" r="r" b="b"/>
              <a:pathLst>
                <a:path w="5507" h="1329" extrusionOk="0">
                  <a:moveTo>
                    <a:pt x="4794" y="0"/>
                  </a:moveTo>
                  <a:lnTo>
                    <a:pt x="4678" y="19"/>
                  </a:lnTo>
                  <a:lnTo>
                    <a:pt x="4582" y="58"/>
                  </a:lnTo>
                  <a:lnTo>
                    <a:pt x="4486" y="96"/>
                  </a:lnTo>
                  <a:lnTo>
                    <a:pt x="4409" y="154"/>
                  </a:lnTo>
                  <a:lnTo>
                    <a:pt x="4332" y="231"/>
                  </a:lnTo>
                  <a:lnTo>
                    <a:pt x="4274" y="328"/>
                  </a:lnTo>
                  <a:lnTo>
                    <a:pt x="4216" y="405"/>
                  </a:lnTo>
                  <a:lnTo>
                    <a:pt x="4197" y="520"/>
                  </a:lnTo>
                  <a:lnTo>
                    <a:pt x="308" y="867"/>
                  </a:lnTo>
                  <a:lnTo>
                    <a:pt x="0" y="1098"/>
                  </a:lnTo>
                  <a:lnTo>
                    <a:pt x="404" y="1252"/>
                  </a:lnTo>
                  <a:lnTo>
                    <a:pt x="4236" y="924"/>
                  </a:lnTo>
                  <a:lnTo>
                    <a:pt x="4274" y="1001"/>
                  </a:lnTo>
                  <a:lnTo>
                    <a:pt x="4332" y="1098"/>
                  </a:lnTo>
                  <a:lnTo>
                    <a:pt x="4409" y="1175"/>
                  </a:lnTo>
                  <a:lnTo>
                    <a:pt x="4486" y="1232"/>
                  </a:lnTo>
                  <a:lnTo>
                    <a:pt x="4582" y="1271"/>
                  </a:lnTo>
                  <a:lnTo>
                    <a:pt x="4678" y="1309"/>
                  </a:lnTo>
                  <a:lnTo>
                    <a:pt x="4794" y="1329"/>
                  </a:lnTo>
                  <a:lnTo>
                    <a:pt x="4910" y="1329"/>
                  </a:lnTo>
                  <a:lnTo>
                    <a:pt x="5025" y="1309"/>
                  </a:lnTo>
                  <a:lnTo>
                    <a:pt x="5160" y="1252"/>
                  </a:lnTo>
                  <a:lnTo>
                    <a:pt x="5256" y="1175"/>
                  </a:lnTo>
                  <a:lnTo>
                    <a:pt x="5352" y="1098"/>
                  </a:lnTo>
                  <a:lnTo>
                    <a:pt x="5429" y="982"/>
                  </a:lnTo>
                  <a:lnTo>
                    <a:pt x="5487" y="867"/>
                  </a:lnTo>
                  <a:lnTo>
                    <a:pt x="5506" y="732"/>
                  </a:lnTo>
                  <a:lnTo>
                    <a:pt x="5506" y="597"/>
                  </a:lnTo>
                  <a:lnTo>
                    <a:pt x="5487" y="462"/>
                  </a:lnTo>
                  <a:lnTo>
                    <a:pt x="5429" y="347"/>
                  </a:lnTo>
                  <a:lnTo>
                    <a:pt x="5352" y="231"/>
                  </a:lnTo>
                  <a:lnTo>
                    <a:pt x="5275" y="154"/>
                  </a:lnTo>
                  <a:lnTo>
                    <a:pt x="5160" y="77"/>
                  </a:lnTo>
                  <a:lnTo>
                    <a:pt x="5044" y="19"/>
                  </a:lnTo>
                  <a:lnTo>
                    <a:pt x="4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5"/>
            <p:cNvSpPr/>
            <p:nvPr/>
          </p:nvSpPr>
          <p:spPr>
            <a:xfrm>
              <a:off x="2200182" y="466100"/>
              <a:ext cx="542388" cy="421698"/>
            </a:xfrm>
            <a:custGeom>
              <a:avLst/>
              <a:gdLst/>
              <a:ahLst/>
              <a:cxnLst/>
              <a:rect l="l" t="t" r="r" b="b"/>
              <a:pathLst>
                <a:path w="14017" h="10898" extrusionOk="0">
                  <a:moveTo>
                    <a:pt x="11610" y="0"/>
                  </a:moveTo>
                  <a:lnTo>
                    <a:pt x="11436" y="58"/>
                  </a:lnTo>
                  <a:lnTo>
                    <a:pt x="11282" y="135"/>
                  </a:lnTo>
                  <a:lnTo>
                    <a:pt x="11148" y="231"/>
                  </a:lnTo>
                  <a:lnTo>
                    <a:pt x="11013" y="366"/>
                  </a:lnTo>
                  <a:lnTo>
                    <a:pt x="10936" y="539"/>
                  </a:lnTo>
                  <a:lnTo>
                    <a:pt x="10859" y="693"/>
                  </a:lnTo>
                  <a:lnTo>
                    <a:pt x="10840" y="867"/>
                  </a:lnTo>
                  <a:lnTo>
                    <a:pt x="10840" y="1059"/>
                  </a:lnTo>
                  <a:lnTo>
                    <a:pt x="10859" y="1136"/>
                  </a:lnTo>
                  <a:lnTo>
                    <a:pt x="10897" y="1213"/>
                  </a:lnTo>
                  <a:lnTo>
                    <a:pt x="11109" y="1695"/>
                  </a:lnTo>
                  <a:lnTo>
                    <a:pt x="11321" y="2157"/>
                  </a:lnTo>
                  <a:lnTo>
                    <a:pt x="11494" y="2638"/>
                  </a:lnTo>
                  <a:lnTo>
                    <a:pt x="11648" y="3119"/>
                  </a:lnTo>
                  <a:lnTo>
                    <a:pt x="11783" y="3601"/>
                  </a:lnTo>
                  <a:lnTo>
                    <a:pt x="11898" y="4101"/>
                  </a:lnTo>
                  <a:lnTo>
                    <a:pt x="12014" y="4602"/>
                  </a:lnTo>
                  <a:lnTo>
                    <a:pt x="12091" y="5102"/>
                  </a:lnTo>
                  <a:lnTo>
                    <a:pt x="12149" y="5603"/>
                  </a:lnTo>
                  <a:lnTo>
                    <a:pt x="12187" y="6103"/>
                  </a:lnTo>
                  <a:lnTo>
                    <a:pt x="12207" y="6604"/>
                  </a:lnTo>
                  <a:lnTo>
                    <a:pt x="12207" y="7105"/>
                  </a:lnTo>
                  <a:lnTo>
                    <a:pt x="12168" y="7624"/>
                  </a:lnTo>
                  <a:lnTo>
                    <a:pt x="12129" y="8125"/>
                  </a:lnTo>
                  <a:lnTo>
                    <a:pt x="12072" y="8645"/>
                  </a:lnTo>
                  <a:lnTo>
                    <a:pt x="11975" y="9145"/>
                  </a:lnTo>
                  <a:lnTo>
                    <a:pt x="11956" y="9319"/>
                  </a:lnTo>
                  <a:lnTo>
                    <a:pt x="11975" y="9492"/>
                  </a:lnTo>
                  <a:lnTo>
                    <a:pt x="12014" y="9627"/>
                  </a:lnTo>
                  <a:lnTo>
                    <a:pt x="12091" y="9762"/>
                  </a:lnTo>
                  <a:lnTo>
                    <a:pt x="212" y="10455"/>
                  </a:lnTo>
                  <a:lnTo>
                    <a:pt x="116" y="10474"/>
                  </a:lnTo>
                  <a:lnTo>
                    <a:pt x="58" y="10532"/>
                  </a:lnTo>
                  <a:lnTo>
                    <a:pt x="19" y="10609"/>
                  </a:lnTo>
                  <a:lnTo>
                    <a:pt x="0" y="10686"/>
                  </a:lnTo>
                  <a:lnTo>
                    <a:pt x="39" y="10763"/>
                  </a:lnTo>
                  <a:lnTo>
                    <a:pt x="77" y="10840"/>
                  </a:lnTo>
                  <a:lnTo>
                    <a:pt x="154" y="10878"/>
                  </a:lnTo>
                  <a:lnTo>
                    <a:pt x="250" y="10897"/>
                  </a:lnTo>
                  <a:lnTo>
                    <a:pt x="12803" y="10185"/>
                  </a:lnTo>
                  <a:lnTo>
                    <a:pt x="12957" y="10185"/>
                  </a:lnTo>
                  <a:lnTo>
                    <a:pt x="13111" y="10166"/>
                  </a:lnTo>
                  <a:lnTo>
                    <a:pt x="13265" y="10108"/>
                  </a:lnTo>
                  <a:lnTo>
                    <a:pt x="13400" y="10031"/>
                  </a:lnTo>
                  <a:lnTo>
                    <a:pt x="13535" y="9935"/>
                  </a:lnTo>
                  <a:lnTo>
                    <a:pt x="13631" y="9819"/>
                  </a:lnTo>
                  <a:lnTo>
                    <a:pt x="13708" y="9646"/>
                  </a:lnTo>
                  <a:lnTo>
                    <a:pt x="13766" y="9473"/>
                  </a:lnTo>
                  <a:lnTo>
                    <a:pt x="13862" y="8914"/>
                  </a:lnTo>
                  <a:lnTo>
                    <a:pt x="13939" y="8337"/>
                  </a:lnTo>
                  <a:lnTo>
                    <a:pt x="13997" y="7778"/>
                  </a:lnTo>
                  <a:lnTo>
                    <a:pt x="14016" y="7201"/>
                  </a:lnTo>
                  <a:lnTo>
                    <a:pt x="14016" y="6643"/>
                  </a:lnTo>
                  <a:lnTo>
                    <a:pt x="13997" y="6065"/>
                  </a:lnTo>
                  <a:lnTo>
                    <a:pt x="13959" y="5507"/>
                  </a:lnTo>
                  <a:lnTo>
                    <a:pt x="13901" y="4929"/>
                  </a:lnTo>
                  <a:lnTo>
                    <a:pt x="13824" y="4371"/>
                  </a:lnTo>
                  <a:lnTo>
                    <a:pt x="13708" y="3812"/>
                  </a:lnTo>
                  <a:lnTo>
                    <a:pt x="13573" y="3254"/>
                  </a:lnTo>
                  <a:lnTo>
                    <a:pt x="13439" y="2715"/>
                  </a:lnTo>
                  <a:lnTo>
                    <a:pt x="13265" y="2157"/>
                  </a:lnTo>
                  <a:lnTo>
                    <a:pt x="13054" y="1637"/>
                  </a:lnTo>
                  <a:lnTo>
                    <a:pt x="12842" y="1098"/>
                  </a:lnTo>
                  <a:lnTo>
                    <a:pt x="12611" y="578"/>
                  </a:lnTo>
                  <a:lnTo>
                    <a:pt x="12515" y="424"/>
                  </a:lnTo>
                  <a:lnTo>
                    <a:pt x="12399" y="289"/>
                  </a:lnTo>
                  <a:lnTo>
                    <a:pt x="12264" y="174"/>
                  </a:lnTo>
                  <a:lnTo>
                    <a:pt x="12129" y="77"/>
                  </a:lnTo>
                  <a:lnTo>
                    <a:pt x="11975" y="20"/>
                  </a:lnTo>
                  <a:lnTo>
                    <a:pt x="118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271067" y="937550"/>
            <a:ext cx="710685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Rad van radnog odnosa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Značajne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promene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pretrpeo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član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201.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regulisan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ugovor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stručnom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osposobljavanju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usavršavanju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ind" panose="020B0604020202020204" charset="0"/>
                <a:cs typeface="Hind" panose="020B0604020202020204" charset="0"/>
              </a:rPr>
              <a:t>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ovom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delu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je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izvršeno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nekoliko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izmena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neće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bitnije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uticati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položaj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radon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angažovanih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lica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</a:t>
            </a:r>
          </a:p>
          <a:p>
            <a:r>
              <a:rPr lang="en-US" dirty="0" err="1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Ostvarivanje</a:t>
            </a:r>
            <a:r>
              <a:rPr lang="en-US" dirty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prava</a:t>
            </a:r>
            <a:r>
              <a:rPr lang="en-US" dirty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iz</a:t>
            </a:r>
            <a:r>
              <a:rPr lang="en-US" dirty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penzijsko-invalidskog</a:t>
            </a:r>
            <a:r>
              <a:rPr lang="en-US" dirty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Hind" panose="020B0604020202020204" charset="0"/>
                <a:cs typeface="Hind" panose="020B0604020202020204" charset="0"/>
              </a:rPr>
              <a:t>osiguranja</a:t>
            </a:r>
            <a:endParaRPr lang="sr-Latn-RS" dirty="0" smtClean="0">
              <a:solidFill>
                <a:srgbClr val="FF0000"/>
              </a:solidFill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Pestanak izdavanja radnih knjižica;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Podaci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koji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bili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upisivani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radne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knjižice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, od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januara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2016.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godine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vode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elektronskom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obliku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u 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CROSO</a:t>
            </a:r>
            <a:r>
              <a:rPr lang="sr-Latn-R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– problem je u tome što 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članom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272a. ne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navodi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izričito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da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će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se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bazom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služiti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Fond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penzijskog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invalidskog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osiguranja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. 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>
                <a:latin typeface="Hind" panose="020B0604020202020204" charset="0"/>
                <a:cs typeface="Hind" panose="020B0604020202020204" charset="0"/>
              </a:rPr>
              <a:t>Stvara se nesigurnost osiguranika, a u praksi može da dovede do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izuzetno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teških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kršenja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prava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iz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penzijskog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invalidskog</a:t>
            </a:r>
            <a:r>
              <a:rPr lang="en-US" dirty="0">
                <a:latin typeface="Hind" panose="020B0604020202020204" charset="0"/>
                <a:cs typeface="Hind" panose="020B0604020202020204" charset="0"/>
              </a:rPr>
              <a:t> </a:t>
            </a:r>
            <a:r>
              <a:rPr lang="en-US" dirty="0" err="1">
                <a:latin typeface="Hind" panose="020B0604020202020204" charset="0"/>
                <a:cs typeface="Hind" panose="020B0604020202020204" charset="0"/>
              </a:rPr>
              <a:t>osiguranja</a:t>
            </a:r>
            <a:r>
              <a:rPr lang="en-US" dirty="0" smtClean="0">
                <a:latin typeface="Hind" panose="020B0604020202020204" charset="0"/>
                <a:cs typeface="Hind" panose="020B0604020202020204" charset="0"/>
              </a:rPr>
              <a:t>.</a:t>
            </a:r>
            <a:endParaRPr lang="sr-Latn-RS" dirty="0" smtClean="0">
              <a:latin typeface="Hind" panose="020B0604020202020204" charset="0"/>
              <a:cs typeface="Hind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stitution Minitheme by Slidesgo">
  <a:themeElements>
    <a:clrScheme name="Simple Light">
      <a:dk1>
        <a:srgbClr val="32547C"/>
      </a:dk1>
      <a:lt1>
        <a:srgbClr val="E95C4C"/>
      </a:lt1>
      <a:dk2>
        <a:srgbClr val="0E0E0E"/>
      </a:dk2>
      <a:lt2>
        <a:srgbClr val="DBE9FF"/>
      </a:lt2>
      <a:accent1>
        <a:srgbClr val="CADEFC"/>
      </a:accent1>
      <a:accent2>
        <a:srgbClr val="AA7459"/>
      </a:accent2>
      <a:accent3>
        <a:srgbClr val="704631"/>
      </a:accent3>
      <a:accent4>
        <a:srgbClr val="FFFFFF"/>
      </a:accent4>
      <a:accent5>
        <a:srgbClr val="7197D5"/>
      </a:accent5>
      <a:accent6>
        <a:srgbClr val="90C3A5"/>
      </a:accent6>
      <a:hlink>
        <a:srgbClr val="0E0E0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1419</Words>
  <Application>Microsoft Office PowerPoint</Application>
  <PresentationFormat>On-screen Show (16:9)</PresentationFormat>
  <Paragraphs>62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Loved by the King</vt:lpstr>
      <vt:lpstr>Nunito Light</vt:lpstr>
      <vt:lpstr>Arial</vt:lpstr>
      <vt:lpstr>Roboto Condensed Light</vt:lpstr>
      <vt:lpstr>Mulish SemiBold</vt:lpstr>
      <vt:lpstr>Anton</vt:lpstr>
      <vt:lpstr>Alfa Slab One</vt:lpstr>
      <vt:lpstr>Hind</vt:lpstr>
      <vt:lpstr>Constitution Minitheme by Slidesgo</vt:lpstr>
      <vt:lpstr>Analiza efekata primene izmena i dopuna zakona o radu</vt:lpstr>
      <vt:lpstr>Uvodna razmatranja</vt:lpstr>
      <vt:lpstr>Kvalitet individualnih prava zaposlenih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Zaključna razmatranja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efekata primene izmena i dopuna zakona o radu</dc:title>
  <dc:creator>EPLAY</dc:creator>
  <cp:lastModifiedBy>EPLAY</cp:lastModifiedBy>
  <cp:revision>10</cp:revision>
  <dcterms:modified xsi:type="dcterms:W3CDTF">2023-03-19T21:37:58Z</dcterms:modified>
</cp:coreProperties>
</file>