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559675" cy="106914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12188520" cy="6855840"/>
            <a:chOff x="0" y="0"/>
            <a:chExt cx="12188520" cy="6855840"/>
          </a:xfrm>
        </p:grpSpPr>
        <p:pic>
          <p:nvPicPr>
            <p:cNvPr id="3" name="Picture 7" descr="HD-PanelContent-V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" name="Rectangle 8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75">
              <a:solidFill>
                <a:srgbClr val="B15E28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lang="en-GB" sz="1800" b="0" u="none" strike="noStrike">
                <a:solidFill>
                  <a:schemeClr val="lt1"/>
                </a:solidFill>
                <a:effectLst/>
                <a:uFillTx/>
                <a:latin typeface="Garamond" panose="02020404030301010803"/>
              </a:endParaRPr>
            </a:p>
          </p:txBody>
        </p:sp>
        <p:pic>
          <p:nvPicPr>
            <p:cNvPr id="5" name="Picture 9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7596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" name="Picture 10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617328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7" name="Group 9"/>
          <p:cNvGrpSpPr/>
          <p:nvPr/>
        </p:nvGrpSpPr>
        <p:grpSpPr>
          <a:xfrm>
            <a:off x="0" y="0"/>
            <a:ext cx="12188520" cy="6872040"/>
            <a:chOff x="0" y="0"/>
            <a:chExt cx="12188520" cy="6872040"/>
          </a:xfrm>
        </p:grpSpPr>
        <p:pic>
          <p:nvPicPr>
            <p:cNvPr id="8" name="Picture 8" descr="HD-PanelTitle-V.png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9" name="Rectangle 25"/>
            <p:cNvSpPr/>
            <p:nvPr/>
          </p:nvSpPr>
          <p:spPr>
            <a:xfrm>
              <a:off x="2328480" y="1540800"/>
              <a:ext cx="7543440" cy="3835080"/>
            </a:xfrm>
            <a:prstGeom prst="rect">
              <a:avLst/>
            </a:prstGeom>
            <a:noFill/>
            <a:ln w="15875">
              <a:solidFill>
                <a:srgbClr val="B15E28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lang="en-GB" sz="1800" b="0" u="none" strike="noStrike">
                <a:solidFill>
                  <a:schemeClr val="lt1"/>
                </a:solidFill>
                <a:effectLst/>
                <a:uFillTx/>
                <a:latin typeface="Garamond" panose="02020404030301010803"/>
              </a:endParaRPr>
            </a:p>
          </p:txBody>
        </p:sp>
        <p:pic>
          <p:nvPicPr>
            <p:cNvPr id="10" name="Picture 16" descr="HDRibbonTitle-UniformTrim.png"/>
            <p:cNvPicPr/>
            <p:nvPr/>
          </p:nvPicPr>
          <p:blipFill>
            <a:blip r:embed="rId6"/>
            <a:srcRect r="47669"/>
            <a:stretch>
              <a:fillRect/>
            </a:stretch>
          </p:blipFill>
          <p:spPr>
            <a:xfrm rot="5400000">
              <a:off x="5245560" y="529920"/>
              <a:ext cx="1672920" cy="612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1" name="Picture 17" descr="HDRibbonTitle-UniformTrim.png"/>
            <p:cNvPicPr/>
            <p:nvPr/>
          </p:nvPicPr>
          <p:blipFill>
            <a:blip r:embed="rId6"/>
            <a:srcRect r="48814"/>
            <a:stretch>
              <a:fillRect/>
            </a:stretch>
          </p:blipFill>
          <p:spPr>
            <a:xfrm rot="5400000">
              <a:off x="5263560" y="5747400"/>
              <a:ext cx="1636560" cy="61236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US" sz="5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title style</a:t>
            </a:r>
            <a:endParaRPr lang="en-US" sz="5400" b="0" u="none" strike="noStrike">
              <a:solidFill>
                <a:schemeClr val="dk1"/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dt" idx="1"/>
          </p:nvPr>
        </p:nvSpPr>
        <p:spPr>
          <a:xfrm>
            <a:off x="7983360" y="5037840"/>
            <a:ext cx="89712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 </a:t>
            </a:r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2"/>
          </p:nvPr>
        </p:nvSpPr>
        <p:spPr>
          <a:xfrm>
            <a:off x="2692440" y="5037840"/>
            <a:ext cx="521424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rPr>
              <a:t> </a:t>
            </a:r>
            <a:endParaRPr lang="sr-Latn-RS" sz="14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3"/>
          </p:nvPr>
        </p:nvSpPr>
        <p:spPr>
          <a:xfrm>
            <a:off x="8956800" y="5037840"/>
            <a:ext cx="55080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A772061-65B6-43E9-8396-DBAA307DB9D9}" type="slidenum"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</a:fld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cxnSp>
        <p:nvCxnSpPr>
          <p:cNvPr id="16" name="Straight Connector 14"/>
          <p:cNvCxnSpPr/>
          <p:nvPr/>
        </p:nvCxnSpPr>
        <p:spPr>
          <a:xfrm>
            <a:off x="2692080" y="3521880"/>
            <a:ext cx="6816240" cy="360"/>
          </a:xfrm>
          <a:prstGeom prst="straightConnector1">
            <a:avLst/>
          </a:prstGeom>
          <a:ln>
            <a:solidFill>
              <a:srgbClr val="B15E28"/>
            </a:solidFill>
            <a:round/>
          </a:ln>
        </p:spPr>
      </p:cxnSp>
      <p:sp>
        <p:nvSpPr>
          <p:cNvPr id="17" name="PlaceHolder 5"/>
          <p:cNvSpPr>
            <a:spLocks noGrp="1"/>
          </p:cNvSpPr>
          <p:nvPr>
            <p:ph type="body" hasCustomPrompt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the outline text format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864235" lvl="1" indent="-323850">
              <a:spcBef>
                <a:spcPts val="1135"/>
              </a:spcBef>
              <a:buClr>
                <a:srgbClr val="FFFFFF"/>
              </a:buClr>
              <a:buSzPct val="75000"/>
              <a:buFont typeface="Symbol" panose="05050102010706020507" charset="2"/>
              <a:buChar char=""/>
            </a:pPr>
            <a:r>
              <a:rPr lang="en-US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Second Outline Level</a:t>
            </a:r>
            <a:endParaRPr lang="en-US" sz="18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1296035" lvl="2" indent="-288290">
              <a:spcBef>
                <a:spcPts val="85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Third Outline Level</a:t>
            </a:r>
            <a:endParaRPr lang="en-US" sz="16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1727835" lvl="3" indent="-215900">
              <a:spcBef>
                <a:spcPts val="565"/>
              </a:spcBef>
              <a:buClr>
                <a:srgbClr val="FFFFFF"/>
              </a:buClr>
              <a:buSzPct val="75000"/>
              <a:buFont typeface="Symbol" panose="05050102010706020507" charset="2"/>
              <a:buChar char=""/>
            </a:pPr>
            <a:r>
              <a:rPr lang="en-US" sz="1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Fourth Outline Level</a:t>
            </a:r>
            <a:endParaRPr lang="en-US" sz="1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160270" lvl="4" indent="-215900">
              <a:spcBef>
                <a:spcPts val="28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Fifth Outline Level</a:t>
            </a:r>
            <a:endParaRPr lang="en-US" sz="20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592070" lvl="5" indent="-215900">
              <a:spcBef>
                <a:spcPts val="28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Sixth Outline Level</a:t>
            </a:r>
            <a:endParaRPr lang="en-US" sz="20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3023870" lvl="6" indent="-215900">
              <a:spcBef>
                <a:spcPts val="28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Seventh Outline Level</a:t>
            </a:r>
            <a:endParaRPr lang="en-US" sz="20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6"/>
          <p:cNvGrpSpPr/>
          <p:nvPr/>
        </p:nvGrpSpPr>
        <p:grpSpPr>
          <a:xfrm>
            <a:off x="0" y="0"/>
            <a:ext cx="12188520" cy="6855840"/>
            <a:chOff x="0" y="0"/>
            <a:chExt cx="12188520" cy="6855840"/>
          </a:xfrm>
        </p:grpSpPr>
        <p:pic>
          <p:nvPicPr>
            <p:cNvPr id="113" name="Picture 7" descr="HD-PanelContent-V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14" name="Rectangle 8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75">
              <a:solidFill>
                <a:srgbClr val="B15E28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lang="en-GB" sz="1800" b="0" u="none" strike="noStrike">
                <a:solidFill>
                  <a:schemeClr val="lt1"/>
                </a:solidFill>
                <a:effectLst/>
                <a:uFillTx/>
                <a:latin typeface="Garamond" panose="02020404030301010803"/>
              </a:endParaRPr>
            </a:p>
          </p:txBody>
        </p:sp>
        <p:pic>
          <p:nvPicPr>
            <p:cNvPr id="115" name="Picture 9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7596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16" name="Picture 10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617328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</p:grpSp>
      <p:cxnSp>
        <p:nvCxnSpPr>
          <p:cNvPr id="117" name="Straight Connector 6"/>
          <p:cNvCxnSpPr/>
          <p:nvPr/>
        </p:nvCxnSpPr>
        <p:spPr>
          <a:xfrm>
            <a:off x="1396080" y="2421360"/>
            <a:ext cx="9407520" cy="360"/>
          </a:xfrm>
          <a:prstGeom prst="straightConnector1">
            <a:avLst/>
          </a:prstGeom>
          <a:ln>
            <a:solidFill>
              <a:srgbClr val="B15E28"/>
            </a:solidFill>
            <a:round/>
          </a:ln>
        </p:spPr>
      </p:cxnSp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text styles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Second level</a:t>
            </a:r>
            <a:endParaRPr lang="en-US" sz="20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1200150" lvl="2" indent="-285750" defTabSz="45720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Third level</a:t>
            </a:r>
            <a:endParaRPr lang="en-US" sz="18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1543050" lvl="3" indent="-171450" defTabSz="457200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Fourth level</a:t>
            </a:r>
            <a:endParaRPr lang="en-US" sz="16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000250" lvl="4" indent="-171450" defTabSz="457200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Fifth level</a:t>
            </a:r>
            <a:endParaRPr lang="en-US" sz="1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dt" idx="28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&lt;date/time&gt;</a:t>
            </a:r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ftr" idx="29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rPr>
              <a:t>&lt;footer&gt;</a:t>
            </a:r>
            <a:endParaRPr lang="sr-Latn-RS" sz="14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sldNum" idx="30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2C4ABB1-6709-4AF7-9C94-2C1EA10E99B1}" type="slidenum"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</a:fld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6"/>
          <p:cNvGrpSpPr/>
          <p:nvPr/>
        </p:nvGrpSpPr>
        <p:grpSpPr>
          <a:xfrm>
            <a:off x="0" y="0"/>
            <a:ext cx="12188520" cy="6855840"/>
            <a:chOff x="0" y="0"/>
            <a:chExt cx="12188520" cy="6855840"/>
          </a:xfrm>
        </p:grpSpPr>
        <p:pic>
          <p:nvPicPr>
            <p:cNvPr id="124" name="Picture 7" descr="HD-PanelContent-V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25" name="Rectangle 8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75">
              <a:solidFill>
                <a:srgbClr val="B15E28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lang="en-GB" sz="1800" b="0" u="none" strike="noStrike">
                <a:solidFill>
                  <a:schemeClr val="lt1"/>
                </a:solidFill>
                <a:effectLst/>
                <a:uFillTx/>
                <a:latin typeface="Garamond" panose="02020404030301010803"/>
              </a:endParaRPr>
            </a:p>
          </p:txBody>
        </p:sp>
        <p:pic>
          <p:nvPicPr>
            <p:cNvPr id="126" name="Picture 9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7596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27" name="Picture 10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617328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2014920" y="1752480"/>
            <a:ext cx="8158320" cy="1822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2014920" y="3845880"/>
            <a:ext cx="8158320" cy="954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indent="0" algn="ctr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Click to edit Master text styles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dt" idx="31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&lt;date/time&gt;</a:t>
            </a:r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ftr" idx="32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rPr>
              <a:t>&lt;footer&gt;</a:t>
            </a:r>
            <a:endParaRPr lang="sr-Latn-RS" sz="14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sldNum" idx="33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F2DF0311-644C-4BDD-A454-025467475E74}" type="slidenum"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</a:fld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cxnSp>
        <p:nvCxnSpPr>
          <p:cNvPr id="133" name="Straight Connector 15"/>
          <p:cNvCxnSpPr/>
          <p:nvPr/>
        </p:nvCxnSpPr>
        <p:spPr>
          <a:xfrm>
            <a:off x="2012400" y="3710520"/>
            <a:ext cx="8163720" cy="360"/>
          </a:xfrm>
          <a:prstGeom prst="straightConnector1">
            <a:avLst/>
          </a:prstGeom>
          <a:ln>
            <a:solidFill>
              <a:srgbClr val="B15E28"/>
            </a:solidFill>
            <a:round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6"/>
          <p:cNvGrpSpPr/>
          <p:nvPr/>
        </p:nvGrpSpPr>
        <p:grpSpPr>
          <a:xfrm>
            <a:off x="0" y="0"/>
            <a:ext cx="12188520" cy="6855840"/>
            <a:chOff x="0" y="0"/>
            <a:chExt cx="12188520" cy="6855840"/>
          </a:xfrm>
        </p:grpSpPr>
        <p:pic>
          <p:nvPicPr>
            <p:cNvPr id="135" name="Picture 7" descr="HD-PanelContent-V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36" name="Rectangle 8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75">
              <a:solidFill>
                <a:srgbClr val="B15E28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lang="en-GB" sz="1800" b="0" u="none" strike="noStrike">
                <a:solidFill>
                  <a:schemeClr val="lt1"/>
                </a:solidFill>
                <a:effectLst/>
                <a:uFillTx/>
                <a:latin typeface="Garamond" panose="02020404030301010803"/>
              </a:endParaRPr>
            </a:p>
          </p:txBody>
        </p:sp>
        <p:pic>
          <p:nvPicPr>
            <p:cNvPr id="137" name="Picture 9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7596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38" name="Picture 10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617328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1298520" y="2560320"/>
            <a:ext cx="4717800" cy="330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text styles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Second level</a:t>
            </a:r>
            <a:endParaRPr lang="en-US" sz="20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1200150" lvl="2" indent="-285750" defTabSz="45720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Third level</a:t>
            </a:r>
            <a:endParaRPr lang="en-US" sz="18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1543050" lvl="3" indent="-171450" defTabSz="457200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Fourth level</a:t>
            </a:r>
            <a:endParaRPr lang="en-US" sz="16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000250" lvl="4" indent="-171450" defTabSz="457200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Fifth level</a:t>
            </a:r>
            <a:endParaRPr lang="en-US" sz="1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181200" y="2560320"/>
            <a:ext cx="4717800" cy="330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text styles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Second level</a:t>
            </a:r>
            <a:endParaRPr lang="en-US" sz="20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1200150" lvl="2" indent="-285750" defTabSz="45720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Third level</a:t>
            </a:r>
            <a:endParaRPr lang="en-US" sz="18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1543050" lvl="3" indent="-171450" defTabSz="457200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Fourth level</a:t>
            </a:r>
            <a:endParaRPr lang="en-US" sz="16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000250" lvl="4" indent="-171450" defTabSz="457200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Fifth level</a:t>
            </a:r>
            <a:endParaRPr lang="en-US" sz="1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dt" idx="34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&lt;date/time&gt;</a:t>
            </a:r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ftr" idx="35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rPr>
              <a:t>&lt;footer&gt;</a:t>
            </a:r>
            <a:endParaRPr lang="sr-Latn-RS" sz="14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 type="sldNum" idx="36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9178516D-412F-4393-9CB5-886D95E5F334}" type="slidenum"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</a:fld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cxnSp>
        <p:nvCxnSpPr>
          <p:cNvPr id="145" name="Straight Connector 7"/>
          <p:cNvCxnSpPr/>
          <p:nvPr/>
        </p:nvCxnSpPr>
        <p:spPr>
          <a:xfrm>
            <a:off x="1396080" y="2421360"/>
            <a:ext cx="9407520" cy="360"/>
          </a:xfrm>
          <a:prstGeom prst="straightConnector1">
            <a:avLst/>
          </a:prstGeom>
          <a:ln>
            <a:solidFill>
              <a:srgbClr val="B15E28"/>
            </a:solidFill>
            <a:round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6"/>
          <p:cNvGrpSpPr/>
          <p:nvPr/>
        </p:nvGrpSpPr>
        <p:grpSpPr>
          <a:xfrm>
            <a:off x="0" y="0"/>
            <a:ext cx="12188520" cy="6855840"/>
            <a:chOff x="0" y="0"/>
            <a:chExt cx="12188520" cy="6855840"/>
          </a:xfrm>
        </p:grpSpPr>
        <p:pic>
          <p:nvPicPr>
            <p:cNvPr id="147" name="Picture 7" descr="HD-PanelContent-V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48" name="Rectangle 8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75">
              <a:solidFill>
                <a:srgbClr val="B15E28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lang="en-GB" sz="1800" b="0" u="none" strike="noStrike">
                <a:solidFill>
                  <a:schemeClr val="lt1"/>
                </a:solidFill>
                <a:effectLst/>
                <a:uFillTx/>
                <a:latin typeface="Garamond" panose="02020404030301010803"/>
              </a:endParaRPr>
            </a:p>
          </p:txBody>
        </p:sp>
        <p:pic>
          <p:nvPicPr>
            <p:cNvPr id="149" name="Picture 9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7596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50" name="Picture 10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617328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1295280" y="2658600"/>
            <a:ext cx="471780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560"/>
              </a:spcBef>
              <a:spcAft>
                <a:spcPts val="600"/>
              </a:spcAft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accent1"/>
                </a:solidFill>
                <a:effectLst/>
                <a:uFillTx/>
                <a:latin typeface="Garamond" panose="02020404030301010803"/>
              </a:rPr>
              <a:t>Click to edit Master text styles</a:t>
            </a:r>
            <a:endParaRPr lang="en-US" sz="28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1295280" y="3243240"/>
            <a:ext cx="4717800" cy="2632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text styles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Second level</a:t>
            </a:r>
            <a:endParaRPr lang="en-US" sz="20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1200150" lvl="2" indent="-285750" defTabSz="45720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Third level</a:t>
            </a:r>
            <a:endParaRPr lang="en-US" sz="18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1543050" lvl="3" indent="-171450" defTabSz="457200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Fourth level</a:t>
            </a:r>
            <a:endParaRPr lang="en-US" sz="16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000250" lvl="4" indent="-171450" defTabSz="457200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Fifth level</a:t>
            </a:r>
            <a:endParaRPr lang="en-US" sz="1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180840" y="2658600"/>
            <a:ext cx="471780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560"/>
              </a:spcBef>
              <a:spcAft>
                <a:spcPts val="600"/>
              </a:spcAft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accent1"/>
                </a:solidFill>
                <a:effectLst/>
                <a:uFillTx/>
                <a:latin typeface="Garamond" panose="02020404030301010803"/>
              </a:rPr>
              <a:t>Click to edit Master text styles</a:t>
            </a:r>
            <a:endParaRPr lang="en-US" sz="28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6180840" y="3243240"/>
            <a:ext cx="4717800" cy="2632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text styles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Second level</a:t>
            </a:r>
            <a:endParaRPr lang="en-US" sz="20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1200150" lvl="2" indent="-285750" defTabSz="45720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Third level</a:t>
            </a:r>
            <a:endParaRPr lang="en-US" sz="18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1543050" lvl="3" indent="-171450" defTabSz="457200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Fourth level</a:t>
            </a:r>
            <a:endParaRPr lang="en-US" sz="16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000250" lvl="4" indent="-171450" defTabSz="457200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Fifth level</a:t>
            </a:r>
            <a:endParaRPr lang="en-US" sz="1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dt" idx="37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&lt;date/time&gt;</a:t>
            </a:r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ftr" idx="38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rPr>
              <a:t>&lt;footer&gt;</a:t>
            </a:r>
            <a:endParaRPr lang="sr-Latn-RS" sz="14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58" name="PlaceHolder 8"/>
          <p:cNvSpPr>
            <a:spLocks noGrp="1"/>
          </p:cNvSpPr>
          <p:nvPr>
            <p:ph type="sldNum" idx="39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3E4C316F-D2C2-481B-9D04-100709525E9D}" type="slidenum"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</a:fld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cxnSp>
        <p:nvCxnSpPr>
          <p:cNvPr id="159" name="Straight Connector 17"/>
          <p:cNvCxnSpPr/>
          <p:nvPr/>
        </p:nvCxnSpPr>
        <p:spPr>
          <a:xfrm>
            <a:off x="1396080" y="2421360"/>
            <a:ext cx="9407520" cy="360"/>
          </a:xfrm>
          <a:prstGeom prst="straightConnector1">
            <a:avLst/>
          </a:prstGeom>
          <a:ln>
            <a:solidFill>
              <a:srgbClr val="B15E28"/>
            </a:solidFill>
            <a:round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6"/>
          <p:cNvGrpSpPr/>
          <p:nvPr/>
        </p:nvGrpSpPr>
        <p:grpSpPr>
          <a:xfrm>
            <a:off x="0" y="0"/>
            <a:ext cx="12188520" cy="6855840"/>
            <a:chOff x="0" y="0"/>
            <a:chExt cx="12188520" cy="6855840"/>
          </a:xfrm>
        </p:grpSpPr>
        <p:pic>
          <p:nvPicPr>
            <p:cNvPr id="161" name="Picture 7" descr="HD-PanelContent-V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62" name="Rectangle 8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75">
              <a:solidFill>
                <a:srgbClr val="B15E28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lang="en-GB" sz="1800" b="0" u="none" strike="noStrike">
                <a:solidFill>
                  <a:schemeClr val="lt1"/>
                </a:solidFill>
                <a:effectLst/>
                <a:uFillTx/>
                <a:latin typeface="Garamond" panose="02020404030301010803"/>
              </a:endParaRPr>
            </a:p>
          </p:txBody>
        </p:sp>
        <p:pic>
          <p:nvPicPr>
            <p:cNvPr id="163" name="Picture 9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7596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64" name="Picture 10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617328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dt" idx="40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&lt;date/time&gt;</a:t>
            </a:r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ftr" idx="41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rPr>
              <a:t>&lt;footer&gt;</a:t>
            </a:r>
            <a:endParaRPr lang="sr-Latn-RS" sz="14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sldNum" idx="42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21C8948-91A2-4569-853D-2EBC806C3D5D}" type="slidenum"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</a:fld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cxnSp>
        <p:nvCxnSpPr>
          <p:cNvPr id="169" name="Straight Connector 13"/>
          <p:cNvCxnSpPr/>
          <p:nvPr/>
        </p:nvCxnSpPr>
        <p:spPr>
          <a:xfrm>
            <a:off x="1396080" y="2421360"/>
            <a:ext cx="9407520" cy="360"/>
          </a:xfrm>
          <a:prstGeom prst="straightConnector1">
            <a:avLst/>
          </a:prstGeom>
          <a:ln>
            <a:solidFill>
              <a:srgbClr val="B15E28"/>
            </a:solidFill>
            <a:round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6"/>
          <p:cNvGrpSpPr/>
          <p:nvPr/>
        </p:nvGrpSpPr>
        <p:grpSpPr>
          <a:xfrm>
            <a:off x="0" y="0"/>
            <a:ext cx="12188520" cy="6855840"/>
            <a:chOff x="0" y="0"/>
            <a:chExt cx="12188520" cy="6855840"/>
          </a:xfrm>
        </p:grpSpPr>
        <p:pic>
          <p:nvPicPr>
            <p:cNvPr id="171" name="Picture 7" descr="HD-PanelContent-V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72" name="Rectangle 8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75">
              <a:solidFill>
                <a:srgbClr val="B15E28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lang="en-GB" sz="1800" b="0" u="none" strike="noStrike">
                <a:solidFill>
                  <a:schemeClr val="lt1"/>
                </a:solidFill>
                <a:effectLst/>
                <a:uFillTx/>
                <a:latin typeface="Garamond" panose="02020404030301010803"/>
              </a:endParaRPr>
            </a:p>
          </p:txBody>
        </p:sp>
        <p:pic>
          <p:nvPicPr>
            <p:cNvPr id="173" name="Picture 9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7596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74" name="Picture 10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617328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75" name="PlaceHolder 1"/>
          <p:cNvSpPr>
            <a:spLocks noGrp="1"/>
          </p:cNvSpPr>
          <p:nvPr>
            <p:ph type="dt" idx="43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&lt;date/time&gt;</a:t>
            </a:r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ftr" idx="44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rPr>
              <a:t>&lt;footer&gt;</a:t>
            </a:r>
            <a:endParaRPr lang="sr-Latn-RS" sz="14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sldNum" idx="45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E74FBCAB-8A49-4BF2-9D38-22F44D7CA9CA}" type="slidenum"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</a:fld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6"/>
          <p:cNvGrpSpPr/>
          <p:nvPr/>
        </p:nvGrpSpPr>
        <p:grpSpPr>
          <a:xfrm>
            <a:off x="0" y="0"/>
            <a:ext cx="12188520" cy="6855840"/>
            <a:chOff x="0" y="0"/>
            <a:chExt cx="12188520" cy="6855840"/>
          </a:xfrm>
        </p:grpSpPr>
        <p:pic>
          <p:nvPicPr>
            <p:cNvPr id="179" name="Picture 7" descr="HD-PanelContent-V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80" name="Rectangle 8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75">
              <a:solidFill>
                <a:srgbClr val="B15E28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lang="en-GB" sz="1800" b="0" u="none" strike="noStrike">
                <a:solidFill>
                  <a:schemeClr val="lt1"/>
                </a:solidFill>
                <a:effectLst/>
                <a:uFillTx/>
                <a:latin typeface="Garamond" panose="02020404030301010803"/>
              </a:endParaRPr>
            </a:p>
          </p:txBody>
        </p:sp>
        <p:pic>
          <p:nvPicPr>
            <p:cNvPr id="181" name="Picture 9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7596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82" name="Picture 10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617328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293840" y="1388520"/>
            <a:ext cx="3718080" cy="13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5418720" y="982080"/>
            <a:ext cx="5469120" cy="4893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text styles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Second level</a:t>
            </a:r>
            <a:endParaRPr lang="en-US" sz="20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1200150" lvl="2" indent="-285750" defTabSz="45720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Third level</a:t>
            </a:r>
            <a:endParaRPr lang="en-US" sz="18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1543050" lvl="3" indent="-171450" defTabSz="457200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Fourth level</a:t>
            </a:r>
            <a:endParaRPr lang="en-US" sz="16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000250" lvl="4" indent="-171450" defTabSz="457200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Fifth level</a:t>
            </a:r>
            <a:endParaRPr lang="en-US" sz="1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1293840" y="3031200"/>
            <a:ext cx="3718080" cy="243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indent="0" algn="ctr" defTabSz="457200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text styles</a:t>
            </a:r>
            <a:endParaRPr lang="en-US" sz="16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dt" idx="46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&lt;date/time&gt;</a:t>
            </a:r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ftr" idx="47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rPr>
              <a:t>&lt;footer&gt;</a:t>
            </a:r>
            <a:endParaRPr lang="sr-Latn-RS" sz="14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sldNum" idx="48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19C85B5-1F8A-40CC-8299-0F849F742154}" type="slidenum"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</a:fld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cxnSp>
        <p:nvCxnSpPr>
          <p:cNvPr id="189" name="Straight Connector 15"/>
          <p:cNvCxnSpPr/>
          <p:nvPr/>
        </p:nvCxnSpPr>
        <p:spPr>
          <a:xfrm>
            <a:off x="1396080" y="2912400"/>
            <a:ext cx="3514680" cy="360"/>
          </a:xfrm>
          <a:prstGeom prst="straightConnector1">
            <a:avLst/>
          </a:prstGeom>
          <a:ln>
            <a:solidFill>
              <a:srgbClr val="B15E28"/>
            </a:solidFill>
            <a:round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 6"/>
          <p:cNvGrpSpPr/>
          <p:nvPr/>
        </p:nvGrpSpPr>
        <p:grpSpPr>
          <a:xfrm>
            <a:off x="0" y="0"/>
            <a:ext cx="12188520" cy="6855840"/>
            <a:chOff x="0" y="0"/>
            <a:chExt cx="12188520" cy="6855840"/>
          </a:xfrm>
        </p:grpSpPr>
        <p:pic>
          <p:nvPicPr>
            <p:cNvPr id="191" name="Picture 7" descr="HD-PanelContent-V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92" name="Rectangle 8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75">
              <a:solidFill>
                <a:srgbClr val="B15E28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lang="en-GB" sz="1800" b="0" u="none" strike="noStrike">
                <a:solidFill>
                  <a:schemeClr val="lt1"/>
                </a:solidFill>
                <a:effectLst/>
                <a:uFillTx/>
                <a:latin typeface="Garamond" panose="02020404030301010803"/>
              </a:endParaRPr>
            </a:p>
          </p:txBody>
        </p:sp>
        <p:pic>
          <p:nvPicPr>
            <p:cNvPr id="193" name="Picture 9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7596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94" name="Picture 10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617328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295280" y="1883880"/>
            <a:ext cx="6241320" cy="13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title style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 hasCustomPrompt="1"/>
          </p:nvPr>
        </p:nvSpPr>
        <p:spPr>
          <a:xfrm>
            <a:off x="8094960" y="1041480"/>
            <a:ext cx="3062880" cy="4774680"/>
          </a:xfrm>
          <a:prstGeom prst="rect">
            <a:avLst/>
          </a:prstGeom>
          <a:noFill/>
          <a:ln w="57240">
            <a:solidFill>
              <a:schemeClr val="dk1">
                <a:lumMod val="50000"/>
                <a:lumOff val="50000"/>
              </a:schemeClr>
            </a:solidFill>
            <a:miter/>
          </a:ln>
        </p:spPr>
        <p:txBody>
          <a:bodyPr lIns="90000" tIns="45000" rIns="90000" bIns="45000" anchor="t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Click icon to add picture</a:t>
            </a:r>
            <a:endParaRPr lang="en-US" sz="16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1295280" y="3255480"/>
            <a:ext cx="6241320" cy="182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indent="0" algn="ctr" defTabSz="45720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text styles</a:t>
            </a:r>
            <a:endParaRPr lang="en-US" sz="18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dt" idx="49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&lt;date/time&gt;</a:t>
            </a:r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ftr" idx="50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rPr>
              <a:t>&lt;footer&gt;</a:t>
            </a:r>
            <a:endParaRPr lang="sr-Latn-RS" sz="14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sldNum" idx="51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27DCB31-9388-414C-AAE0-B5B1BFF7CA83}" type="slidenum"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</a:fld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noramic 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6"/>
          <p:cNvGrpSpPr/>
          <p:nvPr/>
        </p:nvGrpSpPr>
        <p:grpSpPr>
          <a:xfrm>
            <a:off x="0" y="0"/>
            <a:ext cx="12188520" cy="6855840"/>
            <a:chOff x="0" y="0"/>
            <a:chExt cx="12188520" cy="6855840"/>
          </a:xfrm>
        </p:grpSpPr>
        <p:pic>
          <p:nvPicPr>
            <p:cNvPr id="19" name="Picture 7" descr="HD-PanelContent-V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0" name="Rectangle 8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75">
              <a:solidFill>
                <a:srgbClr val="B15E28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lang="en-GB" sz="1800" b="0" u="none" strike="noStrike">
                <a:solidFill>
                  <a:schemeClr val="lt1"/>
                </a:solidFill>
                <a:effectLst/>
                <a:uFillTx/>
                <a:latin typeface="Garamond" panose="02020404030301010803"/>
              </a:endParaRPr>
            </a:p>
          </p:txBody>
        </p:sp>
        <p:pic>
          <p:nvPicPr>
            <p:cNvPr id="21" name="Picture 9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7596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2" name="Picture 10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617328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95280" y="4815360"/>
            <a:ext cx="9609480" cy="56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 hasCustomPrompt="1"/>
          </p:nvPr>
        </p:nvSpPr>
        <p:spPr>
          <a:xfrm>
            <a:off x="1041480" y="1041480"/>
            <a:ext cx="10105560" cy="3335400"/>
          </a:xfrm>
          <a:prstGeom prst="rect">
            <a:avLst/>
          </a:prstGeom>
          <a:noFill/>
          <a:ln w="57240">
            <a:solidFill>
              <a:schemeClr val="dk1">
                <a:lumMod val="50000"/>
                <a:lumOff val="50000"/>
              </a:schemeClr>
            </a:solidFill>
            <a:miter/>
          </a:ln>
        </p:spPr>
        <p:txBody>
          <a:bodyPr lIns="90000" tIns="45000" rIns="90000" bIns="45000" anchor="t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Click icon to add picture</a:t>
            </a:r>
            <a:endParaRPr lang="en-US" sz="16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295280" y="5382000"/>
            <a:ext cx="9609480" cy="493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indent="0" algn="ctr" defTabSz="457200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text styles</a:t>
            </a:r>
            <a:endParaRPr lang="en-US" sz="1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dt" idx="4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&lt;date/time&gt;</a:t>
            </a:r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ftr" idx="5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rPr>
              <a:t>&lt;footer&gt;</a:t>
            </a:r>
            <a:endParaRPr lang="sr-Latn-RS" sz="14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sldNum" idx="6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2D6C6D1F-849B-4C15-B87A-F42730E753D9}" type="slidenum"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</a:fld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6"/>
          <p:cNvGrpSpPr/>
          <p:nvPr/>
        </p:nvGrpSpPr>
        <p:grpSpPr>
          <a:xfrm>
            <a:off x="0" y="0"/>
            <a:ext cx="12188520" cy="6855840"/>
            <a:chOff x="0" y="0"/>
            <a:chExt cx="12188520" cy="6855840"/>
          </a:xfrm>
        </p:grpSpPr>
        <p:pic>
          <p:nvPicPr>
            <p:cNvPr id="30" name="Picture 7" descr="HD-PanelContent-V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1" name="Rectangle 8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75">
              <a:solidFill>
                <a:srgbClr val="B15E28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lang="en-GB" sz="1800" b="0" u="none" strike="noStrike">
                <a:solidFill>
                  <a:schemeClr val="lt1"/>
                </a:solidFill>
                <a:effectLst/>
                <a:uFillTx/>
                <a:latin typeface="Garamond" panose="02020404030301010803"/>
              </a:endParaRPr>
            </a:p>
          </p:txBody>
        </p:sp>
        <p:pic>
          <p:nvPicPr>
            <p:cNvPr id="32" name="Picture 9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7596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3" name="Picture 10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617328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303920" y="982080"/>
            <a:ext cx="9592200" cy="2954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US" sz="32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303920" y="4343400"/>
            <a:ext cx="9592200" cy="153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p>
            <a:pPr indent="0" algn="ctr" defTabSz="45720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Click to edit Master text styles</a:t>
            </a:r>
            <a:endParaRPr lang="en-US" sz="20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dt" idx="7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&lt;date/time&gt;</a:t>
            </a:r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ftr" idx="8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rPr>
              <a:t>&lt;footer&gt;</a:t>
            </a:r>
            <a:endParaRPr lang="sr-Latn-RS" sz="14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sldNum" idx="9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B232DAB-25D0-43DA-9D55-BA2DE8C63AC0}" type="slidenum"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</a:fld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cxnSp>
        <p:nvCxnSpPr>
          <p:cNvPr id="39" name="Straight Connector 14"/>
          <p:cNvCxnSpPr/>
          <p:nvPr/>
        </p:nvCxnSpPr>
        <p:spPr>
          <a:xfrm>
            <a:off x="1396080" y="4140000"/>
            <a:ext cx="9407520" cy="360"/>
          </a:xfrm>
          <a:prstGeom prst="straightConnector1">
            <a:avLst/>
          </a:prstGeom>
          <a:ln>
            <a:solidFill>
              <a:srgbClr val="B15E28"/>
            </a:solidFill>
            <a:round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6"/>
          <p:cNvGrpSpPr/>
          <p:nvPr/>
        </p:nvGrpSpPr>
        <p:grpSpPr>
          <a:xfrm>
            <a:off x="0" y="0"/>
            <a:ext cx="12188520" cy="6855840"/>
            <a:chOff x="0" y="0"/>
            <a:chExt cx="12188520" cy="6855840"/>
          </a:xfrm>
        </p:grpSpPr>
        <p:pic>
          <p:nvPicPr>
            <p:cNvPr id="41" name="Picture 7" descr="HD-PanelContent-V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2" name="Rectangle 8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75">
              <a:solidFill>
                <a:srgbClr val="B15E28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lang="en-GB" sz="1800" b="0" u="none" strike="noStrike">
                <a:solidFill>
                  <a:schemeClr val="lt1"/>
                </a:solidFill>
                <a:effectLst/>
                <a:uFillTx/>
                <a:latin typeface="Garamond" panose="02020404030301010803"/>
              </a:endParaRPr>
            </a:p>
          </p:txBody>
        </p:sp>
        <p:pic>
          <p:nvPicPr>
            <p:cNvPr id="43" name="Picture 9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7596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4" name="Picture 10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617328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446120" y="982080"/>
            <a:ext cx="9295920" cy="237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674720" y="3352680"/>
            <a:ext cx="8838720" cy="583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p>
            <a:pPr indent="0" algn="r" defTabSz="45720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text styles</a:t>
            </a:r>
            <a:endParaRPr lang="en-US" sz="20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295280" y="4343400"/>
            <a:ext cx="9609480" cy="153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p>
            <a:pPr indent="0" algn="ctr" defTabSz="45720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Click to edit Master text styles</a:t>
            </a:r>
            <a:endParaRPr lang="en-US" sz="20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 idx="10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&lt;date/time&gt;</a:t>
            </a:r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 idx="11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rPr>
              <a:t>&lt;footer&gt;</a:t>
            </a:r>
            <a:endParaRPr lang="sr-Latn-RS" sz="14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 idx="12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98038607-A1C9-49DE-9B8F-F4FECB960D38}" type="slidenum"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</a:fld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51" name="TextBox 13"/>
          <p:cNvSpPr/>
          <p:nvPr/>
        </p:nvSpPr>
        <p:spPr>
          <a:xfrm>
            <a:off x="861840" y="87984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“</a:t>
            </a:r>
            <a:endParaRPr lang="sr-Latn-RS" sz="8000" b="0" u="none" strike="noStrike">
              <a:solidFill>
                <a:srgbClr val="FFFFFF"/>
              </a:solidFill>
              <a:effectLst/>
              <a:uFillTx/>
              <a:latin typeface="Arial" panose="020B0604020202020204"/>
            </a:endParaRPr>
          </a:p>
        </p:txBody>
      </p:sp>
      <p:sp>
        <p:nvSpPr>
          <p:cNvPr id="52" name="TextBox 14"/>
          <p:cNvSpPr/>
          <p:nvPr/>
        </p:nvSpPr>
        <p:spPr>
          <a:xfrm>
            <a:off x="10600200" y="282780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anchor="ctr">
            <a:noAutofit/>
          </a:bodyPr>
          <a:p>
            <a:pPr algn="r"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”</a:t>
            </a:r>
            <a:endParaRPr lang="sr-Latn-RS" sz="8000" b="0" u="none" strike="noStrike">
              <a:solidFill>
                <a:srgbClr val="FFFFFF"/>
              </a:solidFill>
              <a:effectLst/>
              <a:uFillTx/>
              <a:latin typeface="Arial" panose="020B0604020202020204"/>
            </a:endParaRPr>
          </a:p>
        </p:txBody>
      </p:sp>
      <p:cxnSp>
        <p:nvCxnSpPr>
          <p:cNvPr id="53" name="Straight Connector 18"/>
          <p:cNvCxnSpPr/>
          <p:nvPr/>
        </p:nvCxnSpPr>
        <p:spPr>
          <a:xfrm>
            <a:off x="1396080" y="4140000"/>
            <a:ext cx="9407520" cy="360"/>
          </a:xfrm>
          <a:prstGeom prst="straightConnector1">
            <a:avLst/>
          </a:prstGeom>
          <a:ln>
            <a:solidFill>
              <a:srgbClr val="B15E28"/>
            </a:solidFill>
            <a:round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me Card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6"/>
          <p:cNvGrpSpPr/>
          <p:nvPr/>
        </p:nvGrpSpPr>
        <p:grpSpPr>
          <a:xfrm>
            <a:off x="0" y="0"/>
            <a:ext cx="12188520" cy="6855840"/>
            <a:chOff x="0" y="0"/>
            <a:chExt cx="12188520" cy="6855840"/>
          </a:xfrm>
        </p:grpSpPr>
        <p:pic>
          <p:nvPicPr>
            <p:cNvPr id="55" name="Picture 7" descr="HD-PanelContent-V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6" name="Rectangle 8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75">
              <a:solidFill>
                <a:srgbClr val="B15E28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lang="en-GB" sz="1800" b="0" u="none" strike="noStrike">
                <a:solidFill>
                  <a:schemeClr val="lt1"/>
                </a:solidFill>
                <a:effectLst/>
                <a:uFillTx/>
                <a:latin typeface="Garamond" panose="02020404030301010803"/>
              </a:endParaRPr>
            </a:p>
          </p:txBody>
        </p:sp>
        <p:pic>
          <p:nvPicPr>
            <p:cNvPr id="57" name="Picture 9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7596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8" name="Picture 10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617328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295280" y="3308760"/>
            <a:ext cx="9609480" cy="146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lang="en-US" sz="32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295280" y="4777560"/>
            <a:ext cx="9609480" cy="860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Click to edit Master text styles</a:t>
            </a:r>
            <a:endParaRPr lang="en-US" sz="20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dt" idx="13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&lt;date/time&gt;</a:t>
            </a:r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ftr" idx="14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rPr>
              <a:t>&lt;footer&gt;</a:t>
            </a:r>
            <a:endParaRPr lang="sr-Latn-RS" sz="14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sldNum" idx="15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BC9387B-1785-4332-B274-13583D28F5DF}" type="slidenum"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</a:fld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Name Card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"/>
          <p:cNvGrpSpPr/>
          <p:nvPr/>
        </p:nvGrpSpPr>
        <p:grpSpPr>
          <a:xfrm>
            <a:off x="0" y="0"/>
            <a:ext cx="12188520" cy="6855840"/>
            <a:chOff x="0" y="0"/>
            <a:chExt cx="12188520" cy="6855840"/>
          </a:xfrm>
        </p:grpSpPr>
        <p:pic>
          <p:nvPicPr>
            <p:cNvPr id="65" name="Picture 7" descr="HD-PanelContent-V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6" name="Rectangle 8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75">
              <a:solidFill>
                <a:srgbClr val="B15E28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lang="en-GB" sz="1800" b="0" u="none" strike="noStrike">
                <a:solidFill>
                  <a:schemeClr val="lt1"/>
                </a:solidFill>
                <a:effectLst/>
                <a:uFillTx/>
                <a:latin typeface="Garamond" panose="02020404030301010803"/>
              </a:endParaRPr>
            </a:p>
          </p:txBody>
        </p:sp>
        <p:pic>
          <p:nvPicPr>
            <p:cNvPr id="67" name="Picture 9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7596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8" name="Picture 10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617328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446120" y="982080"/>
            <a:ext cx="9295920" cy="2243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295280" y="3639240"/>
            <a:ext cx="9609480" cy="886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600"/>
              </a:spcAft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Click to edit Master text styles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295280" y="4529520"/>
            <a:ext cx="9609480" cy="1345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Click to edit Master text styles</a:t>
            </a:r>
            <a:endParaRPr lang="en-US" sz="18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dt" idx="16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&lt;date/time&gt;</a:t>
            </a:r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ftr" idx="17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rPr>
              <a:t>&lt;footer&gt;</a:t>
            </a:r>
            <a:endParaRPr lang="sr-Latn-RS" sz="14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sldNum" idx="18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E9E2747-0AF8-4906-9A5F-CA09C51B6030}" type="slidenum"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</a:fld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75" name="TextBox 11"/>
          <p:cNvSpPr/>
          <p:nvPr/>
        </p:nvSpPr>
        <p:spPr>
          <a:xfrm>
            <a:off x="861840" y="87984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“</a:t>
            </a:r>
            <a:endParaRPr lang="sr-Latn-RS" sz="8000" b="0" u="none" strike="noStrike">
              <a:solidFill>
                <a:srgbClr val="FFFFFF"/>
              </a:solidFill>
              <a:effectLst/>
              <a:uFillTx/>
              <a:latin typeface="Arial" panose="020B0604020202020204"/>
            </a:endParaRPr>
          </a:p>
        </p:txBody>
      </p:sp>
      <p:sp>
        <p:nvSpPr>
          <p:cNvPr id="76" name="TextBox 12"/>
          <p:cNvSpPr/>
          <p:nvPr/>
        </p:nvSpPr>
        <p:spPr>
          <a:xfrm>
            <a:off x="10600200" y="259920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anchor="ctr">
            <a:noAutofit/>
          </a:bodyPr>
          <a:p>
            <a:pPr algn="r"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”</a:t>
            </a:r>
            <a:endParaRPr lang="sr-Latn-RS" sz="8000" b="0" u="none" strike="noStrike">
              <a:solidFill>
                <a:srgbClr val="FFFFFF"/>
              </a:solidFill>
              <a:effectLst/>
              <a:uFillTx/>
              <a:latin typeface="Arial" panose="020B0604020202020204"/>
            </a:endParaRPr>
          </a:p>
        </p:txBody>
      </p:sp>
      <p:cxnSp>
        <p:nvCxnSpPr>
          <p:cNvPr id="77" name="Straight Connector 25"/>
          <p:cNvCxnSpPr/>
          <p:nvPr/>
        </p:nvCxnSpPr>
        <p:spPr>
          <a:xfrm>
            <a:off x="1396080" y="3429000"/>
            <a:ext cx="9407520" cy="360"/>
          </a:xfrm>
          <a:prstGeom prst="straightConnector1">
            <a:avLst/>
          </a:prstGeom>
          <a:ln>
            <a:solidFill>
              <a:srgbClr val="B15E28"/>
            </a:solidFill>
            <a:round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ue or Fals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6"/>
          <p:cNvGrpSpPr/>
          <p:nvPr/>
        </p:nvGrpSpPr>
        <p:grpSpPr>
          <a:xfrm>
            <a:off x="0" y="0"/>
            <a:ext cx="12188520" cy="6855840"/>
            <a:chOff x="0" y="0"/>
            <a:chExt cx="12188520" cy="6855840"/>
          </a:xfrm>
        </p:grpSpPr>
        <p:pic>
          <p:nvPicPr>
            <p:cNvPr id="79" name="Picture 7" descr="HD-PanelContent-V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0" name="Rectangle 8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75">
              <a:solidFill>
                <a:srgbClr val="B15E28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lang="en-GB" sz="1800" b="0" u="none" strike="noStrike">
                <a:solidFill>
                  <a:schemeClr val="lt1"/>
                </a:solidFill>
                <a:effectLst/>
                <a:uFillTx/>
                <a:latin typeface="Garamond" panose="02020404030301010803"/>
              </a:endParaRPr>
            </a:p>
          </p:txBody>
        </p:sp>
        <p:pic>
          <p:nvPicPr>
            <p:cNvPr id="81" name="Picture 9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7596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82" name="Picture 10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617328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9480" cy="2243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295280" y="3630240"/>
            <a:ext cx="9609480" cy="84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600"/>
              </a:spcAft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Click to edit Master text styles</a:t>
            </a:r>
            <a:endParaRPr lang="en-US" sz="28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1295280" y="4470480"/>
            <a:ext cx="9609480" cy="1405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Click to edit Master text styles</a:t>
            </a:r>
            <a:endParaRPr lang="en-US" sz="18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dt" idx="19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&lt;date/time&gt;</a:t>
            </a:r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ftr" idx="20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rPr>
              <a:t>&lt;footer&gt;</a:t>
            </a:r>
            <a:endParaRPr lang="sr-Latn-RS" sz="14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sldNum" idx="21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B8787DB-4518-4610-A66F-EEBB3DE511C6}" type="slidenum"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</a:fld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cxnSp>
        <p:nvCxnSpPr>
          <p:cNvPr id="89" name="Straight Connector 14"/>
          <p:cNvCxnSpPr/>
          <p:nvPr/>
        </p:nvCxnSpPr>
        <p:spPr>
          <a:xfrm>
            <a:off x="1396080" y="3429000"/>
            <a:ext cx="9407520" cy="360"/>
          </a:xfrm>
          <a:prstGeom prst="straightConnector1">
            <a:avLst/>
          </a:prstGeom>
          <a:ln>
            <a:solidFill>
              <a:srgbClr val="B15E28"/>
            </a:solidFill>
            <a:round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6"/>
          <p:cNvGrpSpPr/>
          <p:nvPr/>
        </p:nvGrpSpPr>
        <p:grpSpPr>
          <a:xfrm>
            <a:off x="0" y="0"/>
            <a:ext cx="12188520" cy="6855840"/>
            <a:chOff x="0" y="0"/>
            <a:chExt cx="12188520" cy="6855840"/>
          </a:xfrm>
        </p:grpSpPr>
        <p:pic>
          <p:nvPicPr>
            <p:cNvPr id="91" name="Picture 7" descr="HD-PanelContent-V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92" name="Rectangle 8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75">
              <a:solidFill>
                <a:srgbClr val="B15E28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lang="en-GB" sz="1800" b="0" u="none" strike="noStrike">
                <a:solidFill>
                  <a:schemeClr val="lt1"/>
                </a:solidFill>
                <a:effectLst/>
                <a:uFillTx/>
                <a:latin typeface="Garamond" panose="02020404030301010803"/>
              </a:endParaRPr>
            </a:p>
          </p:txBody>
        </p:sp>
        <p:pic>
          <p:nvPicPr>
            <p:cNvPr id="93" name="Picture 9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7596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94" name="Picture 10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617328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text styles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Second level</a:t>
            </a:r>
            <a:endParaRPr lang="en-US" sz="20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1200150" lvl="2" indent="-285750" defTabSz="45720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Third level</a:t>
            </a:r>
            <a:endParaRPr lang="en-US" sz="18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1543050" lvl="3" indent="-171450" defTabSz="457200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Fourth level</a:t>
            </a:r>
            <a:endParaRPr lang="en-US" sz="16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000250" lvl="4" indent="-171450" defTabSz="457200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Fifth level</a:t>
            </a:r>
            <a:endParaRPr lang="en-US" sz="1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dt" idx="22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&lt;date/time&gt;</a:t>
            </a:r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ftr" idx="23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rPr>
              <a:t>&lt;footer&gt;</a:t>
            </a:r>
            <a:endParaRPr lang="sr-Latn-RS" sz="14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sldNum" idx="24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04C34DA1-9D03-43D3-A2C1-F06FB7674BCB}" type="slidenum"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</a:fld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cxnSp>
        <p:nvCxnSpPr>
          <p:cNvPr id="100" name="Straight Connector 13"/>
          <p:cNvCxnSpPr/>
          <p:nvPr/>
        </p:nvCxnSpPr>
        <p:spPr>
          <a:xfrm>
            <a:off x="1396080" y="2421360"/>
            <a:ext cx="9407520" cy="360"/>
          </a:xfrm>
          <a:prstGeom prst="straightConnector1">
            <a:avLst/>
          </a:prstGeom>
          <a:ln>
            <a:solidFill>
              <a:srgbClr val="B15E28"/>
            </a:solidFill>
            <a:round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6"/>
          <p:cNvGrpSpPr/>
          <p:nvPr/>
        </p:nvGrpSpPr>
        <p:grpSpPr>
          <a:xfrm>
            <a:off x="0" y="0"/>
            <a:ext cx="12188520" cy="6855840"/>
            <a:chOff x="0" y="0"/>
            <a:chExt cx="12188520" cy="6855840"/>
          </a:xfrm>
        </p:grpSpPr>
        <p:pic>
          <p:nvPicPr>
            <p:cNvPr id="102" name="Picture 7" descr="HD-PanelContent-V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3" name="Rectangle 8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75">
              <a:solidFill>
                <a:srgbClr val="B15E28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lang="en-GB" sz="1800" b="0" u="none" strike="noStrike">
                <a:solidFill>
                  <a:schemeClr val="lt1"/>
                </a:solidFill>
                <a:effectLst/>
                <a:uFillTx/>
                <a:latin typeface="Garamond" panose="02020404030301010803"/>
              </a:endParaRPr>
            </a:p>
          </p:txBody>
        </p:sp>
        <p:pic>
          <p:nvPicPr>
            <p:cNvPr id="104" name="Picture 9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7596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05" name="Picture 10" descr="HDRibbonContent-UniformTrim.png"/>
            <p:cNvPicPr/>
            <p:nvPr/>
          </p:nvPicPr>
          <p:blipFill>
            <a:blip r:embed="rId4"/>
            <a:srcRect r="5102"/>
            <a:stretch>
              <a:fillRect/>
            </a:stretch>
          </p:blipFill>
          <p:spPr>
            <a:xfrm rot="5400000">
              <a:off x="5706720" y="6173280"/>
              <a:ext cx="758520" cy="6062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8999280" y="982080"/>
            <a:ext cx="1890360" cy="4893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295280" y="982080"/>
            <a:ext cx="7432560" cy="4893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Click to edit Master text styles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Second level</a:t>
            </a:r>
            <a:endParaRPr lang="en-US" sz="20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1200150" lvl="2" indent="-285750" defTabSz="45720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Third level</a:t>
            </a:r>
            <a:endParaRPr lang="en-US" sz="18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1543050" lvl="3" indent="-171450" defTabSz="457200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Fourth level</a:t>
            </a:r>
            <a:endParaRPr lang="en-US" sz="16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000250" lvl="4" indent="-171450" defTabSz="457200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US" sz="1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Fifth level</a:t>
            </a:r>
            <a:endParaRPr lang="en-US" sz="1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dt" idx="25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&lt;date/time&gt;</a:t>
            </a:r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ftr" idx="26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sr-Latn-RS" sz="1400" b="0" u="none" strike="noStrike">
                <a:solidFill>
                  <a:srgbClr val="FFFFFF"/>
                </a:solidFill>
                <a:effectLst/>
                <a:uFillTx/>
                <a:latin typeface="Times New Roman" panose="02020603050405020304"/>
              </a:rPr>
              <a:t>&lt;footer&gt;</a:t>
            </a:r>
            <a:endParaRPr lang="sr-Latn-RS" sz="14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sldNum" idx="27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074664F-0D8A-4A88-AF9B-CABB13C9568F}" type="slidenum">
              <a:rPr lang="en-US" sz="10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</a:fld>
            <a:endParaRPr lang="sr-Latn-RS" sz="10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cxnSp>
        <p:nvCxnSpPr>
          <p:cNvPr id="111" name="Straight Connector 13"/>
          <p:cNvCxnSpPr/>
          <p:nvPr/>
        </p:nvCxnSpPr>
        <p:spPr>
          <a:xfrm>
            <a:off x="8863560" y="990360"/>
            <a:ext cx="360" cy="4877280"/>
          </a:xfrm>
          <a:prstGeom prst="straightConnector1">
            <a:avLst/>
          </a:prstGeom>
          <a:ln>
            <a:solidFill>
              <a:srgbClr val="B15E28"/>
            </a:solidFill>
            <a:round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GB" sz="3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INTERNET I VRŠNJAČKO NASILJE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ubTitle"/>
          </p:nvPr>
        </p:nvSpPr>
        <p:spPr>
          <a:xfrm>
            <a:off x="2692440" y="3657600"/>
            <a:ext cx="6815160" cy="1320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ctr" defTabSz="457200">
              <a:lnSpc>
                <a:spcPct val="100000"/>
              </a:lnSpc>
              <a:spcBef>
                <a:spcPts val="420"/>
              </a:spcBef>
              <a:spcAft>
                <a:spcPts val="600"/>
              </a:spcAft>
              <a:buNone/>
              <a:tabLst>
                <a:tab pos="0" algn="l"/>
              </a:tabLst>
            </a:pPr>
            <a:r>
              <a:rPr lang="en-GB" sz="21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Maja Šokčić </a:t>
            </a:r>
            <a:endParaRPr lang="sr-Latn-RS" sz="2100" b="0" u="none" strike="noStrike">
              <a:solidFill>
                <a:srgbClr val="FFFFFF"/>
              </a:solidFill>
              <a:effectLst/>
              <a:uFillTx/>
              <a:latin typeface="Arial" panose="020B0604020202020204"/>
            </a:endParaRPr>
          </a:p>
          <a:p>
            <a:pPr indent="0" algn="ctr" defTabSz="457200">
              <a:lnSpc>
                <a:spcPct val="100000"/>
              </a:lnSpc>
              <a:spcBef>
                <a:spcPts val="420"/>
              </a:spcBef>
              <a:spcAft>
                <a:spcPts val="600"/>
              </a:spcAft>
              <a:buNone/>
              <a:tabLst>
                <a:tab pos="0" algn="l"/>
              </a:tabLst>
            </a:pPr>
            <a:r>
              <a:rPr lang="en-GB" sz="2100" b="0" u="none" strike="noStrike">
                <a:solidFill>
                  <a:schemeClr val="dk1"/>
                </a:solidFill>
                <a:effectLst/>
                <a:uFillTx/>
                <a:latin typeface="Garamond" panose="02020404030301010803"/>
              </a:rPr>
              <a:t>SO22/75</a:t>
            </a:r>
            <a:endParaRPr lang="sr-Latn-RS" sz="2100" b="0" u="none" strike="noStrike">
              <a:solidFill>
                <a:srgbClr val="FFFFFF"/>
              </a:solidFill>
              <a:effectLst/>
              <a:uFillTx/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GB" sz="4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Zaključak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Digitalno nasilje je ozbiljan problem savremenog društva.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Posledice mogu biti psihološke, emocionalne i socijalne.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Internet omogućava brzo širenje nasilnog sadržaja i otežava zaštitu žrtve.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Prevencija zahteva kontinuiranu edukaciju i podršku mladima.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Ključnu ulogu imaju porodica, škola, vršnjaci i odgovorno korišćenje digitalnih tehnologija.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GB" sz="4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Pitanja za diskusiju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1. Koji od navedenih činilaca kada je u pitanju digitalno nasilje po vama ima presudnu ulogu i zašto?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2. Koji oblik edukacije o digitalnom nasilju je po vama najprikladniji kada su u pitanju deca i adolescenti? Koja institucija bi trebalo da sprovodi edukaciju? Da li  roditelji treba da budu uključeni u edukaciju?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3. Da li smatrate da prijavljivanje nasilja od strane žrtve  može da izazove “bumerang efekat” od strane vršnjačke grupe?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indent="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None/>
            </a:pP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GB" sz="4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UVOD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Razvoj digitalnih tehnologija promenio je način komunikacije među mladima.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Internet i društvene mreže donose brojne prednosti, ali i rizike.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Digitalno nasilje postaje sve češći oblik vršnjačkog nasilja među decom i adolescentima.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Cilj prezentacije: objasniti pojam digitalnog nasilja, prikazati faktore rizika, ukazati na posledice i mogućnosti prevencije.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GB" sz="4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Pojam i karakteristike digitalnog nasilja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Nasilje predstavlja namerno nanošenje štete drugoj osobi.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Digitalno nasilje odvija se putem informaciono-komunikacionih tehnologija.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Cyberbullying je oblik vršnjačkog nasilja koji se odvija u onlajn prostoru.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Digitalno nasilje može uključivati:vređanje,pretnje,isključivanje iz grupe,deljenje fotografija i snimaka bez dozvole,širenje glasina i lažnih informacija.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</a:pPr>
            <a:endParaRPr lang="en-US" sz="4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Osnovne karakteristike digitalnog nasilja: namera da se nanese šteta, repetitivnost, nesrazmera moći, mogućnost anonimnosti nasilnika.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Jednom objavljen sadržaj može dugo ostati dostupan i širiti se među velikim brojem korisnika.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Žrtva može više puta proživljavati isto nasilje zbog trajne dostupnosti sadržaja.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U digitalnom nasilju postoje tri osnovne uloge: nasilnik, žrtva, nasilnik–žrtva.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GB" sz="4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Faktori rizika i uzroci digitalnog nasilja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Na pojavu digitalnog nasilja utiču individualni, porodični, vršnjački i školski faktori.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Devojčice su češće žrtve digitalnog nasilja.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Mladići su češće u ulozi nasilnika.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Stariji adolescenti češće vrše nasilje, dok su mlađi češće žrtve.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Sa češćom upotrebom interneta raste rizik od viktimizacije.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indent="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None/>
              <a:tabLst>
                <a:tab pos="0" algn="l"/>
              </a:tabLst>
            </a:pP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</a:pPr>
            <a:endParaRPr lang="en-US" sz="4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Društvene mreže i onlajn igrice predstavljaju česta mesta digitalnog nasilja.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Nebezbedno korišćenje interneta povećava rizik : deljenje lozinki, objavljivanje privatnih fotografija, otkrivanje ličnih podataka.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Učešće u tradicionalnom nasilju često vodi  ka digitalnom nasilju. Žrtve tradicionalnog nasilja ponekad postaju nasilnici u digitalnom prostoru radi osvete.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</a:pPr>
            <a:endParaRPr lang="en-US" sz="4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Nizak nivo empatije povezan je sa nasilničkim ponašanjem.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Nisko samopoštovanje povećava mogućnost nasilja i viktimizacije.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Slabe socijalne i emocionalne kompetencije predstavljaju faktor rizika.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Negativni vršnjački odnosi povećavaju mogućnost izolacije i viktimizacije.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Nedostatak podrške porodice povećava ranjivost adolescenta.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lnSpcReduction="9999"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GB" sz="4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Zaštitni faktori i prevencija digitalnog nasilja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9999"/>
          </a:bodyPr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Pozitivni vršnjački odnosi predstavljaju važan zaštitni faktor.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Socijalna podrška smanjuje verovatnoću da adolescent postane žrtva ili nasilnik.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Topli i harmonični porodični odnosi smanjuju rizik od nasilja.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Roditeljska podrška je posebno važna kada izostane podrška vršnjaka.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Roditeljska supervizija može sprečiti nasilničko ponašanje.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Roditeljska medijacija pomaže u zaštiti dece od viktimizacije.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Razgovor roditelja i dece o internetu važniji je od zabrana.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</a:pPr>
            <a:endParaRPr lang="en-US" sz="4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9999"/>
          </a:bodyPr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Pozitivna školska klima doprinosi prevenciji digitalnog nasilja.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Važni elementi školske prevencije: jasna pravila ponašanja, osećaj bezbednosti, poverenje između učenika i nastavnika, saradnja škole i roditelja.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Nastavnici često nisu dovoljno obučeni za probleme digitalnog nasilja.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Veći akademski uspeh povezan je sa manjom verovatnoćom nasilja.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Prevencija zahteva saradnju porodice, škole i vršnjačke grupe.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  <a:p>
            <a:pPr marL="285750" indent="-285750" defTabSz="4572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/>
              <a:buChar char="•"/>
            </a:pPr>
            <a:r>
              <a:rPr lang="en-GB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aramond" panose="02020404030301010803"/>
              </a:rPr>
              <a:t>Razvoj digitalne pismenosti ključan je za bezbedno korišćenje interneta.</a:t>
            </a:r>
            <a:endParaRPr lang="en-US" sz="2400" b="0" u="none" strike="noStrik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Garamond" panose="020204040303010108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/>
        </a:gradFill>
        <a:blipFill rotWithShape="0">
          <a:blip xmlns:r="http://schemas.openxmlformats.org/officeDocument/2006/relationships" r:embed="rId1"/>
          <a:srcRect/>
          <a:tile tx="0" ty="0" sx="100000" sy="100000" flip="none" algn="tl"/>
        </a:blip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  <a:tileRect/>
        </a:gradFill>
        <a:blipFill rotWithShape="0">
          <a:blip xmlns:r="http://schemas.openxmlformats.org/officeDocument/2006/relationships" r:embed="rId2"/>
          <a:srcRect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3998</Words>
  <Application>WPS Presentation</Application>
  <PresentationFormat/>
  <Paragraphs>75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Garamond</vt:lpstr>
      <vt:lpstr>Times New Roman</vt:lpstr>
      <vt:lpstr>Symbol</vt:lpstr>
      <vt:lpstr>Arial</vt:lpstr>
      <vt:lpstr>Microsoft YaHei</vt:lpstr>
      <vt:lpstr>Arial Unicode MS</vt:lpstr>
      <vt:lpstr>Calibri</vt:lpstr>
      <vt:lpstr>Organic</vt:lpstr>
      <vt:lpstr>INTERNET I VRŠNJAČKO NASILJE</vt:lpstr>
      <vt:lpstr>UVOD</vt:lpstr>
      <vt:lpstr>Pojam i karakteristike digitalnog nasilja</vt:lpstr>
      <vt:lpstr>PowerPoint 演示文稿</vt:lpstr>
      <vt:lpstr>Faktori rizika i uzroci digitalnog nasilja</vt:lpstr>
      <vt:lpstr>PowerPoint 演示文稿</vt:lpstr>
      <vt:lpstr>PowerPoint 演示文稿</vt:lpstr>
      <vt:lpstr>Zaštitni faktori i prevencija digitalnog nasilja</vt:lpstr>
      <vt:lpstr>PowerPoint 演示文稿</vt:lpstr>
      <vt:lpstr>Zaključak</vt:lpstr>
      <vt:lpstr>Pitanja za diskusiju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Maja Šokčić</dc:creator>
  <cp:lastModifiedBy>smiljka tomanovic</cp:lastModifiedBy>
  <cp:revision>6</cp:revision>
  <dcterms:created xsi:type="dcterms:W3CDTF">2026-05-17T13:58:00Z</dcterms:created>
  <dcterms:modified xsi:type="dcterms:W3CDTF">2026-05-18T17:17:25Z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12</vt:i4>
  </property>
  <property fmtid="{D5CDD505-2E9C-101B-9397-08002B2CF9AE}" pid="4" name="ICV">
    <vt:lpwstr>A943BB073D25481DB0C0A04839E27007_13</vt:lpwstr>
  </property>
  <property fmtid="{D5CDD505-2E9C-101B-9397-08002B2CF9AE}" pid="5" name="KSOProductBuildVer">
    <vt:lpwstr>1033-12.1.0.26372</vt:lpwstr>
  </property>
</Properties>
</file>