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9" r:id="rId6"/>
    <p:sldId id="266" r:id="rId7"/>
    <p:sldId id="268" r:id="rId8"/>
    <p:sldId id="270" r:id="rId9"/>
    <p:sldId id="288" r:id="rId10"/>
    <p:sldId id="274" r:id="rId11"/>
    <p:sldId id="287" r:id="rId12"/>
    <p:sldId id="290" r:id="rId13"/>
    <p:sldId id="291" r:id="rId14"/>
  </p:sldIdLst>
  <p:sldSz cx="9144000" cy="5143500" type="screen16x9"/>
  <p:notesSz cx="6858000" cy="9144000"/>
  <p:embeddedFontLst>
    <p:embeddedFont>
      <p:font typeface="Bebas Neue" panose="020B0604020202020204" charset="0"/>
      <p:regular r:id="rId16"/>
    </p:embeddedFont>
    <p:embeddedFont>
      <p:font typeface="Raleway Medium" panose="020B0604020202020204" charset="0"/>
      <p:regular r:id="rId17"/>
      <p:bold r:id="rId18"/>
      <p:italic r:id="rId19"/>
      <p:boldItalic r:id="rId20"/>
    </p:embeddedFont>
    <p:embeddedFont>
      <p:font typeface="Rancho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77DCE5-3202-4ABA-857D-76D062EA4311}">
  <a:tblStyle styleId="{7777DCE5-3202-4ABA-857D-76D062EA43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A025C1-43C5-4A19-A183-7B7553F427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g101f44df5d5_0_42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0" name="Google Shape;2790;g101f44df5d5_0_42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g101f44df5d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0" name="Google Shape;3040;g101f44df5d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101f44df5d5_0_41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101f44df5d5_0_41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101f44df5d5_0_4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101f44df5d5_0_41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01f44df5d5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01f44df5d5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g101f44df5d5_0_42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2" name="Google Shape;2862;g101f44df5d5_0_42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1250" y="1160000"/>
            <a:ext cx="4970400" cy="24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89775" y="3757475"/>
            <a:ext cx="45918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4755" y="45577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391542" y="3881815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05347" y="475549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04757" y="1988763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782" y="0"/>
                </a:moveTo>
                <a:lnTo>
                  <a:pt x="1496" y="770"/>
                </a:lnTo>
                <a:cubicBezTo>
                  <a:pt x="1386" y="1100"/>
                  <a:pt x="1100" y="1342"/>
                  <a:pt x="770" y="1496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199"/>
                  <a:pt x="1342" y="2463"/>
                  <a:pt x="1496" y="2793"/>
                </a:cubicBezTo>
                <a:lnTo>
                  <a:pt x="1782" y="3563"/>
                </a:lnTo>
                <a:lnTo>
                  <a:pt x="2089" y="2793"/>
                </a:lnTo>
                <a:cubicBezTo>
                  <a:pt x="2199" y="2485"/>
                  <a:pt x="2485" y="2221"/>
                  <a:pt x="2815" y="2090"/>
                </a:cubicBezTo>
                <a:lnTo>
                  <a:pt x="3585" y="1782"/>
                </a:lnTo>
                <a:lnTo>
                  <a:pt x="2815" y="1496"/>
                </a:lnTo>
                <a:cubicBezTo>
                  <a:pt x="2485" y="1386"/>
                  <a:pt x="2221" y="1100"/>
                  <a:pt x="2089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522772" y="462696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430773" y="97588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1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1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90" y="2794"/>
                </a:lnTo>
                <a:cubicBezTo>
                  <a:pt x="2200" y="2464"/>
                  <a:pt x="2464" y="2222"/>
                  <a:pt x="2794" y="2090"/>
                </a:cubicBezTo>
                <a:lnTo>
                  <a:pt x="3564" y="1782"/>
                </a:lnTo>
                <a:lnTo>
                  <a:pt x="2794" y="1474"/>
                </a:lnTo>
                <a:cubicBezTo>
                  <a:pt x="2464" y="1364"/>
                  <a:pt x="2222" y="1100"/>
                  <a:pt x="2090" y="748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813385" y="45639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671117" y="4547715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8374989" y="4436146"/>
            <a:ext cx="185653" cy="228636"/>
            <a:chOff x="3903739" y="3691296"/>
            <a:chExt cx="185653" cy="228636"/>
          </a:xfrm>
        </p:grpSpPr>
        <p:sp>
          <p:nvSpPr>
            <p:cNvPr id="20" name="Google Shape;20;p2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508112" y="1050808"/>
            <a:ext cx="186368" cy="229315"/>
            <a:chOff x="311687" y="1307983"/>
            <a:chExt cx="186368" cy="229315"/>
          </a:xfrm>
        </p:grpSpPr>
        <p:sp>
          <p:nvSpPr>
            <p:cNvPr id="24" name="Google Shape;24;p2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4697206" y="4626948"/>
            <a:ext cx="263938" cy="251468"/>
            <a:chOff x="7509106" y="559023"/>
            <a:chExt cx="263938" cy="251468"/>
          </a:xfrm>
        </p:grpSpPr>
        <p:sp>
          <p:nvSpPr>
            <p:cNvPr id="28" name="Google Shape;28;p2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5"/>
          <p:cNvSpPr txBox="1">
            <a:spLocks noGrp="1"/>
          </p:cNvSpPr>
          <p:nvPr>
            <p:ph type="title" idx="2"/>
          </p:nvPr>
        </p:nvSpPr>
        <p:spPr>
          <a:xfrm>
            <a:off x="1123759" y="234987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3" name="Google Shape;393;p25"/>
          <p:cNvSpPr txBox="1">
            <a:spLocks noGrp="1"/>
          </p:cNvSpPr>
          <p:nvPr>
            <p:ph type="subTitle" idx="1"/>
          </p:nvPr>
        </p:nvSpPr>
        <p:spPr>
          <a:xfrm>
            <a:off x="1123759" y="2707800"/>
            <a:ext cx="1978200" cy="6654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5"/>
          <p:cNvSpPr txBox="1">
            <a:spLocks noGrp="1"/>
          </p:cNvSpPr>
          <p:nvPr>
            <p:ph type="title" idx="3"/>
          </p:nvPr>
        </p:nvSpPr>
        <p:spPr>
          <a:xfrm>
            <a:off x="4399962" y="234987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5" name="Google Shape;395;p25"/>
          <p:cNvSpPr txBox="1">
            <a:spLocks noGrp="1"/>
          </p:cNvSpPr>
          <p:nvPr>
            <p:ph type="subTitle" idx="4"/>
          </p:nvPr>
        </p:nvSpPr>
        <p:spPr>
          <a:xfrm>
            <a:off x="4399962" y="2707800"/>
            <a:ext cx="1978200" cy="6654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5"/>
          <p:cNvSpPr txBox="1">
            <a:spLocks noGrp="1"/>
          </p:cNvSpPr>
          <p:nvPr>
            <p:ph type="title" idx="5"/>
          </p:nvPr>
        </p:nvSpPr>
        <p:spPr>
          <a:xfrm>
            <a:off x="2759409" y="3512288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7" name="Google Shape;397;p25"/>
          <p:cNvSpPr txBox="1">
            <a:spLocks noGrp="1"/>
          </p:cNvSpPr>
          <p:nvPr>
            <p:ph type="subTitle" idx="6"/>
          </p:nvPr>
        </p:nvSpPr>
        <p:spPr>
          <a:xfrm>
            <a:off x="2759409" y="3870213"/>
            <a:ext cx="1978200" cy="6654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title" idx="7"/>
          </p:nvPr>
        </p:nvSpPr>
        <p:spPr>
          <a:xfrm>
            <a:off x="6042041" y="35208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8"/>
          </p:nvPr>
        </p:nvSpPr>
        <p:spPr>
          <a:xfrm>
            <a:off x="6042041" y="3878725"/>
            <a:ext cx="1978200" cy="6654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6"/>
          <p:cNvSpPr/>
          <p:nvPr/>
        </p:nvSpPr>
        <p:spPr>
          <a:xfrm>
            <a:off x="528122" y="335634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6"/>
          <p:cNvSpPr/>
          <p:nvPr/>
        </p:nvSpPr>
        <p:spPr>
          <a:xfrm>
            <a:off x="333235" y="21840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6"/>
          <p:cNvSpPr/>
          <p:nvPr/>
        </p:nvSpPr>
        <p:spPr>
          <a:xfrm>
            <a:off x="8532423" y="455303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1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1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90" y="2794"/>
                </a:lnTo>
                <a:cubicBezTo>
                  <a:pt x="2200" y="2464"/>
                  <a:pt x="2464" y="2222"/>
                  <a:pt x="2794" y="2090"/>
                </a:cubicBezTo>
                <a:lnTo>
                  <a:pt x="3564" y="1782"/>
                </a:lnTo>
                <a:lnTo>
                  <a:pt x="2794" y="1474"/>
                </a:lnTo>
                <a:cubicBezTo>
                  <a:pt x="2464" y="1364"/>
                  <a:pt x="2222" y="1100"/>
                  <a:pt x="2090" y="748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6"/>
          <p:cNvSpPr/>
          <p:nvPr/>
        </p:nvSpPr>
        <p:spPr>
          <a:xfrm>
            <a:off x="43835" y="17948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6"/>
          <p:cNvSpPr txBox="1">
            <a:spLocks noGrp="1"/>
          </p:cNvSpPr>
          <p:nvPr>
            <p:ph type="title" idx="2"/>
          </p:nvPr>
        </p:nvSpPr>
        <p:spPr>
          <a:xfrm>
            <a:off x="1101175" y="199349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7" name="Google Shape;407;p26"/>
          <p:cNvSpPr txBox="1">
            <a:spLocks noGrp="1"/>
          </p:cNvSpPr>
          <p:nvPr>
            <p:ph type="subTitle" idx="1"/>
          </p:nvPr>
        </p:nvSpPr>
        <p:spPr>
          <a:xfrm>
            <a:off x="1101175" y="2421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6"/>
          <p:cNvSpPr txBox="1">
            <a:spLocks noGrp="1"/>
          </p:cNvSpPr>
          <p:nvPr>
            <p:ph type="title" idx="3"/>
          </p:nvPr>
        </p:nvSpPr>
        <p:spPr>
          <a:xfrm>
            <a:off x="3578948" y="199349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9" name="Google Shape;409;p26"/>
          <p:cNvSpPr txBox="1">
            <a:spLocks noGrp="1"/>
          </p:cNvSpPr>
          <p:nvPr>
            <p:ph type="subTitle" idx="4"/>
          </p:nvPr>
        </p:nvSpPr>
        <p:spPr>
          <a:xfrm>
            <a:off x="3578948" y="2421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title" idx="5"/>
          </p:nvPr>
        </p:nvSpPr>
        <p:spPr>
          <a:xfrm>
            <a:off x="1101175" y="357929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" name="Google Shape;411;p26"/>
          <p:cNvSpPr txBox="1">
            <a:spLocks noGrp="1"/>
          </p:cNvSpPr>
          <p:nvPr>
            <p:ph type="subTitle" idx="6"/>
          </p:nvPr>
        </p:nvSpPr>
        <p:spPr>
          <a:xfrm>
            <a:off x="1101175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6"/>
          <p:cNvSpPr txBox="1">
            <a:spLocks noGrp="1"/>
          </p:cNvSpPr>
          <p:nvPr>
            <p:ph type="title" idx="7"/>
          </p:nvPr>
        </p:nvSpPr>
        <p:spPr>
          <a:xfrm>
            <a:off x="3578948" y="357929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3" name="Google Shape;413;p26"/>
          <p:cNvSpPr txBox="1">
            <a:spLocks noGrp="1"/>
          </p:cNvSpPr>
          <p:nvPr>
            <p:ph type="subTitle" idx="8"/>
          </p:nvPr>
        </p:nvSpPr>
        <p:spPr>
          <a:xfrm>
            <a:off x="3578948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6"/>
          <p:cNvSpPr txBox="1">
            <a:spLocks noGrp="1"/>
          </p:cNvSpPr>
          <p:nvPr>
            <p:ph type="title" idx="9"/>
          </p:nvPr>
        </p:nvSpPr>
        <p:spPr>
          <a:xfrm>
            <a:off x="6056727" y="199349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5" name="Google Shape;415;p26"/>
          <p:cNvSpPr txBox="1">
            <a:spLocks noGrp="1"/>
          </p:cNvSpPr>
          <p:nvPr>
            <p:ph type="subTitle" idx="13"/>
          </p:nvPr>
        </p:nvSpPr>
        <p:spPr>
          <a:xfrm>
            <a:off x="6056727" y="2421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6"/>
          <p:cNvSpPr txBox="1">
            <a:spLocks noGrp="1"/>
          </p:cNvSpPr>
          <p:nvPr>
            <p:ph type="title" idx="14"/>
          </p:nvPr>
        </p:nvSpPr>
        <p:spPr>
          <a:xfrm>
            <a:off x="6056727" y="357929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7" name="Google Shape;417;p26"/>
          <p:cNvSpPr txBox="1">
            <a:spLocks noGrp="1"/>
          </p:cNvSpPr>
          <p:nvPr>
            <p:ph type="subTitle" idx="15"/>
          </p:nvPr>
        </p:nvSpPr>
        <p:spPr>
          <a:xfrm>
            <a:off x="6056727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29"/>
          <p:cNvGrpSpPr/>
          <p:nvPr/>
        </p:nvGrpSpPr>
        <p:grpSpPr>
          <a:xfrm>
            <a:off x="4937275" y="258800"/>
            <a:ext cx="426104" cy="407118"/>
            <a:chOff x="8213275" y="4106375"/>
            <a:chExt cx="426104" cy="407118"/>
          </a:xfrm>
        </p:grpSpPr>
        <p:sp>
          <p:nvSpPr>
            <p:cNvPr id="435" name="Google Shape;435;p2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29"/>
          <p:cNvSpPr/>
          <p:nvPr/>
        </p:nvSpPr>
        <p:spPr>
          <a:xfrm>
            <a:off x="-368683" y="19892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8584642" y="1347465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9"/>
          <p:cNvSpPr/>
          <p:nvPr/>
        </p:nvSpPr>
        <p:spPr>
          <a:xfrm>
            <a:off x="1901397" y="475164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9"/>
          <p:cNvSpPr/>
          <p:nvPr/>
        </p:nvSpPr>
        <p:spPr>
          <a:xfrm>
            <a:off x="7489760" y="6643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9"/>
          <p:cNvSpPr/>
          <p:nvPr/>
        </p:nvSpPr>
        <p:spPr>
          <a:xfrm>
            <a:off x="3717148" y="539498"/>
            <a:ext cx="191931" cy="193061"/>
          </a:xfrm>
          <a:custGeom>
            <a:avLst/>
            <a:gdLst/>
            <a:ahLst/>
            <a:cxnLst/>
            <a:rect l="l" t="t" r="r" b="b"/>
            <a:pathLst>
              <a:path w="3565" h="3586" extrusionOk="0">
                <a:moveTo>
                  <a:pt x="1783" y="1"/>
                </a:moveTo>
                <a:lnTo>
                  <a:pt x="1475" y="771"/>
                </a:lnTo>
                <a:cubicBezTo>
                  <a:pt x="1365" y="1101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75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64" y="2244"/>
                  <a:pt x="2794" y="2090"/>
                </a:cubicBezTo>
                <a:lnTo>
                  <a:pt x="3564" y="1804"/>
                </a:lnTo>
                <a:lnTo>
                  <a:pt x="2794" y="1496"/>
                </a:lnTo>
                <a:cubicBezTo>
                  <a:pt x="2464" y="1386"/>
                  <a:pt x="2222" y="1101"/>
                  <a:pt x="2090" y="771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9"/>
          <p:cNvSpPr/>
          <p:nvPr/>
        </p:nvSpPr>
        <p:spPr>
          <a:xfrm>
            <a:off x="367480" y="144552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9"/>
          <p:cNvSpPr/>
          <p:nvPr/>
        </p:nvSpPr>
        <p:spPr>
          <a:xfrm>
            <a:off x="7099272" y="482971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9"/>
          <p:cNvSpPr/>
          <p:nvPr/>
        </p:nvSpPr>
        <p:spPr>
          <a:xfrm>
            <a:off x="4937274" y="4620080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804" y="0"/>
                </a:moveTo>
                <a:lnTo>
                  <a:pt x="1496" y="770"/>
                </a:lnTo>
                <a:cubicBezTo>
                  <a:pt x="1386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178"/>
                  <a:pt x="1364" y="2464"/>
                  <a:pt x="1496" y="2793"/>
                </a:cubicBezTo>
                <a:lnTo>
                  <a:pt x="1804" y="3563"/>
                </a:lnTo>
                <a:lnTo>
                  <a:pt x="2090" y="2793"/>
                </a:lnTo>
                <a:cubicBezTo>
                  <a:pt x="2200" y="2464"/>
                  <a:pt x="2486" y="2222"/>
                  <a:pt x="2815" y="2090"/>
                </a:cubicBezTo>
                <a:lnTo>
                  <a:pt x="3585" y="1782"/>
                </a:lnTo>
                <a:lnTo>
                  <a:pt x="2815" y="1474"/>
                </a:lnTo>
                <a:cubicBezTo>
                  <a:pt x="2486" y="1364"/>
                  <a:pt x="2244" y="1100"/>
                  <a:pt x="2090" y="770"/>
                </a:cubicBezTo>
                <a:lnTo>
                  <a:pt x="18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9"/>
          <p:cNvSpPr/>
          <p:nvPr/>
        </p:nvSpPr>
        <p:spPr>
          <a:xfrm>
            <a:off x="5602285" y="5557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9"/>
          <p:cNvSpPr/>
          <p:nvPr/>
        </p:nvSpPr>
        <p:spPr>
          <a:xfrm>
            <a:off x="8777754" y="4293690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9"/>
          <p:cNvSpPr/>
          <p:nvPr/>
        </p:nvSpPr>
        <p:spPr>
          <a:xfrm>
            <a:off x="8584654" y="1842344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9"/>
          <p:cNvSpPr/>
          <p:nvPr/>
        </p:nvSpPr>
        <p:spPr>
          <a:xfrm>
            <a:off x="-364596" y="3709594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oogle Shape;450;p29"/>
          <p:cNvGrpSpPr/>
          <p:nvPr/>
        </p:nvGrpSpPr>
        <p:grpSpPr>
          <a:xfrm>
            <a:off x="252614" y="2798796"/>
            <a:ext cx="185653" cy="228636"/>
            <a:chOff x="3903739" y="3691296"/>
            <a:chExt cx="185653" cy="228636"/>
          </a:xfrm>
        </p:grpSpPr>
        <p:sp>
          <p:nvSpPr>
            <p:cNvPr id="451" name="Google Shape;451;p29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>
            <a:off x="508112" y="1050808"/>
            <a:ext cx="186368" cy="229315"/>
            <a:chOff x="311687" y="1307983"/>
            <a:chExt cx="186368" cy="229315"/>
          </a:xfrm>
        </p:grpSpPr>
        <p:sp>
          <p:nvSpPr>
            <p:cNvPr id="455" name="Google Shape;455;p2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9"/>
          <p:cNvGrpSpPr/>
          <p:nvPr/>
        </p:nvGrpSpPr>
        <p:grpSpPr>
          <a:xfrm>
            <a:off x="6050556" y="4368611"/>
            <a:ext cx="263938" cy="251468"/>
            <a:chOff x="7509106" y="559023"/>
            <a:chExt cx="263938" cy="251468"/>
          </a:xfrm>
        </p:grpSpPr>
        <p:sp>
          <p:nvSpPr>
            <p:cNvPr id="459" name="Google Shape;459;p29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29"/>
          <p:cNvGrpSpPr/>
          <p:nvPr/>
        </p:nvGrpSpPr>
        <p:grpSpPr>
          <a:xfrm>
            <a:off x="1527136" y="413097"/>
            <a:ext cx="263938" cy="252825"/>
            <a:chOff x="6062473" y="4183535"/>
            <a:chExt cx="263938" cy="252825"/>
          </a:xfrm>
        </p:grpSpPr>
        <p:sp>
          <p:nvSpPr>
            <p:cNvPr id="463" name="Google Shape;463;p29"/>
            <p:cNvSpPr/>
            <p:nvPr/>
          </p:nvSpPr>
          <p:spPr>
            <a:xfrm>
              <a:off x="6062473" y="4183535"/>
              <a:ext cx="263938" cy="252825"/>
            </a:xfrm>
            <a:custGeom>
              <a:avLst/>
              <a:gdLst/>
              <a:ahLst/>
              <a:cxnLst/>
              <a:rect l="l" t="t" r="r" b="b"/>
              <a:pathLst>
                <a:path w="7387" h="7076" extrusionOk="0">
                  <a:moveTo>
                    <a:pt x="4673" y="0"/>
                  </a:moveTo>
                  <a:cubicBezTo>
                    <a:pt x="4382" y="0"/>
                    <a:pt x="4091" y="116"/>
                    <a:pt x="3820" y="330"/>
                  </a:cubicBezTo>
                  <a:cubicBezTo>
                    <a:pt x="3529" y="582"/>
                    <a:pt x="3296" y="892"/>
                    <a:pt x="3122" y="1280"/>
                  </a:cubicBezTo>
                  <a:cubicBezTo>
                    <a:pt x="2715" y="931"/>
                    <a:pt x="2230" y="717"/>
                    <a:pt x="1745" y="640"/>
                  </a:cubicBezTo>
                  <a:cubicBezTo>
                    <a:pt x="1668" y="620"/>
                    <a:pt x="1590" y="620"/>
                    <a:pt x="1513" y="620"/>
                  </a:cubicBezTo>
                  <a:cubicBezTo>
                    <a:pt x="1028" y="620"/>
                    <a:pt x="621" y="834"/>
                    <a:pt x="446" y="1221"/>
                  </a:cubicBezTo>
                  <a:cubicBezTo>
                    <a:pt x="349" y="1415"/>
                    <a:pt x="194" y="1958"/>
                    <a:pt x="737" y="2578"/>
                  </a:cubicBezTo>
                  <a:cubicBezTo>
                    <a:pt x="892" y="2733"/>
                    <a:pt x="1028" y="2869"/>
                    <a:pt x="1183" y="3005"/>
                  </a:cubicBezTo>
                  <a:lnTo>
                    <a:pt x="815" y="3218"/>
                  </a:lnTo>
                  <a:cubicBezTo>
                    <a:pt x="253" y="3586"/>
                    <a:pt x="0" y="4110"/>
                    <a:pt x="136" y="4653"/>
                  </a:cubicBezTo>
                  <a:cubicBezTo>
                    <a:pt x="291" y="5137"/>
                    <a:pt x="718" y="5486"/>
                    <a:pt x="1280" y="5544"/>
                  </a:cubicBezTo>
                  <a:lnTo>
                    <a:pt x="1551" y="5544"/>
                  </a:lnTo>
                  <a:cubicBezTo>
                    <a:pt x="1416" y="6165"/>
                    <a:pt x="1648" y="6553"/>
                    <a:pt x="1842" y="6746"/>
                  </a:cubicBezTo>
                  <a:cubicBezTo>
                    <a:pt x="2055" y="6940"/>
                    <a:pt x="2327" y="7076"/>
                    <a:pt x="2637" y="7076"/>
                  </a:cubicBezTo>
                  <a:cubicBezTo>
                    <a:pt x="2811" y="7076"/>
                    <a:pt x="2947" y="7037"/>
                    <a:pt x="3102" y="7018"/>
                  </a:cubicBezTo>
                  <a:cubicBezTo>
                    <a:pt x="3354" y="6901"/>
                    <a:pt x="3587" y="6708"/>
                    <a:pt x="3781" y="6417"/>
                  </a:cubicBezTo>
                  <a:cubicBezTo>
                    <a:pt x="3897" y="6223"/>
                    <a:pt x="4013" y="6029"/>
                    <a:pt x="4091" y="5816"/>
                  </a:cubicBezTo>
                  <a:cubicBezTo>
                    <a:pt x="4265" y="5952"/>
                    <a:pt x="4459" y="6068"/>
                    <a:pt x="4673" y="6204"/>
                  </a:cubicBezTo>
                  <a:cubicBezTo>
                    <a:pt x="4944" y="6339"/>
                    <a:pt x="5235" y="6417"/>
                    <a:pt x="5467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2" y="5952"/>
                    <a:pt x="6805" y="5292"/>
                    <a:pt x="6592" y="4711"/>
                  </a:cubicBezTo>
                  <a:cubicBezTo>
                    <a:pt x="6553" y="4672"/>
                    <a:pt x="6553" y="4653"/>
                    <a:pt x="6534" y="4595"/>
                  </a:cubicBezTo>
                  <a:cubicBezTo>
                    <a:pt x="6650" y="4517"/>
                    <a:pt x="6786" y="4478"/>
                    <a:pt x="6883" y="4381"/>
                  </a:cubicBezTo>
                  <a:cubicBezTo>
                    <a:pt x="7231" y="4071"/>
                    <a:pt x="7387" y="3548"/>
                    <a:pt x="7231" y="3121"/>
                  </a:cubicBezTo>
                  <a:cubicBezTo>
                    <a:pt x="7173" y="2908"/>
                    <a:pt x="6979" y="2578"/>
                    <a:pt x="6514" y="2385"/>
                  </a:cubicBezTo>
                  <a:cubicBezTo>
                    <a:pt x="6223" y="2268"/>
                    <a:pt x="5913" y="2191"/>
                    <a:pt x="5545" y="2191"/>
                  </a:cubicBezTo>
                  <a:cubicBezTo>
                    <a:pt x="5584" y="2074"/>
                    <a:pt x="5642" y="1939"/>
                    <a:pt x="5681" y="1784"/>
                  </a:cubicBezTo>
                  <a:cubicBezTo>
                    <a:pt x="5758" y="1570"/>
                    <a:pt x="5816" y="1280"/>
                    <a:pt x="5758" y="969"/>
                  </a:cubicBezTo>
                  <a:cubicBezTo>
                    <a:pt x="5681" y="504"/>
                    <a:pt x="5351" y="136"/>
                    <a:pt x="4944" y="19"/>
                  </a:cubicBezTo>
                  <a:cubicBezTo>
                    <a:pt x="4866" y="0"/>
                    <a:pt x="4769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6083269" y="4202615"/>
              <a:ext cx="209914" cy="203732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4" y="0"/>
                    <a:pt x="3679" y="85"/>
                    <a:pt x="3548" y="183"/>
                  </a:cubicBezTo>
                  <a:cubicBezTo>
                    <a:pt x="3238" y="455"/>
                    <a:pt x="3024" y="823"/>
                    <a:pt x="2927" y="1211"/>
                  </a:cubicBezTo>
                  <a:cubicBezTo>
                    <a:pt x="2811" y="1599"/>
                    <a:pt x="2811" y="2006"/>
                    <a:pt x="2830" y="2413"/>
                  </a:cubicBezTo>
                  <a:cubicBezTo>
                    <a:pt x="2637" y="2006"/>
                    <a:pt x="2385" y="1618"/>
                    <a:pt x="2074" y="1308"/>
                  </a:cubicBezTo>
                  <a:cubicBezTo>
                    <a:pt x="1745" y="959"/>
                    <a:pt x="1318" y="726"/>
                    <a:pt x="892" y="668"/>
                  </a:cubicBezTo>
                  <a:cubicBezTo>
                    <a:pt x="862" y="665"/>
                    <a:pt x="832" y="663"/>
                    <a:pt x="801" y="663"/>
                  </a:cubicBezTo>
                  <a:cubicBezTo>
                    <a:pt x="625" y="663"/>
                    <a:pt x="431" y="714"/>
                    <a:pt x="349" y="862"/>
                  </a:cubicBezTo>
                  <a:cubicBezTo>
                    <a:pt x="291" y="1056"/>
                    <a:pt x="407" y="1269"/>
                    <a:pt x="543" y="1424"/>
                  </a:cubicBezTo>
                  <a:cubicBezTo>
                    <a:pt x="931" y="1889"/>
                    <a:pt x="1454" y="2238"/>
                    <a:pt x="1997" y="2510"/>
                  </a:cubicBezTo>
                  <a:cubicBezTo>
                    <a:pt x="2109" y="2566"/>
                    <a:pt x="2220" y="2615"/>
                    <a:pt x="2332" y="2643"/>
                  </a:cubicBezTo>
                  <a:lnTo>
                    <a:pt x="2332" y="2643"/>
                  </a:lnTo>
                  <a:cubicBezTo>
                    <a:pt x="2288" y="2641"/>
                    <a:pt x="2244" y="2640"/>
                    <a:pt x="2200" y="2640"/>
                  </a:cubicBezTo>
                  <a:cubicBezTo>
                    <a:pt x="1587" y="2640"/>
                    <a:pt x="977" y="2831"/>
                    <a:pt x="446" y="3169"/>
                  </a:cubicBezTo>
                  <a:cubicBezTo>
                    <a:pt x="213" y="3304"/>
                    <a:pt x="0" y="3557"/>
                    <a:pt x="58" y="3828"/>
                  </a:cubicBezTo>
                  <a:cubicBezTo>
                    <a:pt x="116" y="4022"/>
                    <a:pt x="349" y="4138"/>
                    <a:pt x="582" y="4157"/>
                  </a:cubicBezTo>
                  <a:cubicBezTo>
                    <a:pt x="604" y="4159"/>
                    <a:pt x="626" y="4159"/>
                    <a:pt x="649" y="4159"/>
                  </a:cubicBezTo>
                  <a:cubicBezTo>
                    <a:pt x="978" y="4159"/>
                    <a:pt x="1319" y="4030"/>
                    <a:pt x="1609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2" y="5010"/>
                  </a:cubicBezTo>
                  <a:cubicBezTo>
                    <a:pt x="1473" y="5204"/>
                    <a:pt x="1454" y="5437"/>
                    <a:pt x="1590" y="5592"/>
                  </a:cubicBezTo>
                  <a:cubicBezTo>
                    <a:pt x="1664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4" y="5670"/>
                  </a:cubicBezTo>
                  <a:cubicBezTo>
                    <a:pt x="2229" y="5592"/>
                    <a:pt x="2346" y="5476"/>
                    <a:pt x="2443" y="5321"/>
                  </a:cubicBezTo>
                  <a:cubicBezTo>
                    <a:pt x="2830" y="4739"/>
                    <a:pt x="2908" y="4022"/>
                    <a:pt x="2947" y="3304"/>
                  </a:cubicBezTo>
                  <a:cubicBezTo>
                    <a:pt x="3199" y="3964"/>
                    <a:pt x="3683" y="4545"/>
                    <a:pt x="4304" y="4855"/>
                  </a:cubicBezTo>
                  <a:cubicBezTo>
                    <a:pt x="4438" y="4941"/>
                    <a:pt x="4595" y="4995"/>
                    <a:pt x="4746" y="4995"/>
                  </a:cubicBezTo>
                  <a:cubicBezTo>
                    <a:pt x="4835" y="4995"/>
                    <a:pt x="4922" y="4976"/>
                    <a:pt x="5002" y="4933"/>
                  </a:cubicBezTo>
                  <a:cubicBezTo>
                    <a:pt x="5234" y="4817"/>
                    <a:pt x="5273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40" y="3530"/>
                    <a:pt x="4140" y="3373"/>
                    <a:pt x="3824" y="3263"/>
                  </a:cubicBezTo>
                  <a:lnTo>
                    <a:pt x="3824" y="3263"/>
                  </a:lnTo>
                  <a:cubicBezTo>
                    <a:pt x="4141" y="3332"/>
                    <a:pt x="4458" y="3381"/>
                    <a:pt x="4775" y="3381"/>
                  </a:cubicBezTo>
                  <a:cubicBezTo>
                    <a:pt x="4928" y="3381"/>
                    <a:pt x="5081" y="3369"/>
                    <a:pt x="5234" y="3343"/>
                  </a:cubicBezTo>
                  <a:cubicBezTo>
                    <a:pt x="5389" y="3304"/>
                    <a:pt x="5564" y="3266"/>
                    <a:pt x="5680" y="3149"/>
                  </a:cubicBezTo>
                  <a:cubicBezTo>
                    <a:pt x="5816" y="3014"/>
                    <a:pt x="5874" y="2859"/>
                    <a:pt x="5835" y="2684"/>
                  </a:cubicBezTo>
                  <a:cubicBezTo>
                    <a:pt x="5777" y="2529"/>
                    <a:pt x="5641" y="2432"/>
                    <a:pt x="5486" y="2393"/>
                  </a:cubicBezTo>
                  <a:cubicBezTo>
                    <a:pt x="5243" y="2296"/>
                    <a:pt x="4992" y="2252"/>
                    <a:pt x="4738" y="2252"/>
                  </a:cubicBezTo>
                  <a:cubicBezTo>
                    <a:pt x="4588" y="2252"/>
                    <a:pt x="4436" y="2268"/>
                    <a:pt x="4284" y="2296"/>
                  </a:cubicBezTo>
                  <a:cubicBezTo>
                    <a:pt x="3916" y="2374"/>
                    <a:pt x="3606" y="2529"/>
                    <a:pt x="3296" y="2568"/>
                  </a:cubicBezTo>
                  <a:cubicBezTo>
                    <a:pt x="3722" y="2025"/>
                    <a:pt x="4091" y="1521"/>
                    <a:pt x="4284" y="862"/>
                  </a:cubicBezTo>
                  <a:cubicBezTo>
                    <a:pt x="4323" y="726"/>
                    <a:pt x="4362" y="552"/>
                    <a:pt x="4323" y="377"/>
                  </a:cubicBezTo>
                  <a:cubicBezTo>
                    <a:pt x="4304" y="203"/>
                    <a:pt x="4207" y="67"/>
                    <a:pt x="4032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6162913" y="4287833"/>
              <a:ext cx="48557" cy="34515"/>
            </a:xfrm>
            <a:custGeom>
              <a:avLst/>
              <a:gdLst/>
              <a:ahLst/>
              <a:cxnLst/>
              <a:rect l="l" t="t" r="r" b="b"/>
              <a:pathLst>
                <a:path w="1359" h="966" extrusionOk="0">
                  <a:moveTo>
                    <a:pt x="449" y="1"/>
                  </a:moveTo>
                  <a:cubicBezTo>
                    <a:pt x="414" y="1"/>
                    <a:pt x="381" y="3"/>
                    <a:pt x="349" y="8"/>
                  </a:cubicBezTo>
                  <a:cubicBezTo>
                    <a:pt x="291" y="8"/>
                    <a:pt x="214" y="28"/>
                    <a:pt x="156" y="86"/>
                  </a:cubicBezTo>
                  <a:cubicBezTo>
                    <a:pt x="117" y="105"/>
                    <a:pt x="97" y="144"/>
                    <a:pt x="59" y="202"/>
                  </a:cubicBezTo>
                  <a:cubicBezTo>
                    <a:pt x="0" y="338"/>
                    <a:pt x="20" y="532"/>
                    <a:pt x="117" y="667"/>
                  </a:cubicBezTo>
                  <a:cubicBezTo>
                    <a:pt x="214" y="803"/>
                    <a:pt x="349" y="881"/>
                    <a:pt x="505" y="919"/>
                  </a:cubicBezTo>
                  <a:cubicBezTo>
                    <a:pt x="590" y="948"/>
                    <a:pt x="675" y="966"/>
                    <a:pt x="768" y="966"/>
                  </a:cubicBezTo>
                  <a:cubicBezTo>
                    <a:pt x="802" y="966"/>
                    <a:pt x="836" y="963"/>
                    <a:pt x="873" y="958"/>
                  </a:cubicBezTo>
                  <a:cubicBezTo>
                    <a:pt x="989" y="919"/>
                    <a:pt x="1086" y="823"/>
                    <a:pt x="1164" y="726"/>
                  </a:cubicBezTo>
                  <a:cubicBezTo>
                    <a:pt x="1359" y="282"/>
                    <a:pt x="823" y="1"/>
                    <a:pt x="4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29"/>
          <p:cNvGrpSpPr/>
          <p:nvPr/>
        </p:nvGrpSpPr>
        <p:grpSpPr>
          <a:xfrm>
            <a:off x="311200" y="4393040"/>
            <a:ext cx="580183" cy="554331"/>
            <a:chOff x="8213275" y="4106375"/>
            <a:chExt cx="426104" cy="407118"/>
          </a:xfrm>
        </p:grpSpPr>
        <p:sp>
          <p:nvSpPr>
            <p:cNvPr id="467" name="Google Shape;467;p2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9"/>
          <p:cNvGrpSpPr/>
          <p:nvPr/>
        </p:nvGrpSpPr>
        <p:grpSpPr>
          <a:xfrm>
            <a:off x="7556337" y="781808"/>
            <a:ext cx="186368" cy="229315"/>
            <a:chOff x="311687" y="1307983"/>
            <a:chExt cx="186368" cy="229315"/>
          </a:xfrm>
        </p:grpSpPr>
        <p:sp>
          <p:nvSpPr>
            <p:cNvPr id="471" name="Google Shape;471;p2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29"/>
          <p:cNvSpPr/>
          <p:nvPr/>
        </p:nvSpPr>
        <p:spPr>
          <a:xfrm>
            <a:off x="3113842" y="4715769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0"/>
          <p:cNvSpPr/>
          <p:nvPr/>
        </p:nvSpPr>
        <p:spPr>
          <a:xfrm>
            <a:off x="-368683" y="19892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0"/>
          <p:cNvSpPr/>
          <p:nvPr/>
        </p:nvSpPr>
        <p:spPr>
          <a:xfrm>
            <a:off x="8584642" y="1347465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0"/>
          <p:cNvSpPr/>
          <p:nvPr/>
        </p:nvSpPr>
        <p:spPr>
          <a:xfrm>
            <a:off x="874422" y="475549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0"/>
          <p:cNvSpPr/>
          <p:nvPr/>
        </p:nvSpPr>
        <p:spPr>
          <a:xfrm>
            <a:off x="367474" y="977415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0"/>
          <p:cNvSpPr/>
          <p:nvPr/>
        </p:nvSpPr>
        <p:spPr>
          <a:xfrm>
            <a:off x="7664160" y="45922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0"/>
          <p:cNvSpPr/>
          <p:nvPr/>
        </p:nvSpPr>
        <p:spPr>
          <a:xfrm>
            <a:off x="1171523" y="182648"/>
            <a:ext cx="191931" cy="193061"/>
          </a:xfrm>
          <a:custGeom>
            <a:avLst/>
            <a:gdLst/>
            <a:ahLst/>
            <a:cxnLst/>
            <a:rect l="l" t="t" r="r" b="b"/>
            <a:pathLst>
              <a:path w="3565" h="3586" extrusionOk="0">
                <a:moveTo>
                  <a:pt x="1783" y="1"/>
                </a:moveTo>
                <a:lnTo>
                  <a:pt x="1475" y="771"/>
                </a:lnTo>
                <a:cubicBezTo>
                  <a:pt x="1365" y="1101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75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64" y="2244"/>
                  <a:pt x="2794" y="2090"/>
                </a:cubicBezTo>
                <a:lnTo>
                  <a:pt x="3564" y="1804"/>
                </a:lnTo>
                <a:lnTo>
                  <a:pt x="2794" y="1496"/>
                </a:lnTo>
                <a:cubicBezTo>
                  <a:pt x="2464" y="1386"/>
                  <a:pt x="2222" y="1101"/>
                  <a:pt x="2090" y="771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0"/>
          <p:cNvSpPr/>
          <p:nvPr/>
        </p:nvSpPr>
        <p:spPr>
          <a:xfrm>
            <a:off x="367480" y="144552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0"/>
          <p:cNvSpPr/>
          <p:nvPr/>
        </p:nvSpPr>
        <p:spPr>
          <a:xfrm>
            <a:off x="6614847" y="475551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0"/>
          <p:cNvSpPr/>
          <p:nvPr/>
        </p:nvSpPr>
        <p:spPr>
          <a:xfrm>
            <a:off x="1216502" y="575213"/>
            <a:ext cx="519909" cy="114943"/>
          </a:xfrm>
          <a:custGeom>
            <a:avLst/>
            <a:gdLst/>
            <a:ahLst/>
            <a:cxnLst/>
            <a:rect l="l" t="t" r="r" b="b"/>
            <a:pathLst>
              <a:path w="9657" h="2135" extrusionOk="0">
                <a:moveTo>
                  <a:pt x="6045" y="0"/>
                </a:moveTo>
                <a:cubicBezTo>
                  <a:pt x="6024" y="0"/>
                  <a:pt x="6004" y="1"/>
                  <a:pt x="5983" y="1"/>
                </a:cubicBezTo>
                <a:cubicBezTo>
                  <a:pt x="4355" y="45"/>
                  <a:pt x="2860" y="837"/>
                  <a:pt x="1496" y="1694"/>
                </a:cubicBezTo>
                <a:cubicBezTo>
                  <a:pt x="1298" y="1848"/>
                  <a:pt x="1078" y="1936"/>
                  <a:pt x="858" y="1980"/>
                </a:cubicBezTo>
                <a:cubicBezTo>
                  <a:pt x="831" y="1984"/>
                  <a:pt x="803" y="1986"/>
                  <a:pt x="775" y="1986"/>
                </a:cubicBezTo>
                <a:cubicBezTo>
                  <a:pt x="643" y="1986"/>
                  <a:pt x="505" y="1947"/>
                  <a:pt x="396" y="1892"/>
                </a:cubicBezTo>
                <a:cubicBezTo>
                  <a:pt x="264" y="1980"/>
                  <a:pt x="155" y="2068"/>
                  <a:pt x="1" y="2134"/>
                </a:cubicBezTo>
                <a:lnTo>
                  <a:pt x="9656" y="2134"/>
                </a:lnTo>
                <a:cubicBezTo>
                  <a:pt x="9114" y="789"/>
                  <a:pt x="7544" y="0"/>
                  <a:pt x="6045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0"/>
          <p:cNvSpPr/>
          <p:nvPr/>
        </p:nvSpPr>
        <p:spPr>
          <a:xfrm>
            <a:off x="4930824" y="4790680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804" y="0"/>
                </a:moveTo>
                <a:lnTo>
                  <a:pt x="1496" y="770"/>
                </a:lnTo>
                <a:cubicBezTo>
                  <a:pt x="1386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178"/>
                  <a:pt x="1364" y="2464"/>
                  <a:pt x="1496" y="2793"/>
                </a:cubicBezTo>
                <a:lnTo>
                  <a:pt x="1804" y="3563"/>
                </a:lnTo>
                <a:lnTo>
                  <a:pt x="2090" y="2793"/>
                </a:lnTo>
                <a:cubicBezTo>
                  <a:pt x="2200" y="2464"/>
                  <a:pt x="2486" y="2222"/>
                  <a:pt x="2815" y="2090"/>
                </a:cubicBezTo>
                <a:lnTo>
                  <a:pt x="3585" y="1782"/>
                </a:lnTo>
                <a:lnTo>
                  <a:pt x="2815" y="1474"/>
                </a:lnTo>
                <a:cubicBezTo>
                  <a:pt x="2486" y="1364"/>
                  <a:pt x="2244" y="1100"/>
                  <a:pt x="2090" y="770"/>
                </a:cubicBezTo>
                <a:lnTo>
                  <a:pt x="18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0"/>
          <p:cNvSpPr/>
          <p:nvPr/>
        </p:nvSpPr>
        <p:spPr>
          <a:xfrm>
            <a:off x="7699160" y="26037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0"/>
          <p:cNvSpPr/>
          <p:nvPr/>
        </p:nvSpPr>
        <p:spPr>
          <a:xfrm>
            <a:off x="8584654" y="1842344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30"/>
          <p:cNvGrpSpPr/>
          <p:nvPr/>
        </p:nvGrpSpPr>
        <p:grpSpPr>
          <a:xfrm>
            <a:off x="6904400" y="228913"/>
            <a:ext cx="426104" cy="407118"/>
            <a:chOff x="8213275" y="4106375"/>
            <a:chExt cx="426104" cy="407118"/>
          </a:xfrm>
        </p:grpSpPr>
        <p:sp>
          <p:nvSpPr>
            <p:cNvPr id="489" name="Google Shape;489;p30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0"/>
          <p:cNvGrpSpPr/>
          <p:nvPr/>
        </p:nvGrpSpPr>
        <p:grpSpPr>
          <a:xfrm rot="-5400000" flipH="1">
            <a:off x="298462" y="2116821"/>
            <a:ext cx="186368" cy="229315"/>
            <a:chOff x="311687" y="1307983"/>
            <a:chExt cx="186368" cy="229315"/>
          </a:xfrm>
        </p:grpSpPr>
        <p:sp>
          <p:nvSpPr>
            <p:cNvPr id="493" name="Google Shape;493;p30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30"/>
          <p:cNvGrpSpPr/>
          <p:nvPr/>
        </p:nvGrpSpPr>
        <p:grpSpPr>
          <a:xfrm rot="-1203950">
            <a:off x="8811439" y="3347807"/>
            <a:ext cx="186368" cy="229315"/>
            <a:chOff x="311687" y="1307983"/>
            <a:chExt cx="186368" cy="229315"/>
          </a:xfrm>
        </p:grpSpPr>
        <p:sp>
          <p:nvSpPr>
            <p:cNvPr id="497" name="Google Shape;497;p30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30"/>
          <p:cNvGrpSpPr/>
          <p:nvPr/>
        </p:nvGrpSpPr>
        <p:grpSpPr>
          <a:xfrm rot="2700000">
            <a:off x="-324826" y="3008229"/>
            <a:ext cx="1135653" cy="1494350"/>
            <a:chOff x="696417" y="3290175"/>
            <a:chExt cx="564836" cy="743241"/>
          </a:xfrm>
        </p:grpSpPr>
        <p:sp>
          <p:nvSpPr>
            <p:cNvPr id="501" name="Google Shape;501;p30"/>
            <p:cNvSpPr/>
            <p:nvPr/>
          </p:nvSpPr>
          <p:spPr>
            <a:xfrm>
              <a:off x="696417" y="3290175"/>
              <a:ext cx="564836" cy="743241"/>
            </a:xfrm>
            <a:custGeom>
              <a:avLst/>
              <a:gdLst/>
              <a:ahLst/>
              <a:cxnLst/>
              <a:rect l="l" t="t" r="r" b="b"/>
              <a:pathLst>
                <a:path w="17218" h="18413" extrusionOk="0">
                  <a:moveTo>
                    <a:pt x="14657" y="0"/>
                  </a:moveTo>
                  <a:cubicBezTo>
                    <a:pt x="14392" y="0"/>
                    <a:pt x="13804" y="0"/>
                    <a:pt x="12041" y="1214"/>
                  </a:cubicBezTo>
                  <a:cubicBezTo>
                    <a:pt x="10979" y="816"/>
                    <a:pt x="9822" y="569"/>
                    <a:pt x="8533" y="531"/>
                  </a:cubicBezTo>
                  <a:lnTo>
                    <a:pt x="8210" y="531"/>
                  </a:lnTo>
                  <a:cubicBezTo>
                    <a:pt x="7035" y="531"/>
                    <a:pt x="5935" y="759"/>
                    <a:pt x="4911" y="1214"/>
                  </a:cubicBezTo>
                  <a:cubicBezTo>
                    <a:pt x="3603" y="323"/>
                    <a:pt x="3015" y="171"/>
                    <a:pt x="2617" y="171"/>
                  </a:cubicBezTo>
                  <a:cubicBezTo>
                    <a:pt x="2276" y="171"/>
                    <a:pt x="1953" y="285"/>
                    <a:pt x="1707" y="512"/>
                  </a:cubicBezTo>
                  <a:cubicBezTo>
                    <a:pt x="1384" y="759"/>
                    <a:pt x="910" y="1176"/>
                    <a:pt x="948" y="4703"/>
                  </a:cubicBezTo>
                  <a:cubicBezTo>
                    <a:pt x="398" y="5537"/>
                    <a:pt x="152" y="6163"/>
                    <a:pt x="114" y="6258"/>
                  </a:cubicBezTo>
                  <a:cubicBezTo>
                    <a:pt x="0" y="6599"/>
                    <a:pt x="19" y="6959"/>
                    <a:pt x="190" y="7263"/>
                  </a:cubicBezTo>
                  <a:cubicBezTo>
                    <a:pt x="304" y="7490"/>
                    <a:pt x="1346" y="9216"/>
                    <a:pt x="4854" y="10088"/>
                  </a:cubicBezTo>
                  <a:cubicBezTo>
                    <a:pt x="4191" y="11757"/>
                    <a:pt x="3148" y="14487"/>
                    <a:pt x="2522" y="16952"/>
                  </a:cubicBezTo>
                  <a:cubicBezTo>
                    <a:pt x="2427" y="17312"/>
                    <a:pt x="2522" y="17692"/>
                    <a:pt x="2731" y="17976"/>
                  </a:cubicBezTo>
                  <a:cubicBezTo>
                    <a:pt x="2958" y="18260"/>
                    <a:pt x="3318" y="18412"/>
                    <a:pt x="3679" y="18412"/>
                  </a:cubicBezTo>
                  <a:lnTo>
                    <a:pt x="3679" y="18393"/>
                  </a:lnTo>
                  <a:lnTo>
                    <a:pt x="12325" y="18393"/>
                  </a:lnTo>
                  <a:cubicBezTo>
                    <a:pt x="12685" y="18393"/>
                    <a:pt x="12989" y="18241"/>
                    <a:pt x="13235" y="17976"/>
                  </a:cubicBezTo>
                  <a:cubicBezTo>
                    <a:pt x="13444" y="17692"/>
                    <a:pt x="13539" y="17331"/>
                    <a:pt x="13482" y="17009"/>
                  </a:cubicBezTo>
                  <a:cubicBezTo>
                    <a:pt x="13159" y="14942"/>
                    <a:pt x="12628" y="12212"/>
                    <a:pt x="12003" y="10107"/>
                  </a:cubicBezTo>
                  <a:cubicBezTo>
                    <a:pt x="15245" y="9273"/>
                    <a:pt x="16781" y="7471"/>
                    <a:pt x="16857" y="7376"/>
                  </a:cubicBezTo>
                  <a:cubicBezTo>
                    <a:pt x="17122" y="7073"/>
                    <a:pt x="17217" y="6675"/>
                    <a:pt x="17084" y="6296"/>
                  </a:cubicBezTo>
                  <a:cubicBezTo>
                    <a:pt x="17065" y="6201"/>
                    <a:pt x="16838" y="5442"/>
                    <a:pt x="16212" y="4513"/>
                  </a:cubicBezTo>
                  <a:cubicBezTo>
                    <a:pt x="16364" y="1024"/>
                    <a:pt x="15890" y="626"/>
                    <a:pt x="15568" y="342"/>
                  </a:cubicBezTo>
                  <a:cubicBezTo>
                    <a:pt x="15416" y="190"/>
                    <a:pt x="15093" y="0"/>
                    <a:pt x="14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808377" y="3629238"/>
              <a:ext cx="286781" cy="352104"/>
            </a:xfrm>
            <a:custGeom>
              <a:avLst/>
              <a:gdLst/>
              <a:ahLst/>
              <a:cxnLst/>
              <a:rect l="l" t="t" r="r" b="b"/>
              <a:pathLst>
                <a:path w="8742" h="8723" extrusionOk="0">
                  <a:moveTo>
                    <a:pt x="3148" y="0"/>
                  </a:moveTo>
                  <a:cubicBezTo>
                    <a:pt x="3148" y="0"/>
                    <a:pt x="3129" y="38"/>
                    <a:pt x="3110" y="114"/>
                  </a:cubicBezTo>
                  <a:cubicBezTo>
                    <a:pt x="3072" y="133"/>
                    <a:pt x="3072" y="190"/>
                    <a:pt x="3053" y="209"/>
                  </a:cubicBezTo>
                  <a:cubicBezTo>
                    <a:pt x="3053" y="228"/>
                    <a:pt x="3034" y="285"/>
                    <a:pt x="3015" y="323"/>
                  </a:cubicBezTo>
                  <a:cubicBezTo>
                    <a:pt x="2958" y="418"/>
                    <a:pt x="2920" y="531"/>
                    <a:pt x="2863" y="664"/>
                  </a:cubicBezTo>
                  <a:cubicBezTo>
                    <a:pt x="2825" y="759"/>
                    <a:pt x="2769" y="854"/>
                    <a:pt x="2731" y="967"/>
                  </a:cubicBezTo>
                  <a:cubicBezTo>
                    <a:pt x="2067" y="2560"/>
                    <a:pt x="759" y="5822"/>
                    <a:pt x="0" y="8723"/>
                  </a:cubicBezTo>
                  <a:lnTo>
                    <a:pt x="8741" y="8723"/>
                  </a:lnTo>
                  <a:cubicBezTo>
                    <a:pt x="8400" y="6542"/>
                    <a:pt x="7736" y="3034"/>
                    <a:pt x="6940" y="854"/>
                  </a:cubicBezTo>
                  <a:cubicBezTo>
                    <a:pt x="6921" y="778"/>
                    <a:pt x="6902" y="740"/>
                    <a:pt x="6864" y="683"/>
                  </a:cubicBezTo>
                  <a:cubicBezTo>
                    <a:pt x="6807" y="493"/>
                    <a:pt x="6713" y="304"/>
                    <a:pt x="6637" y="133"/>
                  </a:cubicBezTo>
                  <a:lnTo>
                    <a:pt x="4342" y="38"/>
                  </a:lnTo>
                  <a:lnTo>
                    <a:pt x="4323" y="38"/>
                  </a:lnTo>
                  <a:lnTo>
                    <a:pt x="3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898556" y="3629238"/>
              <a:ext cx="136895" cy="71971"/>
            </a:xfrm>
            <a:custGeom>
              <a:avLst/>
              <a:gdLst/>
              <a:ahLst/>
              <a:cxnLst/>
              <a:rect l="l" t="t" r="r" b="b"/>
              <a:pathLst>
                <a:path w="4173" h="1783" extrusionOk="0">
                  <a:moveTo>
                    <a:pt x="418" y="0"/>
                  </a:moveTo>
                  <a:cubicBezTo>
                    <a:pt x="418" y="0"/>
                    <a:pt x="266" y="361"/>
                    <a:pt x="1" y="967"/>
                  </a:cubicBezTo>
                  <a:cubicBezTo>
                    <a:pt x="645" y="1460"/>
                    <a:pt x="1537" y="1783"/>
                    <a:pt x="2067" y="1783"/>
                  </a:cubicBezTo>
                  <a:cubicBezTo>
                    <a:pt x="2845" y="1783"/>
                    <a:pt x="3622" y="1441"/>
                    <a:pt x="4172" y="873"/>
                  </a:cubicBezTo>
                  <a:cubicBezTo>
                    <a:pt x="4058" y="607"/>
                    <a:pt x="3964" y="380"/>
                    <a:pt x="3888" y="133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757367" y="3341398"/>
              <a:ext cx="100810" cy="143982"/>
            </a:xfrm>
            <a:custGeom>
              <a:avLst/>
              <a:gdLst/>
              <a:ahLst/>
              <a:cxnLst/>
              <a:rect l="l" t="t" r="r" b="b"/>
              <a:pathLst>
                <a:path w="3073" h="3567" extrusionOk="0">
                  <a:moveTo>
                    <a:pt x="530" y="1"/>
                  </a:moveTo>
                  <a:cubicBezTo>
                    <a:pt x="475" y="1"/>
                    <a:pt x="430" y="13"/>
                    <a:pt x="399" y="40"/>
                  </a:cubicBezTo>
                  <a:cubicBezTo>
                    <a:pt x="0" y="381"/>
                    <a:pt x="57" y="3567"/>
                    <a:pt x="57" y="3567"/>
                  </a:cubicBezTo>
                  <a:lnTo>
                    <a:pt x="3072" y="1500"/>
                  </a:lnTo>
                  <a:cubicBezTo>
                    <a:pt x="3072" y="1500"/>
                    <a:pt x="1143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1086392" y="3334495"/>
              <a:ext cx="101433" cy="145516"/>
            </a:xfrm>
            <a:custGeom>
              <a:avLst/>
              <a:gdLst/>
              <a:ahLst/>
              <a:cxnLst/>
              <a:rect l="l" t="t" r="r" b="b"/>
              <a:pathLst>
                <a:path w="3092" h="3605" extrusionOk="0">
                  <a:moveTo>
                    <a:pt x="2575" y="0"/>
                  </a:moveTo>
                  <a:cubicBezTo>
                    <a:pt x="1952" y="0"/>
                    <a:pt x="1" y="1443"/>
                    <a:pt x="1" y="1443"/>
                  </a:cubicBezTo>
                  <a:lnTo>
                    <a:pt x="2959" y="3605"/>
                  </a:lnTo>
                  <a:cubicBezTo>
                    <a:pt x="2959" y="3605"/>
                    <a:pt x="3092" y="400"/>
                    <a:pt x="2712" y="40"/>
                  </a:cubicBezTo>
                  <a:cubicBezTo>
                    <a:pt x="2680" y="13"/>
                    <a:pt x="2633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769176" y="3375869"/>
              <a:ext cx="44188" cy="76613"/>
            </a:xfrm>
            <a:custGeom>
              <a:avLst/>
              <a:gdLst/>
              <a:ahLst/>
              <a:cxnLst/>
              <a:rect l="l" t="t" r="r" b="b"/>
              <a:pathLst>
                <a:path w="1347" h="1898" extrusionOk="0">
                  <a:moveTo>
                    <a:pt x="377" y="1"/>
                  </a:moveTo>
                  <a:cubicBezTo>
                    <a:pt x="351" y="1"/>
                    <a:pt x="326" y="7"/>
                    <a:pt x="304" y="20"/>
                  </a:cubicBezTo>
                  <a:cubicBezTo>
                    <a:pt x="1" y="191"/>
                    <a:pt x="228" y="1897"/>
                    <a:pt x="228" y="1897"/>
                  </a:cubicBezTo>
                  <a:lnTo>
                    <a:pt x="1347" y="873"/>
                  </a:lnTo>
                  <a:cubicBezTo>
                    <a:pt x="1347" y="873"/>
                    <a:pt x="70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1111290" y="3365778"/>
              <a:ext cx="44188" cy="76734"/>
            </a:xfrm>
            <a:custGeom>
              <a:avLst/>
              <a:gdLst/>
              <a:ahLst/>
              <a:cxnLst/>
              <a:rect l="l" t="t" r="r" b="b"/>
              <a:pathLst>
                <a:path w="1347" h="1901" extrusionOk="0">
                  <a:moveTo>
                    <a:pt x="974" y="1"/>
                  </a:moveTo>
                  <a:cubicBezTo>
                    <a:pt x="622" y="1"/>
                    <a:pt x="0" y="877"/>
                    <a:pt x="0" y="877"/>
                  </a:cubicBezTo>
                  <a:lnTo>
                    <a:pt x="1119" y="1901"/>
                  </a:lnTo>
                  <a:cubicBezTo>
                    <a:pt x="1119" y="1901"/>
                    <a:pt x="1347" y="194"/>
                    <a:pt x="1062" y="24"/>
                  </a:cubicBezTo>
                  <a:cubicBezTo>
                    <a:pt x="1035" y="8"/>
                    <a:pt x="1006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730008" y="3355041"/>
              <a:ext cx="484595" cy="306491"/>
            </a:xfrm>
            <a:custGeom>
              <a:avLst/>
              <a:gdLst/>
              <a:ahLst/>
              <a:cxnLst/>
              <a:rect l="l" t="t" r="r" b="b"/>
              <a:pathLst>
                <a:path w="14772" h="7593" extrusionOk="0">
                  <a:moveTo>
                    <a:pt x="6996" y="0"/>
                  </a:moveTo>
                  <a:cubicBezTo>
                    <a:pt x="1901" y="0"/>
                    <a:pt x="0" y="4954"/>
                    <a:pt x="0" y="4954"/>
                  </a:cubicBezTo>
                  <a:cubicBezTo>
                    <a:pt x="0" y="4954"/>
                    <a:pt x="1252" y="7286"/>
                    <a:pt x="6769" y="7571"/>
                  </a:cubicBezTo>
                  <a:cubicBezTo>
                    <a:pt x="7038" y="7586"/>
                    <a:pt x="7300" y="7593"/>
                    <a:pt x="7555" y="7593"/>
                  </a:cubicBezTo>
                  <a:cubicBezTo>
                    <a:pt x="12524" y="7593"/>
                    <a:pt x="14771" y="4916"/>
                    <a:pt x="14771" y="4916"/>
                  </a:cubicBezTo>
                  <a:cubicBezTo>
                    <a:pt x="14771" y="4916"/>
                    <a:pt x="13387" y="252"/>
                    <a:pt x="7281" y="5"/>
                  </a:cubicBezTo>
                  <a:cubicBezTo>
                    <a:pt x="7185" y="2"/>
                    <a:pt x="7090" y="0"/>
                    <a:pt x="6996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730008" y="3355041"/>
              <a:ext cx="484595" cy="306491"/>
            </a:xfrm>
            <a:custGeom>
              <a:avLst/>
              <a:gdLst/>
              <a:ahLst/>
              <a:cxnLst/>
              <a:rect l="l" t="t" r="r" b="b"/>
              <a:pathLst>
                <a:path w="14772" h="7593" extrusionOk="0">
                  <a:moveTo>
                    <a:pt x="6996" y="0"/>
                  </a:moveTo>
                  <a:cubicBezTo>
                    <a:pt x="1901" y="0"/>
                    <a:pt x="0" y="4954"/>
                    <a:pt x="0" y="4954"/>
                  </a:cubicBezTo>
                  <a:cubicBezTo>
                    <a:pt x="0" y="4954"/>
                    <a:pt x="1252" y="7286"/>
                    <a:pt x="6769" y="7571"/>
                  </a:cubicBezTo>
                  <a:cubicBezTo>
                    <a:pt x="7038" y="7586"/>
                    <a:pt x="7300" y="7593"/>
                    <a:pt x="7555" y="7593"/>
                  </a:cubicBezTo>
                  <a:cubicBezTo>
                    <a:pt x="12524" y="7593"/>
                    <a:pt x="14771" y="4916"/>
                    <a:pt x="14771" y="4916"/>
                  </a:cubicBezTo>
                  <a:cubicBezTo>
                    <a:pt x="14771" y="4916"/>
                    <a:pt x="13387" y="252"/>
                    <a:pt x="7281" y="5"/>
                  </a:cubicBezTo>
                  <a:cubicBezTo>
                    <a:pt x="7185" y="2"/>
                    <a:pt x="7090" y="0"/>
                    <a:pt x="6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844429" y="3489172"/>
              <a:ext cx="40481" cy="49770"/>
            </a:xfrm>
            <a:custGeom>
              <a:avLst/>
              <a:gdLst/>
              <a:ahLst/>
              <a:cxnLst/>
              <a:rect l="l" t="t" r="r" b="b"/>
              <a:pathLst>
                <a:path w="1234" h="1233" extrusionOk="0">
                  <a:moveTo>
                    <a:pt x="608" y="0"/>
                  </a:moveTo>
                  <a:cubicBezTo>
                    <a:pt x="285" y="0"/>
                    <a:pt x="1" y="266"/>
                    <a:pt x="1" y="626"/>
                  </a:cubicBezTo>
                  <a:cubicBezTo>
                    <a:pt x="1" y="949"/>
                    <a:pt x="285" y="1233"/>
                    <a:pt x="608" y="1233"/>
                  </a:cubicBezTo>
                  <a:cubicBezTo>
                    <a:pt x="949" y="1233"/>
                    <a:pt x="1233" y="986"/>
                    <a:pt x="1233" y="626"/>
                  </a:cubicBezTo>
                  <a:cubicBezTo>
                    <a:pt x="1233" y="285"/>
                    <a:pt x="949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1048470" y="3484571"/>
              <a:ext cx="40449" cy="49810"/>
            </a:xfrm>
            <a:custGeom>
              <a:avLst/>
              <a:gdLst/>
              <a:ahLst/>
              <a:cxnLst/>
              <a:rect l="l" t="t" r="r" b="b"/>
              <a:pathLst>
                <a:path w="1233" h="1234" extrusionOk="0">
                  <a:moveTo>
                    <a:pt x="626" y="1"/>
                  </a:moveTo>
                  <a:cubicBezTo>
                    <a:pt x="285" y="1"/>
                    <a:pt x="0" y="266"/>
                    <a:pt x="0" y="626"/>
                  </a:cubicBezTo>
                  <a:cubicBezTo>
                    <a:pt x="0" y="949"/>
                    <a:pt x="266" y="1233"/>
                    <a:pt x="626" y="1233"/>
                  </a:cubicBezTo>
                  <a:cubicBezTo>
                    <a:pt x="948" y="1233"/>
                    <a:pt x="1233" y="968"/>
                    <a:pt x="1233" y="626"/>
                  </a:cubicBezTo>
                  <a:cubicBezTo>
                    <a:pt x="1233" y="285"/>
                    <a:pt x="948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938380" y="3531273"/>
              <a:ext cx="33625" cy="56672"/>
            </a:xfrm>
            <a:custGeom>
              <a:avLst/>
              <a:gdLst/>
              <a:ahLst/>
              <a:cxnLst/>
              <a:rect l="l" t="t" r="r" b="b"/>
              <a:pathLst>
                <a:path w="1025" h="1404" fill="none" extrusionOk="0">
                  <a:moveTo>
                    <a:pt x="0" y="455"/>
                  </a:moveTo>
                  <a:cubicBezTo>
                    <a:pt x="0" y="455"/>
                    <a:pt x="493" y="1403"/>
                    <a:pt x="797" y="1176"/>
                  </a:cubicBezTo>
                  <a:cubicBezTo>
                    <a:pt x="1024" y="1005"/>
                    <a:pt x="929" y="0"/>
                    <a:pt x="929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966362" y="3531273"/>
              <a:ext cx="33625" cy="56672"/>
            </a:xfrm>
            <a:custGeom>
              <a:avLst/>
              <a:gdLst/>
              <a:ahLst/>
              <a:cxnLst/>
              <a:rect l="l" t="t" r="r" b="b"/>
              <a:pathLst>
                <a:path w="1025" h="1404" fill="none" extrusionOk="0">
                  <a:moveTo>
                    <a:pt x="1024" y="455"/>
                  </a:moveTo>
                  <a:cubicBezTo>
                    <a:pt x="1024" y="455"/>
                    <a:pt x="512" y="1403"/>
                    <a:pt x="209" y="1176"/>
                  </a:cubicBezTo>
                  <a:cubicBezTo>
                    <a:pt x="0" y="1005"/>
                    <a:pt x="95" y="0"/>
                    <a:pt x="95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942087" y="3519002"/>
              <a:ext cx="50421" cy="29830"/>
            </a:xfrm>
            <a:custGeom>
              <a:avLst/>
              <a:gdLst/>
              <a:ahLst/>
              <a:cxnLst/>
              <a:rect l="l" t="t" r="r" b="b"/>
              <a:pathLst>
                <a:path w="1537" h="739" extrusionOk="0">
                  <a:moveTo>
                    <a:pt x="1537" y="1"/>
                  </a:moveTo>
                  <a:lnTo>
                    <a:pt x="1" y="58"/>
                  </a:lnTo>
                  <a:lnTo>
                    <a:pt x="646" y="684"/>
                  </a:lnTo>
                  <a:cubicBezTo>
                    <a:pt x="690" y="719"/>
                    <a:pt x="744" y="738"/>
                    <a:pt x="797" y="738"/>
                  </a:cubicBezTo>
                  <a:cubicBezTo>
                    <a:pt x="857" y="738"/>
                    <a:pt x="918" y="715"/>
                    <a:pt x="968" y="665"/>
                  </a:cubicBezTo>
                  <a:lnTo>
                    <a:pt x="1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7977338" y="4160616"/>
            <a:ext cx="921690" cy="1211475"/>
            <a:chOff x="7977338" y="4160616"/>
            <a:chExt cx="921690" cy="1211475"/>
          </a:xfrm>
        </p:grpSpPr>
        <p:sp>
          <p:nvSpPr>
            <p:cNvPr id="516" name="Google Shape;516;p30"/>
            <p:cNvSpPr/>
            <p:nvPr/>
          </p:nvSpPr>
          <p:spPr>
            <a:xfrm>
              <a:off x="8182829" y="4309865"/>
              <a:ext cx="193115" cy="193061"/>
            </a:xfrm>
            <a:custGeom>
              <a:avLst/>
              <a:gdLst/>
              <a:ahLst/>
              <a:cxnLst/>
              <a:rect l="l" t="t" r="r" b="b"/>
              <a:pathLst>
                <a:path w="3587" h="3586" extrusionOk="0">
                  <a:moveTo>
                    <a:pt x="1783" y="1"/>
                  </a:moveTo>
                  <a:lnTo>
                    <a:pt x="1497" y="770"/>
                  </a:lnTo>
                  <a:cubicBezTo>
                    <a:pt x="1387" y="1100"/>
                    <a:pt x="1101" y="1364"/>
                    <a:pt x="771" y="1496"/>
                  </a:cubicBezTo>
                  <a:lnTo>
                    <a:pt x="1" y="1804"/>
                  </a:lnTo>
                  <a:lnTo>
                    <a:pt x="771" y="2090"/>
                  </a:lnTo>
                  <a:cubicBezTo>
                    <a:pt x="1101" y="2200"/>
                    <a:pt x="1343" y="2486"/>
                    <a:pt x="1497" y="2816"/>
                  </a:cubicBezTo>
                  <a:lnTo>
                    <a:pt x="1783" y="3586"/>
                  </a:lnTo>
                  <a:lnTo>
                    <a:pt x="2090" y="2816"/>
                  </a:lnTo>
                  <a:cubicBezTo>
                    <a:pt x="2200" y="2486"/>
                    <a:pt x="2486" y="2244"/>
                    <a:pt x="2816" y="2090"/>
                  </a:cubicBezTo>
                  <a:lnTo>
                    <a:pt x="3586" y="1804"/>
                  </a:lnTo>
                  <a:lnTo>
                    <a:pt x="2816" y="1496"/>
                  </a:lnTo>
                  <a:cubicBezTo>
                    <a:pt x="2486" y="1386"/>
                    <a:pt x="2222" y="1100"/>
                    <a:pt x="2090" y="770"/>
                  </a:cubicBez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7977338" y="4160616"/>
              <a:ext cx="921690" cy="1211475"/>
            </a:xfrm>
            <a:custGeom>
              <a:avLst/>
              <a:gdLst/>
              <a:ahLst/>
              <a:cxnLst/>
              <a:rect l="l" t="t" r="r" b="b"/>
              <a:pathLst>
                <a:path w="17219" h="18394" extrusionOk="0">
                  <a:moveTo>
                    <a:pt x="14658" y="0"/>
                  </a:moveTo>
                  <a:cubicBezTo>
                    <a:pt x="14393" y="0"/>
                    <a:pt x="13805" y="0"/>
                    <a:pt x="12042" y="1195"/>
                  </a:cubicBezTo>
                  <a:cubicBezTo>
                    <a:pt x="10980" y="797"/>
                    <a:pt x="9823" y="569"/>
                    <a:pt x="8534" y="512"/>
                  </a:cubicBezTo>
                  <a:lnTo>
                    <a:pt x="8211" y="512"/>
                  </a:lnTo>
                  <a:cubicBezTo>
                    <a:pt x="7055" y="512"/>
                    <a:pt x="5936" y="759"/>
                    <a:pt x="4912" y="1195"/>
                  </a:cubicBezTo>
                  <a:cubicBezTo>
                    <a:pt x="3604" y="304"/>
                    <a:pt x="3016" y="152"/>
                    <a:pt x="2618" y="152"/>
                  </a:cubicBezTo>
                  <a:cubicBezTo>
                    <a:pt x="2276" y="152"/>
                    <a:pt x="1954" y="285"/>
                    <a:pt x="1708" y="493"/>
                  </a:cubicBezTo>
                  <a:cubicBezTo>
                    <a:pt x="1385" y="759"/>
                    <a:pt x="911" y="1157"/>
                    <a:pt x="949" y="4684"/>
                  </a:cubicBezTo>
                  <a:cubicBezTo>
                    <a:pt x="418" y="5518"/>
                    <a:pt x="153" y="6163"/>
                    <a:pt x="134" y="6258"/>
                  </a:cubicBezTo>
                  <a:cubicBezTo>
                    <a:pt x="1" y="6580"/>
                    <a:pt x="39" y="6940"/>
                    <a:pt x="191" y="7244"/>
                  </a:cubicBezTo>
                  <a:cubicBezTo>
                    <a:pt x="323" y="7490"/>
                    <a:pt x="1366" y="9216"/>
                    <a:pt x="4874" y="10069"/>
                  </a:cubicBezTo>
                  <a:cubicBezTo>
                    <a:pt x="4191" y="11719"/>
                    <a:pt x="3168" y="14449"/>
                    <a:pt x="2523" y="16914"/>
                  </a:cubicBezTo>
                  <a:cubicBezTo>
                    <a:pt x="2428" y="17274"/>
                    <a:pt x="2523" y="17654"/>
                    <a:pt x="2731" y="17938"/>
                  </a:cubicBezTo>
                  <a:cubicBezTo>
                    <a:pt x="2978" y="18222"/>
                    <a:pt x="3319" y="18374"/>
                    <a:pt x="3680" y="18374"/>
                  </a:cubicBezTo>
                  <a:lnTo>
                    <a:pt x="3680" y="18393"/>
                  </a:lnTo>
                  <a:lnTo>
                    <a:pt x="12326" y="18393"/>
                  </a:lnTo>
                  <a:cubicBezTo>
                    <a:pt x="12686" y="18393"/>
                    <a:pt x="12990" y="18222"/>
                    <a:pt x="13236" y="17957"/>
                  </a:cubicBezTo>
                  <a:cubicBezTo>
                    <a:pt x="13445" y="17672"/>
                    <a:pt x="13540" y="17312"/>
                    <a:pt x="13502" y="16990"/>
                  </a:cubicBezTo>
                  <a:cubicBezTo>
                    <a:pt x="13160" y="14923"/>
                    <a:pt x="12648" y="12193"/>
                    <a:pt x="12004" y="10088"/>
                  </a:cubicBezTo>
                  <a:cubicBezTo>
                    <a:pt x="15246" y="9254"/>
                    <a:pt x="16782" y="7452"/>
                    <a:pt x="16858" y="7357"/>
                  </a:cubicBezTo>
                  <a:cubicBezTo>
                    <a:pt x="17123" y="7054"/>
                    <a:pt x="17218" y="6656"/>
                    <a:pt x="17104" y="6277"/>
                  </a:cubicBezTo>
                  <a:cubicBezTo>
                    <a:pt x="17066" y="6182"/>
                    <a:pt x="16839" y="5423"/>
                    <a:pt x="16213" y="4494"/>
                  </a:cubicBezTo>
                  <a:cubicBezTo>
                    <a:pt x="16365" y="1005"/>
                    <a:pt x="15891" y="607"/>
                    <a:pt x="15587" y="323"/>
                  </a:cubicBezTo>
                  <a:cubicBezTo>
                    <a:pt x="15417" y="190"/>
                    <a:pt x="15113" y="0"/>
                    <a:pt x="14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8159060" y="4712613"/>
              <a:ext cx="467937" cy="573267"/>
            </a:xfrm>
            <a:custGeom>
              <a:avLst/>
              <a:gdLst/>
              <a:ahLst/>
              <a:cxnLst/>
              <a:rect l="l" t="t" r="r" b="b"/>
              <a:pathLst>
                <a:path w="8742" h="8704" extrusionOk="0">
                  <a:moveTo>
                    <a:pt x="3186" y="0"/>
                  </a:moveTo>
                  <a:cubicBezTo>
                    <a:pt x="3186" y="0"/>
                    <a:pt x="3148" y="19"/>
                    <a:pt x="3129" y="95"/>
                  </a:cubicBezTo>
                  <a:cubicBezTo>
                    <a:pt x="3110" y="114"/>
                    <a:pt x="3110" y="152"/>
                    <a:pt x="3091" y="190"/>
                  </a:cubicBezTo>
                  <a:cubicBezTo>
                    <a:pt x="3091" y="190"/>
                    <a:pt x="3053" y="209"/>
                    <a:pt x="3053" y="247"/>
                  </a:cubicBezTo>
                  <a:cubicBezTo>
                    <a:pt x="3053" y="266"/>
                    <a:pt x="3034" y="304"/>
                    <a:pt x="3015" y="361"/>
                  </a:cubicBezTo>
                  <a:cubicBezTo>
                    <a:pt x="2996" y="380"/>
                    <a:pt x="2996" y="436"/>
                    <a:pt x="2958" y="455"/>
                  </a:cubicBezTo>
                  <a:cubicBezTo>
                    <a:pt x="2939" y="493"/>
                    <a:pt x="2939" y="531"/>
                    <a:pt x="2920" y="550"/>
                  </a:cubicBezTo>
                  <a:cubicBezTo>
                    <a:pt x="2882" y="569"/>
                    <a:pt x="2882" y="626"/>
                    <a:pt x="2863" y="645"/>
                  </a:cubicBezTo>
                  <a:lnTo>
                    <a:pt x="2806" y="778"/>
                  </a:lnTo>
                  <a:cubicBezTo>
                    <a:pt x="2768" y="835"/>
                    <a:pt x="2750" y="911"/>
                    <a:pt x="2731" y="948"/>
                  </a:cubicBezTo>
                  <a:cubicBezTo>
                    <a:pt x="2067" y="2541"/>
                    <a:pt x="759" y="5803"/>
                    <a:pt x="0" y="8704"/>
                  </a:cubicBezTo>
                  <a:lnTo>
                    <a:pt x="8741" y="8704"/>
                  </a:lnTo>
                  <a:cubicBezTo>
                    <a:pt x="8400" y="6523"/>
                    <a:pt x="7736" y="3015"/>
                    <a:pt x="6921" y="854"/>
                  </a:cubicBezTo>
                  <a:cubicBezTo>
                    <a:pt x="6902" y="816"/>
                    <a:pt x="6883" y="740"/>
                    <a:pt x="6883" y="683"/>
                  </a:cubicBezTo>
                  <a:cubicBezTo>
                    <a:pt x="6807" y="493"/>
                    <a:pt x="6712" y="304"/>
                    <a:pt x="6637" y="152"/>
                  </a:cubicBezTo>
                  <a:lnTo>
                    <a:pt x="3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8306204" y="4711362"/>
              <a:ext cx="223370" cy="117433"/>
            </a:xfrm>
            <a:custGeom>
              <a:avLst/>
              <a:gdLst/>
              <a:ahLst/>
              <a:cxnLst/>
              <a:rect l="l" t="t" r="r" b="b"/>
              <a:pathLst>
                <a:path w="4173" h="1783" extrusionOk="0">
                  <a:moveTo>
                    <a:pt x="418" y="0"/>
                  </a:moveTo>
                  <a:cubicBezTo>
                    <a:pt x="418" y="0"/>
                    <a:pt x="266" y="361"/>
                    <a:pt x="1" y="967"/>
                  </a:cubicBezTo>
                  <a:cubicBezTo>
                    <a:pt x="645" y="1460"/>
                    <a:pt x="1536" y="1783"/>
                    <a:pt x="2067" y="1783"/>
                  </a:cubicBezTo>
                  <a:cubicBezTo>
                    <a:pt x="2845" y="1783"/>
                    <a:pt x="3622" y="1441"/>
                    <a:pt x="4172" y="873"/>
                  </a:cubicBezTo>
                  <a:cubicBezTo>
                    <a:pt x="4077" y="607"/>
                    <a:pt x="3982" y="380"/>
                    <a:pt x="3888" y="133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8075826" y="4241693"/>
              <a:ext cx="164490" cy="234932"/>
            </a:xfrm>
            <a:custGeom>
              <a:avLst/>
              <a:gdLst/>
              <a:ahLst/>
              <a:cxnLst/>
              <a:rect l="l" t="t" r="r" b="b"/>
              <a:pathLst>
                <a:path w="3073" h="3567" extrusionOk="0">
                  <a:moveTo>
                    <a:pt x="530" y="1"/>
                  </a:moveTo>
                  <a:cubicBezTo>
                    <a:pt x="475" y="1"/>
                    <a:pt x="430" y="13"/>
                    <a:pt x="398" y="40"/>
                  </a:cubicBezTo>
                  <a:cubicBezTo>
                    <a:pt x="0" y="381"/>
                    <a:pt x="57" y="3567"/>
                    <a:pt x="57" y="3567"/>
                  </a:cubicBezTo>
                  <a:lnTo>
                    <a:pt x="3072" y="1500"/>
                  </a:lnTo>
                  <a:cubicBezTo>
                    <a:pt x="3072" y="1500"/>
                    <a:pt x="1142" y="1"/>
                    <a:pt x="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8613713" y="4230431"/>
              <a:ext cx="164490" cy="237434"/>
            </a:xfrm>
            <a:custGeom>
              <a:avLst/>
              <a:gdLst/>
              <a:ahLst/>
              <a:cxnLst/>
              <a:rect l="l" t="t" r="r" b="b"/>
              <a:pathLst>
                <a:path w="3073" h="3605" extrusionOk="0">
                  <a:moveTo>
                    <a:pt x="2557" y="0"/>
                  </a:moveTo>
                  <a:cubicBezTo>
                    <a:pt x="1936" y="0"/>
                    <a:pt x="1" y="1443"/>
                    <a:pt x="1" y="1443"/>
                  </a:cubicBezTo>
                  <a:lnTo>
                    <a:pt x="2940" y="3605"/>
                  </a:lnTo>
                  <a:cubicBezTo>
                    <a:pt x="2940" y="3605"/>
                    <a:pt x="3073" y="400"/>
                    <a:pt x="2693" y="40"/>
                  </a:cubicBezTo>
                  <a:cubicBezTo>
                    <a:pt x="2661" y="13"/>
                    <a:pt x="2614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8031132" y="4263955"/>
              <a:ext cx="789691" cy="500094"/>
            </a:xfrm>
            <a:custGeom>
              <a:avLst/>
              <a:gdLst/>
              <a:ahLst/>
              <a:cxnLst/>
              <a:rect l="l" t="t" r="r" b="b"/>
              <a:pathLst>
                <a:path w="14753" h="7593" extrusionOk="0">
                  <a:moveTo>
                    <a:pt x="6996" y="0"/>
                  </a:moveTo>
                  <a:cubicBezTo>
                    <a:pt x="1884" y="0"/>
                    <a:pt x="1" y="4954"/>
                    <a:pt x="1" y="4954"/>
                  </a:cubicBezTo>
                  <a:cubicBezTo>
                    <a:pt x="1" y="4954"/>
                    <a:pt x="1252" y="7286"/>
                    <a:pt x="6770" y="7571"/>
                  </a:cubicBezTo>
                  <a:cubicBezTo>
                    <a:pt x="7039" y="7586"/>
                    <a:pt x="7301" y="7593"/>
                    <a:pt x="7556" y="7593"/>
                  </a:cubicBezTo>
                  <a:cubicBezTo>
                    <a:pt x="12523" y="7593"/>
                    <a:pt x="14753" y="4916"/>
                    <a:pt x="14753" y="4916"/>
                  </a:cubicBezTo>
                  <a:cubicBezTo>
                    <a:pt x="14753" y="4916"/>
                    <a:pt x="13388" y="252"/>
                    <a:pt x="7282" y="5"/>
                  </a:cubicBezTo>
                  <a:cubicBezTo>
                    <a:pt x="7186" y="2"/>
                    <a:pt x="7090" y="0"/>
                    <a:pt x="6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8097130" y="4297940"/>
              <a:ext cx="71085" cy="125007"/>
            </a:xfrm>
            <a:custGeom>
              <a:avLst/>
              <a:gdLst/>
              <a:ahLst/>
              <a:cxnLst/>
              <a:rect l="l" t="t" r="r" b="b"/>
              <a:pathLst>
                <a:path w="1328" h="1898" extrusionOk="0">
                  <a:moveTo>
                    <a:pt x="358" y="1"/>
                  </a:moveTo>
                  <a:cubicBezTo>
                    <a:pt x="331" y="1"/>
                    <a:pt x="307" y="7"/>
                    <a:pt x="285" y="20"/>
                  </a:cubicBezTo>
                  <a:cubicBezTo>
                    <a:pt x="0" y="191"/>
                    <a:pt x="209" y="1897"/>
                    <a:pt x="209" y="1897"/>
                  </a:cubicBezTo>
                  <a:lnTo>
                    <a:pt x="1328" y="873"/>
                  </a:lnTo>
                  <a:cubicBezTo>
                    <a:pt x="1328" y="873"/>
                    <a:pt x="681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8654340" y="4281475"/>
              <a:ext cx="71085" cy="125205"/>
            </a:xfrm>
            <a:custGeom>
              <a:avLst/>
              <a:gdLst/>
              <a:ahLst/>
              <a:cxnLst/>
              <a:rect l="l" t="t" r="r" b="b"/>
              <a:pathLst>
                <a:path w="1328" h="1901" extrusionOk="0">
                  <a:moveTo>
                    <a:pt x="955" y="1"/>
                  </a:moveTo>
                  <a:cubicBezTo>
                    <a:pt x="606" y="1"/>
                    <a:pt x="0" y="877"/>
                    <a:pt x="0" y="877"/>
                  </a:cubicBezTo>
                  <a:lnTo>
                    <a:pt x="1100" y="1901"/>
                  </a:lnTo>
                  <a:cubicBezTo>
                    <a:pt x="1100" y="1901"/>
                    <a:pt x="1328" y="194"/>
                    <a:pt x="1043" y="24"/>
                  </a:cubicBezTo>
                  <a:cubicBezTo>
                    <a:pt x="1016" y="8"/>
                    <a:pt x="987" y="1"/>
                    <a:pt x="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8217885" y="4482817"/>
              <a:ext cx="66053" cy="81208"/>
            </a:xfrm>
            <a:custGeom>
              <a:avLst/>
              <a:gdLst/>
              <a:ahLst/>
              <a:cxnLst/>
              <a:rect l="l" t="t" r="r" b="b"/>
              <a:pathLst>
                <a:path w="1234" h="1233" extrusionOk="0">
                  <a:moveTo>
                    <a:pt x="608" y="0"/>
                  </a:moveTo>
                  <a:cubicBezTo>
                    <a:pt x="285" y="0"/>
                    <a:pt x="1" y="266"/>
                    <a:pt x="1" y="626"/>
                  </a:cubicBezTo>
                  <a:cubicBezTo>
                    <a:pt x="1" y="949"/>
                    <a:pt x="247" y="1233"/>
                    <a:pt x="608" y="1233"/>
                  </a:cubicBezTo>
                  <a:cubicBezTo>
                    <a:pt x="949" y="1233"/>
                    <a:pt x="1233" y="986"/>
                    <a:pt x="1233" y="626"/>
                  </a:cubicBezTo>
                  <a:cubicBezTo>
                    <a:pt x="1233" y="285"/>
                    <a:pt x="949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8550820" y="4475309"/>
              <a:ext cx="65999" cy="81274"/>
            </a:xfrm>
            <a:custGeom>
              <a:avLst/>
              <a:gdLst/>
              <a:ahLst/>
              <a:cxnLst/>
              <a:rect l="l" t="t" r="r" b="b"/>
              <a:pathLst>
                <a:path w="1233" h="1234" extrusionOk="0">
                  <a:moveTo>
                    <a:pt x="626" y="1"/>
                  </a:moveTo>
                  <a:cubicBezTo>
                    <a:pt x="285" y="1"/>
                    <a:pt x="0" y="266"/>
                    <a:pt x="0" y="626"/>
                  </a:cubicBezTo>
                  <a:cubicBezTo>
                    <a:pt x="0" y="949"/>
                    <a:pt x="285" y="1233"/>
                    <a:pt x="626" y="1233"/>
                  </a:cubicBezTo>
                  <a:cubicBezTo>
                    <a:pt x="948" y="1233"/>
                    <a:pt x="1233" y="968"/>
                    <a:pt x="1233" y="626"/>
                  </a:cubicBezTo>
                  <a:cubicBezTo>
                    <a:pt x="1233" y="285"/>
                    <a:pt x="948" y="1"/>
                    <a:pt x="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8371185" y="4551512"/>
              <a:ext cx="54812" cy="92471"/>
            </a:xfrm>
            <a:custGeom>
              <a:avLst/>
              <a:gdLst/>
              <a:ahLst/>
              <a:cxnLst/>
              <a:rect l="l" t="t" r="r" b="b"/>
              <a:pathLst>
                <a:path w="1024" h="1404" fill="none" extrusionOk="0">
                  <a:moveTo>
                    <a:pt x="0" y="455"/>
                  </a:moveTo>
                  <a:cubicBezTo>
                    <a:pt x="0" y="455"/>
                    <a:pt x="493" y="1403"/>
                    <a:pt x="796" y="1176"/>
                  </a:cubicBezTo>
                  <a:cubicBezTo>
                    <a:pt x="1024" y="1005"/>
                    <a:pt x="929" y="0"/>
                    <a:pt x="929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8416843" y="4551512"/>
              <a:ext cx="54866" cy="92471"/>
            </a:xfrm>
            <a:custGeom>
              <a:avLst/>
              <a:gdLst/>
              <a:ahLst/>
              <a:cxnLst/>
              <a:rect l="l" t="t" r="r" b="b"/>
              <a:pathLst>
                <a:path w="1025" h="1404" fill="none" extrusionOk="0">
                  <a:moveTo>
                    <a:pt x="1024" y="455"/>
                  </a:moveTo>
                  <a:cubicBezTo>
                    <a:pt x="1024" y="455"/>
                    <a:pt x="512" y="1403"/>
                    <a:pt x="209" y="1176"/>
                  </a:cubicBezTo>
                  <a:cubicBezTo>
                    <a:pt x="0" y="1005"/>
                    <a:pt x="95" y="0"/>
                    <a:pt x="95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8377234" y="4531490"/>
              <a:ext cx="82272" cy="48672"/>
            </a:xfrm>
            <a:custGeom>
              <a:avLst/>
              <a:gdLst/>
              <a:ahLst/>
              <a:cxnLst/>
              <a:rect l="l" t="t" r="r" b="b"/>
              <a:pathLst>
                <a:path w="1537" h="739" extrusionOk="0">
                  <a:moveTo>
                    <a:pt x="1537" y="1"/>
                  </a:moveTo>
                  <a:lnTo>
                    <a:pt x="1" y="58"/>
                  </a:lnTo>
                  <a:lnTo>
                    <a:pt x="646" y="684"/>
                  </a:lnTo>
                  <a:cubicBezTo>
                    <a:pt x="690" y="719"/>
                    <a:pt x="743" y="738"/>
                    <a:pt x="797" y="738"/>
                  </a:cubicBezTo>
                  <a:cubicBezTo>
                    <a:pt x="857" y="738"/>
                    <a:pt x="918" y="715"/>
                    <a:pt x="968" y="665"/>
                  </a:cubicBezTo>
                  <a:lnTo>
                    <a:pt x="1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 flipH="1">
            <a:off x="961417" y="4736281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2922662" y="33290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 flipH="1">
            <a:off x="7779415" y="4551674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5093400" y="475851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/>
          <p:nvPr/>
        </p:nvSpPr>
        <p:spPr>
          <a:xfrm flipH="1">
            <a:off x="1552011" y="339975"/>
            <a:ext cx="985064" cy="113927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8643750" y="1479743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90725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subTitle" idx="1"/>
          </p:nvPr>
        </p:nvSpPr>
        <p:spPr>
          <a:xfrm>
            <a:off x="1284000" y="31828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flipH="1">
            <a:off x="4571992" y="4690544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216880" y="69782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135287" y="3700103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>
            <a:off x="1161599" y="4608583"/>
            <a:ext cx="186368" cy="229315"/>
            <a:chOff x="311687" y="1307983"/>
            <a:chExt cx="186368" cy="229315"/>
          </a:xfrm>
        </p:grpSpPr>
        <p:sp>
          <p:nvSpPr>
            <p:cNvPr id="218" name="Google Shape;218;p15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15"/>
          <p:cNvGrpSpPr/>
          <p:nvPr/>
        </p:nvGrpSpPr>
        <p:grpSpPr>
          <a:xfrm>
            <a:off x="8298806" y="3352011"/>
            <a:ext cx="263938" cy="251468"/>
            <a:chOff x="7509106" y="559023"/>
            <a:chExt cx="263938" cy="251468"/>
          </a:xfrm>
        </p:grpSpPr>
        <p:sp>
          <p:nvSpPr>
            <p:cNvPr id="222" name="Google Shape;222;p15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5"/>
          <p:cNvGrpSpPr/>
          <p:nvPr/>
        </p:nvGrpSpPr>
        <p:grpSpPr>
          <a:xfrm>
            <a:off x="308828" y="2606289"/>
            <a:ext cx="456955" cy="437691"/>
            <a:chOff x="6062473" y="4183535"/>
            <a:chExt cx="263938" cy="252825"/>
          </a:xfrm>
        </p:grpSpPr>
        <p:sp>
          <p:nvSpPr>
            <p:cNvPr id="226" name="Google Shape;226;p15"/>
            <p:cNvSpPr/>
            <p:nvPr/>
          </p:nvSpPr>
          <p:spPr>
            <a:xfrm>
              <a:off x="6062473" y="4183535"/>
              <a:ext cx="263938" cy="252825"/>
            </a:xfrm>
            <a:custGeom>
              <a:avLst/>
              <a:gdLst/>
              <a:ahLst/>
              <a:cxnLst/>
              <a:rect l="l" t="t" r="r" b="b"/>
              <a:pathLst>
                <a:path w="7387" h="7076" extrusionOk="0">
                  <a:moveTo>
                    <a:pt x="4673" y="0"/>
                  </a:moveTo>
                  <a:cubicBezTo>
                    <a:pt x="4382" y="0"/>
                    <a:pt x="4091" y="116"/>
                    <a:pt x="3820" y="330"/>
                  </a:cubicBezTo>
                  <a:cubicBezTo>
                    <a:pt x="3529" y="582"/>
                    <a:pt x="3296" y="892"/>
                    <a:pt x="3122" y="1280"/>
                  </a:cubicBezTo>
                  <a:cubicBezTo>
                    <a:pt x="2715" y="931"/>
                    <a:pt x="2230" y="717"/>
                    <a:pt x="1745" y="640"/>
                  </a:cubicBezTo>
                  <a:cubicBezTo>
                    <a:pt x="1668" y="620"/>
                    <a:pt x="1590" y="620"/>
                    <a:pt x="1513" y="620"/>
                  </a:cubicBezTo>
                  <a:cubicBezTo>
                    <a:pt x="1028" y="620"/>
                    <a:pt x="621" y="834"/>
                    <a:pt x="446" y="1221"/>
                  </a:cubicBezTo>
                  <a:cubicBezTo>
                    <a:pt x="349" y="1415"/>
                    <a:pt x="194" y="1958"/>
                    <a:pt x="737" y="2578"/>
                  </a:cubicBezTo>
                  <a:cubicBezTo>
                    <a:pt x="892" y="2733"/>
                    <a:pt x="1028" y="2869"/>
                    <a:pt x="1183" y="3005"/>
                  </a:cubicBezTo>
                  <a:lnTo>
                    <a:pt x="815" y="3218"/>
                  </a:lnTo>
                  <a:cubicBezTo>
                    <a:pt x="253" y="3586"/>
                    <a:pt x="0" y="4110"/>
                    <a:pt x="136" y="4653"/>
                  </a:cubicBezTo>
                  <a:cubicBezTo>
                    <a:pt x="291" y="5137"/>
                    <a:pt x="718" y="5486"/>
                    <a:pt x="1280" y="5544"/>
                  </a:cubicBezTo>
                  <a:lnTo>
                    <a:pt x="1551" y="5544"/>
                  </a:lnTo>
                  <a:cubicBezTo>
                    <a:pt x="1416" y="6165"/>
                    <a:pt x="1648" y="6553"/>
                    <a:pt x="1842" y="6746"/>
                  </a:cubicBezTo>
                  <a:cubicBezTo>
                    <a:pt x="2055" y="6940"/>
                    <a:pt x="2327" y="7076"/>
                    <a:pt x="2637" y="7076"/>
                  </a:cubicBezTo>
                  <a:cubicBezTo>
                    <a:pt x="2811" y="7076"/>
                    <a:pt x="2947" y="7037"/>
                    <a:pt x="3102" y="7018"/>
                  </a:cubicBezTo>
                  <a:cubicBezTo>
                    <a:pt x="3354" y="6901"/>
                    <a:pt x="3587" y="6708"/>
                    <a:pt x="3781" y="6417"/>
                  </a:cubicBezTo>
                  <a:cubicBezTo>
                    <a:pt x="3897" y="6223"/>
                    <a:pt x="4013" y="6029"/>
                    <a:pt x="4091" y="5816"/>
                  </a:cubicBezTo>
                  <a:cubicBezTo>
                    <a:pt x="4265" y="5952"/>
                    <a:pt x="4459" y="6068"/>
                    <a:pt x="4673" y="6204"/>
                  </a:cubicBezTo>
                  <a:cubicBezTo>
                    <a:pt x="4944" y="6339"/>
                    <a:pt x="5235" y="6417"/>
                    <a:pt x="5467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2" y="5952"/>
                    <a:pt x="6805" y="5292"/>
                    <a:pt x="6592" y="4711"/>
                  </a:cubicBezTo>
                  <a:cubicBezTo>
                    <a:pt x="6553" y="4672"/>
                    <a:pt x="6553" y="4653"/>
                    <a:pt x="6534" y="4595"/>
                  </a:cubicBezTo>
                  <a:cubicBezTo>
                    <a:pt x="6650" y="4517"/>
                    <a:pt x="6786" y="4478"/>
                    <a:pt x="6883" y="4381"/>
                  </a:cubicBezTo>
                  <a:cubicBezTo>
                    <a:pt x="7231" y="4071"/>
                    <a:pt x="7387" y="3548"/>
                    <a:pt x="7231" y="3121"/>
                  </a:cubicBezTo>
                  <a:cubicBezTo>
                    <a:pt x="7173" y="2908"/>
                    <a:pt x="6979" y="2578"/>
                    <a:pt x="6514" y="2385"/>
                  </a:cubicBezTo>
                  <a:cubicBezTo>
                    <a:pt x="6223" y="2268"/>
                    <a:pt x="5913" y="2191"/>
                    <a:pt x="5545" y="2191"/>
                  </a:cubicBezTo>
                  <a:cubicBezTo>
                    <a:pt x="5584" y="2074"/>
                    <a:pt x="5642" y="1939"/>
                    <a:pt x="5681" y="1784"/>
                  </a:cubicBezTo>
                  <a:cubicBezTo>
                    <a:pt x="5758" y="1570"/>
                    <a:pt x="5816" y="1280"/>
                    <a:pt x="5758" y="969"/>
                  </a:cubicBezTo>
                  <a:cubicBezTo>
                    <a:pt x="5681" y="504"/>
                    <a:pt x="5351" y="136"/>
                    <a:pt x="4944" y="19"/>
                  </a:cubicBezTo>
                  <a:cubicBezTo>
                    <a:pt x="4866" y="0"/>
                    <a:pt x="4769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6083269" y="4202615"/>
              <a:ext cx="209914" cy="203732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4" y="0"/>
                    <a:pt x="3679" y="85"/>
                    <a:pt x="3548" y="183"/>
                  </a:cubicBezTo>
                  <a:cubicBezTo>
                    <a:pt x="3238" y="455"/>
                    <a:pt x="3024" y="823"/>
                    <a:pt x="2927" y="1211"/>
                  </a:cubicBezTo>
                  <a:cubicBezTo>
                    <a:pt x="2811" y="1599"/>
                    <a:pt x="2811" y="2006"/>
                    <a:pt x="2830" y="2413"/>
                  </a:cubicBezTo>
                  <a:cubicBezTo>
                    <a:pt x="2637" y="2006"/>
                    <a:pt x="2385" y="1618"/>
                    <a:pt x="2074" y="1308"/>
                  </a:cubicBezTo>
                  <a:cubicBezTo>
                    <a:pt x="1745" y="959"/>
                    <a:pt x="1318" y="726"/>
                    <a:pt x="892" y="668"/>
                  </a:cubicBezTo>
                  <a:cubicBezTo>
                    <a:pt x="862" y="665"/>
                    <a:pt x="832" y="663"/>
                    <a:pt x="801" y="663"/>
                  </a:cubicBezTo>
                  <a:cubicBezTo>
                    <a:pt x="625" y="663"/>
                    <a:pt x="431" y="714"/>
                    <a:pt x="349" y="862"/>
                  </a:cubicBezTo>
                  <a:cubicBezTo>
                    <a:pt x="291" y="1056"/>
                    <a:pt x="407" y="1269"/>
                    <a:pt x="543" y="1424"/>
                  </a:cubicBezTo>
                  <a:cubicBezTo>
                    <a:pt x="931" y="1889"/>
                    <a:pt x="1454" y="2238"/>
                    <a:pt x="1997" y="2510"/>
                  </a:cubicBezTo>
                  <a:cubicBezTo>
                    <a:pt x="2109" y="2566"/>
                    <a:pt x="2220" y="2615"/>
                    <a:pt x="2332" y="2643"/>
                  </a:cubicBezTo>
                  <a:lnTo>
                    <a:pt x="2332" y="2643"/>
                  </a:lnTo>
                  <a:cubicBezTo>
                    <a:pt x="2288" y="2641"/>
                    <a:pt x="2244" y="2640"/>
                    <a:pt x="2200" y="2640"/>
                  </a:cubicBezTo>
                  <a:cubicBezTo>
                    <a:pt x="1587" y="2640"/>
                    <a:pt x="977" y="2831"/>
                    <a:pt x="446" y="3169"/>
                  </a:cubicBezTo>
                  <a:cubicBezTo>
                    <a:pt x="213" y="3304"/>
                    <a:pt x="0" y="3557"/>
                    <a:pt x="58" y="3828"/>
                  </a:cubicBezTo>
                  <a:cubicBezTo>
                    <a:pt x="116" y="4022"/>
                    <a:pt x="349" y="4138"/>
                    <a:pt x="582" y="4157"/>
                  </a:cubicBezTo>
                  <a:cubicBezTo>
                    <a:pt x="604" y="4159"/>
                    <a:pt x="626" y="4159"/>
                    <a:pt x="649" y="4159"/>
                  </a:cubicBezTo>
                  <a:cubicBezTo>
                    <a:pt x="978" y="4159"/>
                    <a:pt x="1319" y="4030"/>
                    <a:pt x="1609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2" y="5010"/>
                  </a:cubicBezTo>
                  <a:cubicBezTo>
                    <a:pt x="1473" y="5204"/>
                    <a:pt x="1454" y="5437"/>
                    <a:pt x="1590" y="5592"/>
                  </a:cubicBezTo>
                  <a:cubicBezTo>
                    <a:pt x="1664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4" y="5670"/>
                  </a:cubicBezTo>
                  <a:cubicBezTo>
                    <a:pt x="2229" y="5592"/>
                    <a:pt x="2346" y="5476"/>
                    <a:pt x="2443" y="5321"/>
                  </a:cubicBezTo>
                  <a:cubicBezTo>
                    <a:pt x="2830" y="4739"/>
                    <a:pt x="2908" y="4022"/>
                    <a:pt x="2947" y="3304"/>
                  </a:cubicBezTo>
                  <a:cubicBezTo>
                    <a:pt x="3199" y="3964"/>
                    <a:pt x="3683" y="4545"/>
                    <a:pt x="4304" y="4855"/>
                  </a:cubicBezTo>
                  <a:cubicBezTo>
                    <a:pt x="4438" y="4941"/>
                    <a:pt x="4595" y="4995"/>
                    <a:pt x="4746" y="4995"/>
                  </a:cubicBezTo>
                  <a:cubicBezTo>
                    <a:pt x="4835" y="4995"/>
                    <a:pt x="4922" y="4976"/>
                    <a:pt x="5002" y="4933"/>
                  </a:cubicBezTo>
                  <a:cubicBezTo>
                    <a:pt x="5234" y="4817"/>
                    <a:pt x="5273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40" y="3530"/>
                    <a:pt x="4140" y="3373"/>
                    <a:pt x="3824" y="3263"/>
                  </a:cubicBezTo>
                  <a:lnTo>
                    <a:pt x="3824" y="3263"/>
                  </a:lnTo>
                  <a:cubicBezTo>
                    <a:pt x="4141" y="3332"/>
                    <a:pt x="4458" y="3381"/>
                    <a:pt x="4775" y="3381"/>
                  </a:cubicBezTo>
                  <a:cubicBezTo>
                    <a:pt x="4928" y="3381"/>
                    <a:pt x="5081" y="3369"/>
                    <a:pt x="5234" y="3343"/>
                  </a:cubicBezTo>
                  <a:cubicBezTo>
                    <a:pt x="5389" y="3304"/>
                    <a:pt x="5564" y="3266"/>
                    <a:pt x="5680" y="3149"/>
                  </a:cubicBezTo>
                  <a:cubicBezTo>
                    <a:pt x="5816" y="3014"/>
                    <a:pt x="5874" y="2859"/>
                    <a:pt x="5835" y="2684"/>
                  </a:cubicBezTo>
                  <a:cubicBezTo>
                    <a:pt x="5777" y="2529"/>
                    <a:pt x="5641" y="2432"/>
                    <a:pt x="5486" y="2393"/>
                  </a:cubicBezTo>
                  <a:cubicBezTo>
                    <a:pt x="5243" y="2296"/>
                    <a:pt x="4992" y="2252"/>
                    <a:pt x="4738" y="2252"/>
                  </a:cubicBezTo>
                  <a:cubicBezTo>
                    <a:pt x="4588" y="2252"/>
                    <a:pt x="4436" y="2268"/>
                    <a:pt x="4284" y="2296"/>
                  </a:cubicBezTo>
                  <a:cubicBezTo>
                    <a:pt x="3916" y="2374"/>
                    <a:pt x="3606" y="2529"/>
                    <a:pt x="3296" y="2568"/>
                  </a:cubicBezTo>
                  <a:cubicBezTo>
                    <a:pt x="3722" y="2025"/>
                    <a:pt x="4091" y="1521"/>
                    <a:pt x="4284" y="862"/>
                  </a:cubicBezTo>
                  <a:cubicBezTo>
                    <a:pt x="4323" y="726"/>
                    <a:pt x="4362" y="552"/>
                    <a:pt x="4323" y="377"/>
                  </a:cubicBezTo>
                  <a:cubicBezTo>
                    <a:pt x="4304" y="203"/>
                    <a:pt x="4207" y="67"/>
                    <a:pt x="4032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6162913" y="4287833"/>
              <a:ext cx="48557" cy="34515"/>
            </a:xfrm>
            <a:custGeom>
              <a:avLst/>
              <a:gdLst/>
              <a:ahLst/>
              <a:cxnLst/>
              <a:rect l="l" t="t" r="r" b="b"/>
              <a:pathLst>
                <a:path w="1359" h="966" extrusionOk="0">
                  <a:moveTo>
                    <a:pt x="449" y="1"/>
                  </a:moveTo>
                  <a:cubicBezTo>
                    <a:pt x="414" y="1"/>
                    <a:pt x="381" y="3"/>
                    <a:pt x="349" y="8"/>
                  </a:cubicBezTo>
                  <a:cubicBezTo>
                    <a:pt x="291" y="8"/>
                    <a:pt x="214" y="28"/>
                    <a:pt x="156" y="86"/>
                  </a:cubicBezTo>
                  <a:cubicBezTo>
                    <a:pt x="117" y="105"/>
                    <a:pt x="97" y="144"/>
                    <a:pt x="59" y="202"/>
                  </a:cubicBezTo>
                  <a:cubicBezTo>
                    <a:pt x="0" y="338"/>
                    <a:pt x="20" y="532"/>
                    <a:pt x="117" y="667"/>
                  </a:cubicBezTo>
                  <a:cubicBezTo>
                    <a:pt x="214" y="803"/>
                    <a:pt x="349" y="881"/>
                    <a:pt x="505" y="919"/>
                  </a:cubicBezTo>
                  <a:cubicBezTo>
                    <a:pt x="590" y="948"/>
                    <a:pt x="675" y="966"/>
                    <a:pt x="768" y="966"/>
                  </a:cubicBezTo>
                  <a:cubicBezTo>
                    <a:pt x="802" y="966"/>
                    <a:pt x="836" y="963"/>
                    <a:pt x="873" y="958"/>
                  </a:cubicBezTo>
                  <a:cubicBezTo>
                    <a:pt x="989" y="919"/>
                    <a:pt x="1086" y="823"/>
                    <a:pt x="1164" y="726"/>
                  </a:cubicBezTo>
                  <a:cubicBezTo>
                    <a:pt x="1359" y="282"/>
                    <a:pt x="823" y="1"/>
                    <a:pt x="4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5"/>
          <p:cNvGrpSpPr/>
          <p:nvPr/>
        </p:nvGrpSpPr>
        <p:grpSpPr>
          <a:xfrm flipH="1">
            <a:off x="8092962" y="647733"/>
            <a:ext cx="186368" cy="229315"/>
            <a:chOff x="311687" y="1307983"/>
            <a:chExt cx="186368" cy="229315"/>
          </a:xfrm>
        </p:grpSpPr>
        <p:sp>
          <p:nvSpPr>
            <p:cNvPr id="230" name="Google Shape;230;p15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5"/>
          <p:cNvSpPr txBox="1">
            <a:spLocks noGrp="1"/>
          </p:cNvSpPr>
          <p:nvPr>
            <p:ph type="title"/>
          </p:nvPr>
        </p:nvSpPr>
        <p:spPr>
          <a:xfrm>
            <a:off x="4709431" y="2242000"/>
            <a:ext cx="35115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title" idx="2" hasCustomPrompt="1"/>
          </p:nvPr>
        </p:nvSpPr>
        <p:spPr>
          <a:xfrm>
            <a:off x="5860481" y="1225767"/>
            <a:ext cx="1209300" cy="9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5" name="Google Shape;235;p15"/>
          <p:cNvSpPr txBox="1">
            <a:spLocks noGrp="1"/>
          </p:cNvSpPr>
          <p:nvPr>
            <p:ph type="subTitle" idx="1"/>
          </p:nvPr>
        </p:nvSpPr>
        <p:spPr>
          <a:xfrm>
            <a:off x="5053481" y="3088593"/>
            <a:ext cx="28233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title"/>
          </p:nvPr>
        </p:nvSpPr>
        <p:spPr>
          <a:xfrm>
            <a:off x="2816250" y="2416638"/>
            <a:ext cx="35115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title" idx="2" hasCustomPrompt="1"/>
          </p:nvPr>
        </p:nvSpPr>
        <p:spPr>
          <a:xfrm>
            <a:off x="3967300" y="1400405"/>
            <a:ext cx="1209300" cy="9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9" name="Google Shape;239;p16"/>
          <p:cNvSpPr txBox="1">
            <a:spLocks noGrp="1"/>
          </p:cNvSpPr>
          <p:nvPr>
            <p:ph type="subTitle" idx="1"/>
          </p:nvPr>
        </p:nvSpPr>
        <p:spPr>
          <a:xfrm>
            <a:off x="3160300" y="3263230"/>
            <a:ext cx="28233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16"/>
          <p:cNvGrpSpPr/>
          <p:nvPr/>
        </p:nvGrpSpPr>
        <p:grpSpPr>
          <a:xfrm>
            <a:off x="135287" y="347624"/>
            <a:ext cx="8618432" cy="4460749"/>
            <a:chOff x="135287" y="347624"/>
            <a:chExt cx="8618432" cy="4460749"/>
          </a:xfrm>
        </p:grpSpPr>
        <p:sp>
          <p:nvSpPr>
            <p:cNvPr id="241" name="Google Shape;241;p16"/>
            <p:cNvSpPr/>
            <p:nvPr/>
          </p:nvSpPr>
          <p:spPr>
            <a:xfrm>
              <a:off x="216880" y="697824"/>
              <a:ext cx="1341738" cy="160490"/>
            </a:xfrm>
            <a:custGeom>
              <a:avLst/>
              <a:gdLst/>
              <a:ahLst/>
              <a:cxnLst/>
              <a:rect l="l" t="t" r="r" b="b"/>
              <a:pathLst>
                <a:path w="24922" h="2981" extrusionOk="0">
                  <a:moveTo>
                    <a:pt x="11923" y="0"/>
                  </a:moveTo>
                  <a:cubicBezTo>
                    <a:pt x="10978" y="0"/>
                    <a:pt x="10046" y="321"/>
                    <a:pt x="9261" y="845"/>
                  </a:cubicBezTo>
                  <a:cubicBezTo>
                    <a:pt x="8885" y="1113"/>
                    <a:pt x="8450" y="1425"/>
                    <a:pt x="8017" y="1425"/>
                  </a:cubicBezTo>
                  <a:cubicBezTo>
                    <a:pt x="7918" y="1425"/>
                    <a:pt x="7819" y="1409"/>
                    <a:pt x="7721" y="1372"/>
                  </a:cubicBezTo>
                  <a:cubicBezTo>
                    <a:pt x="7501" y="1284"/>
                    <a:pt x="7303" y="1130"/>
                    <a:pt x="7127" y="955"/>
                  </a:cubicBezTo>
                  <a:cubicBezTo>
                    <a:pt x="6537" y="487"/>
                    <a:pt x="5795" y="288"/>
                    <a:pt x="5036" y="288"/>
                  </a:cubicBezTo>
                  <a:cubicBezTo>
                    <a:pt x="4438" y="288"/>
                    <a:pt x="3831" y="411"/>
                    <a:pt x="3278" y="625"/>
                  </a:cubicBezTo>
                  <a:cubicBezTo>
                    <a:pt x="2054" y="1118"/>
                    <a:pt x="1040" y="2010"/>
                    <a:pt x="72" y="2912"/>
                  </a:cubicBezTo>
                  <a:lnTo>
                    <a:pt x="72" y="2912"/>
                  </a:lnTo>
                  <a:cubicBezTo>
                    <a:pt x="77" y="2910"/>
                    <a:pt x="83" y="2909"/>
                    <a:pt x="89" y="2909"/>
                  </a:cubicBezTo>
                  <a:cubicBezTo>
                    <a:pt x="96" y="2909"/>
                    <a:pt x="103" y="2910"/>
                    <a:pt x="111" y="2912"/>
                  </a:cubicBezTo>
                  <a:lnTo>
                    <a:pt x="24855" y="2912"/>
                  </a:lnTo>
                  <a:cubicBezTo>
                    <a:pt x="24868" y="2899"/>
                    <a:pt x="24883" y="2896"/>
                    <a:pt x="24895" y="2896"/>
                  </a:cubicBezTo>
                  <a:cubicBezTo>
                    <a:pt x="24908" y="2896"/>
                    <a:pt x="24918" y="2899"/>
                    <a:pt x="24920" y="2899"/>
                  </a:cubicBezTo>
                  <a:cubicBezTo>
                    <a:pt x="24922" y="2899"/>
                    <a:pt x="24911" y="2894"/>
                    <a:pt x="24877" y="2868"/>
                  </a:cubicBezTo>
                  <a:cubicBezTo>
                    <a:pt x="23579" y="2494"/>
                    <a:pt x="22083" y="2538"/>
                    <a:pt x="20896" y="1878"/>
                  </a:cubicBezTo>
                  <a:cubicBezTo>
                    <a:pt x="20011" y="1400"/>
                    <a:pt x="18997" y="1156"/>
                    <a:pt x="17988" y="1156"/>
                  </a:cubicBezTo>
                  <a:cubicBezTo>
                    <a:pt x="17138" y="1156"/>
                    <a:pt x="16292" y="1329"/>
                    <a:pt x="15529" y="1680"/>
                  </a:cubicBezTo>
                  <a:cubicBezTo>
                    <a:pt x="15419" y="1743"/>
                    <a:pt x="15274" y="1795"/>
                    <a:pt x="15137" y="1795"/>
                  </a:cubicBezTo>
                  <a:cubicBezTo>
                    <a:pt x="15082" y="1795"/>
                    <a:pt x="15029" y="1787"/>
                    <a:pt x="14979" y="1768"/>
                  </a:cubicBezTo>
                  <a:cubicBezTo>
                    <a:pt x="14869" y="1702"/>
                    <a:pt x="14825" y="1592"/>
                    <a:pt x="14759" y="1482"/>
                  </a:cubicBezTo>
                  <a:cubicBezTo>
                    <a:pt x="14209" y="603"/>
                    <a:pt x="13198" y="75"/>
                    <a:pt x="12186" y="9"/>
                  </a:cubicBezTo>
                  <a:cubicBezTo>
                    <a:pt x="12098" y="3"/>
                    <a:pt x="12011" y="0"/>
                    <a:pt x="11923" y="0"/>
                  </a:cubicBezTo>
                  <a:close/>
                  <a:moveTo>
                    <a:pt x="72" y="2912"/>
                  </a:moveTo>
                  <a:lnTo>
                    <a:pt x="72" y="2912"/>
                  </a:lnTo>
                  <a:cubicBezTo>
                    <a:pt x="58" y="2917"/>
                    <a:pt x="49" y="2928"/>
                    <a:pt x="42" y="2939"/>
                  </a:cubicBezTo>
                  <a:lnTo>
                    <a:pt x="42" y="2939"/>
                  </a:lnTo>
                  <a:cubicBezTo>
                    <a:pt x="52" y="2930"/>
                    <a:pt x="62" y="2921"/>
                    <a:pt x="72" y="2912"/>
                  </a:cubicBezTo>
                  <a:close/>
                  <a:moveTo>
                    <a:pt x="42" y="2939"/>
                  </a:moveTo>
                  <a:cubicBezTo>
                    <a:pt x="29" y="2952"/>
                    <a:pt x="15" y="2965"/>
                    <a:pt x="1" y="2978"/>
                  </a:cubicBezTo>
                  <a:cubicBezTo>
                    <a:pt x="5" y="2980"/>
                    <a:pt x="8" y="2981"/>
                    <a:pt x="12" y="2981"/>
                  </a:cubicBezTo>
                  <a:cubicBezTo>
                    <a:pt x="27" y="2981"/>
                    <a:pt x="32" y="2959"/>
                    <a:pt x="42" y="2939"/>
                  </a:cubicBezTo>
                  <a:close/>
                </a:path>
              </a:pathLst>
            </a:custGeom>
            <a:solidFill>
              <a:srgbClr val="FFFFFF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816247" y="4597773"/>
              <a:ext cx="191877" cy="191877"/>
            </a:xfrm>
            <a:custGeom>
              <a:avLst/>
              <a:gdLst/>
              <a:ahLst/>
              <a:cxnLst/>
              <a:rect l="l" t="t" r="r" b="b"/>
              <a:pathLst>
                <a:path w="3564" h="3564" extrusionOk="0">
                  <a:moveTo>
                    <a:pt x="1782" y="0"/>
                  </a:moveTo>
                  <a:lnTo>
                    <a:pt x="1474" y="748"/>
                  </a:lnTo>
                  <a:cubicBezTo>
                    <a:pt x="1364" y="1100"/>
                    <a:pt x="1100" y="1342"/>
                    <a:pt x="770" y="1474"/>
                  </a:cubicBezTo>
                  <a:lnTo>
                    <a:pt x="0" y="1782"/>
                  </a:lnTo>
                  <a:lnTo>
                    <a:pt x="770" y="2090"/>
                  </a:lnTo>
                  <a:cubicBezTo>
                    <a:pt x="1100" y="2200"/>
                    <a:pt x="1342" y="2464"/>
                    <a:pt x="1474" y="2794"/>
                  </a:cubicBezTo>
                  <a:lnTo>
                    <a:pt x="1782" y="3564"/>
                  </a:lnTo>
                  <a:lnTo>
                    <a:pt x="2089" y="2794"/>
                  </a:lnTo>
                  <a:cubicBezTo>
                    <a:pt x="2199" y="2464"/>
                    <a:pt x="2463" y="2222"/>
                    <a:pt x="2793" y="2090"/>
                  </a:cubicBezTo>
                  <a:lnTo>
                    <a:pt x="3563" y="1782"/>
                  </a:lnTo>
                  <a:lnTo>
                    <a:pt x="2793" y="1474"/>
                  </a:lnTo>
                  <a:cubicBezTo>
                    <a:pt x="2463" y="1364"/>
                    <a:pt x="2221" y="1100"/>
                    <a:pt x="2089" y="748"/>
                  </a:cubicBezTo>
                  <a:lnTo>
                    <a:pt x="1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35287" y="3700103"/>
              <a:ext cx="804063" cy="114997"/>
            </a:xfrm>
            <a:custGeom>
              <a:avLst/>
              <a:gdLst/>
              <a:ahLst/>
              <a:cxnLst/>
              <a:rect l="l" t="t" r="r" b="b"/>
              <a:pathLst>
                <a:path w="14935" h="2136" extrusionOk="0">
                  <a:moveTo>
                    <a:pt x="11360" y="0"/>
                  </a:moveTo>
                  <a:cubicBezTo>
                    <a:pt x="11319" y="0"/>
                    <a:pt x="11279" y="1"/>
                    <a:pt x="11239" y="2"/>
                  </a:cubicBezTo>
                  <a:cubicBezTo>
                    <a:pt x="9634" y="68"/>
                    <a:pt x="8138" y="860"/>
                    <a:pt x="6774" y="1717"/>
                  </a:cubicBezTo>
                  <a:cubicBezTo>
                    <a:pt x="6576" y="1827"/>
                    <a:pt x="6356" y="1959"/>
                    <a:pt x="6137" y="1981"/>
                  </a:cubicBezTo>
                  <a:cubicBezTo>
                    <a:pt x="6105" y="1985"/>
                    <a:pt x="6074" y="1987"/>
                    <a:pt x="6043" y="1987"/>
                  </a:cubicBezTo>
                  <a:cubicBezTo>
                    <a:pt x="5563" y="1987"/>
                    <a:pt x="5208" y="1524"/>
                    <a:pt x="4795" y="1255"/>
                  </a:cubicBezTo>
                  <a:cubicBezTo>
                    <a:pt x="4341" y="915"/>
                    <a:pt x="3772" y="770"/>
                    <a:pt x="3195" y="770"/>
                  </a:cubicBezTo>
                  <a:cubicBezTo>
                    <a:pt x="2765" y="770"/>
                    <a:pt x="2330" y="851"/>
                    <a:pt x="1936" y="992"/>
                  </a:cubicBezTo>
                  <a:cubicBezTo>
                    <a:pt x="1210" y="1255"/>
                    <a:pt x="616" y="1651"/>
                    <a:pt x="0" y="2135"/>
                  </a:cubicBezTo>
                  <a:lnTo>
                    <a:pt x="14934" y="2135"/>
                  </a:lnTo>
                  <a:cubicBezTo>
                    <a:pt x="14399" y="786"/>
                    <a:pt x="12842" y="0"/>
                    <a:pt x="11360" y="0"/>
                  </a:cubicBezTo>
                  <a:close/>
                </a:path>
              </a:pathLst>
            </a:custGeom>
            <a:solidFill>
              <a:srgbClr val="FFFFFF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60805" y="347624"/>
              <a:ext cx="191877" cy="191877"/>
            </a:xfrm>
            <a:custGeom>
              <a:avLst/>
              <a:gdLst/>
              <a:ahLst/>
              <a:cxnLst/>
              <a:rect l="l" t="t" r="r" b="b"/>
              <a:pathLst>
                <a:path w="3564" h="3564" extrusionOk="0">
                  <a:moveTo>
                    <a:pt x="1782" y="0"/>
                  </a:moveTo>
                  <a:lnTo>
                    <a:pt x="1474" y="770"/>
                  </a:lnTo>
                  <a:cubicBezTo>
                    <a:pt x="1364" y="1100"/>
                    <a:pt x="1100" y="1342"/>
                    <a:pt x="770" y="1474"/>
                  </a:cubicBezTo>
                  <a:lnTo>
                    <a:pt x="0" y="1782"/>
                  </a:lnTo>
                  <a:lnTo>
                    <a:pt x="770" y="2090"/>
                  </a:lnTo>
                  <a:cubicBezTo>
                    <a:pt x="1100" y="2200"/>
                    <a:pt x="1342" y="2464"/>
                    <a:pt x="1474" y="2794"/>
                  </a:cubicBezTo>
                  <a:lnTo>
                    <a:pt x="1782" y="3563"/>
                  </a:lnTo>
                  <a:lnTo>
                    <a:pt x="2090" y="2794"/>
                  </a:lnTo>
                  <a:cubicBezTo>
                    <a:pt x="2200" y="2464"/>
                    <a:pt x="2464" y="2222"/>
                    <a:pt x="2793" y="2090"/>
                  </a:cubicBezTo>
                  <a:lnTo>
                    <a:pt x="3563" y="1782"/>
                  </a:lnTo>
                  <a:lnTo>
                    <a:pt x="2793" y="1474"/>
                  </a:lnTo>
                  <a:cubicBezTo>
                    <a:pt x="2464" y="1364"/>
                    <a:pt x="2222" y="1100"/>
                    <a:pt x="2090" y="770"/>
                  </a:cubicBezTo>
                  <a:lnTo>
                    <a:pt x="1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16"/>
            <p:cNvGrpSpPr/>
            <p:nvPr/>
          </p:nvGrpSpPr>
          <p:grpSpPr>
            <a:xfrm>
              <a:off x="713224" y="4579058"/>
              <a:ext cx="186368" cy="229315"/>
              <a:chOff x="311687" y="1307983"/>
              <a:chExt cx="186368" cy="229315"/>
            </a:xfrm>
          </p:grpSpPr>
          <p:sp>
            <p:nvSpPr>
              <p:cNvPr id="246" name="Google Shape;246;p16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6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6"/>
            <p:cNvGrpSpPr/>
            <p:nvPr/>
          </p:nvGrpSpPr>
          <p:grpSpPr>
            <a:xfrm>
              <a:off x="8489781" y="3631873"/>
              <a:ext cx="263938" cy="251468"/>
              <a:chOff x="7509106" y="559023"/>
              <a:chExt cx="263938" cy="251468"/>
            </a:xfrm>
          </p:grpSpPr>
          <p:sp>
            <p:nvSpPr>
              <p:cNvPr id="250" name="Google Shape;250;p16"/>
              <p:cNvSpPr/>
              <p:nvPr/>
            </p:nvSpPr>
            <p:spPr>
              <a:xfrm>
                <a:off x="7509106" y="559023"/>
                <a:ext cx="263938" cy="251468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7038" extrusionOk="0">
                    <a:moveTo>
                      <a:pt x="5022" y="0"/>
                    </a:moveTo>
                    <a:cubicBezTo>
                      <a:pt x="4731" y="0"/>
                      <a:pt x="4460" y="97"/>
                      <a:pt x="4188" y="310"/>
                    </a:cubicBezTo>
                    <a:cubicBezTo>
                      <a:pt x="3956" y="504"/>
                      <a:pt x="3742" y="776"/>
                      <a:pt x="3568" y="1086"/>
                    </a:cubicBezTo>
                    <a:cubicBezTo>
                      <a:pt x="3471" y="970"/>
                      <a:pt x="3374" y="853"/>
                      <a:pt x="3258" y="756"/>
                    </a:cubicBezTo>
                    <a:cubicBezTo>
                      <a:pt x="3083" y="582"/>
                      <a:pt x="2870" y="388"/>
                      <a:pt x="2540" y="291"/>
                    </a:cubicBezTo>
                    <a:cubicBezTo>
                      <a:pt x="2424" y="272"/>
                      <a:pt x="2288" y="252"/>
                      <a:pt x="2153" y="252"/>
                    </a:cubicBezTo>
                    <a:cubicBezTo>
                      <a:pt x="1823" y="252"/>
                      <a:pt x="1532" y="388"/>
                      <a:pt x="1319" y="621"/>
                    </a:cubicBezTo>
                    <a:cubicBezTo>
                      <a:pt x="1048" y="892"/>
                      <a:pt x="951" y="1299"/>
                      <a:pt x="1048" y="1745"/>
                    </a:cubicBezTo>
                    <a:cubicBezTo>
                      <a:pt x="1125" y="2133"/>
                      <a:pt x="1280" y="2501"/>
                      <a:pt x="1552" y="2811"/>
                    </a:cubicBezTo>
                    <a:cubicBezTo>
                      <a:pt x="1067" y="3005"/>
                      <a:pt x="660" y="3354"/>
                      <a:pt x="369" y="3742"/>
                    </a:cubicBezTo>
                    <a:cubicBezTo>
                      <a:pt x="20" y="4226"/>
                      <a:pt x="1" y="4750"/>
                      <a:pt x="292" y="5138"/>
                    </a:cubicBezTo>
                    <a:cubicBezTo>
                      <a:pt x="485" y="5409"/>
                      <a:pt x="834" y="5564"/>
                      <a:pt x="1183" y="5564"/>
                    </a:cubicBezTo>
                    <a:cubicBezTo>
                      <a:pt x="1319" y="5564"/>
                      <a:pt x="1474" y="5564"/>
                      <a:pt x="1629" y="5506"/>
                    </a:cubicBezTo>
                    <a:cubicBezTo>
                      <a:pt x="1823" y="5428"/>
                      <a:pt x="2017" y="5390"/>
                      <a:pt x="2211" y="5312"/>
                    </a:cubicBezTo>
                    <a:cubicBezTo>
                      <a:pt x="2211" y="5467"/>
                      <a:pt x="2211" y="5603"/>
                      <a:pt x="2230" y="5758"/>
                    </a:cubicBezTo>
                    <a:cubicBezTo>
                      <a:pt x="2308" y="6398"/>
                      <a:pt x="2676" y="6882"/>
                      <a:pt x="3199" y="7018"/>
                    </a:cubicBezTo>
                    <a:cubicBezTo>
                      <a:pt x="3277" y="7037"/>
                      <a:pt x="3374" y="7037"/>
                      <a:pt x="3451" y="7037"/>
                    </a:cubicBezTo>
                    <a:cubicBezTo>
                      <a:pt x="3859" y="7037"/>
                      <a:pt x="4266" y="6824"/>
                      <a:pt x="4479" y="6456"/>
                    </a:cubicBezTo>
                    <a:cubicBezTo>
                      <a:pt x="4556" y="6378"/>
                      <a:pt x="4576" y="6281"/>
                      <a:pt x="4634" y="6204"/>
                    </a:cubicBezTo>
                    <a:cubicBezTo>
                      <a:pt x="4925" y="6456"/>
                      <a:pt x="5235" y="6572"/>
                      <a:pt x="5526" y="6572"/>
                    </a:cubicBezTo>
                    <a:cubicBezTo>
                      <a:pt x="5623" y="6572"/>
                      <a:pt x="5739" y="6553"/>
                      <a:pt x="5836" y="6514"/>
                    </a:cubicBezTo>
                    <a:cubicBezTo>
                      <a:pt x="6282" y="6378"/>
                      <a:pt x="6592" y="5971"/>
                      <a:pt x="6650" y="5487"/>
                    </a:cubicBezTo>
                    <a:cubicBezTo>
                      <a:pt x="6670" y="5196"/>
                      <a:pt x="6592" y="4905"/>
                      <a:pt x="6418" y="4575"/>
                    </a:cubicBezTo>
                    <a:cubicBezTo>
                      <a:pt x="6321" y="4362"/>
                      <a:pt x="6185" y="4168"/>
                      <a:pt x="6030" y="3994"/>
                    </a:cubicBezTo>
                    <a:cubicBezTo>
                      <a:pt x="6262" y="3897"/>
                      <a:pt x="6476" y="3800"/>
                      <a:pt x="6670" y="3664"/>
                    </a:cubicBezTo>
                    <a:cubicBezTo>
                      <a:pt x="7329" y="3199"/>
                      <a:pt x="7387" y="2695"/>
                      <a:pt x="7367" y="2424"/>
                    </a:cubicBezTo>
                    <a:cubicBezTo>
                      <a:pt x="7348" y="1842"/>
                      <a:pt x="6883" y="1357"/>
                      <a:pt x="6262" y="1280"/>
                    </a:cubicBezTo>
                    <a:lnTo>
                      <a:pt x="6127" y="1280"/>
                    </a:lnTo>
                    <a:cubicBezTo>
                      <a:pt x="6166" y="1163"/>
                      <a:pt x="6127" y="1047"/>
                      <a:pt x="6107" y="892"/>
                    </a:cubicBezTo>
                    <a:cubicBezTo>
                      <a:pt x="5991" y="446"/>
                      <a:pt x="5623" y="78"/>
                      <a:pt x="51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7530580" y="579783"/>
                <a:ext cx="210628" cy="199766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5591" extrusionOk="0">
                    <a:moveTo>
                      <a:pt x="4266" y="1"/>
                    </a:moveTo>
                    <a:cubicBezTo>
                      <a:pt x="4130" y="1"/>
                      <a:pt x="3975" y="78"/>
                      <a:pt x="3859" y="175"/>
                    </a:cubicBezTo>
                    <a:cubicBezTo>
                      <a:pt x="3548" y="447"/>
                      <a:pt x="3335" y="796"/>
                      <a:pt x="3199" y="1203"/>
                    </a:cubicBezTo>
                    <a:cubicBezTo>
                      <a:pt x="3083" y="1532"/>
                      <a:pt x="3083" y="1920"/>
                      <a:pt x="2967" y="2250"/>
                    </a:cubicBezTo>
                    <a:cubicBezTo>
                      <a:pt x="2715" y="1629"/>
                      <a:pt x="2424" y="1067"/>
                      <a:pt x="1939" y="582"/>
                    </a:cubicBezTo>
                    <a:cubicBezTo>
                      <a:pt x="1823" y="466"/>
                      <a:pt x="1707" y="350"/>
                      <a:pt x="1532" y="292"/>
                    </a:cubicBezTo>
                    <a:cubicBezTo>
                      <a:pt x="1491" y="280"/>
                      <a:pt x="1445" y="274"/>
                      <a:pt x="1396" y="274"/>
                    </a:cubicBezTo>
                    <a:cubicBezTo>
                      <a:pt x="1284" y="274"/>
                      <a:pt x="1162" y="308"/>
                      <a:pt x="1067" y="389"/>
                    </a:cubicBezTo>
                    <a:cubicBezTo>
                      <a:pt x="951" y="544"/>
                      <a:pt x="951" y="738"/>
                      <a:pt x="1009" y="893"/>
                    </a:cubicBezTo>
                    <a:cubicBezTo>
                      <a:pt x="1067" y="1280"/>
                      <a:pt x="1319" y="1649"/>
                      <a:pt x="1610" y="1920"/>
                    </a:cubicBezTo>
                    <a:cubicBezTo>
                      <a:pt x="1901" y="2192"/>
                      <a:pt x="2269" y="2405"/>
                      <a:pt x="2618" y="2540"/>
                    </a:cubicBezTo>
                    <a:cubicBezTo>
                      <a:pt x="2533" y="2537"/>
                      <a:pt x="2446" y="2534"/>
                      <a:pt x="2358" y="2534"/>
                    </a:cubicBezTo>
                    <a:cubicBezTo>
                      <a:pt x="2007" y="2534"/>
                      <a:pt x="1641" y="2571"/>
                      <a:pt x="1300" y="2696"/>
                    </a:cubicBezTo>
                    <a:cubicBezTo>
                      <a:pt x="854" y="2812"/>
                      <a:pt x="466" y="3083"/>
                      <a:pt x="195" y="3452"/>
                    </a:cubicBezTo>
                    <a:cubicBezTo>
                      <a:pt x="78" y="3626"/>
                      <a:pt x="1" y="3839"/>
                      <a:pt x="136" y="4014"/>
                    </a:cubicBezTo>
                    <a:cubicBezTo>
                      <a:pt x="207" y="4108"/>
                      <a:pt x="336" y="4138"/>
                      <a:pt x="469" y="4138"/>
                    </a:cubicBezTo>
                    <a:cubicBezTo>
                      <a:pt x="555" y="4138"/>
                      <a:pt x="642" y="4126"/>
                      <a:pt x="718" y="4111"/>
                    </a:cubicBezTo>
                    <a:cubicBezTo>
                      <a:pt x="1319" y="3956"/>
                      <a:pt x="1881" y="3665"/>
                      <a:pt x="2366" y="3297"/>
                    </a:cubicBezTo>
                    <a:cubicBezTo>
                      <a:pt x="2447" y="3215"/>
                      <a:pt x="2542" y="3141"/>
                      <a:pt x="2622" y="3053"/>
                    </a:cubicBezTo>
                    <a:lnTo>
                      <a:pt x="2622" y="3053"/>
                    </a:lnTo>
                    <a:cubicBezTo>
                      <a:pt x="2288" y="3616"/>
                      <a:pt x="2142" y="4288"/>
                      <a:pt x="2211" y="4944"/>
                    </a:cubicBezTo>
                    <a:cubicBezTo>
                      <a:pt x="2230" y="5216"/>
                      <a:pt x="2327" y="5526"/>
                      <a:pt x="2598" y="5584"/>
                    </a:cubicBezTo>
                    <a:cubicBezTo>
                      <a:pt x="2619" y="5588"/>
                      <a:pt x="2639" y="5590"/>
                      <a:pt x="2660" y="5590"/>
                    </a:cubicBezTo>
                    <a:cubicBezTo>
                      <a:pt x="2836" y="5590"/>
                      <a:pt x="3020" y="5449"/>
                      <a:pt x="3141" y="5293"/>
                    </a:cubicBezTo>
                    <a:cubicBezTo>
                      <a:pt x="3335" y="5002"/>
                      <a:pt x="3355" y="4615"/>
                      <a:pt x="3355" y="4246"/>
                    </a:cubicBezTo>
                    <a:cubicBezTo>
                      <a:pt x="3335" y="3820"/>
                      <a:pt x="3258" y="3374"/>
                      <a:pt x="3141" y="2967"/>
                    </a:cubicBezTo>
                    <a:lnTo>
                      <a:pt x="3141" y="2967"/>
                    </a:lnTo>
                    <a:cubicBezTo>
                      <a:pt x="3355" y="3684"/>
                      <a:pt x="3723" y="4402"/>
                      <a:pt x="4304" y="4886"/>
                    </a:cubicBezTo>
                    <a:cubicBezTo>
                      <a:pt x="4439" y="4987"/>
                      <a:pt x="4602" y="5088"/>
                      <a:pt x="4769" y="5088"/>
                    </a:cubicBezTo>
                    <a:cubicBezTo>
                      <a:pt x="4795" y="5088"/>
                      <a:pt x="4821" y="5085"/>
                      <a:pt x="4847" y="5080"/>
                    </a:cubicBezTo>
                    <a:cubicBezTo>
                      <a:pt x="5022" y="5022"/>
                      <a:pt x="5119" y="4847"/>
                      <a:pt x="5138" y="4692"/>
                    </a:cubicBezTo>
                    <a:cubicBezTo>
                      <a:pt x="5177" y="4518"/>
                      <a:pt x="5099" y="4343"/>
                      <a:pt x="5022" y="4208"/>
                    </a:cubicBezTo>
                    <a:cubicBezTo>
                      <a:pt x="4692" y="3587"/>
                      <a:pt x="4072" y="3180"/>
                      <a:pt x="3471" y="2812"/>
                    </a:cubicBezTo>
                    <a:lnTo>
                      <a:pt x="3471" y="2812"/>
                    </a:lnTo>
                    <a:cubicBezTo>
                      <a:pt x="3628" y="2842"/>
                      <a:pt x="3787" y="2857"/>
                      <a:pt x="3946" y="2857"/>
                    </a:cubicBezTo>
                    <a:cubicBezTo>
                      <a:pt x="4492" y="2857"/>
                      <a:pt x="5036" y="2681"/>
                      <a:pt x="5487" y="2366"/>
                    </a:cubicBezTo>
                    <a:cubicBezTo>
                      <a:pt x="5681" y="2230"/>
                      <a:pt x="5894" y="2017"/>
                      <a:pt x="5875" y="1784"/>
                    </a:cubicBezTo>
                    <a:cubicBezTo>
                      <a:pt x="5875" y="1532"/>
                      <a:pt x="5623" y="1339"/>
                      <a:pt x="5390" y="1319"/>
                    </a:cubicBezTo>
                    <a:cubicBezTo>
                      <a:pt x="5359" y="1317"/>
                      <a:pt x="5327" y="1315"/>
                      <a:pt x="5296" y="1315"/>
                    </a:cubicBezTo>
                    <a:cubicBezTo>
                      <a:pt x="5080" y="1315"/>
                      <a:pt x="4879" y="1375"/>
                      <a:pt x="4692" y="1494"/>
                    </a:cubicBezTo>
                    <a:cubicBezTo>
                      <a:pt x="4365" y="1639"/>
                      <a:pt x="4076" y="1845"/>
                      <a:pt x="3829" y="2088"/>
                    </a:cubicBezTo>
                    <a:lnTo>
                      <a:pt x="3829" y="2088"/>
                    </a:lnTo>
                    <a:cubicBezTo>
                      <a:pt x="4133" y="1712"/>
                      <a:pt x="4407" y="1316"/>
                      <a:pt x="4556" y="854"/>
                    </a:cubicBezTo>
                    <a:cubicBezTo>
                      <a:pt x="4615" y="679"/>
                      <a:pt x="4653" y="524"/>
                      <a:pt x="4615" y="350"/>
                    </a:cubicBezTo>
                    <a:cubicBezTo>
                      <a:pt x="4556" y="175"/>
                      <a:pt x="4440" y="40"/>
                      <a:pt x="4266" y="1"/>
                    </a:cubicBezTo>
                    <a:close/>
                  </a:path>
                </a:pathLst>
              </a:custGeom>
              <a:solidFill>
                <a:srgbClr val="FE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>
                <a:off x="7617156" y="658034"/>
                <a:ext cx="40911" cy="37588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52" extrusionOk="0">
                    <a:moveTo>
                      <a:pt x="740" y="1"/>
                    </a:moveTo>
                    <a:cubicBezTo>
                      <a:pt x="464" y="1"/>
                      <a:pt x="155" y="292"/>
                      <a:pt x="59" y="525"/>
                    </a:cubicBezTo>
                    <a:cubicBezTo>
                      <a:pt x="40" y="602"/>
                      <a:pt x="1" y="680"/>
                      <a:pt x="40" y="719"/>
                    </a:cubicBezTo>
                    <a:cubicBezTo>
                      <a:pt x="40" y="777"/>
                      <a:pt x="59" y="816"/>
                      <a:pt x="98" y="874"/>
                    </a:cubicBezTo>
                    <a:cubicBezTo>
                      <a:pt x="185" y="978"/>
                      <a:pt x="334" y="1051"/>
                      <a:pt x="490" y="1051"/>
                    </a:cubicBezTo>
                    <a:cubicBezTo>
                      <a:pt x="508" y="1051"/>
                      <a:pt x="526" y="1050"/>
                      <a:pt x="544" y="1048"/>
                    </a:cubicBezTo>
                    <a:cubicBezTo>
                      <a:pt x="718" y="1010"/>
                      <a:pt x="854" y="951"/>
                      <a:pt x="951" y="816"/>
                    </a:cubicBezTo>
                    <a:cubicBezTo>
                      <a:pt x="1048" y="719"/>
                      <a:pt x="1106" y="622"/>
                      <a:pt x="1125" y="506"/>
                    </a:cubicBezTo>
                    <a:cubicBezTo>
                      <a:pt x="1145" y="389"/>
                      <a:pt x="1125" y="273"/>
                      <a:pt x="1048" y="176"/>
                    </a:cubicBezTo>
                    <a:cubicBezTo>
                      <a:pt x="963" y="51"/>
                      <a:pt x="854" y="1"/>
                      <a:pt x="740" y="1"/>
                    </a:cubicBezTo>
                    <a:close/>
                  </a:path>
                </a:pathLst>
              </a:custGeom>
              <a:solidFill>
                <a:srgbClr val="FF73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/>
          <p:nvPr/>
        </p:nvSpPr>
        <p:spPr>
          <a:xfrm flipH="1">
            <a:off x="-481280" y="2594112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"/>
          <p:cNvSpPr/>
          <p:nvPr/>
        </p:nvSpPr>
        <p:spPr>
          <a:xfrm flipH="1">
            <a:off x="1820715" y="27936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"/>
          <p:cNvSpPr/>
          <p:nvPr/>
        </p:nvSpPr>
        <p:spPr>
          <a:xfrm flipH="1">
            <a:off x="7639420" y="4226312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9"/>
          <p:cNvGrpSpPr/>
          <p:nvPr/>
        </p:nvGrpSpPr>
        <p:grpSpPr>
          <a:xfrm>
            <a:off x="8337951" y="4494259"/>
            <a:ext cx="185653" cy="228636"/>
            <a:chOff x="3903739" y="3691296"/>
            <a:chExt cx="185653" cy="228636"/>
          </a:xfrm>
        </p:grpSpPr>
        <p:sp>
          <p:nvSpPr>
            <p:cNvPr id="288" name="Google Shape;288;p19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9"/>
          <p:cNvGrpSpPr/>
          <p:nvPr/>
        </p:nvGrpSpPr>
        <p:grpSpPr>
          <a:xfrm>
            <a:off x="7375062" y="471933"/>
            <a:ext cx="186368" cy="229315"/>
            <a:chOff x="311687" y="1307983"/>
            <a:chExt cx="186368" cy="229315"/>
          </a:xfrm>
        </p:grpSpPr>
        <p:sp>
          <p:nvSpPr>
            <p:cNvPr id="292" name="Google Shape;292;p1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9"/>
          <p:cNvGrpSpPr/>
          <p:nvPr/>
        </p:nvGrpSpPr>
        <p:grpSpPr>
          <a:xfrm>
            <a:off x="772306" y="1351423"/>
            <a:ext cx="263938" cy="251468"/>
            <a:chOff x="7509106" y="559023"/>
            <a:chExt cx="263938" cy="251468"/>
          </a:xfrm>
        </p:grpSpPr>
        <p:sp>
          <p:nvSpPr>
            <p:cNvPr id="296" name="Google Shape;296;p19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19"/>
          <p:cNvGrpSpPr/>
          <p:nvPr/>
        </p:nvGrpSpPr>
        <p:grpSpPr>
          <a:xfrm>
            <a:off x="361287" y="583821"/>
            <a:ext cx="186368" cy="229315"/>
            <a:chOff x="311687" y="1307983"/>
            <a:chExt cx="186368" cy="229315"/>
          </a:xfrm>
        </p:grpSpPr>
        <p:sp>
          <p:nvSpPr>
            <p:cNvPr id="300" name="Google Shape;300;p1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19"/>
          <p:cNvSpPr txBox="1">
            <a:spLocks noGrp="1"/>
          </p:cNvSpPr>
          <p:nvPr>
            <p:ph type="title"/>
          </p:nvPr>
        </p:nvSpPr>
        <p:spPr>
          <a:xfrm>
            <a:off x="1864750" y="2093400"/>
            <a:ext cx="54144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1"/>
          </p:nvPr>
        </p:nvSpPr>
        <p:spPr>
          <a:xfrm>
            <a:off x="2424600" y="3966000"/>
            <a:ext cx="4294800" cy="5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/>
          <p:nvPr/>
        </p:nvSpPr>
        <p:spPr>
          <a:xfrm>
            <a:off x="361826" y="184950"/>
            <a:ext cx="1060867" cy="160549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"/>
          <p:cNvSpPr/>
          <p:nvPr/>
        </p:nvSpPr>
        <p:spPr>
          <a:xfrm>
            <a:off x="8282955" y="4364449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2"/>
          <p:cNvSpPr/>
          <p:nvPr/>
        </p:nvSpPr>
        <p:spPr>
          <a:xfrm>
            <a:off x="1195947" y="4608587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7784547" y="4768274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8028747" y="413124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22"/>
          <p:cNvGrpSpPr/>
          <p:nvPr/>
        </p:nvGrpSpPr>
        <p:grpSpPr>
          <a:xfrm rot="10666576" flipH="1">
            <a:off x="188504" y="-14314"/>
            <a:ext cx="647864" cy="4696117"/>
            <a:chOff x="7464975" y="481763"/>
            <a:chExt cx="647895" cy="4696338"/>
          </a:xfrm>
        </p:grpSpPr>
        <p:grpSp>
          <p:nvGrpSpPr>
            <p:cNvPr id="336" name="Google Shape;336;p22"/>
            <p:cNvGrpSpPr/>
            <p:nvPr/>
          </p:nvGrpSpPr>
          <p:grpSpPr>
            <a:xfrm>
              <a:off x="7464975" y="481763"/>
              <a:ext cx="426104" cy="407118"/>
              <a:chOff x="8213275" y="4106375"/>
              <a:chExt cx="426104" cy="407118"/>
            </a:xfrm>
          </p:grpSpPr>
          <p:sp>
            <p:nvSpPr>
              <p:cNvPr id="337" name="Google Shape;337;p22"/>
              <p:cNvSpPr/>
              <p:nvPr/>
            </p:nvSpPr>
            <p:spPr>
              <a:xfrm>
                <a:off x="8213275" y="4106375"/>
                <a:ext cx="426104" cy="407118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2"/>
              <p:cNvSpPr/>
              <p:nvPr/>
            </p:nvSpPr>
            <p:spPr>
              <a:xfrm>
                <a:off x="8248947" y="4137099"/>
                <a:ext cx="338018" cy="32806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2"/>
              <p:cNvSpPr/>
              <p:nvPr/>
            </p:nvSpPr>
            <p:spPr>
              <a:xfrm>
                <a:off x="8377195" y="4274380"/>
                <a:ext cx="77212" cy="55521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0" name="Google Shape;340;p22"/>
            <p:cNvSpPr/>
            <p:nvPr/>
          </p:nvSpPr>
          <p:spPr>
            <a:xfrm>
              <a:off x="7688370" y="827350"/>
              <a:ext cx="424500" cy="4350750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41" name="Google Shape;341;p22"/>
            <p:cNvGrpSpPr/>
            <p:nvPr/>
          </p:nvGrpSpPr>
          <p:grpSpPr>
            <a:xfrm>
              <a:off x="7742737" y="2534196"/>
              <a:ext cx="186368" cy="229315"/>
              <a:chOff x="311687" y="1307983"/>
              <a:chExt cx="186368" cy="229315"/>
            </a:xfrm>
          </p:grpSpPr>
          <p:sp>
            <p:nvSpPr>
              <p:cNvPr id="342" name="Google Shape;342;p22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22"/>
            <p:cNvGrpSpPr/>
            <p:nvPr/>
          </p:nvGrpSpPr>
          <p:grpSpPr>
            <a:xfrm flipH="1">
              <a:off x="7843524" y="4019221"/>
              <a:ext cx="186368" cy="229315"/>
              <a:chOff x="311687" y="1307983"/>
              <a:chExt cx="186368" cy="229315"/>
            </a:xfrm>
          </p:grpSpPr>
          <p:sp>
            <p:nvSpPr>
              <p:cNvPr id="346" name="Google Shape;346;p22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flipH="1">
              <a:off x="7742724" y="1396196"/>
              <a:ext cx="186368" cy="229315"/>
              <a:chOff x="311687" y="1307983"/>
              <a:chExt cx="186368" cy="229315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3" name="Google Shape;35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title" idx="2"/>
          </p:nvPr>
        </p:nvSpPr>
        <p:spPr>
          <a:xfrm>
            <a:off x="852769" y="2493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23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title" idx="3"/>
          </p:nvPr>
        </p:nvSpPr>
        <p:spPr>
          <a:xfrm>
            <a:off x="5560625" y="2493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23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2"/>
          <p:cNvSpPr txBox="1">
            <a:spLocks noGrp="1"/>
          </p:cNvSpPr>
          <p:nvPr>
            <p:ph type="subTitle" idx="1"/>
          </p:nvPr>
        </p:nvSpPr>
        <p:spPr>
          <a:xfrm>
            <a:off x="5560625" y="298082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7" name="Google Shape;357;p22"/>
          <p:cNvSpPr txBox="1">
            <a:spLocks noGrp="1"/>
          </p:cNvSpPr>
          <p:nvPr>
            <p:ph type="subTitle" idx="4"/>
          </p:nvPr>
        </p:nvSpPr>
        <p:spPr>
          <a:xfrm>
            <a:off x="853119" y="2980825"/>
            <a:ext cx="27423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"/>
          <p:cNvSpPr/>
          <p:nvPr/>
        </p:nvSpPr>
        <p:spPr>
          <a:xfrm>
            <a:off x="84526" y="1240175"/>
            <a:ext cx="1060867" cy="160549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4"/>
          <p:cNvSpPr/>
          <p:nvPr/>
        </p:nvSpPr>
        <p:spPr>
          <a:xfrm>
            <a:off x="8291604" y="1799953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4"/>
          <p:cNvSpPr/>
          <p:nvPr/>
        </p:nvSpPr>
        <p:spPr>
          <a:xfrm>
            <a:off x="7702910" y="1744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4"/>
          <p:cNvSpPr/>
          <p:nvPr/>
        </p:nvSpPr>
        <p:spPr>
          <a:xfrm>
            <a:off x="1076910" y="474490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4"/>
          <p:cNvSpPr/>
          <p:nvPr/>
        </p:nvSpPr>
        <p:spPr>
          <a:xfrm>
            <a:off x="7807935" y="4073588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4"/>
          <p:cNvSpPr/>
          <p:nvPr/>
        </p:nvSpPr>
        <p:spPr>
          <a:xfrm>
            <a:off x="6031147" y="4551674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4"/>
          <p:cNvSpPr/>
          <p:nvPr/>
        </p:nvSpPr>
        <p:spPr>
          <a:xfrm>
            <a:off x="505347" y="475549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4"/>
          <p:cNvSpPr/>
          <p:nvPr/>
        </p:nvSpPr>
        <p:spPr>
          <a:xfrm>
            <a:off x="7459498" y="466548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1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1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90" y="2794"/>
                </a:lnTo>
                <a:cubicBezTo>
                  <a:pt x="2200" y="2464"/>
                  <a:pt x="2464" y="2222"/>
                  <a:pt x="2794" y="2090"/>
                </a:cubicBezTo>
                <a:lnTo>
                  <a:pt x="3564" y="1782"/>
                </a:lnTo>
                <a:lnTo>
                  <a:pt x="2794" y="1474"/>
                </a:lnTo>
                <a:cubicBezTo>
                  <a:pt x="2464" y="1364"/>
                  <a:pt x="2222" y="1100"/>
                  <a:pt x="2090" y="748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4"/>
          <p:cNvGrpSpPr/>
          <p:nvPr/>
        </p:nvGrpSpPr>
        <p:grpSpPr>
          <a:xfrm>
            <a:off x="477799" y="3822119"/>
            <a:ext cx="284472" cy="251486"/>
            <a:chOff x="6062473" y="4183535"/>
            <a:chExt cx="263938" cy="252825"/>
          </a:xfrm>
        </p:grpSpPr>
        <p:sp>
          <p:nvSpPr>
            <p:cNvPr id="372" name="Google Shape;372;p24"/>
            <p:cNvSpPr/>
            <p:nvPr/>
          </p:nvSpPr>
          <p:spPr>
            <a:xfrm>
              <a:off x="6062473" y="4183535"/>
              <a:ext cx="263938" cy="252825"/>
            </a:xfrm>
            <a:custGeom>
              <a:avLst/>
              <a:gdLst/>
              <a:ahLst/>
              <a:cxnLst/>
              <a:rect l="l" t="t" r="r" b="b"/>
              <a:pathLst>
                <a:path w="7387" h="7076" extrusionOk="0">
                  <a:moveTo>
                    <a:pt x="4673" y="0"/>
                  </a:moveTo>
                  <a:cubicBezTo>
                    <a:pt x="4382" y="0"/>
                    <a:pt x="4091" y="116"/>
                    <a:pt x="3820" y="330"/>
                  </a:cubicBezTo>
                  <a:cubicBezTo>
                    <a:pt x="3529" y="582"/>
                    <a:pt x="3296" y="892"/>
                    <a:pt x="3122" y="1280"/>
                  </a:cubicBezTo>
                  <a:cubicBezTo>
                    <a:pt x="2715" y="931"/>
                    <a:pt x="2230" y="717"/>
                    <a:pt x="1745" y="640"/>
                  </a:cubicBezTo>
                  <a:cubicBezTo>
                    <a:pt x="1668" y="620"/>
                    <a:pt x="1590" y="620"/>
                    <a:pt x="1513" y="620"/>
                  </a:cubicBezTo>
                  <a:cubicBezTo>
                    <a:pt x="1028" y="620"/>
                    <a:pt x="621" y="834"/>
                    <a:pt x="446" y="1221"/>
                  </a:cubicBezTo>
                  <a:cubicBezTo>
                    <a:pt x="349" y="1415"/>
                    <a:pt x="194" y="1958"/>
                    <a:pt x="737" y="2578"/>
                  </a:cubicBezTo>
                  <a:cubicBezTo>
                    <a:pt x="892" y="2733"/>
                    <a:pt x="1028" y="2869"/>
                    <a:pt x="1183" y="3005"/>
                  </a:cubicBezTo>
                  <a:lnTo>
                    <a:pt x="815" y="3218"/>
                  </a:lnTo>
                  <a:cubicBezTo>
                    <a:pt x="253" y="3586"/>
                    <a:pt x="0" y="4110"/>
                    <a:pt x="136" y="4653"/>
                  </a:cubicBezTo>
                  <a:cubicBezTo>
                    <a:pt x="291" y="5137"/>
                    <a:pt x="718" y="5486"/>
                    <a:pt x="1280" y="5544"/>
                  </a:cubicBezTo>
                  <a:lnTo>
                    <a:pt x="1551" y="5544"/>
                  </a:lnTo>
                  <a:cubicBezTo>
                    <a:pt x="1416" y="6165"/>
                    <a:pt x="1648" y="6553"/>
                    <a:pt x="1842" y="6746"/>
                  </a:cubicBezTo>
                  <a:cubicBezTo>
                    <a:pt x="2055" y="6940"/>
                    <a:pt x="2327" y="7076"/>
                    <a:pt x="2637" y="7076"/>
                  </a:cubicBezTo>
                  <a:cubicBezTo>
                    <a:pt x="2811" y="7076"/>
                    <a:pt x="2947" y="7037"/>
                    <a:pt x="3102" y="7018"/>
                  </a:cubicBezTo>
                  <a:cubicBezTo>
                    <a:pt x="3354" y="6901"/>
                    <a:pt x="3587" y="6708"/>
                    <a:pt x="3781" y="6417"/>
                  </a:cubicBezTo>
                  <a:cubicBezTo>
                    <a:pt x="3897" y="6223"/>
                    <a:pt x="4013" y="6029"/>
                    <a:pt x="4091" y="5816"/>
                  </a:cubicBezTo>
                  <a:cubicBezTo>
                    <a:pt x="4265" y="5952"/>
                    <a:pt x="4459" y="6068"/>
                    <a:pt x="4673" y="6204"/>
                  </a:cubicBezTo>
                  <a:cubicBezTo>
                    <a:pt x="4944" y="6339"/>
                    <a:pt x="5235" y="6417"/>
                    <a:pt x="5467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2" y="5952"/>
                    <a:pt x="6805" y="5292"/>
                    <a:pt x="6592" y="4711"/>
                  </a:cubicBezTo>
                  <a:cubicBezTo>
                    <a:pt x="6553" y="4672"/>
                    <a:pt x="6553" y="4653"/>
                    <a:pt x="6534" y="4595"/>
                  </a:cubicBezTo>
                  <a:cubicBezTo>
                    <a:pt x="6650" y="4517"/>
                    <a:pt x="6786" y="4478"/>
                    <a:pt x="6883" y="4381"/>
                  </a:cubicBezTo>
                  <a:cubicBezTo>
                    <a:pt x="7231" y="4071"/>
                    <a:pt x="7387" y="3548"/>
                    <a:pt x="7231" y="3121"/>
                  </a:cubicBezTo>
                  <a:cubicBezTo>
                    <a:pt x="7173" y="2908"/>
                    <a:pt x="6979" y="2578"/>
                    <a:pt x="6514" y="2385"/>
                  </a:cubicBezTo>
                  <a:cubicBezTo>
                    <a:pt x="6223" y="2268"/>
                    <a:pt x="5913" y="2191"/>
                    <a:pt x="5545" y="2191"/>
                  </a:cubicBezTo>
                  <a:cubicBezTo>
                    <a:pt x="5584" y="2074"/>
                    <a:pt x="5642" y="1939"/>
                    <a:pt x="5681" y="1784"/>
                  </a:cubicBezTo>
                  <a:cubicBezTo>
                    <a:pt x="5758" y="1570"/>
                    <a:pt x="5816" y="1280"/>
                    <a:pt x="5758" y="969"/>
                  </a:cubicBezTo>
                  <a:cubicBezTo>
                    <a:pt x="5681" y="504"/>
                    <a:pt x="5351" y="136"/>
                    <a:pt x="4944" y="19"/>
                  </a:cubicBezTo>
                  <a:cubicBezTo>
                    <a:pt x="4866" y="0"/>
                    <a:pt x="4769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6083269" y="4202615"/>
              <a:ext cx="209914" cy="203732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4" y="0"/>
                    <a:pt x="3679" y="85"/>
                    <a:pt x="3548" y="183"/>
                  </a:cubicBezTo>
                  <a:cubicBezTo>
                    <a:pt x="3238" y="455"/>
                    <a:pt x="3024" y="823"/>
                    <a:pt x="2927" y="1211"/>
                  </a:cubicBezTo>
                  <a:cubicBezTo>
                    <a:pt x="2811" y="1599"/>
                    <a:pt x="2811" y="2006"/>
                    <a:pt x="2830" y="2413"/>
                  </a:cubicBezTo>
                  <a:cubicBezTo>
                    <a:pt x="2637" y="2006"/>
                    <a:pt x="2385" y="1618"/>
                    <a:pt x="2074" y="1308"/>
                  </a:cubicBezTo>
                  <a:cubicBezTo>
                    <a:pt x="1745" y="959"/>
                    <a:pt x="1318" y="726"/>
                    <a:pt x="892" y="668"/>
                  </a:cubicBezTo>
                  <a:cubicBezTo>
                    <a:pt x="862" y="665"/>
                    <a:pt x="832" y="663"/>
                    <a:pt x="801" y="663"/>
                  </a:cubicBezTo>
                  <a:cubicBezTo>
                    <a:pt x="625" y="663"/>
                    <a:pt x="431" y="714"/>
                    <a:pt x="349" y="862"/>
                  </a:cubicBezTo>
                  <a:cubicBezTo>
                    <a:pt x="291" y="1056"/>
                    <a:pt x="407" y="1269"/>
                    <a:pt x="543" y="1424"/>
                  </a:cubicBezTo>
                  <a:cubicBezTo>
                    <a:pt x="931" y="1889"/>
                    <a:pt x="1454" y="2238"/>
                    <a:pt x="1997" y="2510"/>
                  </a:cubicBezTo>
                  <a:cubicBezTo>
                    <a:pt x="2109" y="2566"/>
                    <a:pt x="2220" y="2615"/>
                    <a:pt x="2332" y="2643"/>
                  </a:cubicBezTo>
                  <a:lnTo>
                    <a:pt x="2332" y="2643"/>
                  </a:lnTo>
                  <a:cubicBezTo>
                    <a:pt x="2288" y="2641"/>
                    <a:pt x="2244" y="2640"/>
                    <a:pt x="2200" y="2640"/>
                  </a:cubicBezTo>
                  <a:cubicBezTo>
                    <a:pt x="1587" y="2640"/>
                    <a:pt x="977" y="2831"/>
                    <a:pt x="446" y="3169"/>
                  </a:cubicBezTo>
                  <a:cubicBezTo>
                    <a:pt x="213" y="3304"/>
                    <a:pt x="0" y="3557"/>
                    <a:pt x="58" y="3828"/>
                  </a:cubicBezTo>
                  <a:cubicBezTo>
                    <a:pt x="116" y="4022"/>
                    <a:pt x="349" y="4138"/>
                    <a:pt x="582" y="4157"/>
                  </a:cubicBezTo>
                  <a:cubicBezTo>
                    <a:pt x="604" y="4159"/>
                    <a:pt x="626" y="4159"/>
                    <a:pt x="649" y="4159"/>
                  </a:cubicBezTo>
                  <a:cubicBezTo>
                    <a:pt x="978" y="4159"/>
                    <a:pt x="1319" y="4030"/>
                    <a:pt x="1609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2" y="5010"/>
                  </a:cubicBezTo>
                  <a:cubicBezTo>
                    <a:pt x="1473" y="5204"/>
                    <a:pt x="1454" y="5437"/>
                    <a:pt x="1590" y="5592"/>
                  </a:cubicBezTo>
                  <a:cubicBezTo>
                    <a:pt x="1664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4" y="5670"/>
                  </a:cubicBezTo>
                  <a:cubicBezTo>
                    <a:pt x="2229" y="5592"/>
                    <a:pt x="2346" y="5476"/>
                    <a:pt x="2443" y="5321"/>
                  </a:cubicBezTo>
                  <a:cubicBezTo>
                    <a:pt x="2830" y="4739"/>
                    <a:pt x="2908" y="4022"/>
                    <a:pt x="2947" y="3304"/>
                  </a:cubicBezTo>
                  <a:cubicBezTo>
                    <a:pt x="3199" y="3964"/>
                    <a:pt x="3683" y="4545"/>
                    <a:pt x="4304" y="4855"/>
                  </a:cubicBezTo>
                  <a:cubicBezTo>
                    <a:pt x="4438" y="4941"/>
                    <a:pt x="4595" y="4995"/>
                    <a:pt x="4746" y="4995"/>
                  </a:cubicBezTo>
                  <a:cubicBezTo>
                    <a:pt x="4835" y="4995"/>
                    <a:pt x="4922" y="4976"/>
                    <a:pt x="5002" y="4933"/>
                  </a:cubicBezTo>
                  <a:cubicBezTo>
                    <a:pt x="5234" y="4817"/>
                    <a:pt x="5273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40" y="3530"/>
                    <a:pt x="4140" y="3373"/>
                    <a:pt x="3824" y="3263"/>
                  </a:cubicBezTo>
                  <a:lnTo>
                    <a:pt x="3824" y="3263"/>
                  </a:lnTo>
                  <a:cubicBezTo>
                    <a:pt x="4141" y="3332"/>
                    <a:pt x="4458" y="3381"/>
                    <a:pt x="4775" y="3381"/>
                  </a:cubicBezTo>
                  <a:cubicBezTo>
                    <a:pt x="4928" y="3381"/>
                    <a:pt x="5081" y="3369"/>
                    <a:pt x="5234" y="3343"/>
                  </a:cubicBezTo>
                  <a:cubicBezTo>
                    <a:pt x="5389" y="3304"/>
                    <a:pt x="5564" y="3266"/>
                    <a:pt x="5680" y="3149"/>
                  </a:cubicBezTo>
                  <a:cubicBezTo>
                    <a:pt x="5816" y="3014"/>
                    <a:pt x="5874" y="2859"/>
                    <a:pt x="5835" y="2684"/>
                  </a:cubicBezTo>
                  <a:cubicBezTo>
                    <a:pt x="5777" y="2529"/>
                    <a:pt x="5641" y="2432"/>
                    <a:pt x="5486" y="2393"/>
                  </a:cubicBezTo>
                  <a:cubicBezTo>
                    <a:pt x="5243" y="2296"/>
                    <a:pt x="4992" y="2252"/>
                    <a:pt x="4738" y="2252"/>
                  </a:cubicBezTo>
                  <a:cubicBezTo>
                    <a:pt x="4588" y="2252"/>
                    <a:pt x="4436" y="2268"/>
                    <a:pt x="4284" y="2296"/>
                  </a:cubicBezTo>
                  <a:cubicBezTo>
                    <a:pt x="3916" y="2374"/>
                    <a:pt x="3606" y="2529"/>
                    <a:pt x="3296" y="2568"/>
                  </a:cubicBezTo>
                  <a:cubicBezTo>
                    <a:pt x="3722" y="2025"/>
                    <a:pt x="4091" y="1521"/>
                    <a:pt x="4284" y="862"/>
                  </a:cubicBezTo>
                  <a:cubicBezTo>
                    <a:pt x="4323" y="726"/>
                    <a:pt x="4362" y="552"/>
                    <a:pt x="4323" y="377"/>
                  </a:cubicBezTo>
                  <a:cubicBezTo>
                    <a:pt x="4304" y="203"/>
                    <a:pt x="4207" y="67"/>
                    <a:pt x="4032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6162913" y="4287833"/>
              <a:ext cx="48557" cy="34515"/>
            </a:xfrm>
            <a:custGeom>
              <a:avLst/>
              <a:gdLst/>
              <a:ahLst/>
              <a:cxnLst/>
              <a:rect l="l" t="t" r="r" b="b"/>
              <a:pathLst>
                <a:path w="1359" h="966" extrusionOk="0">
                  <a:moveTo>
                    <a:pt x="449" y="1"/>
                  </a:moveTo>
                  <a:cubicBezTo>
                    <a:pt x="414" y="1"/>
                    <a:pt x="381" y="3"/>
                    <a:pt x="349" y="8"/>
                  </a:cubicBezTo>
                  <a:cubicBezTo>
                    <a:pt x="291" y="8"/>
                    <a:pt x="214" y="28"/>
                    <a:pt x="156" y="86"/>
                  </a:cubicBezTo>
                  <a:cubicBezTo>
                    <a:pt x="117" y="105"/>
                    <a:pt x="97" y="144"/>
                    <a:pt x="59" y="202"/>
                  </a:cubicBezTo>
                  <a:cubicBezTo>
                    <a:pt x="0" y="338"/>
                    <a:pt x="20" y="532"/>
                    <a:pt x="117" y="667"/>
                  </a:cubicBezTo>
                  <a:cubicBezTo>
                    <a:pt x="214" y="803"/>
                    <a:pt x="349" y="881"/>
                    <a:pt x="505" y="919"/>
                  </a:cubicBezTo>
                  <a:cubicBezTo>
                    <a:pt x="590" y="948"/>
                    <a:pt x="675" y="966"/>
                    <a:pt x="768" y="966"/>
                  </a:cubicBezTo>
                  <a:cubicBezTo>
                    <a:pt x="802" y="966"/>
                    <a:pt x="836" y="963"/>
                    <a:pt x="873" y="958"/>
                  </a:cubicBezTo>
                  <a:cubicBezTo>
                    <a:pt x="989" y="919"/>
                    <a:pt x="1086" y="823"/>
                    <a:pt x="1164" y="726"/>
                  </a:cubicBezTo>
                  <a:cubicBezTo>
                    <a:pt x="1359" y="282"/>
                    <a:pt x="823" y="1"/>
                    <a:pt x="4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4"/>
          <p:cNvGrpSpPr/>
          <p:nvPr/>
        </p:nvGrpSpPr>
        <p:grpSpPr>
          <a:xfrm flipH="1">
            <a:off x="526862" y="957158"/>
            <a:ext cx="186368" cy="229315"/>
            <a:chOff x="311687" y="1307983"/>
            <a:chExt cx="186368" cy="229315"/>
          </a:xfrm>
        </p:grpSpPr>
        <p:sp>
          <p:nvSpPr>
            <p:cNvPr id="376" name="Google Shape;376;p24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4"/>
          <p:cNvSpPr txBox="1">
            <a:spLocks noGrp="1"/>
          </p:cNvSpPr>
          <p:nvPr>
            <p:ph type="title" idx="2"/>
          </p:nvPr>
        </p:nvSpPr>
        <p:spPr>
          <a:xfrm>
            <a:off x="987156" y="2421744"/>
            <a:ext cx="238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1" name="Google Shape;381;p24"/>
          <p:cNvSpPr txBox="1">
            <a:spLocks noGrp="1"/>
          </p:cNvSpPr>
          <p:nvPr>
            <p:ph type="subTitle" idx="1"/>
          </p:nvPr>
        </p:nvSpPr>
        <p:spPr>
          <a:xfrm>
            <a:off x="987156" y="2883719"/>
            <a:ext cx="23811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4"/>
          <p:cNvSpPr txBox="1">
            <a:spLocks noGrp="1"/>
          </p:cNvSpPr>
          <p:nvPr>
            <p:ph type="title" idx="3"/>
          </p:nvPr>
        </p:nvSpPr>
        <p:spPr>
          <a:xfrm>
            <a:off x="3381450" y="3098750"/>
            <a:ext cx="238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3" name="Google Shape;383;p24"/>
          <p:cNvSpPr txBox="1">
            <a:spLocks noGrp="1"/>
          </p:cNvSpPr>
          <p:nvPr>
            <p:ph type="subTitle" idx="4"/>
          </p:nvPr>
        </p:nvSpPr>
        <p:spPr>
          <a:xfrm>
            <a:off x="3381450" y="3560725"/>
            <a:ext cx="23811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4"/>
          <p:cNvSpPr txBox="1">
            <a:spLocks noGrp="1"/>
          </p:cNvSpPr>
          <p:nvPr>
            <p:ph type="title" idx="5"/>
          </p:nvPr>
        </p:nvSpPr>
        <p:spPr>
          <a:xfrm>
            <a:off x="5775744" y="2412950"/>
            <a:ext cx="238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6"/>
          </p:nvPr>
        </p:nvSpPr>
        <p:spPr>
          <a:xfrm>
            <a:off x="5775744" y="2874925"/>
            <a:ext cx="23811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6" name="Google Shape;386;p24"/>
          <p:cNvGrpSpPr/>
          <p:nvPr/>
        </p:nvGrpSpPr>
        <p:grpSpPr>
          <a:xfrm flipH="1">
            <a:off x="3486812" y="4665858"/>
            <a:ext cx="186368" cy="229315"/>
            <a:chOff x="311687" y="1307983"/>
            <a:chExt cx="186368" cy="229315"/>
          </a:xfrm>
        </p:grpSpPr>
        <p:sp>
          <p:nvSpPr>
            <p:cNvPr id="387" name="Google Shape;387;p24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Rancho"/>
              <a:buNone/>
              <a:defRPr sz="41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61" r:id="rId5"/>
    <p:sldLayoutId id="2147483662" r:id="rId6"/>
    <p:sldLayoutId id="2147483665" r:id="rId7"/>
    <p:sldLayoutId id="2147483668" r:id="rId8"/>
    <p:sldLayoutId id="2147483670" r:id="rId9"/>
    <p:sldLayoutId id="2147483671" r:id="rId10"/>
    <p:sldLayoutId id="2147483672" r:id="rId11"/>
    <p:sldLayoutId id="2147483675" r:id="rId12"/>
    <p:sldLayoutId id="214748367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"/>
          <p:cNvSpPr/>
          <p:nvPr/>
        </p:nvSpPr>
        <p:spPr>
          <a:xfrm>
            <a:off x="3395225" y="2276675"/>
            <a:ext cx="4970414" cy="1407621"/>
          </a:xfrm>
          <a:custGeom>
            <a:avLst/>
            <a:gdLst/>
            <a:ahLst/>
            <a:cxnLst/>
            <a:rect l="l" t="t" r="r" b="b"/>
            <a:pathLst>
              <a:path w="170658" h="28667" extrusionOk="0">
                <a:moveTo>
                  <a:pt x="312" y="11292"/>
                </a:moveTo>
                <a:cubicBezTo>
                  <a:pt x="810" y="8200"/>
                  <a:pt x="1485" y="5002"/>
                  <a:pt x="4364" y="3189"/>
                </a:cubicBezTo>
                <a:cubicBezTo>
                  <a:pt x="7243" y="1377"/>
                  <a:pt x="13497" y="559"/>
                  <a:pt x="17584" y="417"/>
                </a:cubicBezTo>
                <a:cubicBezTo>
                  <a:pt x="21671" y="275"/>
                  <a:pt x="23125" y="1481"/>
                  <a:pt x="28885" y="2336"/>
                </a:cubicBezTo>
                <a:cubicBezTo>
                  <a:pt x="34645" y="3191"/>
                  <a:pt x="42224" y="5938"/>
                  <a:pt x="52142" y="5549"/>
                </a:cubicBezTo>
                <a:cubicBezTo>
                  <a:pt x="62060" y="5161"/>
                  <a:pt x="74851" y="183"/>
                  <a:pt x="88391" y="5"/>
                </a:cubicBezTo>
                <a:cubicBezTo>
                  <a:pt x="101931" y="-173"/>
                  <a:pt x="120980" y="4128"/>
                  <a:pt x="133383" y="4483"/>
                </a:cubicBezTo>
                <a:cubicBezTo>
                  <a:pt x="145786" y="4838"/>
                  <a:pt x="156661" y="573"/>
                  <a:pt x="162809" y="2137"/>
                </a:cubicBezTo>
                <a:cubicBezTo>
                  <a:pt x="168957" y="3701"/>
                  <a:pt x="169241" y="10347"/>
                  <a:pt x="170272" y="13865"/>
                </a:cubicBezTo>
                <a:cubicBezTo>
                  <a:pt x="171303" y="17383"/>
                  <a:pt x="170059" y="20795"/>
                  <a:pt x="168993" y="23247"/>
                </a:cubicBezTo>
                <a:cubicBezTo>
                  <a:pt x="167927" y="25699"/>
                  <a:pt x="168069" y="28009"/>
                  <a:pt x="163875" y="28578"/>
                </a:cubicBezTo>
                <a:cubicBezTo>
                  <a:pt x="159682" y="29147"/>
                  <a:pt x="152150" y="26804"/>
                  <a:pt x="143832" y="26659"/>
                </a:cubicBezTo>
                <a:cubicBezTo>
                  <a:pt x="135514" y="26515"/>
                  <a:pt x="124167" y="28140"/>
                  <a:pt x="113965" y="27711"/>
                </a:cubicBezTo>
                <a:cubicBezTo>
                  <a:pt x="103763" y="27282"/>
                  <a:pt x="93173" y="24190"/>
                  <a:pt x="82620" y="24086"/>
                </a:cubicBezTo>
                <a:cubicBezTo>
                  <a:pt x="72067" y="23982"/>
                  <a:pt x="59285" y="26410"/>
                  <a:pt x="50649" y="27085"/>
                </a:cubicBezTo>
                <a:cubicBezTo>
                  <a:pt x="42013" y="27760"/>
                  <a:pt x="37559" y="28139"/>
                  <a:pt x="30804" y="28137"/>
                </a:cubicBezTo>
                <a:cubicBezTo>
                  <a:pt x="24049" y="28135"/>
                  <a:pt x="15025" y="28137"/>
                  <a:pt x="10121" y="27071"/>
                </a:cubicBezTo>
                <a:cubicBezTo>
                  <a:pt x="5217" y="26005"/>
                  <a:pt x="3013" y="24370"/>
                  <a:pt x="1378" y="21740"/>
                </a:cubicBezTo>
                <a:cubicBezTo>
                  <a:pt x="-257" y="19110"/>
                  <a:pt x="-186" y="14384"/>
                  <a:pt x="312" y="11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41" name="Google Shape;541;p34"/>
          <p:cNvSpPr txBox="1">
            <a:spLocks noGrp="1"/>
          </p:cNvSpPr>
          <p:nvPr>
            <p:ph type="ctrTitle"/>
          </p:nvPr>
        </p:nvSpPr>
        <p:spPr>
          <a:xfrm>
            <a:off x="3211250" y="1160000"/>
            <a:ext cx="4970400" cy="24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/>
              <a:t>Prelazak</a:t>
            </a:r>
            <a:r>
              <a:rPr lang="en-US" sz="6600" dirty="0"/>
              <a:t> u </a:t>
            </a:r>
            <a:r>
              <a:rPr lang="en-US" sz="6600" dirty="0" err="1"/>
              <a:t>roditeljstvo</a:t>
            </a:r>
            <a:r>
              <a:rPr lang="en-US" sz="6600" dirty="0"/>
              <a:t> </a:t>
            </a:r>
            <a:r>
              <a:rPr lang="en-US" sz="6600" dirty="0" err="1"/>
              <a:t>iz</a:t>
            </a:r>
            <a:r>
              <a:rPr lang="en-US" sz="6600" dirty="0"/>
              <a:t> </a:t>
            </a:r>
            <a:r>
              <a:rPr lang="en-US" sz="6600" dirty="0" err="1"/>
              <a:t>perspektive</a:t>
            </a:r>
            <a:r>
              <a:rPr lang="en-US" sz="6600" dirty="0"/>
              <a:t> </a:t>
            </a:r>
            <a:r>
              <a:rPr lang="en-US" sz="6600" dirty="0" err="1"/>
              <a:t>majki</a:t>
            </a:r>
            <a:endParaRPr sz="6600" dirty="0"/>
          </a:p>
        </p:txBody>
      </p:sp>
      <p:sp>
        <p:nvSpPr>
          <p:cNvPr id="542" name="Google Shape;542;p34"/>
          <p:cNvSpPr txBox="1">
            <a:spLocks noGrp="1"/>
          </p:cNvSpPr>
          <p:nvPr>
            <p:ph type="subTitle" idx="1"/>
          </p:nvPr>
        </p:nvSpPr>
        <p:spPr>
          <a:xfrm>
            <a:off x="3790667" y="3507923"/>
            <a:ext cx="5034450" cy="1386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•	</a:t>
            </a:r>
            <a:r>
              <a:rPr lang="en-US" sz="1200" dirty="0" err="1"/>
              <a:t>Poglavlje</a:t>
            </a:r>
            <a:r>
              <a:rPr lang="en-US" sz="1200" dirty="0"/>
              <a:t> 5.3. </a:t>
            </a:r>
            <a:r>
              <a:rPr lang="en-US" sz="1200" dirty="0" err="1"/>
              <a:t>Prelazak</a:t>
            </a:r>
            <a:r>
              <a:rPr lang="en-US" sz="1200" dirty="0"/>
              <a:t> u </a:t>
            </a:r>
            <a:r>
              <a:rPr lang="en-US" sz="1200" dirty="0" err="1"/>
              <a:t>roditeljstvo</a:t>
            </a:r>
            <a:r>
              <a:rPr lang="en-US" sz="1200" dirty="0"/>
              <a:t> </a:t>
            </a:r>
            <a:r>
              <a:rPr lang="en-US" sz="1200" dirty="0" err="1"/>
              <a:t>iz</a:t>
            </a:r>
            <a:r>
              <a:rPr lang="en-US" sz="1200" dirty="0"/>
              <a:t> </a:t>
            </a:r>
            <a:r>
              <a:rPr lang="en-US" sz="1200" dirty="0" err="1"/>
              <a:t>perspektive</a:t>
            </a:r>
            <a:r>
              <a:rPr lang="en-US" sz="1200" dirty="0"/>
              <a:t> </a:t>
            </a:r>
            <a:r>
              <a:rPr lang="en-US" sz="1200" dirty="0" err="1"/>
              <a:t>majki</a:t>
            </a:r>
            <a:r>
              <a:rPr lang="en-US" sz="1200" dirty="0"/>
              <a:t> u </a:t>
            </a:r>
            <a:r>
              <a:rPr lang="en-US" sz="1200" dirty="0" err="1"/>
              <a:t>Tomanović</a:t>
            </a:r>
            <a:r>
              <a:rPr lang="en-US" sz="1200" dirty="0"/>
              <a:t>, S., </a:t>
            </a:r>
            <a:r>
              <a:rPr lang="en-US" sz="1200" dirty="0" err="1"/>
              <a:t>Stanojević</a:t>
            </a:r>
            <a:r>
              <a:rPr lang="en-US" sz="1200" dirty="0"/>
              <a:t>, D </a:t>
            </a:r>
            <a:r>
              <a:rPr lang="en-US" sz="1200" dirty="0" err="1"/>
              <a:t>i</a:t>
            </a:r>
            <a:r>
              <a:rPr lang="en-US" sz="1200" dirty="0"/>
              <a:t> M. </a:t>
            </a:r>
            <a:r>
              <a:rPr lang="en-US" sz="1200" dirty="0" err="1"/>
              <a:t>Ljubičić</a:t>
            </a:r>
            <a:r>
              <a:rPr lang="en-US" sz="1200" dirty="0"/>
              <a:t> (2016) </a:t>
            </a:r>
            <a:r>
              <a:rPr lang="en-US" sz="1200" dirty="0" err="1"/>
              <a:t>Postajanje</a:t>
            </a:r>
            <a:r>
              <a:rPr lang="en-US" sz="1200" dirty="0"/>
              <a:t> </a:t>
            </a:r>
            <a:r>
              <a:rPr lang="en-US" sz="1200" dirty="0" err="1"/>
              <a:t>roditeljem</a:t>
            </a:r>
            <a:r>
              <a:rPr lang="en-US" sz="1200" dirty="0"/>
              <a:t> u </a:t>
            </a:r>
            <a:r>
              <a:rPr lang="en-US" sz="1200" dirty="0" err="1"/>
              <a:t>Srbiji</a:t>
            </a:r>
            <a:r>
              <a:rPr lang="en-US" sz="1200" dirty="0"/>
              <a:t>: </a:t>
            </a:r>
            <a:r>
              <a:rPr lang="en-US" sz="1200" dirty="0" err="1"/>
              <a:t>sociološko</a:t>
            </a:r>
            <a:r>
              <a:rPr lang="en-US" sz="1200" dirty="0"/>
              <a:t> </a:t>
            </a:r>
            <a:r>
              <a:rPr lang="en-US" sz="1200" dirty="0" err="1"/>
              <a:t>istraživanje</a:t>
            </a:r>
            <a:r>
              <a:rPr lang="en-US" sz="1200" dirty="0"/>
              <a:t> </a:t>
            </a:r>
            <a:r>
              <a:rPr lang="en-US" sz="1200" dirty="0" err="1"/>
              <a:t>tranzicije</a:t>
            </a:r>
            <a:r>
              <a:rPr lang="en-US" sz="1200" dirty="0"/>
              <a:t> u </a:t>
            </a:r>
            <a:r>
              <a:rPr lang="en-US" sz="1200" dirty="0" err="1"/>
              <a:t>roditeljstvo</a:t>
            </a:r>
            <a:r>
              <a:rPr lang="en-US" sz="1200" dirty="0"/>
              <a:t>. Beograd: </a:t>
            </a:r>
            <a:r>
              <a:rPr lang="en-US" sz="1200" dirty="0" err="1"/>
              <a:t>Univerzitet</a:t>
            </a:r>
            <a:r>
              <a:rPr lang="en-US" sz="1200" dirty="0"/>
              <a:t> u </a:t>
            </a:r>
            <a:r>
              <a:rPr lang="en-US" sz="1200" dirty="0" err="1"/>
              <a:t>Beogradu</a:t>
            </a:r>
            <a:r>
              <a:rPr lang="en-US" sz="1200" dirty="0"/>
              <a:t>, </a:t>
            </a:r>
            <a:r>
              <a:rPr lang="en-US" sz="1200" dirty="0" err="1"/>
              <a:t>Filozofski</a:t>
            </a:r>
            <a:r>
              <a:rPr lang="en-US" sz="1200" dirty="0"/>
              <a:t> </a:t>
            </a:r>
            <a:r>
              <a:rPr lang="en-US" sz="1200" dirty="0" err="1"/>
              <a:t>fakultet</a:t>
            </a:r>
            <a:r>
              <a:rPr lang="en-US" sz="1200" dirty="0"/>
              <a:t>: 134 - 145. </a:t>
            </a:r>
          </a:p>
        </p:txBody>
      </p:sp>
      <p:sp>
        <p:nvSpPr>
          <p:cNvPr id="543" name="Google Shape;543;p34"/>
          <p:cNvSpPr/>
          <p:nvPr/>
        </p:nvSpPr>
        <p:spPr>
          <a:xfrm>
            <a:off x="2259234" y="2774995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782" y="1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1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90" y="2794"/>
                </a:lnTo>
                <a:cubicBezTo>
                  <a:pt x="2200" y="2464"/>
                  <a:pt x="2486" y="2222"/>
                  <a:pt x="2816" y="2090"/>
                </a:cubicBezTo>
                <a:lnTo>
                  <a:pt x="3586" y="1782"/>
                </a:lnTo>
                <a:lnTo>
                  <a:pt x="2816" y="1474"/>
                </a:lnTo>
                <a:cubicBezTo>
                  <a:pt x="2486" y="1364"/>
                  <a:pt x="2222" y="1100"/>
                  <a:pt x="2090" y="770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4"/>
          <p:cNvSpPr/>
          <p:nvPr/>
        </p:nvSpPr>
        <p:spPr>
          <a:xfrm>
            <a:off x="4061299" y="1633428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4"/>
          <p:cNvSpPr/>
          <p:nvPr/>
        </p:nvSpPr>
        <p:spPr>
          <a:xfrm>
            <a:off x="5671135" y="558313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4"/>
          <p:cNvSpPr/>
          <p:nvPr/>
        </p:nvSpPr>
        <p:spPr>
          <a:xfrm>
            <a:off x="5104798" y="857736"/>
            <a:ext cx="191931" cy="193061"/>
          </a:xfrm>
          <a:custGeom>
            <a:avLst/>
            <a:gdLst/>
            <a:ahLst/>
            <a:cxnLst/>
            <a:rect l="l" t="t" r="r" b="b"/>
            <a:pathLst>
              <a:path w="3565" h="3586" extrusionOk="0">
                <a:moveTo>
                  <a:pt x="1783" y="1"/>
                </a:moveTo>
                <a:lnTo>
                  <a:pt x="1475" y="771"/>
                </a:lnTo>
                <a:cubicBezTo>
                  <a:pt x="1365" y="1101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75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64" y="2244"/>
                  <a:pt x="2794" y="2090"/>
                </a:cubicBezTo>
                <a:lnTo>
                  <a:pt x="3564" y="1804"/>
                </a:lnTo>
                <a:lnTo>
                  <a:pt x="2794" y="1496"/>
                </a:lnTo>
                <a:cubicBezTo>
                  <a:pt x="2464" y="1386"/>
                  <a:pt x="2222" y="1101"/>
                  <a:pt x="2090" y="771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4"/>
          <p:cNvSpPr/>
          <p:nvPr/>
        </p:nvSpPr>
        <p:spPr>
          <a:xfrm>
            <a:off x="2246030" y="85832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4"/>
          <p:cNvGrpSpPr/>
          <p:nvPr/>
        </p:nvGrpSpPr>
        <p:grpSpPr>
          <a:xfrm>
            <a:off x="245567" y="1219071"/>
            <a:ext cx="3191797" cy="3079845"/>
            <a:chOff x="3462500" y="1651675"/>
            <a:chExt cx="2608317" cy="2516830"/>
          </a:xfrm>
        </p:grpSpPr>
        <p:sp>
          <p:nvSpPr>
            <p:cNvPr id="549" name="Google Shape;549;p34"/>
            <p:cNvSpPr/>
            <p:nvPr/>
          </p:nvSpPr>
          <p:spPr>
            <a:xfrm>
              <a:off x="3462500" y="1728237"/>
              <a:ext cx="2608317" cy="2440268"/>
            </a:xfrm>
            <a:custGeom>
              <a:avLst/>
              <a:gdLst/>
              <a:ahLst/>
              <a:cxnLst/>
              <a:rect l="l" t="t" r="r" b="b"/>
              <a:pathLst>
                <a:path w="44220" h="41371" extrusionOk="0">
                  <a:moveTo>
                    <a:pt x="17293" y="1"/>
                  </a:moveTo>
                  <a:cubicBezTo>
                    <a:pt x="16149" y="1"/>
                    <a:pt x="14966" y="117"/>
                    <a:pt x="13726" y="389"/>
                  </a:cubicBezTo>
                  <a:cubicBezTo>
                    <a:pt x="13086" y="505"/>
                    <a:pt x="12330" y="718"/>
                    <a:pt x="11690" y="1261"/>
                  </a:cubicBezTo>
                  <a:cubicBezTo>
                    <a:pt x="10721" y="2095"/>
                    <a:pt x="10430" y="3316"/>
                    <a:pt x="10275" y="4421"/>
                  </a:cubicBezTo>
                  <a:cubicBezTo>
                    <a:pt x="10139" y="5255"/>
                    <a:pt x="10081" y="6204"/>
                    <a:pt x="10023" y="7135"/>
                  </a:cubicBezTo>
                  <a:cubicBezTo>
                    <a:pt x="10003" y="7135"/>
                    <a:pt x="10003" y="7154"/>
                    <a:pt x="9984" y="7154"/>
                  </a:cubicBezTo>
                  <a:cubicBezTo>
                    <a:pt x="8763" y="8104"/>
                    <a:pt x="8491" y="9868"/>
                    <a:pt x="9344" y="11167"/>
                  </a:cubicBezTo>
                  <a:cubicBezTo>
                    <a:pt x="9713" y="11729"/>
                    <a:pt x="10275" y="12195"/>
                    <a:pt x="10895" y="12466"/>
                  </a:cubicBezTo>
                  <a:lnTo>
                    <a:pt x="11380" y="12582"/>
                  </a:lnTo>
                  <a:cubicBezTo>
                    <a:pt x="11302" y="13183"/>
                    <a:pt x="11186" y="13552"/>
                    <a:pt x="11108" y="13668"/>
                  </a:cubicBezTo>
                  <a:cubicBezTo>
                    <a:pt x="10992" y="13843"/>
                    <a:pt x="10876" y="13978"/>
                    <a:pt x="10701" y="14114"/>
                  </a:cubicBezTo>
                  <a:cubicBezTo>
                    <a:pt x="10391" y="14366"/>
                    <a:pt x="9926" y="14618"/>
                    <a:pt x="9306" y="14986"/>
                  </a:cubicBezTo>
                  <a:cubicBezTo>
                    <a:pt x="9131" y="15064"/>
                    <a:pt x="8937" y="15161"/>
                    <a:pt x="8743" y="15297"/>
                  </a:cubicBezTo>
                  <a:cubicBezTo>
                    <a:pt x="8549" y="15413"/>
                    <a:pt x="8297" y="15529"/>
                    <a:pt x="8045" y="15684"/>
                  </a:cubicBezTo>
                  <a:cubicBezTo>
                    <a:pt x="6243" y="16615"/>
                    <a:pt x="3238" y="18224"/>
                    <a:pt x="2055" y="21035"/>
                  </a:cubicBezTo>
                  <a:cubicBezTo>
                    <a:pt x="737" y="24117"/>
                    <a:pt x="0" y="31600"/>
                    <a:pt x="601" y="35322"/>
                  </a:cubicBezTo>
                  <a:cubicBezTo>
                    <a:pt x="970" y="37552"/>
                    <a:pt x="1784" y="39548"/>
                    <a:pt x="2908" y="40905"/>
                  </a:cubicBezTo>
                  <a:cubicBezTo>
                    <a:pt x="3141" y="41177"/>
                    <a:pt x="3490" y="41351"/>
                    <a:pt x="3839" y="41351"/>
                  </a:cubicBezTo>
                  <a:lnTo>
                    <a:pt x="3839" y="41371"/>
                  </a:lnTo>
                  <a:lnTo>
                    <a:pt x="42998" y="41371"/>
                  </a:lnTo>
                  <a:cubicBezTo>
                    <a:pt x="43347" y="41371"/>
                    <a:pt x="43658" y="41254"/>
                    <a:pt x="43871" y="41002"/>
                  </a:cubicBezTo>
                  <a:cubicBezTo>
                    <a:pt x="44103" y="40770"/>
                    <a:pt x="44220" y="40440"/>
                    <a:pt x="44220" y="40130"/>
                  </a:cubicBezTo>
                  <a:cubicBezTo>
                    <a:pt x="44123" y="34896"/>
                    <a:pt x="43813" y="28111"/>
                    <a:pt x="42882" y="25474"/>
                  </a:cubicBezTo>
                  <a:cubicBezTo>
                    <a:pt x="41738" y="22256"/>
                    <a:pt x="38927" y="20511"/>
                    <a:pt x="37706" y="19872"/>
                  </a:cubicBezTo>
                  <a:cubicBezTo>
                    <a:pt x="37183" y="17429"/>
                    <a:pt x="36543" y="16964"/>
                    <a:pt x="36310" y="16828"/>
                  </a:cubicBezTo>
                  <a:cubicBezTo>
                    <a:pt x="36155" y="16692"/>
                    <a:pt x="35961" y="16595"/>
                    <a:pt x="35767" y="16557"/>
                  </a:cubicBezTo>
                  <a:cubicBezTo>
                    <a:pt x="35787" y="16537"/>
                    <a:pt x="35787" y="16537"/>
                    <a:pt x="35787" y="16498"/>
                  </a:cubicBezTo>
                  <a:cubicBezTo>
                    <a:pt x="36271" y="16246"/>
                    <a:pt x="36679" y="15859"/>
                    <a:pt x="36969" y="15393"/>
                  </a:cubicBezTo>
                  <a:cubicBezTo>
                    <a:pt x="37667" y="14250"/>
                    <a:pt x="37512" y="12757"/>
                    <a:pt x="36601" y="11826"/>
                  </a:cubicBezTo>
                  <a:cubicBezTo>
                    <a:pt x="37066" y="11633"/>
                    <a:pt x="37512" y="11342"/>
                    <a:pt x="37861" y="10935"/>
                  </a:cubicBezTo>
                  <a:cubicBezTo>
                    <a:pt x="38811" y="9907"/>
                    <a:pt x="39276" y="8414"/>
                    <a:pt x="39082" y="6961"/>
                  </a:cubicBezTo>
                  <a:cubicBezTo>
                    <a:pt x="38908" y="5642"/>
                    <a:pt x="38229" y="4421"/>
                    <a:pt x="37183" y="3452"/>
                  </a:cubicBezTo>
                  <a:cubicBezTo>
                    <a:pt x="36116" y="2444"/>
                    <a:pt x="34740" y="1901"/>
                    <a:pt x="33383" y="1901"/>
                  </a:cubicBezTo>
                  <a:cubicBezTo>
                    <a:pt x="32995" y="1901"/>
                    <a:pt x="32608" y="1940"/>
                    <a:pt x="32239" y="2036"/>
                  </a:cubicBezTo>
                  <a:cubicBezTo>
                    <a:pt x="30766" y="2405"/>
                    <a:pt x="29603" y="3568"/>
                    <a:pt x="29176" y="4925"/>
                  </a:cubicBezTo>
                  <a:cubicBezTo>
                    <a:pt x="28905" y="4925"/>
                    <a:pt x="28633" y="4944"/>
                    <a:pt x="28362" y="5003"/>
                  </a:cubicBezTo>
                  <a:cubicBezTo>
                    <a:pt x="27528" y="5119"/>
                    <a:pt x="26714" y="5390"/>
                    <a:pt x="25978" y="5778"/>
                  </a:cubicBezTo>
                  <a:cubicBezTo>
                    <a:pt x="25822" y="5119"/>
                    <a:pt x="25493" y="4537"/>
                    <a:pt x="25008" y="4150"/>
                  </a:cubicBezTo>
                  <a:cubicBezTo>
                    <a:pt x="24834" y="3994"/>
                    <a:pt x="24640" y="3878"/>
                    <a:pt x="24485" y="3801"/>
                  </a:cubicBezTo>
                  <a:cubicBezTo>
                    <a:pt x="24524" y="2928"/>
                    <a:pt x="24039" y="2036"/>
                    <a:pt x="23225" y="1455"/>
                  </a:cubicBezTo>
                  <a:cubicBezTo>
                    <a:pt x="22992" y="1280"/>
                    <a:pt x="22721" y="1164"/>
                    <a:pt x="22449" y="1087"/>
                  </a:cubicBezTo>
                  <a:cubicBezTo>
                    <a:pt x="20976" y="369"/>
                    <a:pt x="19231" y="1"/>
                    <a:pt x="1729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4812945" y="2226241"/>
              <a:ext cx="158965" cy="357036"/>
            </a:xfrm>
            <a:custGeom>
              <a:avLst/>
              <a:gdLst/>
              <a:ahLst/>
              <a:cxnLst/>
              <a:rect l="l" t="t" r="r" b="b"/>
              <a:pathLst>
                <a:path w="2695" h="6053" extrusionOk="0">
                  <a:moveTo>
                    <a:pt x="1607" y="0"/>
                  </a:moveTo>
                  <a:cubicBezTo>
                    <a:pt x="1262" y="0"/>
                    <a:pt x="649" y="857"/>
                    <a:pt x="485" y="1076"/>
                  </a:cubicBezTo>
                  <a:cubicBezTo>
                    <a:pt x="175" y="1542"/>
                    <a:pt x="0" y="2143"/>
                    <a:pt x="136" y="2686"/>
                  </a:cubicBezTo>
                  <a:cubicBezTo>
                    <a:pt x="233" y="2996"/>
                    <a:pt x="407" y="3267"/>
                    <a:pt x="407" y="3577"/>
                  </a:cubicBezTo>
                  <a:cubicBezTo>
                    <a:pt x="407" y="3829"/>
                    <a:pt x="291" y="4043"/>
                    <a:pt x="213" y="4275"/>
                  </a:cubicBezTo>
                  <a:cubicBezTo>
                    <a:pt x="39" y="4837"/>
                    <a:pt x="233" y="5516"/>
                    <a:pt x="717" y="5826"/>
                  </a:cubicBezTo>
                  <a:cubicBezTo>
                    <a:pt x="987" y="5995"/>
                    <a:pt x="1296" y="6052"/>
                    <a:pt x="1606" y="6052"/>
                  </a:cubicBezTo>
                  <a:cubicBezTo>
                    <a:pt x="1831" y="6052"/>
                    <a:pt x="2056" y="6022"/>
                    <a:pt x="2268" y="5981"/>
                  </a:cubicBezTo>
                  <a:cubicBezTo>
                    <a:pt x="2346" y="5981"/>
                    <a:pt x="2404" y="5962"/>
                    <a:pt x="2443" y="5904"/>
                  </a:cubicBezTo>
                  <a:cubicBezTo>
                    <a:pt x="2501" y="5865"/>
                    <a:pt x="2501" y="5807"/>
                    <a:pt x="2501" y="5768"/>
                  </a:cubicBezTo>
                  <a:cubicBezTo>
                    <a:pt x="2695" y="4430"/>
                    <a:pt x="2501" y="3054"/>
                    <a:pt x="2210" y="1736"/>
                  </a:cubicBezTo>
                  <a:cubicBezTo>
                    <a:pt x="2133" y="1425"/>
                    <a:pt x="2016" y="107"/>
                    <a:pt x="1667" y="10"/>
                  </a:cubicBezTo>
                  <a:cubicBezTo>
                    <a:pt x="1648" y="4"/>
                    <a:pt x="1628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4826629" y="2761759"/>
              <a:ext cx="1166428" cy="1326691"/>
            </a:xfrm>
            <a:custGeom>
              <a:avLst/>
              <a:gdLst/>
              <a:ahLst/>
              <a:cxnLst/>
              <a:rect l="l" t="t" r="r" b="b"/>
              <a:pathLst>
                <a:path w="19775" h="22492" extrusionOk="0">
                  <a:moveTo>
                    <a:pt x="11927" y="0"/>
                  </a:moveTo>
                  <a:cubicBezTo>
                    <a:pt x="11506" y="0"/>
                    <a:pt x="11065" y="203"/>
                    <a:pt x="11051" y="217"/>
                  </a:cubicBezTo>
                  <a:lnTo>
                    <a:pt x="11109" y="915"/>
                  </a:lnTo>
                  <a:cubicBezTo>
                    <a:pt x="11109" y="915"/>
                    <a:pt x="10178" y="1361"/>
                    <a:pt x="8724" y="1768"/>
                  </a:cubicBezTo>
                  <a:cubicBezTo>
                    <a:pt x="8002" y="1949"/>
                    <a:pt x="7397" y="1989"/>
                    <a:pt x="6972" y="1989"/>
                  </a:cubicBezTo>
                  <a:cubicBezTo>
                    <a:pt x="6849" y="1989"/>
                    <a:pt x="6741" y="1986"/>
                    <a:pt x="6650" y="1981"/>
                  </a:cubicBezTo>
                  <a:cubicBezTo>
                    <a:pt x="6418" y="1962"/>
                    <a:pt x="6301" y="1943"/>
                    <a:pt x="6301" y="1943"/>
                  </a:cubicBezTo>
                  <a:lnTo>
                    <a:pt x="6262" y="1729"/>
                  </a:lnTo>
                  <a:lnTo>
                    <a:pt x="6185" y="1380"/>
                  </a:lnTo>
                  <a:cubicBezTo>
                    <a:pt x="6185" y="1380"/>
                    <a:pt x="6178" y="1380"/>
                    <a:pt x="6164" y="1380"/>
                  </a:cubicBezTo>
                  <a:cubicBezTo>
                    <a:pt x="6025" y="1380"/>
                    <a:pt x="5218" y="1396"/>
                    <a:pt x="5041" y="1768"/>
                  </a:cubicBezTo>
                  <a:cubicBezTo>
                    <a:pt x="4905" y="2078"/>
                    <a:pt x="5332" y="4695"/>
                    <a:pt x="5332" y="4695"/>
                  </a:cubicBezTo>
                  <a:lnTo>
                    <a:pt x="3781" y="5141"/>
                  </a:lnTo>
                  <a:cubicBezTo>
                    <a:pt x="3296" y="5258"/>
                    <a:pt x="2812" y="5374"/>
                    <a:pt x="2502" y="5471"/>
                  </a:cubicBezTo>
                  <a:cubicBezTo>
                    <a:pt x="2366" y="5529"/>
                    <a:pt x="2269" y="5548"/>
                    <a:pt x="2191" y="5568"/>
                  </a:cubicBezTo>
                  <a:cubicBezTo>
                    <a:pt x="2133" y="5606"/>
                    <a:pt x="2075" y="5897"/>
                    <a:pt x="1978" y="6382"/>
                  </a:cubicBezTo>
                  <a:cubicBezTo>
                    <a:pt x="1939" y="6440"/>
                    <a:pt x="1939" y="6518"/>
                    <a:pt x="1920" y="6595"/>
                  </a:cubicBezTo>
                  <a:cubicBezTo>
                    <a:pt x="1842" y="7022"/>
                    <a:pt x="1745" y="7603"/>
                    <a:pt x="1649" y="8282"/>
                  </a:cubicBezTo>
                  <a:cubicBezTo>
                    <a:pt x="1532" y="9232"/>
                    <a:pt x="1358" y="10395"/>
                    <a:pt x="1222" y="11636"/>
                  </a:cubicBezTo>
                  <a:cubicBezTo>
                    <a:pt x="1222" y="11732"/>
                    <a:pt x="1203" y="11810"/>
                    <a:pt x="1203" y="11868"/>
                  </a:cubicBezTo>
                  <a:cubicBezTo>
                    <a:pt x="1125" y="12489"/>
                    <a:pt x="1048" y="13089"/>
                    <a:pt x="970" y="13710"/>
                  </a:cubicBezTo>
                  <a:cubicBezTo>
                    <a:pt x="951" y="13768"/>
                    <a:pt x="951" y="13807"/>
                    <a:pt x="951" y="13865"/>
                  </a:cubicBezTo>
                  <a:cubicBezTo>
                    <a:pt x="912" y="14350"/>
                    <a:pt x="834" y="14834"/>
                    <a:pt x="776" y="15338"/>
                  </a:cubicBezTo>
                  <a:cubicBezTo>
                    <a:pt x="757" y="15629"/>
                    <a:pt x="718" y="15900"/>
                    <a:pt x="679" y="16191"/>
                  </a:cubicBezTo>
                  <a:lnTo>
                    <a:pt x="679" y="16230"/>
                  </a:lnTo>
                  <a:cubicBezTo>
                    <a:pt x="679" y="16404"/>
                    <a:pt x="660" y="16579"/>
                    <a:pt x="640" y="16753"/>
                  </a:cubicBezTo>
                  <a:cubicBezTo>
                    <a:pt x="466" y="18324"/>
                    <a:pt x="292" y="19855"/>
                    <a:pt x="156" y="21135"/>
                  </a:cubicBezTo>
                  <a:cubicBezTo>
                    <a:pt x="98" y="21619"/>
                    <a:pt x="59" y="22085"/>
                    <a:pt x="1" y="22492"/>
                  </a:cubicBezTo>
                  <a:lnTo>
                    <a:pt x="19775" y="22492"/>
                  </a:lnTo>
                  <a:cubicBezTo>
                    <a:pt x="19716" y="18537"/>
                    <a:pt x="19464" y="10879"/>
                    <a:pt x="18476" y="8185"/>
                  </a:cubicBezTo>
                  <a:cubicBezTo>
                    <a:pt x="17177" y="4521"/>
                    <a:pt x="13396" y="3028"/>
                    <a:pt x="13396" y="3028"/>
                  </a:cubicBezTo>
                  <a:lnTo>
                    <a:pt x="13261" y="2447"/>
                  </a:lnTo>
                  <a:cubicBezTo>
                    <a:pt x="13261" y="2447"/>
                    <a:pt x="12854" y="430"/>
                    <a:pt x="12388" y="120"/>
                  </a:cubicBezTo>
                  <a:cubicBezTo>
                    <a:pt x="12256" y="32"/>
                    <a:pt x="12093" y="0"/>
                    <a:pt x="11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5232559" y="1900825"/>
              <a:ext cx="467751" cy="462501"/>
            </a:xfrm>
            <a:custGeom>
              <a:avLst/>
              <a:gdLst/>
              <a:ahLst/>
              <a:cxnLst/>
              <a:rect l="l" t="t" r="r" b="b"/>
              <a:pathLst>
                <a:path w="7930" h="7841" extrusionOk="0">
                  <a:moveTo>
                    <a:pt x="3284" y="0"/>
                  </a:moveTo>
                  <a:cubicBezTo>
                    <a:pt x="3007" y="0"/>
                    <a:pt x="2731" y="32"/>
                    <a:pt x="2463" y="99"/>
                  </a:cubicBezTo>
                  <a:cubicBezTo>
                    <a:pt x="1125" y="448"/>
                    <a:pt x="1" y="1747"/>
                    <a:pt x="136" y="3143"/>
                  </a:cubicBezTo>
                  <a:lnTo>
                    <a:pt x="78" y="3957"/>
                  </a:lnTo>
                  <a:cubicBezTo>
                    <a:pt x="757" y="5236"/>
                    <a:pt x="1513" y="6593"/>
                    <a:pt x="2773" y="7291"/>
                  </a:cubicBezTo>
                  <a:cubicBezTo>
                    <a:pt x="3355" y="7621"/>
                    <a:pt x="3994" y="7776"/>
                    <a:pt x="4653" y="7834"/>
                  </a:cubicBezTo>
                  <a:cubicBezTo>
                    <a:pt x="4746" y="7838"/>
                    <a:pt x="4837" y="7841"/>
                    <a:pt x="4928" y="7841"/>
                  </a:cubicBezTo>
                  <a:cubicBezTo>
                    <a:pt x="5274" y="7841"/>
                    <a:pt x="5606" y="7806"/>
                    <a:pt x="5914" y="7698"/>
                  </a:cubicBezTo>
                  <a:cubicBezTo>
                    <a:pt x="6282" y="7543"/>
                    <a:pt x="6631" y="7311"/>
                    <a:pt x="6883" y="7020"/>
                  </a:cubicBezTo>
                  <a:cubicBezTo>
                    <a:pt x="7620" y="6245"/>
                    <a:pt x="7930" y="5101"/>
                    <a:pt x="7794" y="4035"/>
                  </a:cubicBezTo>
                  <a:cubicBezTo>
                    <a:pt x="7639" y="2968"/>
                    <a:pt x="7077" y="1980"/>
                    <a:pt x="6282" y="1243"/>
                  </a:cubicBezTo>
                  <a:cubicBezTo>
                    <a:pt x="5479" y="486"/>
                    <a:pt x="4369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4889507" y="2079075"/>
              <a:ext cx="656444" cy="665823"/>
            </a:xfrm>
            <a:custGeom>
              <a:avLst/>
              <a:gdLst/>
              <a:ahLst/>
              <a:cxnLst/>
              <a:rect l="l" t="t" r="r" b="b"/>
              <a:pathLst>
                <a:path w="11129" h="11288" extrusionOk="0">
                  <a:moveTo>
                    <a:pt x="5179" y="1"/>
                  </a:moveTo>
                  <a:cubicBezTo>
                    <a:pt x="4875" y="1"/>
                    <a:pt x="4569" y="21"/>
                    <a:pt x="4266" y="63"/>
                  </a:cubicBezTo>
                  <a:cubicBezTo>
                    <a:pt x="2599" y="315"/>
                    <a:pt x="1028" y="1245"/>
                    <a:pt x="1" y="2641"/>
                  </a:cubicBezTo>
                  <a:cubicBezTo>
                    <a:pt x="389" y="2699"/>
                    <a:pt x="621" y="2990"/>
                    <a:pt x="932" y="3223"/>
                  </a:cubicBezTo>
                  <a:cubicBezTo>
                    <a:pt x="2172" y="4056"/>
                    <a:pt x="3529" y="4676"/>
                    <a:pt x="4828" y="5374"/>
                  </a:cubicBezTo>
                  <a:cubicBezTo>
                    <a:pt x="6146" y="6072"/>
                    <a:pt x="7426" y="6906"/>
                    <a:pt x="8318" y="8088"/>
                  </a:cubicBezTo>
                  <a:cubicBezTo>
                    <a:pt x="8996" y="8980"/>
                    <a:pt x="9694" y="9949"/>
                    <a:pt x="9888" y="11287"/>
                  </a:cubicBezTo>
                  <a:cubicBezTo>
                    <a:pt x="10508" y="9872"/>
                    <a:pt x="11012" y="7778"/>
                    <a:pt x="11090" y="6247"/>
                  </a:cubicBezTo>
                  <a:cubicBezTo>
                    <a:pt x="11129" y="5452"/>
                    <a:pt x="11012" y="4909"/>
                    <a:pt x="10915" y="4328"/>
                  </a:cubicBezTo>
                  <a:cubicBezTo>
                    <a:pt x="10799" y="3610"/>
                    <a:pt x="10450" y="3048"/>
                    <a:pt x="10120" y="2389"/>
                  </a:cubicBezTo>
                  <a:cubicBezTo>
                    <a:pt x="9868" y="1924"/>
                    <a:pt x="9500" y="1575"/>
                    <a:pt x="9093" y="1284"/>
                  </a:cubicBezTo>
                  <a:cubicBezTo>
                    <a:pt x="7977" y="439"/>
                    <a:pt x="6587" y="1"/>
                    <a:pt x="517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177704" y="2625859"/>
              <a:ext cx="315629" cy="284839"/>
            </a:xfrm>
            <a:custGeom>
              <a:avLst/>
              <a:gdLst/>
              <a:ahLst/>
              <a:cxnLst/>
              <a:rect l="l" t="t" r="r" b="b"/>
              <a:pathLst>
                <a:path w="5351" h="4829" extrusionOk="0">
                  <a:moveTo>
                    <a:pt x="4750" y="1"/>
                  </a:moveTo>
                  <a:lnTo>
                    <a:pt x="0" y="2482"/>
                  </a:lnTo>
                  <a:lnTo>
                    <a:pt x="194" y="3374"/>
                  </a:lnTo>
                  <a:lnTo>
                    <a:pt x="427" y="4440"/>
                  </a:lnTo>
                  <a:lnTo>
                    <a:pt x="504" y="4828"/>
                  </a:lnTo>
                  <a:lnTo>
                    <a:pt x="5351" y="3859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5190267" y="2774559"/>
              <a:ext cx="181851" cy="113251"/>
            </a:xfrm>
            <a:custGeom>
              <a:avLst/>
              <a:gdLst/>
              <a:ahLst/>
              <a:cxnLst/>
              <a:rect l="l" t="t" r="r" b="b"/>
              <a:pathLst>
                <a:path w="3083" h="1920" extrusionOk="0">
                  <a:moveTo>
                    <a:pt x="3083" y="0"/>
                  </a:moveTo>
                  <a:lnTo>
                    <a:pt x="1" y="873"/>
                  </a:lnTo>
                  <a:lnTo>
                    <a:pt x="214" y="1919"/>
                  </a:lnTo>
                  <a:cubicBezTo>
                    <a:pt x="1144" y="1609"/>
                    <a:pt x="3083" y="0"/>
                    <a:pt x="3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5587055" y="3357736"/>
              <a:ext cx="60637" cy="730706"/>
            </a:xfrm>
            <a:custGeom>
              <a:avLst/>
              <a:gdLst/>
              <a:ahLst/>
              <a:cxnLst/>
              <a:rect l="l" t="t" r="r" b="b"/>
              <a:pathLst>
                <a:path w="1028" h="12388" fill="none" extrusionOk="0">
                  <a:moveTo>
                    <a:pt x="1028" y="1238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175403" y="2838557"/>
              <a:ext cx="341936" cy="72139"/>
            </a:xfrm>
            <a:custGeom>
              <a:avLst/>
              <a:gdLst/>
              <a:ahLst/>
              <a:cxnLst/>
              <a:rect l="l" t="t" r="r" b="b"/>
              <a:pathLst>
                <a:path w="5797" h="1223" fill="none" extrusionOk="0">
                  <a:moveTo>
                    <a:pt x="0" y="1222"/>
                  </a:moveTo>
                  <a:cubicBezTo>
                    <a:pt x="0" y="1222"/>
                    <a:pt x="3761" y="776"/>
                    <a:pt x="5797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4859778" y="2121603"/>
              <a:ext cx="747930" cy="714131"/>
            </a:xfrm>
            <a:custGeom>
              <a:avLst/>
              <a:gdLst/>
              <a:ahLst/>
              <a:cxnLst/>
              <a:rect l="l" t="t" r="r" b="b"/>
              <a:pathLst>
                <a:path w="12680" h="12107" extrusionOk="0">
                  <a:moveTo>
                    <a:pt x="5179" y="1"/>
                  </a:moveTo>
                  <a:cubicBezTo>
                    <a:pt x="5165" y="1"/>
                    <a:pt x="5152" y="1"/>
                    <a:pt x="5138" y="1"/>
                  </a:cubicBezTo>
                  <a:cubicBezTo>
                    <a:pt x="4770" y="1"/>
                    <a:pt x="4440" y="20"/>
                    <a:pt x="4091" y="78"/>
                  </a:cubicBezTo>
                  <a:cubicBezTo>
                    <a:pt x="3994" y="98"/>
                    <a:pt x="3898" y="98"/>
                    <a:pt x="3801" y="117"/>
                  </a:cubicBezTo>
                  <a:cubicBezTo>
                    <a:pt x="3762" y="117"/>
                    <a:pt x="3704" y="136"/>
                    <a:pt x="3665" y="136"/>
                  </a:cubicBezTo>
                  <a:cubicBezTo>
                    <a:pt x="3626" y="136"/>
                    <a:pt x="3607" y="136"/>
                    <a:pt x="3607" y="175"/>
                  </a:cubicBezTo>
                  <a:lnTo>
                    <a:pt x="3568" y="175"/>
                  </a:lnTo>
                  <a:cubicBezTo>
                    <a:pt x="3510" y="195"/>
                    <a:pt x="3471" y="195"/>
                    <a:pt x="3394" y="214"/>
                  </a:cubicBezTo>
                  <a:cubicBezTo>
                    <a:pt x="2056" y="563"/>
                    <a:pt x="990" y="1435"/>
                    <a:pt x="427" y="2715"/>
                  </a:cubicBezTo>
                  <a:cubicBezTo>
                    <a:pt x="98" y="3510"/>
                    <a:pt x="1" y="4382"/>
                    <a:pt x="20" y="5274"/>
                  </a:cubicBezTo>
                  <a:cubicBezTo>
                    <a:pt x="20" y="6185"/>
                    <a:pt x="195" y="7077"/>
                    <a:pt x="389" y="7891"/>
                  </a:cubicBezTo>
                  <a:cubicBezTo>
                    <a:pt x="602" y="8957"/>
                    <a:pt x="776" y="10663"/>
                    <a:pt x="2114" y="11652"/>
                  </a:cubicBezTo>
                  <a:cubicBezTo>
                    <a:pt x="2553" y="11979"/>
                    <a:pt x="3180" y="12106"/>
                    <a:pt x="3890" y="12106"/>
                  </a:cubicBezTo>
                  <a:cubicBezTo>
                    <a:pt x="6374" y="12106"/>
                    <a:pt x="9868" y="10547"/>
                    <a:pt x="9868" y="10547"/>
                  </a:cubicBezTo>
                  <a:cubicBezTo>
                    <a:pt x="9868" y="10547"/>
                    <a:pt x="9772" y="9597"/>
                    <a:pt x="9849" y="8899"/>
                  </a:cubicBezTo>
                  <a:lnTo>
                    <a:pt x="9849" y="8899"/>
                  </a:lnTo>
                  <a:cubicBezTo>
                    <a:pt x="9853" y="8926"/>
                    <a:pt x="9906" y="8937"/>
                    <a:pt x="9989" y="8937"/>
                  </a:cubicBezTo>
                  <a:cubicBezTo>
                    <a:pt x="10328" y="8937"/>
                    <a:pt x="11171" y="8756"/>
                    <a:pt x="11264" y="8724"/>
                  </a:cubicBezTo>
                  <a:cubicBezTo>
                    <a:pt x="11652" y="8550"/>
                    <a:pt x="11982" y="8279"/>
                    <a:pt x="12214" y="7930"/>
                  </a:cubicBezTo>
                  <a:cubicBezTo>
                    <a:pt x="12679" y="7193"/>
                    <a:pt x="12524" y="6204"/>
                    <a:pt x="11846" y="5661"/>
                  </a:cubicBezTo>
                  <a:cubicBezTo>
                    <a:pt x="11600" y="5477"/>
                    <a:pt x="11256" y="5341"/>
                    <a:pt x="10932" y="5341"/>
                  </a:cubicBezTo>
                  <a:cubicBezTo>
                    <a:pt x="10847" y="5341"/>
                    <a:pt x="10763" y="5351"/>
                    <a:pt x="10683" y="5371"/>
                  </a:cubicBezTo>
                  <a:cubicBezTo>
                    <a:pt x="10547" y="5429"/>
                    <a:pt x="10198" y="5545"/>
                    <a:pt x="10082" y="5720"/>
                  </a:cubicBezTo>
                  <a:cubicBezTo>
                    <a:pt x="10062" y="5758"/>
                    <a:pt x="10043" y="5817"/>
                    <a:pt x="10043" y="5855"/>
                  </a:cubicBezTo>
                  <a:cubicBezTo>
                    <a:pt x="10043" y="5022"/>
                    <a:pt x="9985" y="4208"/>
                    <a:pt x="9868" y="3665"/>
                  </a:cubicBezTo>
                  <a:cubicBezTo>
                    <a:pt x="9444" y="1794"/>
                    <a:pt x="7697" y="1"/>
                    <a:pt x="5179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4976449" y="2510368"/>
              <a:ext cx="30908" cy="105288"/>
            </a:xfrm>
            <a:custGeom>
              <a:avLst/>
              <a:gdLst/>
              <a:ahLst/>
              <a:cxnLst/>
              <a:rect l="l" t="t" r="r" b="b"/>
              <a:pathLst>
                <a:path w="524" h="1785" fill="none" extrusionOk="0">
                  <a:moveTo>
                    <a:pt x="175" y="1"/>
                  </a:moveTo>
                  <a:cubicBezTo>
                    <a:pt x="136" y="583"/>
                    <a:pt x="58" y="1145"/>
                    <a:pt x="0" y="1726"/>
                  </a:cubicBezTo>
                  <a:cubicBezTo>
                    <a:pt x="0" y="1746"/>
                    <a:pt x="0" y="1784"/>
                    <a:pt x="39" y="1784"/>
                  </a:cubicBezTo>
                  <a:lnTo>
                    <a:pt x="58" y="1784"/>
                  </a:lnTo>
                  <a:cubicBezTo>
                    <a:pt x="233" y="1688"/>
                    <a:pt x="388" y="1571"/>
                    <a:pt x="524" y="139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4871221" y="2398475"/>
              <a:ext cx="76857" cy="37043"/>
            </a:xfrm>
            <a:custGeom>
              <a:avLst/>
              <a:gdLst/>
              <a:ahLst/>
              <a:cxnLst/>
              <a:rect l="l" t="t" r="r" b="b"/>
              <a:pathLst>
                <a:path w="1303" h="628" extrusionOk="0">
                  <a:moveTo>
                    <a:pt x="680" y="0"/>
                  </a:moveTo>
                  <a:cubicBezTo>
                    <a:pt x="642" y="0"/>
                    <a:pt x="606" y="16"/>
                    <a:pt x="563" y="37"/>
                  </a:cubicBezTo>
                  <a:cubicBezTo>
                    <a:pt x="311" y="95"/>
                    <a:pt x="20" y="250"/>
                    <a:pt x="1" y="483"/>
                  </a:cubicBezTo>
                  <a:cubicBezTo>
                    <a:pt x="1" y="541"/>
                    <a:pt x="1" y="580"/>
                    <a:pt x="59" y="619"/>
                  </a:cubicBezTo>
                  <a:cubicBezTo>
                    <a:pt x="72" y="625"/>
                    <a:pt x="87" y="627"/>
                    <a:pt x="103" y="627"/>
                  </a:cubicBezTo>
                  <a:cubicBezTo>
                    <a:pt x="134" y="627"/>
                    <a:pt x="169" y="619"/>
                    <a:pt x="195" y="619"/>
                  </a:cubicBezTo>
                  <a:cubicBezTo>
                    <a:pt x="447" y="522"/>
                    <a:pt x="679" y="463"/>
                    <a:pt x="951" y="444"/>
                  </a:cubicBezTo>
                  <a:cubicBezTo>
                    <a:pt x="989" y="444"/>
                    <a:pt x="1067" y="444"/>
                    <a:pt x="1125" y="425"/>
                  </a:cubicBezTo>
                  <a:cubicBezTo>
                    <a:pt x="1164" y="386"/>
                    <a:pt x="1222" y="347"/>
                    <a:pt x="1242" y="289"/>
                  </a:cubicBezTo>
                  <a:cubicBezTo>
                    <a:pt x="1303" y="90"/>
                    <a:pt x="1086" y="24"/>
                    <a:pt x="907" y="24"/>
                  </a:cubicBezTo>
                  <a:cubicBezTo>
                    <a:pt x="859" y="24"/>
                    <a:pt x="813" y="29"/>
                    <a:pt x="776" y="37"/>
                  </a:cubicBezTo>
                  <a:cubicBezTo>
                    <a:pt x="741" y="11"/>
                    <a:pt x="710" y="0"/>
                    <a:pt x="680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5081618" y="2385734"/>
              <a:ext cx="80102" cy="32973"/>
            </a:xfrm>
            <a:custGeom>
              <a:avLst/>
              <a:gdLst/>
              <a:ahLst/>
              <a:cxnLst/>
              <a:rect l="l" t="t" r="r" b="b"/>
              <a:pathLst>
                <a:path w="1358" h="559" extrusionOk="0">
                  <a:moveTo>
                    <a:pt x="524" y="1"/>
                  </a:moveTo>
                  <a:cubicBezTo>
                    <a:pt x="330" y="1"/>
                    <a:pt x="1" y="59"/>
                    <a:pt x="98" y="311"/>
                  </a:cubicBezTo>
                  <a:cubicBezTo>
                    <a:pt x="117" y="369"/>
                    <a:pt x="156" y="389"/>
                    <a:pt x="214" y="408"/>
                  </a:cubicBezTo>
                  <a:cubicBezTo>
                    <a:pt x="253" y="447"/>
                    <a:pt x="330" y="447"/>
                    <a:pt x="389" y="447"/>
                  </a:cubicBezTo>
                  <a:cubicBezTo>
                    <a:pt x="621" y="447"/>
                    <a:pt x="893" y="486"/>
                    <a:pt x="1125" y="544"/>
                  </a:cubicBezTo>
                  <a:cubicBezTo>
                    <a:pt x="1154" y="553"/>
                    <a:pt x="1179" y="558"/>
                    <a:pt x="1203" y="558"/>
                  </a:cubicBezTo>
                  <a:cubicBezTo>
                    <a:pt x="1227" y="558"/>
                    <a:pt x="1251" y="553"/>
                    <a:pt x="1280" y="544"/>
                  </a:cubicBezTo>
                  <a:cubicBezTo>
                    <a:pt x="1338" y="505"/>
                    <a:pt x="1358" y="466"/>
                    <a:pt x="1338" y="408"/>
                  </a:cubicBezTo>
                  <a:cubicBezTo>
                    <a:pt x="1280" y="175"/>
                    <a:pt x="970" y="59"/>
                    <a:pt x="718" y="20"/>
                  </a:cubicBezTo>
                  <a:cubicBezTo>
                    <a:pt x="660" y="20"/>
                    <a:pt x="582" y="20"/>
                    <a:pt x="524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5444136" y="2474978"/>
              <a:ext cx="113251" cy="128115"/>
            </a:xfrm>
            <a:custGeom>
              <a:avLst/>
              <a:gdLst/>
              <a:ahLst/>
              <a:cxnLst/>
              <a:rect l="l" t="t" r="r" b="b"/>
              <a:pathLst>
                <a:path w="1920" h="2172" fill="none" extrusionOk="0">
                  <a:moveTo>
                    <a:pt x="1919" y="136"/>
                  </a:moveTo>
                  <a:cubicBezTo>
                    <a:pt x="1590" y="0"/>
                    <a:pt x="1202" y="58"/>
                    <a:pt x="873" y="252"/>
                  </a:cubicBezTo>
                  <a:cubicBezTo>
                    <a:pt x="562" y="446"/>
                    <a:pt x="349" y="775"/>
                    <a:pt x="233" y="1105"/>
                  </a:cubicBezTo>
                  <a:cubicBezTo>
                    <a:pt x="97" y="1454"/>
                    <a:pt x="39" y="1803"/>
                    <a:pt x="0" y="217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077077" y="2485418"/>
              <a:ext cx="126995" cy="58513"/>
            </a:xfrm>
            <a:custGeom>
              <a:avLst/>
              <a:gdLst/>
              <a:ahLst/>
              <a:cxnLst/>
              <a:rect l="l" t="t" r="r" b="b"/>
              <a:pathLst>
                <a:path w="2153" h="992" extrusionOk="0">
                  <a:moveTo>
                    <a:pt x="2033" y="1"/>
                  </a:moveTo>
                  <a:cubicBezTo>
                    <a:pt x="1995" y="1"/>
                    <a:pt x="1953" y="28"/>
                    <a:pt x="1939" y="56"/>
                  </a:cubicBezTo>
                  <a:cubicBezTo>
                    <a:pt x="1842" y="211"/>
                    <a:pt x="1745" y="346"/>
                    <a:pt x="1590" y="443"/>
                  </a:cubicBezTo>
                  <a:cubicBezTo>
                    <a:pt x="1454" y="540"/>
                    <a:pt x="1319" y="637"/>
                    <a:pt x="1144" y="657"/>
                  </a:cubicBezTo>
                  <a:cubicBezTo>
                    <a:pt x="1057" y="676"/>
                    <a:pt x="970" y="686"/>
                    <a:pt x="882" y="686"/>
                  </a:cubicBezTo>
                  <a:cubicBezTo>
                    <a:pt x="795" y="686"/>
                    <a:pt x="708" y="676"/>
                    <a:pt x="621" y="657"/>
                  </a:cubicBezTo>
                  <a:cubicBezTo>
                    <a:pt x="466" y="618"/>
                    <a:pt x="291" y="560"/>
                    <a:pt x="175" y="443"/>
                  </a:cubicBezTo>
                  <a:cubicBezTo>
                    <a:pt x="155" y="434"/>
                    <a:pt x="136" y="429"/>
                    <a:pt x="117" y="429"/>
                  </a:cubicBezTo>
                  <a:cubicBezTo>
                    <a:pt x="97" y="429"/>
                    <a:pt x="78" y="434"/>
                    <a:pt x="58" y="443"/>
                  </a:cubicBezTo>
                  <a:cubicBezTo>
                    <a:pt x="0" y="463"/>
                    <a:pt x="0" y="540"/>
                    <a:pt x="20" y="598"/>
                  </a:cubicBezTo>
                  <a:cubicBezTo>
                    <a:pt x="136" y="792"/>
                    <a:pt x="349" y="889"/>
                    <a:pt x="562" y="947"/>
                  </a:cubicBezTo>
                  <a:cubicBezTo>
                    <a:pt x="669" y="976"/>
                    <a:pt x="776" y="991"/>
                    <a:pt x="885" y="991"/>
                  </a:cubicBezTo>
                  <a:cubicBezTo>
                    <a:pt x="994" y="991"/>
                    <a:pt x="1105" y="976"/>
                    <a:pt x="1222" y="947"/>
                  </a:cubicBezTo>
                  <a:cubicBezTo>
                    <a:pt x="1435" y="889"/>
                    <a:pt x="1629" y="792"/>
                    <a:pt x="1803" y="637"/>
                  </a:cubicBezTo>
                  <a:cubicBezTo>
                    <a:pt x="1939" y="502"/>
                    <a:pt x="2055" y="308"/>
                    <a:pt x="2133" y="114"/>
                  </a:cubicBezTo>
                  <a:cubicBezTo>
                    <a:pt x="2152" y="56"/>
                    <a:pt x="2133" y="17"/>
                    <a:pt x="2075" y="17"/>
                  </a:cubicBezTo>
                  <a:cubicBezTo>
                    <a:pt x="2063" y="6"/>
                    <a:pt x="2049" y="1"/>
                    <a:pt x="203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4874643" y="2517741"/>
              <a:ext cx="96146" cy="43118"/>
            </a:xfrm>
            <a:custGeom>
              <a:avLst/>
              <a:gdLst/>
              <a:ahLst/>
              <a:cxnLst/>
              <a:rect l="l" t="t" r="r" b="b"/>
              <a:pathLst>
                <a:path w="1630" h="731" extrusionOk="0">
                  <a:moveTo>
                    <a:pt x="1513" y="0"/>
                  </a:moveTo>
                  <a:cubicBezTo>
                    <a:pt x="1482" y="0"/>
                    <a:pt x="1453" y="14"/>
                    <a:pt x="1416" y="50"/>
                  </a:cubicBezTo>
                  <a:cubicBezTo>
                    <a:pt x="1261" y="244"/>
                    <a:pt x="1028" y="361"/>
                    <a:pt x="815" y="380"/>
                  </a:cubicBezTo>
                  <a:cubicBezTo>
                    <a:pt x="789" y="382"/>
                    <a:pt x="763" y="384"/>
                    <a:pt x="736" y="384"/>
                  </a:cubicBezTo>
                  <a:cubicBezTo>
                    <a:pt x="542" y="384"/>
                    <a:pt x="326" y="320"/>
                    <a:pt x="156" y="167"/>
                  </a:cubicBezTo>
                  <a:cubicBezTo>
                    <a:pt x="143" y="153"/>
                    <a:pt x="120" y="131"/>
                    <a:pt x="95" y="131"/>
                  </a:cubicBezTo>
                  <a:cubicBezTo>
                    <a:pt x="83" y="131"/>
                    <a:pt x="71" y="135"/>
                    <a:pt x="59" y="147"/>
                  </a:cubicBezTo>
                  <a:cubicBezTo>
                    <a:pt x="20" y="167"/>
                    <a:pt x="1" y="206"/>
                    <a:pt x="20" y="264"/>
                  </a:cubicBezTo>
                  <a:cubicBezTo>
                    <a:pt x="131" y="541"/>
                    <a:pt x="472" y="730"/>
                    <a:pt x="789" y="730"/>
                  </a:cubicBezTo>
                  <a:cubicBezTo>
                    <a:pt x="804" y="730"/>
                    <a:pt x="819" y="730"/>
                    <a:pt x="835" y="729"/>
                  </a:cubicBezTo>
                  <a:cubicBezTo>
                    <a:pt x="1203" y="690"/>
                    <a:pt x="1513" y="458"/>
                    <a:pt x="1610" y="147"/>
                  </a:cubicBezTo>
                  <a:cubicBezTo>
                    <a:pt x="1629" y="89"/>
                    <a:pt x="1610" y="50"/>
                    <a:pt x="1571" y="12"/>
                  </a:cubicBezTo>
                  <a:cubicBezTo>
                    <a:pt x="1550" y="5"/>
                    <a:pt x="1531" y="0"/>
                    <a:pt x="1513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5018741" y="2623618"/>
              <a:ext cx="80102" cy="25187"/>
            </a:xfrm>
            <a:custGeom>
              <a:avLst/>
              <a:gdLst/>
              <a:ahLst/>
              <a:cxnLst/>
              <a:rect l="l" t="t" r="r" b="b"/>
              <a:pathLst>
                <a:path w="1358" h="427" fill="none" extrusionOk="0">
                  <a:moveTo>
                    <a:pt x="1358" y="0"/>
                  </a:moveTo>
                  <a:cubicBezTo>
                    <a:pt x="1203" y="213"/>
                    <a:pt x="989" y="349"/>
                    <a:pt x="718" y="388"/>
                  </a:cubicBezTo>
                  <a:cubicBezTo>
                    <a:pt x="485" y="427"/>
                    <a:pt x="214" y="388"/>
                    <a:pt x="1" y="2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4900949" y="2109275"/>
              <a:ext cx="575281" cy="482969"/>
            </a:xfrm>
            <a:custGeom>
              <a:avLst/>
              <a:gdLst/>
              <a:ahLst/>
              <a:cxnLst/>
              <a:rect l="l" t="t" r="r" b="b"/>
              <a:pathLst>
                <a:path w="9753" h="8188" extrusionOk="0">
                  <a:moveTo>
                    <a:pt x="5005" y="0"/>
                  </a:moveTo>
                  <a:cubicBezTo>
                    <a:pt x="3180" y="0"/>
                    <a:pt x="1329" y="751"/>
                    <a:pt x="1" y="1993"/>
                  </a:cubicBezTo>
                  <a:cubicBezTo>
                    <a:pt x="389" y="2730"/>
                    <a:pt x="1106" y="3311"/>
                    <a:pt x="1901" y="3505"/>
                  </a:cubicBezTo>
                  <a:cubicBezTo>
                    <a:pt x="2385" y="3622"/>
                    <a:pt x="2889" y="3622"/>
                    <a:pt x="3374" y="3699"/>
                  </a:cubicBezTo>
                  <a:cubicBezTo>
                    <a:pt x="3859" y="3777"/>
                    <a:pt x="4401" y="3912"/>
                    <a:pt x="4712" y="4300"/>
                  </a:cubicBezTo>
                  <a:cubicBezTo>
                    <a:pt x="5022" y="4688"/>
                    <a:pt x="5119" y="5192"/>
                    <a:pt x="5254" y="5677"/>
                  </a:cubicBezTo>
                  <a:cubicBezTo>
                    <a:pt x="5410" y="6161"/>
                    <a:pt x="5681" y="6685"/>
                    <a:pt x="6166" y="6820"/>
                  </a:cubicBezTo>
                  <a:cubicBezTo>
                    <a:pt x="6265" y="6848"/>
                    <a:pt x="6367" y="6858"/>
                    <a:pt x="6470" y="6858"/>
                  </a:cubicBezTo>
                  <a:cubicBezTo>
                    <a:pt x="6799" y="6858"/>
                    <a:pt x="7142" y="6752"/>
                    <a:pt x="7464" y="6752"/>
                  </a:cubicBezTo>
                  <a:cubicBezTo>
                    <a:pt x="7612" y="6752"/>
                    <a:pt x="7755" y="6774"/>
                    <a:pt x="7891" y="6840"/>
                  </a:cubicBezTo>
                  <a:cubicBezTo>
                    <a:pt x="8124" y="6975"/>
                    <a:pt x="8279" y="7227"/>
                    <a:pt x="8279" y="7518"/>
                  </a:cubicBezTo>
                  <a:cubicBezTo>
                    <a:pt x="8240" y="7809"/>
                    <a:pt x="8085" y="8080"/>
                    <a:pt x="7813" y="8177"/>
                  </a:cubicBezTo>
                  <a:cubicBezTo>
                    <a:pt x="7851" y="8184"/>
                    <a:pt x="7889" y="8188"/>
                    <a:pt x="7928" y="8188"/>
                  </a:cubicBezTo>
                  <a:cubicBezTo>
                    <a:pt x="8207" y="8188"/>
                    <a:pt x="8501" y="8013"/>
                    <a:pt x="8705" y="7809"/>
                  </a:cubicBezTo>
                  <a:cubicBezTo>
                    <a:pt x="8957" y="7596"/>
                    <a:pt x="9093" y="7286"/>
                    <a:pt x="9170" y="6975"/>
                  </a:cubicBezTo>
                  <a:cubicBezTo>
                    <a:pt x="9267" y="6646"/>
                    <a:pt x="9267" y="6316"/>
                    <a:pt x="9287" y="6006"/>
                  </a:cubicBezTo>
                  <a:cubicBezTo>
                    <a:pt x="9345" y="5037"/>
                    <a:pt x="9752" y="3796"/>
                    <a:pt x="9442" y="2943"/>
                  </a:cubicBezTo>
                  <a:cubicBezTo>
                    <a:pt x="9151" y="2032"/>
                    <a:pt x="8492" y="1218"/>
                    <a:pt x="7639" y="772"/>
                  </a:cubicBezTo>
                  <a:cubicBezTo>
                    <a:pt x="7057" y="442"/>
                    <a:pt x="6340" y="113"/>
                    <a:pt x="5681" y="35"/>
                  </a:cubicBezTo>
                  <a:cubicBezTo>
                    <a:pt x="5457" y="12"/>
                    <a:pt x="5231" y="0"/>
                    <a:pt x="5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3527678" y="2383493"/>
              <a:ext cx="1605513" cy="1704961"/>
            </a:xfrm>
            <a:custGeom>
              <a:avLst/>
              <a:gdLst/>
              <a:ahLst/>
              <a:cxnLst/>
              <a:rect l="l" t="t" r="r" b="b"/>
              <a:pathLst>
                <a:path w="27219" h="28905" extrusionOk="0">
                  <a:moveTo>
                    <a:pt x="11516" y="0"/>
                  </a:moveTo>
                  <a:lnTo>
                    <a:pt x="11516" y="310"/>
                  </a:lnTo>
                  <a:cubicBezTo>
                    <a:pt x="11477" y="969"/>
                    <a:pt x="11380" y="2520"/>
                    <a:pt x="10934" y="3141"/>
                  </a:cubicBezTo>
                  <a:cubicBezTo>
                    <a:pt x="10740" y="3393"/>
                    <a:pt x="10546" y="3606"/>
                    <a:pt x="10294" y="3800"/>
                  </a:cubicBezTo>
                  <a:cubicBezTo>
                    <a:pt x="9790" y="4207"/>
                    <a:pt x="9112" y="4556"/>
                    <a:pt x="8142" y="5099"/>
                  </a:cubicBezTo>
                  <a:cubicBezTo>
                    <a:pt x="6708" y="5932"/>
                    <a:pt x="3141" y="7464"/>
                    <a:pt x="1958" y="10275"/>
                  </a:cubicBezTo>
                  <a:cubicBezTo>
                    <a:pt x="756" y="13086"/>
                    <a:pt x="0" y="20375"/>
                    <a:pt x="582" y="23884"/>
                  </a:cubicBezTo>
                  <a:cubicBezTo>
                    <a:pt x="911" y="25880"/>
                    <a:pt x="1629" y="27664"/>
                    <a:pt x="2637" y="28905"/>
                  </a:cubicBezTo>
                  <a:lnTo>
                    <a:pt x="26326" y="28905"/>
                  </a:lnTo>
                  <a:cubicBezTo>
                    <a:pt x="26675" y="25939"/>
                    <a:pt x="27218" y="20956"/>
                    <a:pt x="27160" y="18708"/>
                  </a:cubicBezTo>
                  <a:cubicBezTo>
                    <a:pt x="27141" y="18049"/>
                    <a:pt x="27063" y="17292"/>
                    <a:pt x="26966" y="16498"/>
                  </a:cubicBezTo>
                  <a:cubicBezTo>
                    <a:pt x="26850" y="15412"/>
                    <a:pt x="26637" y="14210"/>
                    <a:pt x="26326" y="13086"/>
                  </a:cubicBezTo>
                  <a:cubicBezTo>
                    <a:pt x="26171" y="12562"/>
                    <a:pt x="26036" y="12078"/>
                    <a:pt x="25861" y="11593"/>
                  </a:cubicBezTo>
                  <a:cubicBezTo>
                    <a:pt x="25280" y="9945"/>
                    <a:pt x="24465" y="8549"/>
                    <a:pt x="23438" y="7755"/>
                  </a:cubicBezTo>
                  <a:cubicBezTo>
                    <a:pt x="21189" y="6029"/>
                    <a:pt x="17506" y="4963"/>
                    <a:pt x="16653" y="4711"/>
                  </a:cubicBezTo>
                  <a:cubicBezTo>
                    <a:pt x="16537" y="4692"/>
                    <a:pt x="16478" y="4672"/>
                    <a:pt x="16478" y="4672"/>
                  </a:cubicBezTo>
                  <a:lnTo>
                    <a:pt x="16478" y="4265"/>
                  </a:lnTo>
                  <a:lnTo>
                    <a:pt x="16478" y="3431"/>
                  </a:lnTo>
                  <a:lnTo>
                    <a:pt x="16498" y="2482"/>
                  </a:lnTo>
                  <a:lnTo>
                    <a:pt x="16537" y="969"/>
                  </a:lnTo>
                  <a:lnTo>
                    <a:pt x="11516" y="0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4301787" y="2488662"/>
              <a:ext cx="197895" cy="144159"/>
            </a:xfrm>
            <a:custGeom>
              <a:avLst/>
              <a:gdLst/>
              <a:ahLst/>
              <a:cxnLst/>
              <a:rect l="l" t="t" r="r" b="b"/>
              <a:pathLst>
                <a:path w="3355" h="2444" extrusionOk="0">
                  <a:moveTo>
                    <a:pt x="1" y="1"/>
                  </a:moveTo>
                  <a:cubicBezTo>
                    <a:pt x="369" y="795"/>
                    <a:pt x="950" y="1532"/>
                    <a:pt x="1707" y="1978"/>
                  </a:cubicBezTo>
                  <a:cubicBezTo>
                    <a:pt x="2191" y="2269"/>
                    <a:pt x="2773" y="2443"/>
                    <a:pt x="3335" y="2443"/>
                  </a:cubicBezTo>
                  <a:lnTo>
                    <a:pt x="3354" y="679"/>
                  </a:lnTo>
                  <a:cubicBezTo>
                    <a:pt x="2249" y="485"/>
                    <a:pt x="1125" y="3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665425" y="1850806"/>
              <a:ext cx="263073" cy="393725"/>
            </a:xfrm>
            <a:custGeom>
              <a:avLst/>
              <a:gdLst/>
              <a:ahLst/>
              <a:cxnLst/>
              <a:rect l="l" t="t" r="r" b="b"/>
              <a:pathLst>
                <a:path w="4460" h="6675" extrusionOk="0">
                  <a:moveTo>
                    <a:pt x="1498" y="1"/>
                  </a:moveTo>
                  <a:cubicBezTo>
                    <a:pt x="1341" y="1"/>
                    <a:pt x="1187" y="42"/>
                    <a:pt x="1047" y="133"/>
                  </a:cubicBezTo>
                  <a:cubicBezTo>
                    <a:pt x="621" y="404"/>
                    <a:pt x="504" y="986"/>
                    <a:pt x="407" y="1412"/>
                  </a:cubicBezTo>
                  <a:cubicBezTo>
                    <a:pt x="117" y="2556"/>
                    <a:pt x="0" y="3758"/>
                    <a:pt x="272" y="4921"/>
                  </a:cubicBezTo>
                  <a:cubicBezTo>
                    <a:pt x="388" y="5483"/>
                    <a:pt x="621" y="6084"/>
                    <a:pt x="1105" y="6414"/>
                  </a:cubicBezTo>
                  <a:cubicBezTo>
                    <a:pt x="1377" y="6569"/>
                    <a:pt x="1668" y="6647"/>
                    <a:pt x="1978" y="6666"/>
                  </a:cubicBezTo>
                  <a:cubicBezTo>
                    <a:pt x="2037" y="6672"/>
                    <a:pt x="2097" y="6674"/>
                    <a:pt x="2155" y="6674"/>
                  </a:cubicBezTo>
                  <a:cubicBezTo>
                    <a:pt x="2708" y="6674"/>
                    <a:pt x="3221" y="6433"/>
                    <a:pt x="3606" y="6065"/>
                  </a:cubicBezTo>
                  <a:cubicBezTo>
                    <a:pt x="4052" y="5658"/>
                    <a:pt x="4323" y="5076"/>
                    <a:pt x="4382" y="4495"/>
                  </a:cubicBezTo>
                  <a:cubicBezTo>
                    <a:pt x="4459" y="3894"/>
                    <a:pt x="4285" y="3235"/>
                    <a:pt x="3800" y="2847"/>
                  </a:cubicBezTo>
                  <a:cubicBezTo>
                    <a:pt x="3567" y="2653"/>
                    <a:pt x="3277" y="2556"/>
                    <a:pt x="3025" y="2382"/>
                  </a:cubicBezTo>
                  <a:cubicBezTo>
                    <a:pt x="2928" y="2343"/>
                    <a:pt x="2869" y="2265"/>
                    <a:pt x="2811" y="2168"/>
                  </a:cubicBezTo>
                  <a:cubicBezTo>
                    <a:pt x="2734" y="2013"/>
                    <a:pt x="2792" y="1858"/>
                    <a:pt x="2811" y="1684"/>
                  </a:cubicBezTo>
                  <a:cubicBezTo>
                    <a:pt x="2889" y="1102"/>
                    <a:pt x="2521" y="521"/>
                    <a:pt x="2113" y="210"/>
                  </a:cubicBezTo>
                  <a:cubicBezTo>
                    <a:pt x="1924" y="77"/>
                    <a:pt x="1709" y="1"/>
                    <a:pt x="1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039956" y="1835765"/>
              <a:ext cx="794764" cy="756247"/>
            </a:xfrm>
            <a:custGeom>
              <a:avLst/>
              <a:gdLst/>
              <a:ahLst/>
              <a:cxnLst/>
              <a:rect l="l" t="t" r="r" b="b"/>
              <a:pathLst>
                <a:path w="13474" h="12821" extrusionOk="0">
                  <a:moveTo>
                    <a:pt x="7910" y="0"/>
                  </a:moveTo>
                  <a:cubicBezTo>
                    <a:pt x="5196" y="20"/>
                    <a:pt x="3354" y="1997"/>
                    <a:pt x="2947" y="3994"/>
                  </a:cubicBezTo>
                  <a:cubicBezTo>
                    <a:pt x="2831" y="4595"/>
                    <a:pt x="2811" y="5448"/>
                    <a:pt x="2831" y="6339"/>
                  </a:cubicBezTo>
                  <a:cubicBezTo>
                    <a:pt x="2811" y="6301"/>
                    <a:pt x="2811" y="6243"/>
                    <a:pt x="2753" y="6204"/>
                  </a:cubicBezTo>
                  <a:cubicBezTo>
                    <a:pt x="2617" y="6010"/>
                    <a:pt x="2249" y="5894"/>
                    <a:pt x="2094" y="5835"/>
                  </a:cubicBezTo>
                  <a:cubicBezTo>
                    <a:pt x="2001" y="5810"/>
                    <a:pt x="1906" y="5799"/>
                    <a:pt x="1810" y="5799"/>
                  </a:cubicBezTo>
                  <a:cubicBezTo>
                    <a:pt x="1463" y="5799"/>
                    <a:pt x="1107" y="5948"/>
                    <a:pt x="834" y="6146"/>
                  </a:cubicBezTo>
                  <a:cubicBezTo>
                    <a:pt x="97" y="6727"/>
                    <a:pt x="0" y="7774"/>
                    <a:pt x="485" y="8549"/>
                  </a:cubicBezTo>
                  <a:cubicBezTo>
                    <a:pt x="717" y="8918"/>
                    <a:pt x="1086" y="9209"/>
                    <a:pt x="1493" y="9383"/>
                  </a:cubicBezTo>
                  <a:cubicBezTo>
                    <a:pt x="1611" y="9413"/>
                    <a:pt x="2436" y="9577"/>
                    <a:pt x="2824" y="9577"/>
                  </a:cubicBezTo>
                  <a:cubicBezTo>
                    <a:pt x="2946" y="9577"/>
                    <a:pt x="3024" y="9560"/>
                    <a:pt x="3024" y="9519"/>
                  </a:cubicBezTo>
                  <a:cubicBezTo>
                    <a:pt x="3102" y="10275"/>
                    <a:pt x="3024" y="11264"/>
                    <a:pt x="3024" y="11264"/>
                  </a:cubicBezTo>
                  <a:cubicBezTo>
                    <a:pt x="3024" y="11264"/>
                    <a:pt x="6698" y="12820"/>
                    <a:pt x="9350" y="12820"/>
                  </a:cubicBezTo>
                  <a:cubicBezTo>
                    <a:pt x="10149" y="12820"/>
                    <a:pt x="10856" y="12679"/>
                    <a:pt x="11341" y="12310"/>
                  </a:cubicBezTo>
                  <a:cubicBezTo>
                    <a:pt x="12717" y="11244"/>
                    <a:pt x="12853" y="9422"/>
                    <a:pt x="13086" y="8278"/>
                  </a:cubicBezTo>
                  <a:cubicBezTo>
                    <a:pt x="13241" y="7386"/>
                    <a:pt x="13415" y="6417"/>
                    <a:pt x="13435" y="5525"/>
                  </a:cubicBezTo>
                  <a:cubicBezTo>
                    <a:pt x="13473" y="4595"/>
                    <a:pt x="13338" y="3645"/>
                    <a:pt x="12950" y="2811"/>
                  </a:cubicBezTo>
                  <a:cubicBezTo>
                    <a:pt x="12349" y="1474"/>
                    <a:pt x="11186" y="543"/>
                    <a:pt x="9751" y="213"/>
                  </a:cubicBezTo>
                  <a:cubicBezTo>
                    <a:pt x="9713" y="194"/>
                    <a:pt x="9635" y="194"/>
                    <a:pt x="9596" y="155"/>
                  </a:cubicBezTo>
                  <a:lnTo>
                    <a:pt x="9538" y="155"/>
                  </a:lnTo>
                  <a:cubicBezTo>
                    <a:pt x="9538" y="136"/>
                    <a:pt x="9519" y="136"/>
                    <a:pt x="9499" y="136"/>
                  </a:cubicBezTo>
                  <a:cubicBezTo>
                    <a:pt x="9441" y="136"/>
                    <a:pt x="9402" y="117"/>
                    <a:pt x="9344" y="117"/>
                  </a:cubicBezTo>
                  <a:cubicBezTo>
                    <a:pt x="9247" y="97"/>
                    <a:pt x="9131" y="58"/>
                    <a:pt x="9034" y="58"/>
                  </a:cubicBezTo>
                  <a:cubicBezTo>
                    <a:pt x="8666" y="20"/>
                    <a:pt x="8297" y="0"/>
                    <a:pt x="7910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4087969" y="2215388"/>
              <a:ext cx="123574" cy="136137"/>
            </a:xfrm>
            <a:custGeom>
              <a:avLst/>
              <a:gdLst/>
              <a:ahLst/>
              <a:cxnLst/>
              <a:rect l="l" t="t" r="r" b="b"/>
              <a:pathLst>
                <a:path w="2095" h="2308" fill="none" extrusionOk="0">
                  <a:moveTo>
                    <a:pt x="0" y="175"/>
                  </a:moveTo>
                  <a:cubicBezTo>
                    <a:pt x="369" y="0"/>
                    <a:pt x="776" y="78"/>
                    <a:pt x="1125" y="272"/>
                  </a:cubicBezTo>
                  <a:cubicBezTo>
                    <a:pt x="1454" y="466"/>
                    <a:pt x="1668" y="815"/>
                    <a:pt x="1823" y="1164"/>
                  </a:cubicBezTo>
                  <a:cubicBezTo>
                    <a:pt x="1958" y="1532"/>
                    <a:pt x="2036" y="1920"/>
                    <a:pt x="2094" y="2307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4441285" y="2236327"/>
              <a:ext cx="141859" cy="61167"/>
            </a:xfrm>
            <a:custGeom>
              <a:avLst/>
              <a:gdLst/>
              <a:ahLst/>
              <a:cxnLst/>
              <a:rect l="l" t="t" r="r" b="b"/>
              <a:pathLst>
                <a:path w="2405" h="1037" extrusionOk="0">
                  <a:moveTo>
                    <a:pt x="143" y="1"/>
                  </a:moveTo>
                  <a:cubicBezTo>
                    <a:pt x="124" y="1"/>
                    <a:pt x="106" y="6"/>
                    <a:pt x="98" y="14"/>
                  </a:cubicBezTo>
                  <a:cubicBezTo>
                    <a:pt x="20" y="33"/>
                    <a:pt x="1" y="111"/>
                    <a:pt x="20" y="169"/>
                  </a:cubicBezTo>
                  <a:cubicBezTo>
                    <a:pt x="98" y="382"/>
                    <a:pt x="233" y="576"/>
                    <a:pt x="427" y="712"/>
                  </a:cubicBezTo>
                  <a:cubicBezTo>
                    <a:pt x="621" y="867"/>
                    <a:pt x="854" y="964"/>
                    <a:pt x="1086" y="1002"/>
                  </a:cubicBezTo>
                  <a:cubicBezTo>
                    <a:pt x="1170" y="1025"/>
                    <a:pt x="1264" y="1036"/>
                    <a:pt x="1359" y="1036"/>
                  </a:cubicBezTo>
                  <a:cubicBezTo>
                    <a:pt x="1505" y="1036"/>
                    <a:pt x="1655" y="1011"/>
                    <a:pt x="1784" y="964"/>
                  </a:cubicBezTo>
                  <a:cubicBezTo>
                    <a:pt x="2036" y="886"/>
                    <a:pt x="2249" y="750"/>
                    <a:pt x="2366" y="518"/>
                  </a:cubicBezTo>
                  <a:cubicBezTo>
                    <a:pt x="2405" y="479"/>
                    <a:pt x="2366" y="421"/>
                    <a:pt x="2346" y="382"/>
                  </a:cubicBezTo>
                  <a:cubicBezTo>
                    <a:pt x="2317" y="353"/>
                    <a:pt x="2288" y="338"/>
                    <a:pt x="2259" y="338"/>
                  </a:cubicBezTo>
                  <a:cubicBezTo>
                    <a:pt x="2230" y="338"/>
                    <a:pt x="2201" y="353"/>
                    <a:pt x="2172" y="382"/>
                  </a:cubicBezTo>
                  <a:cubicBezTo>
                    <a:pt x="2036" y="518"/>
                    <a:pt x="1862" y="595"/>
                    <a:pt x="1687" y="653"/>
                  </a:cubicBezTo>
                  <a:cubicBezTo>
                    <a:pt x="1574" y="676"/>
                    <a:pt x="1467" y="686"/>
                    <a:pt x="1363" y="686"/>
                  </a:cubicBezTo>
                  <a:cubicBezTo>
                    <a:pt x="1289" y="686"/>
                    <a:pt x="1217" y="681"/>
                    <a:pt x="1144" y="673"/>
                  </a:cubicBezTo>
                  <a:cubicBezTo>
                    <a:pt x="776" y="595"/>
                    <a:pt x="427" y="382"/>
                    <a:pt x="214" y="33"/>
                  </a:cubicBezTo>
                  <a:cubicBezTo>
                    <a:pt x="203" y="10"/>
                    <a:pt x="17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4696274" y="2260452"/>
              <a:ext cx="105288" cy="44180"/>
            </a:xfrm>
            <a:custGeom>
              <a:avLst/>
              <a:gdLst/>
              <a:ahLst/>
              <a:cxnLst/>
              <a:rect l="l" t="t" r="r" b="b"/>
              <a:pathLst>
                <a:path w="1785" h="749" extrusionOk="0">
                  <a:moveTo>
                    <a:pt x="160" y="0"/>
                  </a:moveTo>
                  <a:cubicBezTo>
                    <a:pt x="140" y="0"/>
                    <a:pt x="119" y="5"/>
                    <a:pt x="98" y="12"/>
                  </a:cubicBezTo>
                  <a:cubicBezTo>
                    <a:pt x="40" y="51"/>
                    <a:pt x="1" y="109"/>
                    <a:pt x="40" y="167"/>
                  </a:cubicBezTo>
                  <a:cubicBezTo>
                    <a:pt x="156" y="496"/>
                    <a:pt x="524" y="748"/>
                    <a:pt x="912" y="748"/>
                  </a:cubicBezTo>
                  <a:cubicBezTo>
                    <a:pt x="1261" y="748"/>
                    <a:pt x="1629" y="535"/>
                    <a:pt x="1784" y="186"/>
                  </a:cubicBezTo>
                  <a:cubicBezTo>
                    <a:pt x="1784" y="167"/>
                    <a:pt x="1784" y="109"/>
                    <a:pt x="1745" y="89"/>
                  </a:cubicBezTo>
                  <a:cubicBezTo>
                    <a:pt x="1723" y="78"/>
                    <a:pt x="1701" y="67"/>
                    <a:pt x="1675" y="67"/>
                  </a:cubicBezTo>
                  <a:cubicBezTo>
                    <a:pt x="1655" y="67"/>
                    <a:pt x="1634" y="73"/>
                    <a:pt x="1610" y="89"/>
                  </a:cubicBezTo>
                  <a:cubicBezTo>
                    <a:pt x="1416" y="283"/>
                    <a:pt x="1145" y="380"/>
                    <a:pt x="912" y="380"/>
                  </a:cubicBezTo>
                  <a:cubicBezTo>
                    <a:pt x="660" y="361"/>
                    <a:pt x="427" y="244"/>
                    <a:pt x="233" y="51"/>
                  </a:cubicBezTo>
                  <a:cubicBezTo>
                    <a:pt x="221" y="14"/>
                    <a:pt x="193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4625375" y="2264522"/>
              <a:ext cx="46952" cy="98446"/>
            </a:xfrm>
            <a:custGeom>
              <a:avLst/>
              <a:gdLst/>
              <a:ahLst/>
              <a:cxnLst/>
              <a:rect l="l" t="t" r="r" b="b"/>
              <a:pathLst>
                <a:path w="796" h="1669" fill="none" extrusionOk="0">
                  <a:moveTo>
                    <a:pt x="602" y="1"/>
                  </a:moveTo>
                  <a:cubicBezTo>
                    <a:pt x="699" y="311"/>
                    <a:pt x="796" y="679"/>
                    <a:pt x="776" y="1009"/>
                  </a:cubicBezTo>
                  <a:cubicBezTo>
                    <a:pt x="776" y="1184"/>
                    <a:pt x="699" y="1358"/>
                    <a:pt x="582" y="1474"/>
                  </a:cubicBezTo>
                  <a:cubicBezTo>
                    <a:pt x="447" y="1629"/>
                    <a:pt x="195" y="1668"/>
                    <a:pt x="1" y="166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565919" y="2375471"/>
              <a:ext cx="87003" cy="27487"/>
            </a:xfrm>
            <a:custGeom>
              <a:avLst/>
              <a:gdLst/>
              <a:ahLst/>
              <a:cxnLst/>
              <a:rect l="l" t="t" r="r" b="b"/>
              <a:pathLst>
                <a:path w="1475" h="466" fill="none" extrusionOk="0">
                  <a:moveTo>
                    <a:pt x="1" y="0"/>
                  </a:moveTo>
                  <a:cubicBezTo>
                    <a:pt x="156" y="233"/>
                    <a:pt x="427" y="369"/>
                    <a:pt x="699" y="427"/>
                  </a:cubicBezTo>
                  <a:cubicBezTo>
                    <a:pt x="970" y="466"/>
                    <a:pt x="1241" y="369"/>
                    <a:pt x="1474" y="19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4460750" y="2123018"/>
              <a:ext cx="118973" cy="55859"/>
            </a:xfrm>
            <a:custGeom>
              <a:avLst/>
              <a:gdLst/>
              <a:ahLst/>
              <a:cxnLst/>
              <a:rect l="l" t="t" r="r" b="b"/>
              <a:pathLst>
                <a:path w="2017" h="947" extrusionOk="0">
                  <a:moveTo>
                    <a:pt x="1254" y="0"/>
                  </a:moveTo>
                  <a:cubicBezTo>
                    <a:pt x="968" y="0"/>
                    <a:pt x="626" y="98"/>
                    <a:pt x="388" y="209"/>
                  </a:cubicBezTo>
                  <a:cubicBezTo>
                    <a:pt x="349" y="229"/>
                    <a:pt x="291" y="268"/>
                    <a:pt x="272" y="287"/>
                  </a:cubicBezTo>
                  <a:cubicBezTo>
                    <a:pt x="194" y="345"/>
                    <a:pt x="136" y="423"/>
                    <a:pt x="78" y="500"/>
                  </a:cubicBezTo>
                  <a:cubicBezTo>
                    <a:pt x="0" y="733"/>
                    <a:pt x="136" y="849"/>
                    <a:pt x="330" y="888"/>
                  </a:cubicBezTo>
                  <a:cubicBezTo>
                    <a:pt x="475" y="927"/>
                    <a:pt x="630" y="946"/>
                    <a:pt x="788" y="946"/>
                  </a:cubicBezTo>
                  <a:cubicBezTo>
                    <a:pt x="945" y="946"/>
                    <a:pt x="1105" y="927"/>
                    <a:pt x="1260" y="888"/>
                  </a:cubicBezTo>
                  <a:cubicBezTo>
                    <a:pt x="1706" y="772"/>
                    <a:pt x="2016" y="229"/>
                    <a:pt x="1435" y="16"/>
                  </a:cubicBezTo>
                  <a:cubicBezTo>
                    <a:pt x="1379" y="5"/>
                    <a:pt x="1318" y="0"/>
                    <a:pt x="1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4696274" y="2134343"/>
              <a:ext cx="118973" cy="55918"/>
            </a:xfrm>
            <a:custGeom>
              <a:avLst/>
              <a:gdLst/>
              <a:ahLst/>
              <a:cxnLst/>
              <a:rect l="l" t="t" r="r" b="b"/>
              <a:pathLst>
                <a:path w="2017" h="948" extrusionOk="0">
                  <a:moveTo>
                    <a:pt x="790" y="0"/>
                  </a:moveTo>
                  <a:cubicBezTo>
                    <a:pt x="718" y="0"/>
                    <a:pt x="648" y="6"/>
                    <a:pt x="582" y="17"/>
                  </a:cubicBezTo>
                  <a:cubicBezTo>
                    <a:pt x="1" y="250"/>
                    <a:pt x="330" y="773"/>
                    <a:pt x="757" y="890"/>
                  </a:cubicBezTo>
                  <a:cubicBezTo>
                    <a:pt x="912" y="929"/>
                    <a:pt x="1077" y="948"/>
                    <a:pt x="1239" y="948"/>
                  </a:cubicBezTo>
                  <a:cubicBezTo>
                    <a:pt x="1401" y="948"/>
                    <a:pt x="1561" y="929"/>
                    <a:pt x="1707" y="890"/>
                  </a:cubicBezTo>
                  <a:cubicBezTo>
                    <a:pt x="1901" y="851"/>
                    <a:pt x="2017" y="735"/>
                    <a:pt x="1939" y="502"/>
                  </a:cubicBezTo>
                  <a:cubicBezTo>
                    <a:pt x="1901" y="444"/>
                    <a:pt x="1823" y="347"/>
                    <a:pt x="1745" y="289"/>
                  </a:cubicBezTo>
                  <a:cubicBezTo>
                    <a:pt x="1726" y="269"/>
                    <a:pt x="1687" y="250"/>
                    <a:pt x="1629" y="211"/>
                  </a:cubicBezTo>
                  <a:cubicBezTo>
                    <a:pt x="1397" y="87"/>
                    <a:pt x="1077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117697" y="1788872"/>
              <a:ext cx="638100" cy="489458"/>
            </a:xfrm>
            <a:custGeom>
              <a:avLst/>
              <a:gdLst/>
              <a:ahLst/>
              <a:cxnLst/>
              <a:rect l="l" t="t" r="r" b="b"/>
              <a:pathLst>
                <a:path w="10818" h="8298" extrusionOk="0">
                  <a:moveTo>
                    <a:pt x="6063" y="1"/>
                  </a:moveTo>
                  <a:cubicBezTo>
                    <a:pt x="4958" y="1"/>
                    <a:pt x="3852" y="131"/>
                    <a:pt x="2792" y="349"/>
                  </a:cubicBezTo>
                  <a:cubicBezTo>
                    <a:pt x="2249" y="485"/>
                    <a:pt x="1706" y="621"/>
                    <a:pt x="1280" y="989"/>
                  </a:cubicBezTo>
                  <a:cubicBezTo>
                    <a:pt x="601" y="1571"/>
                    <a:pt x="388" y="2521"/>
                    <a:pt x="272" y="3393"/>
                  </a:cubicBezTo>
                  <a:cubicBezTo>
                    <a:pt x="97" y="4420"/>
                    <a:pt x="0" y="5622"/>
                    <a:pt x="0" y="6650"/>
                  </a:cubicBezTo>
                  <a:cubicBezTo>
                    <a:pt x="0" y="6650"/>
                    <a:pt x="205" y="6595"/>
                    <a:pt x="471" y="6595"/>
                  </a:cubicBezTo>
                  <a:cubicBezTo>
                    <a:pt x="778" y="6595"/>
                    <a:pt x="1166" y="6668"/>
                    <a:pt x="1416" y="6979"/>
                  </a:cubicBezTo>
                  <a:cubicBezTo>
                    <a:pt x="1861" y="7561"/>
                    <a:pt x="1939" y="8298"/>
                    <a:pt x="2191" y="8298"/>
                  </a:cubicBezTo>
                  <a:cubicBezTo>
                    <a:pt x="2424" y="8278"/>
                    <a:pt x="3141" y="6533"/>
                    <a:pt x="3141" y="6533"/>
                  </a:cubicBezTo>
                  <a:cubicBezTo>
                    <a:pt x="3257" y="6398"/>
                    <a:pt x="3490" y="6262"/>
                    <a:pt x="3684" y="6262"/>
                  </a:cubicBezTo>
                  <a:cubicBezTo>
                    <a:pt x="3711" y="6259"/>
                    <a:pt x="3738" y="6258"/>
                    <a:pt x="3765" y="6258"/>
                  </a:cubicBezTo>
                  <a:cubicBezTo>
                    <a:pt x="3932" y="6258"/>
                    <a:pt x="4099" y="6304"/>
                    <a:pt x="4265" y="6320"/>
                  </a:cubicBezTo>
                  <a:cubicBezTo>
                    <a:pt x="4405" y="6338"/>
                    <a:pt x="4548" y="6347"/>
                    <a:pt x="4690" y="6347"/>
                  </a:cubicBezTo>
                  <a:cubicBezTo>
                    <a:pt x="4864" y="6347"/>
                    <a:pt x="5036" y="6333"/>
                    <a:pt x="5196" y="6301"/>
                  </a:cubicBezTo>
                  <a:cubicBezTo>
                    <a:pt x="5487" y="6223"/>
                    <a:pt x="5777" y="6049"/>
                    <a:pt x="5933" y="5777"/>
                  </a:cubicBezTo>
                  <a:cubicBezTo>
                    <a:pt x="6301" y="5254"/>
                    <a:pt x="6126" y="4401"/>
                    <a:pt x="6611" y="3936"/>
                  </a:cubicBezTo>
                  <a:cubicBezTo>
                    <a:pt x="6822" y="3758"/>
                    <a:pt x="7086" y="3674"/>
                    <a:pt x="7360" y="3674"/>
                  </a:cubicBezTo>
                  <a:cubicBezTo>
                    <a:pt x="7414" y="3674"/>
                    <a:pt x="7468" y="3677"/>
                    <a:pt x="7522" y="3684"/>
                  </a:cubicBezTo>
                  <a:cubicBezTo>
                    <a:pt x="7832" y="3703"/>
                    <a:pt x="8143" y="3781"/>
                    <a:pt x="8453" y="3819"/>
                  </a:cubicBezTo>
                  <a:cubicBezTo>
                    <a:pt x="8567" y="3836"/>
                    <a:pt x="8682" y="3844"/>
                    <a:pt x="8795" y="3844"/>
                  </a:cubicBezTo>
                  <a:cubicBezTo>
                    <a:pt x="9224" y="3844"/>
                    <a:pt x="9639" y="3723"/>
                    <a:pt x="9945" y="3432"/>
                  </a:cubicBezTo>
                  <a:cubicBezTo>
                    <a:pt x="10159" y="3218"/>
                    <a:pt x="10294" y="2947"/>
                    <a:pt x="10391" y="2656"/>
                  </a:cubicBezTo>
                  <a:cubicBezTo>
                    <a:pt x="10546" y="2269"/>
                    <a:pt x="10760" y="1416"/>
                    <a:pt x="10818" y="1008"/>
                  </a:cubicBezTo>
                  <a:cubicBezTo>
                    <a:pt x="9345" y="290"/>
                    <a:pt x="7706" y="1"/>
                    <a:pt x="6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3527678" y="2607574"/>
              <a:ext cx="1605513" cy="1480877"/>
            </a:xfrm>
            <a:custGeom>
              <a:avLst/>
              <a:gdLst/>
              <a:ahLst/>
              <a:cxnLst/>
              <a:rect l="l" t="t" r="r" b="b"/>
              <a:pathLst>
                <a:path w="27219" h="25106" extrusionOk="0">
                  <a:moveTo>
                    <a:pt x="10294" y="1"/>
                  </a:moveTo>
                  <a:cubicBezTo>
                    <a:pt x="9790" y="408"/>
                    <a:pt x="9112" y="757"/>
                    <a:pt x="8142" y="1300"/>
                  </a:cubicBezTo>
                  <a:cubicBezTo>
                    <a:pt x="6708" y="2133"/>
                    <a:pt x="3141" y="3665"/>
                    <a:pt x="1958" y="6476"/>
                  </a:cubicBezTo>
                  <a:cubicBezTo>
                    <a:pt x="756" y="9287"/>
                    <a:pt x="0" y="16576"/>
                    <a:pt x="582" y="20085"/>
                  </a:cubicBezTo>
                  <a:cubicBezTo>
                    <a:pt x="911" y="22081"/>
                    <a:pt x="1629" y="23865"/>
                    <a:pt x="2637" y="25106"/>
                  </a:cubicBezTo>
                  <a:lnTo>
                    <a:pt x="26326" y="25106"/>
                  </a:lnTo>
                  <a:cubicBezTo>
                    <a:pt x="26675" y="22140"/>
                    <a:pt x="27218" y="17157"/>
                    <a:pt x="27141" y="14870"/>
                  </a:cubicBezTo>
                  <a:cubicBezTo>
                    <a:pt x="27121" y="14230"/>
                    <a:pt x="27044" y="13474"/>
                    <a:pt x="26947" y="12679"/>
                  </a:cubicBezTo>
                  <a:cubicBezTo>
                    <a:pt x="26830" y="11574"/>
                    <a:pt x="26598" y="10392"/>
                    <a:pt x="26288" y="9248"/>
                  </a:cubicBezTo>
                  <a:cubicBezTo>
                    <a:pt x="26152" y="8744"/>
                    <a:pt x="25997" y="8259"/>
                    <a:pt x="25842" y="7775"/>
                  </a:cubicBezTo>
                  <a:cubicBezTo>
                    <a:pt x="25260" y="6127"/>
                    <a:pt x="24446" y="4731"/>
                    <a:pt x="23419" y="3917"/>
                  </a:cubicBezTo>
                  <a:cubicBezTo>
                    <a:pt x="21150" y="2211"/>
                    <a:pt x="17467" y="1145"/>
                    <a:pt x="16633" y="893"/>
                  </a:cubicBezTo>
                  <a:cubicBezTo>
                    <a:pt x="16459" y="951"/>
                    <a:pt x="16265" y="970"/>
                    <a:pt x="16091" y="1009"/>
                  </a:cubicBezTo>
                  <a:cubicBezTo>
                    <a:pt x="15545" y="1133"/>
                    <a:pt x="14987" y="1194"/>
                    <a:pt x="14428" y="1194"/>
                  </a:cubicBezTo>
                  <a:cubicBezTo>
                    <a:pt x="12978" y="1194"/>
                    <a:pt x="11525" y="784"/>
                    <a:pt x="10294" y="1"/>
                  </a:cubicBezTo>
                  <a:close/>
                </a:path>
              </a:pathLst>
            </a:custGeom>
            <a:solidFill>
              <a:srgbClr val="AB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4134862" y="2606453"/>
              <a:ext cx="373965" cy="402573"/>
            </a:xfrm>
            <a:custGeom>
              <a:avLst/>
              <a:gdLst/>
              <a:ahLst/>
              <a:cxnLst/>
              <a:rect l="l" t="t" r="r" b="b"/>
              <a:pathLst>
                <a:path w="6340" h="6825" extrusionOk="0">
                  <a:moveTo>
                    <a:pt x="0" y="0"/>
                  </a:moveTo>
                  <a:lnTo>
                    <a:pt x="3955" y="6824"/>
                  </a:lnTo>
                  <a:lnTo>
                    <a:pt x="6339" y="912"/>
                  </a:lnTo>
                  <a:lnTo>
                    <a:pt x="6339" y="912"/>
                  </a:lnTo>
                  <a:cubicBezTo>
                    <a:pt x="6165" y="931"/>
                    <a:pt x="5971" y="989"/>
                    <a:pt x="5797" y="1008"/>
                  </a:cubicBezTo>
                  <a:cubicBezTo>
                    <a:pt x="5251" y="1133"/>
                    <a:pt x="4693" y="1194"/>
                    <a:pt x="4134" y="1194"/>
                  </a:cubicBezTo>
                  <a:cubicBezTo>
                    <a:pt x="2684" y="1194"/>
                    <a:pt x="1231" y="784"/>
                    <a:pt x="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3814695" y="3064053"/>
              <a:ext cx="1311590" cy="937567"/>
            </a:xfrm>
            <a:custGeom>
              <a:avLst/>
              <a:gdLst/>
              <a:ahLst/>
              <a:cxnLst/>
              <a:rect l="l" t="t" r="r" b="b"/>
              <a:pathLst>
                <a:path w="22236" h="15895" extrusionOk="0">
                  <a:moveTo>
                    <a:pt x="17155" y="0"/>
                  </a:moveTo>
                  <a:cubicBezTo>
                    <a:pt x="16599" y="0"/>
                    <a:pt x="16035" y="53"/>
                    <a:pt x="15490" y="133"/>
                  </a:cubicBezTo>
                  <a:cubicBezTo>
                    <a:pt x="13299" y="443"/>
                    <a:pt x="11166" y="1102"/>
                    <a:pt x="9170" y="2052"/>
                  </a:cubicBezTo>
                  <a:cubicBezTo>
                    <a:pt x="9112" y="2052"/>
                    <a:pt x="9092" y="2071"/>
                    <a:pt x="9034" y="2091"/>
                  </a:cubicBezTo>
                  <a:cubicBezTo>
                    <a:pt x="7192" y="3002"/>
                    <a:pt x="5506" y="4107"/>
                    <a:pt x="3974" y="5464"/>
                  </a:cubicBezTo>
                  <a:cubicBezTo>
                    <a:pt x="3955" y="5483"/>
                    <a:pt x="3897" y="5522"/>
                    <a:pt x="3877" y="5541"/>
                  </a:cubicBezTo>
                  <a:cubicBezTo>
                    <a:pt x="3567" y="5832"/>
                    <a:pt x="3257" y="6123"/>
                    <a:pt x="2966" y="6433"/>
                  </a:cubicBezTo>
                  <a:cubicBezTo>
                    <a:pt x="2598" y="6801"/>
                    <a:pt x="2249" y="7189"/>
                    <a:pt x="1939" y="7577"/>
                  </a:cubicBezTo>
                  <a:cubicBezTo>
                    <a:pt x="1900" y="7616"/>
                    <a:pt x="1861" y="7654"/>
                    <a:pt x="1842" y="7693"/>
                  </a:cubicBezTo>
                  <a:cubicBezTo>
                    <a:pt x="1183" y="8527"/>
                    <a:pt x="659" y="9457"/>
                    <a:pt x="388" y="10485"/>
                  </a:cubicBezTo>
                  <a:cubicBezTo>
                    <a:pt x="0" y="12055"/>
                    <a:pt x="349" y="13897"/>
                    <a:pt x="1609" y="14924"/>
                  </a:cubicBezTo>
                  <a:cubicBezTo>
                    <a:pt x="2569" y="15700"/>
                    <a:pt x="3846" y="15895"/>
                    <a:pt x="5071" y="15895"/>
                  </a:cubicBezTo>
                  <a:cubicBezTo>
                    <a:pt x="5132" y="15895"/>
                    <a:pt x="5193" y="15894"/>
                    <a:pt x="5254" y="15893"/>
                  </a:cubicBezTo>
                  <a:cubicBezTo>
                    <a:pt x="6068" y="15893"/>
                    <a:pt x="6863" y="15796"/>
                    <a:pt x="7658" y="15641"/>
                  </a:cubicBezTo>
                  <a:cubicBezTo>
                    <a:pt x="7716" y="15641"/>
                    <a:pt x="7774" y="15622"/>
                    <a:pt x="7832" y="15622"/>
                  </a:cubicBezTo>
                  <a:cubicBezTo>
                    <a:pt x="9499" y="15273"/>
                    <a:pt x="11147" y="14730"/>
                    <a:pt x="12737" y="13994"/>
                  </a:cubicBezTo>
                  <a:lnTo>
                    <a:pt x="12872" y="13916"/>
                  </a:lnTo>
                  <a:cubicBezTo>
                    <a:pt x="12950" y="13877"/>
                    <a:pt x="12989" y="13858"/>
                    <a:pt x="13066" y="13819"/>
                  </a:cubicBezTo>
                  <a:cubicBezTo>
                    <a:pt x="13086" y="13800"/>
                    <a:pt x="13105" y="13800"/>
                    <a:pt x="13163" y="13780"/>
                  </a:cubicBezTo>
                  <a:cubicBezTo>
                    <a:pt x="13784" y="13470"/>
                    <a:pt x="14404" y="13141"/>
                    <a:pt x="15005" y="12830"/>
                  </a:cubicBezTo>
                  <a:cubicBezTo>
                    <a:pt x="16691" y="11919"/>
                    <a:pt x="18378" y="10892"/>
                    <a:pt x="19696" y="9496"/>
                  </a:cubicBezTo>
                  <a:cubicBezTo>
                    <a:pt x="21034" y="8081"/>
                    <a:pt x="22023" y="6297"/>
                    <a:pt x="22158" y="4359"/>
                  </a:cubicBezTo>
                  <a:cubicBezTo>
                    <a:pt x="22236" y="3292"/>
                    <a:pt x="21945" y="1877"/>
                    <a:pt x="21092" y="1141"/>
                  </a:cubicBezTo>
                  <a:cubicBezTo>
                    <a:pt x="20278" y="443"/>
                    <a:pt x="18960" y="113"/>
                    <a:pt x="17913" y="36"/>
                  </a:cubicBezTo>
                  <a:cubicBezTo>
                    <a:pt x="17663" y="11"/>
                    <a:pt x="17410" y="0"/>
                    <a:pt x="17155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4513305" y="3104576"/>
              <a:ext cx="536410" cy="485388"/>
            </a:xfrm>
            <a:custGeom>
              <a:avLst/>
              <a:gdLst/>
              <a:ahLst/>
              <a:cxnLst/>
              <a:rect l="l" t="t" r="r" b="b"/>
              <a:pathLst>
                <a:path w="9094" h="8229" extrusionOk="0">
                  <a:moveTo>
                    <a:pt x="5124" y="0"/>
                  </a:moveTo>
                  <a:cubicBezTo>
                    <a:pt x="4720" y="0"/>
                    <a:pt x="4316" y="45"/>
                    <a:pt x="3917" y="105"/>
                  </a:cubicBezTo>
                  <a:cubicBezTo>
                    <a:pt x="3025" y="279"/>
                    <a:pt x="2114" y="551"/>
                    <a:pt x="1397" y="1113"/>
                  </a:cubicBezTo>
                  <a:cubicBezTo>
                    <a:pt x="660" y="1675"/>
                    <a:pt x="137" y="2528"/>
                    <a:pt x="59" y="3420"/>
                  </a:cubicBezTo>
                  <a:cubicBezTo>
                    <a:pt x="1" y="4079"/>
                    <a:pt x="214" y="4738"/>
                    <a:pt x="544" y="5319"/>
                  </a:cubicBezTo>
                  <a:cubicBezTo>
                    <a:pt x="893" y="5862"/>
                    <a:pt x="1339" y="6347"/>
                    <a:pt x="1862" y="6793"/>
                  </a:cubicBezTo>
                  <a:cubicBezTo>
                    <a:pt x="2803" y="7602"/>
                    <a:pt x="3998" y="8228"/>
                    <a:pt x="5218" y="8228"/>
                  </a:cubicBezTo>
                  <a:cubicBezTo>
                    <a:pt x="5430" y="8228"/>
                    <a:pt x="5643" y="8209"/>
                    <a:pt x="5856" y="8169"/>
                  </a:cubicBezTo>
                  <a:cubicBezTo>
                    <a:pt x="7368" y="7878"/>
                    <a:pt x="8550" y="6502"/>
                    <a:pt x="8880" y="4990"/>
                  </a:cubicBezTo>
                  <a:cubicBezTo>
                    <a:pt x="9093" y="3962"/>
                    <a:pt x="9054" y="2605"/>
                    <a:pt x="8473" y="1694"/>
                  </a:cubicBezTo>
                  <a:cubicBezTo>
                    <a:pt x="8415" y="1597"/>
                    <a:pt x="8356" y="1500"/>
                    <a:pt x="8279" y="1404"/>
                  </a:cubicBezTo>
                  <a:cubicBezTo>
                    <a:pt x="8027" y="1113"/>
                    <a:pt x="7736" y="880"/>
                    <a:pt x="7406" y="667"/>
                  </a:cubicBezTo>
                  <a:cubicBezTo>
                    <a:pt x="7038" y="415"/>
                    <a:pt x="6631" y="240"/>
                    <a:pt x="6263" y="143"/>
                  </a:cubicBezTo>
                  <a:cubicBezTo>
                    <a:pt x="5886" y="40"/>
                    <a:pt x="5505" y="0"/>
                    <a:pt x="5124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4763162" y="3445151"/>
              <a:ext cx="163035" cy="132775"/>
            </a:xfrm>
            <a:custGeom>
              <a:avLst/>
              <a:gdLst/>
              <a:ahLst/>
              <a:cxnLst/>
              <a:rect l="l" t="t" r="r" b="b"/>
              <a:pathLst>
                <a:path w="2764" h="2251" extrusionOk="0">
                  <a:moveTo>
                    <a:pt x="1495" y="1"/>
                  </a:moveTo>
                  <a:cubicBezTo>
                    <a:pt x="740" y="1"/>
                    <a:pt x="0" y="563"/>
                    <a:pt x="301" y="1407"/>
                  </a:cubicBezTo>
                  <a:cubicBezTo>
                    <a:pt x="456" y="1794"/>
                    <a:pt x="767" y="2085"/>
                    <a:pt x="1154" y="2201"/>
                  </a:cubicBezTo>
                  <a:cubicBezTo>
                    <a:pt x="1264" y="2234"/>
                    <a:pt x="1379" y="2250"/>
                    <a:pt x="1494" y="2250"/>
                  </a:cubicBezTo>
                  <a:cubicBezTo>
                    <a:pt x="1784" y="2250"/>
                    <a:pt x="2076" y="2149"/>
                    <a:pt x="2298" y="1969"/>
                  </a:cubicBezTo>
                  <a:cubicBezTo>
                    <a:pt x="2608" y="1697"/>
                    <a:pt x="2763" y="1251"/>
                    <a:pt x="2686" y="864"/>
                  </a:cubicBezTo>
                  <a:cubicBezTo>
                    <a:pt x="2666" y="709"/>
                    <a:pt x="2589" y="554"/>
                    <a:pt x="2473" y="418"/>
                  </a:cubicBezTo>
                  <a:cubicBezTo>
                    <a:pt x="2376" y="282"/>
                    <a:pt x="2240" y="224"/>
                    <a:pt x="2124" y="146"/>
                  </a:cubicBezTo>
                  <a:cubicBezTo>
                    <a:pt x="1929" y="47"/>
                    <a:pt x="1711" y="1"/>
                    <a:pt x="1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4512125" y="3262889"/>
              <a:ext cx="163624" cy="133896"/>
            </a:xfrm>
            <a:custGeom>
              <a:avLst/>
              <a:gdLst/>
              <a:ahLst/>
              <a:cxnLst/>
              <a:rect l="l" t="t" r="r" b="b"/>
              <a:pathLst>
                <a:path w="2774" h="2270" extrusionOk="0">
                  <a:moveTo>
                    <a:pt x="1495" y="0"/>
                  </a:moveTo>
                  <a:cubicBezTo>
                    <a:pt x="740" y="0"/>
                    <a:pt x="1" y="574"/>
                    <a:pt x="331" y="1414"/>
                  </a:cubicBezTo>
                  <a:cubicBezTo>
                    <a:pt x="467" y="1802"/>
                    <a:pt x="777" y="2093"/>
                    <a:pt x="1165" y="2209"/>
                  </a:cubicBezTo>
                  <a:cubicBezTo>
                    <a:pt x="1282" y="2250"/>
                    <a:pt x="1405" y="2270"/>
                    <a:pt x="1528" y="2270"/>
                  </a:cubicBezTo>
                  <a:cubicBezTo>
                    <a:pt x="1810" y="2270"/>
                    <a:pt x="2092" y="2165"/>
                    <a:pt x="2309" y="1976"/>
                  </a:cubicBezTo>
                  <a:cubicBezTo>
                    <a:pt x="2619" y="1705"/>
                    <a:pt x="2774" y="1278"/>
                    <a:pt x="2696" y="891"/>
                  </a:cubicBezTo>
                  <a:cubicBezTo>
                    <a:pt x="2677" y="716"/>
                    <a:pt x="2599" y="561"/>
                    <a:pt x="2483" y="425"/>
                  </a:cubicBezTo>
                  <a:cubicBezTo>
                    <a:pt x="2386" y="309"/>
                    <a:pt x="2270" y="232"/>
                    <a:pt x="2134" y="154"/>
                  </a:cubicBezTo>
                  <a:cubicBezTo>
                    <a:pt x="1937" y="49"/>
                    <a:pt x="1716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4894107" y="3147280"/>
              <a:ext cx="115552" cy="109299"/>
            </a:xfrm>
            <a:custGeom>
              <a:avLst/>
              <a:gdLst/>
              <a:ahLst/>
              <a:cxnLst/>
              <a:rect l="l" t="t" r="r" b="b"/>
              <a:pathLst>
                <a:path w="1959" h="1853" extrusionOk="0">
                  <a:moveTo>
                    <a:pt x="1086" y="1"/>
                  </a:moveTo>
                  <a:cubicBezTo>
                    <a:pt x="931" y="1"/>
                    <a:pt x="757" y="59"/>
                    <a:pt x="601" y="137"/>
                  </a:cubicBezTo>
                  <a:cubicBezTo>
                    <a:pt x="349" y="253"/>
                    <a:pt x="156" y="486"/>
                    <a:pt x="78" y="776"/>
                  </a:cubicBezTo>
                  <a:cubicBezTo>
                    <a:pt x="1" y="1009"/>
                    <a:pt x="20" y="1242"/>
                    <a:pt x="156" y="1416"/>
                  </a:cubicBezTo>
                  <a:cubicBezTo>
                    <a:pt x="214" y="1513"/>
                    <a:pt x="311" y="1591"/>
                    <a:pt x="408" y="1649"/>
                  </a:cubicBezTo>
                  <a:cubicBezTo>
                    <a:pt x="563" y="1746"/>
                    <a:pt x="698" y="1823"/>
                    <a:pt x="873" y="1843"/>
                  </a:cubicBezTo>
                  <a:cubicBezTo>
                    <a:pt x="909" y="1849"/>
                    <a:pt x="947" y="1853"/>
                    <a:pt x="984" y="1853"/>
                  </a:cubicBezTo>
                  <a:cubicBezTo>
                    <a:pt x="1163" y="1853"/>
                    <a:pt x="1342" y="1777"/>
                    <a:pt x="1454" y="1649"/>
                  </a:cubicBezTo>
                  <a:cubicBezTo>
                    <a:pt x="1610" y="1513"/>
                    <a:pt x="1707" y="1125"/>
                    <a:pt x="1668" y="1106"/>
                  </a:cubicBezTo>
                  <a:cubicBezTo>
                    <a:pt x="1610" y="1106"/>
                    <a:pt x="1416" y="1242"/>
                    <a:pt x="1280" y="1242"/>
                  </a:cubicBezTo>
                  <a:cubicBezTo>
                    <a:pt x="1164" y="1242"/>
                    <a:pt x="1047" y="1125"/>
                    <a:pt x="1047" y="1009"/>
                  </a:cubicBezTo>
                  <a:cubicBezTo>
                    <a:pt x="1047" y="873"/>
                    <a:pt x="1144" y="776"/>
                    <a:pt x="1280" y="738"/>
                  </a:cubicBezTo>
                  <a:cubicBezTo>
                    <a:pt x="1311" y="719"/>
                    <a:pt x="1345" y="712"/>
                    <a:pt x="1382" y="712"/>
                  </a:cubicBezTo>
                  <a:cubicBezTo>
                    <a:pt x="1461" y="712"/>
                    <a:pt x="1550" y="744"/>
                    <a:pt x="1629" y="757"/>
                  </a:cubicBezTo>
                  <a:cubicBezTo>
                    <a:pt x="1668" y="776"/>
                    <a:pt x="1745" y="815"/>
                    <a:pt x="1803" y="815"/>
                  </a:cubicBezTo>
                  <a:cubicBezTo>
                    <a:pt x="1842" y="815"/>
                    <a:pt x="1920" y="815"/>
                    <a:pt x="1959" y="757"/>
                  </a:cubicBezTo>
                  <a:cubicBezTo>
                    <a:pt x="1726" y="466"/>
                    <a:pt x="1435" y="234"/>
                    <a:pt x="1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4652862" y="3244486"/>
              <a:ext cx="65237" cy="60696"/>
            </a:xfrm>
            <a:custGeom>
              <a:avLst/>
              <a:gdLst/>
              <a:ahLst/>
              <a:cxnLst/>
              <a:rect l="l" t="t" r="r" b="b"/>
              <a:pathLst>
                <a:path w="1106" h="1029" fill="none" extrusionOk="0">
                  <a:moveTo>
                    <a:pt x="19" y="1"/>
                  </a:moveTo>
                  <a:cubicBezTo>
                    <a:pt x="19" y="175"/>
                    <a:pt x="0" y="350"/>
                    <a:pt x="39" y="524"/>
                  </a:cubicBezTo>
                  <a:cubicBezTo>
                    <a:pt x="116" y="718"/>
                    <a:pt x="291" y="873"/>
                    <a:pt x="485" y="951"/>
                  </a:cubicBezTo>
                  <a:cubicBezTo>
                    <a:pt x="679" y="1028"/>
                    <a:pt x="911" y="1028"/>
                    <a:pt x="1105" y="97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4838072" y="3389706"/>
              <a:ext cx="77801" cy="60696"/>
            </a:xfrm>
            <a:custGeom>
              <a:avLst/>
              <a:gdLst/>
              <a:ahLst/>
              <a:cxnLst/>
              <a:rect l="l" t="t" r="r" b="b"/>
              <a:pathLst>
                <a:path w="1319" h="1029" fill="none" extrusionOk="0">
                  <a:moveTo>
                    <a:pt x="1" y="1"/>
                  </a:moveTo>
                  <a:cubicBezTo>
                    <a:pt x="1" y="311"/>
                    <a:pt x="156" y="621"/>
                    <a:pt x="427" y="796"/>
                  </a:cubicBezTo>
                  <a:cubicBezTo>
                    <a:pt x="679" y="990"/>
                    <a:pt x="1009" y="1028"/>
                    <a:pt x="1319" y="97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4712259" y="3182435"/>
              <a:ext cx="56154" cy="42705"/>
            </a:xfrm>
            <a:custGeom>
              <a:avLst/>
              <a:gdLst/>
              <a:ahLst/>
              <a:cxnLst/>
              <a:rect l="l" t="t" r="r" b="b"/>
              <a:pathLst>
                <a:path w="952" h="724" extrusionOk="0">
                  <a:moveTo>
                    <a:pt x="406" y="0"/>
                  </a:moveTo>
                  <a:cubicBezTo>
                    <a:pt x="192" y="0"/>
                    <a:pt x="0" y="174"/>
                    <a:pt x="176" y="413"/>
                  </a:cubicBezTo>
                  <a:cubicBezTo>
                    <a:pt x="253" y="510"/>
                    <a:pt x="350" y="568"/>
                    <a:pt x="447" y="646"/>
                  </a:cubicBezTo>
                  <a:cubicBezTo>
                    <a:pt x="505" y="684"/>
                    <a:pt x="583" y="723"/>
                    <a:pt x="660" y="723"/>
                  </a:cubicBezTo>
                  <a:cubicBezTo>
                    <a:pt x="738" y="723"/>
                    <a:pt x="835" y="704"/>
                    <a:pt x="874" y="626"/>
                  </a:cubicBezTo>
                  <a:cubicBezTo>
                    <a:pt x="951" y="529"/>
                    <a:pt x="912" y="413"/>
                    <a:pt x="854" y="316"/>
                  </a:cubicBezTo>
                  <a:cubicBezTo>
                    <a:pt x="777" y="180"/>
                    <a:pt x="680" y="64"/>
                    <a:pt x="544" y="25"/>
                  </a:cubicBezTo>
                  <a:cubicBezTo>
                    <a:pt x="499" y="8"/>
                    <a:pt x="452" y="0"/>
                    <a:pt x="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4906612" y="3353961"/>
              <a:ext cx="56154" cy="42705"/>
            </a:xfrm>
            <a:custGeom>
              <a:avLst/>
              <a:gdLst/>
              <a:ahLst/>
              <a:cxnLst/>
              <a:rect l="l" t="t" r="r" b="b"/>
              <a:pathLst>
                <a:path w="952" h="724" extrusionOk="0">
                  <a:moveTo>
                    <a:pt x="407" y="0"/>
                  </a:moveTo>
                  <a:cubicBezTo>
                    <a:pt x="193" y="0"/>
                    <a:pt x="1" y="174"/>
                    <a:pt x="176" y="413"/>
                  </a:cubicBezTo>
                  <a:cubicBezTo>
                    <a:pt x="254" y="510"/>
                    <a:pt x="351" y="568"/>
                    <a:pt x="448" y="646"/>
                  </a:cubicBezTo>
                  <a:cubicBezTo>
                    <a:pt x="525" y="704"/>
                    <a:pt x="583" y="723"/>
                    <a:pt x="661" y="723"/>
                  </a:cubicBezTo>
                  <a:cubicBezTo>
                    <a:pt x="738" y="723"/>
                    <a:pt x="835" y="704"/>
                    <a:pt x="874" y="626"/>
                  </a:cubicBezTo>
                  <a:cubicBezTo>
                    <a:pt x="952" y="529"/>
                    <a:pt x="913" y="413"/>
                    <a:pt x="855" y="316"/>
                  </a:cubicBezTo>
                  <a:cubicBezTo>
                    <a:pt x="777" y="180"/>
                    <a:pt x="680" y="64"/>
                    <a:pt x="545" y="25"/>
                  </a:cubicBezTo>
                  <a:cubicBezTo>
                    <a:pt x="500" y="8"/>
                    <a:pt x="453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4708838" y="3370300"/>
              <a:ext cx="58395" cy="45772"/>
            </a:xfrm>
            <a:custGeom>
              <a:avLst/>
              <a:gdLst/>
              <a:ahLst/>
              <a:cxnLst/>
              <a:rect l="l" t="t" r="r" b="b"/>
              <a:pathLst>
                <a:path w="990" h="776" fill="none" extrusionOk="0">
                  <a:moveTo>
                    <a:pt x="79" y="0"/>
                  </a:moveTo>
                  <a:cubicBezTo>
                    <a:pt x="1" y="155"/>
                    <a:pt x="1" y="349"/>
                    <a:pt x="79" y="485"/>
                  </a:cubicBezTo>
                  <a:cubicBezTo>
                    <a:pt x="175" y="640"/>
                    <a:pt x="331" y="737"/>
                    <a:pt x="505" y="756"/>
                  </a:cubicBezTo>
                  <a:cubicBezTo>
                    <a:pt x="680" y="776"/>
                    <a:pt x="835" y="737"/>
                    <a:pt x="990" y="64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4342958" y="3185030"/>
              <a:ext cx="247029" cy="694194"/>
            </a:xfrm>
            <a:custGeom>
              <a:avLst/>
              <a:gdLst/>
              <a:ahLst/>
              <a:cxnLst/>
              <a:rect l="l" t="t" r="r" b="b"/>
              <a:pathLst>
                <a:path w="4188" h="11769" extrusionOk="0">
                  <a:moveTo>
                    <a:pt x="194" y="1"/>
                  </a:moveTo>
                  <a:cubicBezTo>
                    <a:pt x="156" y="1"/>
                    <a:pt x="117" y="20"/>
                    <a:pt x="59" y="78"/>
                  </a:cubicBezTo>
                  <a:cubicBezTo>
                    <a:pt x="0" y="4285"/>
                    <a:pt x="1454" y="8472"/>
                    <a:pt x="4091" y="11768"/>
                  </a:cubicBezTo>
                  <a:cubicBezTo>
                    <a:pt x="4110" y="11749"/>
                    <a:pt x="4130" y="11749"/>
                    <a:pt x="4188" y="11729"/>
                  </a:cubicBezTo>
                  <a:cubicBezTo>
                    <a:pt x="1551" y="8434"/>
                    <a:pt x="97" y="4208"/>
                    <a:pt x="194" y="1"/>
                  </a:cubicBezTo>
                  <a:close/>
                </a:path>
              </a:pathLst>
            </a:custGeom>
            <a:solidFill>
              <a:srgbClr val="DFD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4045678" y="3386285"/>
              <a:ext cx="528329" cy="502080"/>
            </a:xfrm>
            <a:custGeom>
              <a:avLst/>
              <a:gdLst/>
              <a:ahLst/>
              <a:cxnLst/>
              <a:rect l="l" t="t" r="r" b="b"/>
              <a:pathLst>
                <a:path w="8957" h="8512" extrusionOk="0">
                  <a:moveTo>
                    <a:pt x="97" y="1"/>
                  </a:moveTo>
                  <a:cubicBezTo>
                    <a:pt x="58" y="20"/>
                    <a:pt x="19" y="59"/>
                    <a:pt x="0" y="78"/>
                  </a:cubicBezTo>
                  <a:cubicBezTo>
                    <a:pt x="698" y="1901"/>
                    <a:pt x="1764" y="3548"/>
                    <a:pt x="3121" y="4925"/>
                  </a:cubicBezTo>
                  <a:cubicBezTo>
                    <a:pt x="4711" y="6553"/>
                    <a:pt x="6650" y="7774"/>
                    <a:pt x="8821" y="8511"/>
                  </a:cubicBezTo>
                  <a:lnTo>
                    <a:pt x="8956" y="8434"/>
                  </a:lnTo>
                  <a:cubicBezTo>
                    <a:pt x="6785" y="7736"/>
                    <a:pt x="4788" y="6495"/>
                    <a:pt x="3199" y="4847"/>
                  </a:cubicBezTo>
                  <a:cubicBezTo>
                    <a:pt x="1842" y="3451"/>
                    <a:pt x="776" y="1804"/>
                    <a:pt x="97" y="1"/>
                  </a:cubicBezTo>
                  <a:close/>
                </a:path>
              </a:pathLst>
            </a:custGeom>
            <a:solidFill>
              <a:srgbClr val="DFD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3923285" y="3507497"/>
              <a:ext cx="352258" cy="476894"/>
            </a:xfrm>
            <a:custGeom>
              <a:avLst/>
              <a:gdLst/>
              <a:ahLst/>
              <a:cxnLst/>
              <a:rect l="l" t="t" r="r" b="b"/>
              <a:pathLst>
                <a:path w="5972" h="8085" extrusionOk="0">
                  <a:moveTo>
                    <a:pt x="98" y="1"/>
                  </a:moveTo>
                  <a:cubicBezTo>
                    <a:pt x="59" y="59"/>
                    <a:pt x="40" y="78"/>
                    <a:pt x="1" y="136"/>
                  </a:cubicBezTo>
                  <a:cubicBezTo>
                    <a:pt x="40" y="156"/>
                    <a:pt x="40" y="175"/>
                    <a:pt x="40" y="194"/>
                  </a:cubicBezTo>
                  <a:cubicBezTo>
                    <a:pt x="854" y="3471"/>
                    <a:pt x="2967" y="6301"/>
                    <a:pt x="5797" y="8085"/>
                  </a:cubicBezTo>
                  <a:cubicBezTo>
                    <a:pt x="5855" y="8085"/>
                    <a:pt x="5914" y="8046"/>
                    <a:pt x="5972" y="8046"/>
                  </a:cubicBezTo>
                  <a:cubicBezTo>
                    <a:pt x="3103" y="6301"/>
                    <a:pt x="951" y="3471"/>
                    <a:pt x="156" y="156"/>
                  </a:cubicBezTo>
                  <a:cubicBezTo>
                    <a:pt x="136" y="98"/>
                    <a:pt x="98" y="59"/>
                    <a:pt x="98" y="1"/>
                  </a:cubicBezTo>
                  <a:close/>
                </a:path>
              </a:pathLst>
            </a:custGeom>
            <a:solidFill>
              <a:srgbClr val="DFD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3686581" y="3214758"/>
              <a:ext cx="985757" cy="873686"/>
            </a:xfrm>
            <a:custGeom>
              <a:avLst/>
              <a:gdLst/>
              <a:ahLst/>
              <a:cxnLst/>
              <a:rect l="l" t="t" r="r" b="b"/>
              <a:pathLst>
                <a:path w="16712" h="14812" extrusionOk="0">
                  <a:moveTo>
                    <a:pt x="4983" y="1"/>
                  </a:moveTo>
                  <a:lnTo>
                    <a:pt x="563" y="3471"/>
                  </a:lnTo>
                  <a:cubicBezTo>
                    <a:pt x="563" y="3471"/>
                    <a:pt x="1" y="11652"/>
                    <a:pt x="1048" y="14812"/>
                  </a:cubicBezTo>
                  <a:lnTo>
                    <a:pt x="16498" y="14812"/>
                  </a:lnTo>
                  <a:lnTo>
                    <a:pt x="16692" y="11070"/>
                  </a:lnTo>
                  <a:lnTo>
                    <a:pt x="16692" y="11051"/>
                  </a:lnTo>
                  <a:lnTo>
                    <a:pt x="16712" y="10586"/>
                  </a:lnTo>
                  <a:lnTo>
                    <a:pt x="16576" y="10586"/>
                  </a:lnTo>
                  <a:cubicBezTo>
                    <a:pt x="16285" y="10624"/>
                    <a:pt x="15704" y="10644"/>
                    <a:pt x="14928" y="10644"/>
                  </a:cubicBezTo>
                  <a:lnTo>
                    <a:pt x="13086" y="10644"/>
                  </a:lnTo>
                  <a:cubicBezTo>
                    <a:pt x="10392" y="10624"/>
                    <a:pt x="7057" y="10392"/>
                    <a:pt x="6263" y="9597"/>
                  </a:cubicBezTo>
                  <a:cubicBezTo>
                    <a:pt x="6224" y="9558"/>
                    <a:pt x="6204" y="9519"/>
                    <a:pt x="6185" y="9481"/>
                  </a:cubicBezTo>
                  <a:cubicBezTo>
                    <a:pt x="6185" y="9481"/>
                    <a:pt x="6146" y="9481"/>
                    <a:pt x="6146" y="9461"/>
                  </a:cubicBezTo>
                  <a:cubicBezTo>
                    <a:pt x="5662" y="8608"/>
                    <a:pt x="5371" y="6069"/>
                    <a:pt x="5216" y="3839"/>
                  </a:cubicBezTo>
                  <a:cubicBezTo>
                    <a:pt x="5041" y="1765"/>
                    <a:pt x="4983" y="1"/>
                    <a:pt x="4983" y="1"/>
                  </a:cubicBezTo>
                  <a:close/>
                </a:path>
              </a:pathLst>
            </a:custGeom>
            <a:solidFill>
              <a:srgbClr val="AB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4660825" y="3643574"/>
              <a:ext cx="351138" cy="421979"/>
            </a:xfrm>
            <a:custGeom>
              <a:avLst/>
              <a:gdLst/>
              <a:ahLst/>
              <a:cxnLst/>
              <a:rect l="l" t="t" r="r" b="b"/>
              <a:pathLst>
                <a:path w="5953" h="7154" extrusionOk="0">
                  <a:moveTo>
                    <a:pt x="4983" y="1"/>
                  </a:moveTo>
                  <a:lnTo>
                    <a:pt x="3141" y="2152"/>
                  </a:lnTo>
                  <a:cubicBezTo>
                    <a:pt x="3141" y="2152"/>
                    <a:pt x="3897" y="505"/>
                    <a:pt x="3723" y="388"/>
                  </a:cubicBezTo>
                  <a:cubicBezTo>
                    <a:pt x="3709" y="381"/>
                    <a:pt x="3693" y="378"/>
                    <a:pt x="3675" y="378"/>
                  </a:cubicBezTo>
                  <a:cubicBezTo>
                    <a:pt x="3405" y="378"/>
                    <a:pt x="2739" y="1193"/>
                    <a:pt x="1920" y="1939"/>
                  </a:cubicBezTo>
                  <a:cubicBezTo>
                    <a:pt x="1455" y="2366"/>
                    <a:pt x="1" y="3296"/>
                    <a:pt x="1" y="3296"/>
                  </a:cubicBezTo>
                  <a:lnTo>
                    <a:pt x="1455" y="7154"/>
                  </a:lnTo>
                  <a:cubicBezTo>
                    <a:pt x="1455" y="7154"/>
                    <a:pt x="5526" y="4537"/>
                    <a:pt x="5681" y="3955"/>
                  </a:cubicBezTo>
                  <a:cubicBezTo>
                    <a:pt x="5817" y="3374"/>
                    <a:pt x="5952" y="2036"/>
                    <a:pt x="5797" y="1338"/>
                  </a:cubicBezTo>
                  <a:cubicBezTo>
                    <a:pt x="5662" y="640"/>
                    <a:pt x="4983" y="1"/>
                    <a:pt x="4983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4660825" y="3837986"/>
              <a:ext cx="88124" cy="250450"/>
            </a:xfrm>
            <a:custGeom>
              <a:avLst/>
              <a:gdLst/>
              <a:ahLst/>
              <a:cxnLst/>
              <a:rect l="l" t="t" r="r" b="b"/>
              <a:pathLst>
                <a:path w="1494" h="4246" fill="none" extrusionOk="0">
                  <a:moveTo>
                    <a:pt x="1494" y="4246"/>
                  </a:moveTo>
                  <a:lnTo>
                    <a:pt x="175" y="485"/>
                  </a:lnTo>
                  <a:lnTo>
                    <a:pt x="1" y="58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897528" y="1651675"/>
              <a:ext cx="2359" cy="1180"/>
            </a:xfrm>
            <a:custGeom>
              <a:avLst/>
              <a:gdLst/>
              <a:ahLst/>
              <a:cxnLst/>
              <a:rect l="l" t="t" r="r" b="b"/>
              <a:pathLst>
                <a:path w="40" h="20" extrusionOk="0">
                  <a:moveTo>
                    <a:pt x="20" y="0"/>
                  </a:moveTo>
                  <a:lnTo>
                    <a:pt x="1" y="19"/>
                  </a:lnTo>
                  <a:cubicBezTo>
                    <a:pt x="39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897528" y="1651675"/>
              <a:ext cx="2359" cy="1180"/>
            </a:xfrm>
            <a:custGeom>
              <a:avLst/>
              <a:gdLst/>
              <a:ahLst/>
              <a:cxnLst/>
              <a:rect l="l" t="t" r="r" b="b"/>
              <a:pathLst>
                <a:path w="40" h="20" extrusionOk="0">
                  <a:moveTo>
                    <a:pt x="20" y="0"/>
                  </a:moveTo>
                  <a:lnTo>
                    <a:pt x="1" y="19"/>
                  </a:lnTo>
                  <a:cubicBezTo>
                    <a:pt x="39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4"/>
          <p:cNvGrpSpPr/>
          <p:nvPr/>
        </p:nvGrpSpPr>
        <p:grpSpPr>
          <a:xfrm>
            <a:off x="3271061" y="558335"/>
            <a:ext cx="263938" cy="252825"/>
            <a:chOff x="6062473" y="4183535"/>
            <a:chExt cx="263938" cy="252825"/>
          </a:xfrm>
        </p:grpSpPr>
        <p:sp>
          <p:nvSpPr>
            <p:cNvPr id="604" name="Google Shape;604;p34"/>
            <p:cNvSpPr/>
            <p:nvPr/>
          </p:nvSpPr>
          <p:spPr>
            <a:xfrm>
              <a:off x="6062473" y="4183535"/>
              <a:ext cx="263938" cy="252825"/>
            </a:xfrm>
            <a:custGeom>
              <a:avLst/>
              <a:gdLst/>
              <a:ahLst/>
              <a:cxnLst/>
              <a:rect l="l" t="t" r="r" b="b"/>
              <a:pathLst>
                <a:path w="7387" h="7076" extrusionOk="0">
                  <a:moveTo>
                    <a:pt x="4673" y="0"/>
                  </a:moveTo>
                  <a:cubicBezTo>
                    <a:pt x="4382" y="0"/>
                    <a:pt x="4091" y="116"/>
                    <a:pt x="3820" y="330"/>
                  </a:cubicBezTo>
                  <a:cubicBezTo>
                    <a:pt x="3529" y="582"/>
                    <a:pt x="3296" y="892"/>
                    <a:pt x="3122" y="1280"/>
                  </a:cubicBezTo>
                  <a:cubicBezTo>
                    <a:pt x="2715" y="931"/>
                    <a:pt x="2230" y="717"/>
                    <a:pt x="1745" y="640"/>
                  </a:cubicBezTo>
                  <a:cubicBezTo>
                    <a:pt x="1668" y="620"/>
                    <a:pt x="1590" y="620"/>
                    <a:pt x="1513" y="620"/>
                  </a:cubicBezTo>
                  <a:cubicBezTo>
                    <a:pt x="1028" y="620"/>
                    <a:pt x="621" y="834"/>
                    <a:pt x="446" y="1221"/>
                  </a:cubicBezTo>
                  <a:cubicBezTo>
                    <a:pt x="349" y="1415"/>
                    <a:pt x="194" y="1958"/>
                    <a:pt x="737" y="2578"/>
                  </a:cubicBezTo>
                  <a:cubicBezTo>
                    <a:pt x="892" y="2733"/>
                    <a:pt x="1028" y="2869"/>
                    <a:pt x="1183" y="3005"/>
                  </a:cubicBezTo>
                  <a:lnTo>
                    <a:pt x="815" y="3218"/>
                  </a:lnTo>
                  <a:cubicBezTo>
                    <a:pt x="253" y="3586"/>
                    <a:pt x="0" y="4110"/>
                    <a:pt x="136" y="4653"/>
                  </a:cubicBezTo>
                  <a:cubicBezTo>
                    <a:pt x="291" y="5137"/>
                    <a:pt x="718" y="5486"/>
                    <a:pt x="1280" y="5544"/>
                  </a:cubicBezTo>
                  <a:lnTo>
                    <a:pt x="1551" y="5544"/>
                  </a:lnTo>
                  <a:cubicBezTo>
                    <a:pt x="1416" y="6165"/>
                    <a:pt x="1648" y="6553"/>
                    <a:pt x="1842" y="6746"/>
                  </a:cubicBezTo>
                  <a:cubicBezTo>
                    <a:pt x="2055" y="6940"/>
                    <a:pt x="2327" y="7076"/>
                    <a:pt x="2637" y="7076"/>
                  </a:cubicBezTo>
                  <a:cubicBezTo>
                    <a:pt x="2811" y="7076"/>
                    <a:pt x="2947" y="7037"/>
                    <a:pt x="3102" y="7018"/>
                  </a:cubicBezTo>
                  <a:cubicBezTo>
                    <a:pt x="3354" y="6901"/>
                    <a:pt x="3587" y="6708"/>
                    <a:pt x="3781" y="6417"/>
                  </a:cubicBezTo>
                  <a:cubicBezTo>
                    <a:pt x="3897" y="6223"/>
                    <a:pt x="4013" y="6029"/>
                    <a:pt x="4091" y="5816"/>
                  </a:cubicBezTo>
                  <a:cubicBezTo>
                    <a:pt x="4265" y="5952"/>
                    <a:pt x="4459" y="6068"/>
                    <a:pt x="4673" y="6204"/>
                  </a:cubicBezTo>
                  <a:cubicBezTo>
                    <a:pt x="4944" y="6339"/>
                    <a:pt x="5235" y="6417"/>
                    <a:pt x="5467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2" y="5952"/>
                    <a:pt x="6805" y="5292"/>
                    <a:pt x="6592" y="4711"/>
                  </a:cubicBezTo>
                  <a:cubicBezTo>
                    <a:pt x="6553" y="4672"/>
                    <a:pt x="6553" y="4653"/>
                    <a:pt x="6534" y="4595"/>
                  </a:cubicBezTo>
                  <a:cubicBezTo>
                    <a:pt x="6650" y="4517"/>
                    <a:pt x="6786" y="4478"/>
                    <a:pt x="6883" y="4381"/>
                  </a:cubicBezTo>
                  <a:cubicBezTo>
                    <a:pt x="7231" y="4071"/>
                    <a:pt x="7387" y="3548"/>
                    <a:pt x="7231" y="3121"/>
                  </a:cubicBezTo>
                  <a:cubicBezTo>
                    <a:pt x="7173" y="2908"/>
                    <a:pt x="6979" y="2578"/>
                    <a:pt x="6514" y="2385"/>
                  </a:cubicBezTo>
                  <a:cubicBezTo>
                    <a:pt x="6223" y="2268"/>
                    <a:pt x="5913" y="2191"/>
                    <a:pt x="5545" y="2191"/>
                  </a:cubicBezTo>
                  <a:cubicBezTo>
                    <a:pt x="5584" y="2074"/>
                    <a:pt x="5642" y="1939"/>
                    <a:pt x="5681" y="1784"/>
                  </a:cubicBezTo>
                  <a:cubicBezTo>
                    <a:pt x="5758" y="1570"/>
                    <a:pt x="5816" y="1280"/>
                    <a:pt x="5758" y="969"/>
                  </a:cubicBezTo>
                  <a:cubicBezTo>
                    <a:pt x="5681" y="504"/>
                    <a:pt x="5351" y="136"/>
                    <a:pt x="4944" y="19"/>
                  </a:cubicBezTo>
                  <a:cubicBezTo>
                    <a:pt x="4866" y="0"/>
                    <a:pt x="4769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6083269" y="4202615"/>
              <a:ext cx="209914" cy="203732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4" y="0"/>
                    <a:pt x="3679" y="85"/>
                    <a:pt x="3548" y="183"/>
                  </a:cubicBezTo>
                  <a:cubicBezTo>
                    <a:pt x="3238" y="455"/>
                    <a:pt x="3024" y="823"/>
                    <a:pt x="2927" y="1211"/>
                  </a:cubicBezTo>
                  <a:cubicBezTo>
                    <a:pt x="2811" y="1599"/>
                    <a:pt x="2811" y="2006"/>
                    <a:pt x="2830" y="2413"/>
                  </a:cubicBezTo>
                  <a:cubicBezTo>
                    <a:pt x="2637" y="2006"/>
                    <a:pt x="2385" y="1618"/>
                    <a:pt x="2074" y="1308"/>
                  </a:cubicBezTo>
                  <a:cubicBezTo>
                    <a:pt x="1745" y="959"/>
                    <a:pt x="1318" y="726"/>
                    <a:pt x="892" y="668"/>
                  </a:cubicBezTo>
                  <a:cubicBezTo>
                    <a:pt x="862" y="665"/>
                    <a:pt x="832" y="663"/>
                    <a:pt x="801" y="663"/>
                  </a:cubicBezTo>
                  <a:cubicBezTo>
                    <a:pt x="625" y="663"/>
                    <a:pt x="431" y="714"/>
                    <a:pt x="349" y="862"/>
                  </a:cubicBezTo>
                  <a:cubicBezTo>
                    <a:pt x="291" y="1056"/>
                    <a:pt x="407" y="1269"/>
                    <a:pt x="543" y="1424"/>
                  </a:cubicBezTo>
                  <a:cubicBezTo>
                    <a:pt x="931" y="1889"/>
                    <a:pt x="1454" y="2238"/>
                    <a:pt x="1997" y="2510"/>
                  </a:cubicBezTo>
                  <a:cubicBezTo>
                    <a:pt x="2109" y="2566"/>
                    <a:pt x="2220" y="2615"/>
                    <a:pt x="2332" y="2643"/>
                  </a:cubicBezTo>
                  <a:lnTo>
                    <a:pt x="2332" y="2643"/>
                  </a:lnTo>
                  <a:cubicBezTo>
                    <a:pt x="2288" y="2641"/>
                    <a:pt x="2244" y="2640"/>
                    <a:pt x="2200" y="2640"/>
                  </a:cubicBezTo>
                  <a:cubicBezTo>
                    <a:pt x="1587" y="2640"/>
                    <a:pt x="977" y="2831"/>
                    <a:pt x="446" y="3169"/>
                  </a:cubicBezTo>
                  <a:cubicBezTo>
                    <a:pt x="213" y="3304"/>
                    <a:pt x="0" y="3557"/>
                    <a:pt x="58" y="3828"/>
                  </a:cubicBezTo>
                  <a:cubicBezTo>
                    <a:pt x="116" y="4022"/>
                    <a:pt x="349" y="4138"/>
                    <a:pt x="582" y="4157"/>
                  </a:cubicBezTo>
                  <a:cubicBezTo>
                    <a:pt x="604" y="4159"/>
                    <a:pt x="626" y="4159"/>
                    <a:pt x="649" y="4159"/>
                  </a:cubicBezTo>
                  <a:cubicBezTo>
                    <a:pt x="978" y="4159"/>
                    <a:pt x="1319" y="4030"/>
                    <a:pt x="1609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2" y="5010"/>
                  </a:cubicBezTo>
                  <a:cubicBezTo>
                    <a:pt x="1473" y="5204"/>
                    <a:pt x="1454" y="5437"/>
                    <a:pt x="1590" y="5592"/>
                  </a:cubicBezTo>
                  <a:cubicBezTo>
                    <a:pt x="1664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4" y="5670"/>
                  </a:cubicBezTo>
                  <a:cubicBezTo>
                    <a:pt x="2229" y="5592"/>
                    <a:pt x="2346" y="5476"/>
                    <a:pt x="2443" y="5321"/>
                  </a:cubicBezTo>
                  <a:cubicBezTo>
                    <a:pt x="2830" y="4739"/>
                    <a:pt x="2908" y="4022"/>
                    <a:pt x="2947" y="3304"/>
                  </a:cubicBezTo>
                  <a:cubicBezTo>
                    <a:pt x="3199" y="3964"/>
                    <a:pt x="3683" y="4545"/>
                    <a:pt x="4304" y="4855"/>
                  </a:cubicBezTo>
                  <a:cubicBezTo>
                    <a:pt x="4438" y="4941"/>
                    <a:pt x="4595" y="4995"/>
                    <a:pt x="4746" y="4995"/>
                  </a:cubicBezTo>
                  <a:cubicBezTo>
                    <a:pt x="4835" y="4995"/>
                    <a:pt x="4922" y="4976"/>
                    <a:pt x="5002" y="4933"/>
                  </a:cubicBezTo>
                  <a:cubicBezTo>
                    <a:pt x="5234" y="4817"/>
                    <a:pt x="5273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40" y="3530"/>
                    <a:pt x="4140" y="3373"/>
                    <a:pt x="3824" y="3263"/>
                  </a:cubicBezTo>
                  <a:lnTo>
                    <a:pt x="3824" y="3263"/>
                  </a:lnTo>
                  <a:cubicBezTo>
                    <a:pt x="4141" y="3332"/>
                    <a:pt x="4458" y="3381"/>
                    <a:pt x="4775" y="3381"/>
                  </a:cubicBezTo>
                  <a:cubicBezTo>
                    <a:pt x="4928" y="3381"/>
                    <a:pt x="5081" y="3369"/>
                    <a:pt x="5234" y="3343"/>
                  </a:cubicBezTo>
                  <a:cubicBezTo>
                    <a:pt x="5389" y="3304"/>
                    <a:pt x="5564" y="3266"/>
                    <a:pt x="5680" y="3149"/>
                  </a:cubicBezTo>
                  <a:cubicBezTo>
                    <a:pt x="5816" y="3014"/>
                    <a:pt x="5874" y="2859"/>
                    <a:pt x="5835" y="2684"/>
                  </a:cubicBezTo>
                  <a:cubicBezTo>
                    <a:pt x="5777" y="2529"/>
                    <a:pt x="5641" y="2432"/>
                    <a:pt x="5486" y="2393"/>
                  </a:cubicBezTo>
                  <a:cubicBezTo>
                    <a:pt x="5243" y="2296"/>
                    <a:pt x="4992" y="2252"/>
                    <a:pt x="4738" y="2252"/>
                  </a:cubicBezTo>
                  <a:cubicBezTo>
                    <a:pt x="4588" y="2252"/>
                    <a:pt x="4436" y="2268"/>
                    <a:pt x="4284" y="2296"/>
                  </a:cubicBezTo>
                  <a:cubicBezTo>
                    <a:pt x="3916" y="2374"/>
                    <a:pt x="3606" y="2529"/>
                    <a:pt x="3296" y="2568"/>
                  </a:cubicBezTo>
                  <a:cubicBezTo>
                    <a:pt x="3722" y="2025"/>
                    <a:pt x="4091" y="1521"/>
                    <a:pt x="4284" y="862"/>
                  </a:cubicBezTo>
                  <a:cubicBezTo>
                    <a:pt x="4323" y="726"/>
                    <a:pt x="4362" y="552"/>
                    <a:pt x="4323" y="377"/>
                  </a:cubicBezTo>
                  <a:cubicBezTo>
                    <a:pt x="4304" y="203"/>
                    <a:pt x="4207" y="67"/>
                    <a:pt x="4032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6162913" y="4287833"/>
              <a:ext cx="48557" cy="34515"/>
            </a:xfrm>
            <a:custGeom>
              <a:avLst/>
              <a:gdLst/>
              <a:ahLst/>
              <a:cxnLst/>
              <a:rect l="l" t="t" r="r" b="b"/>
              <a:pathLst>
                <a:path w="1359" h="966" extrusionOk="0">
                  <a:moveTo>
                    <a:pt x="449" y="1"/>
                  </a:moveTo>
                  <a:cubicBezTo>
                    <a:pt x="414" y="1"/>
                    <a:pt x="381" y="3"/>
                    <a:pt x="349" y="8"/>
                  </a:cubicBezTo>
                  <a:cubicBezTo>
                    <a:pt x="291" y="8"/>
                    <a:pt x="214" y="28"/>
                    <a:pt x="156" y="86"/>
                  </a:cubicBezTo>
                  <a:cubicBezTo>
                    <a:pt x="117" y="105"/>
                    <a:pt x="97" y="144"/>
                    <a:pt x="59" y="202"/>
                  </a:cubicBezTo>
                  <a:cubicBezTo>
                    <a:pt x="0" y="338"/>
                    <a:pt x="20" y="532"/>
                    <a:pt x="117" y="667"/>
                  </a:cubicBezTo>
                  <a:cubicBezTo>
                    <a:pt x="214" y="803"/>
                    <a:pt x="349" y="881"/>
                    <a:pt x="505" y="919"/>
                  </a:cubicBezTo>
                  <a:cubicBezTo>
                    <a:pt x="590" y="948"/>
                    <a:pt x="675" y="966"/>
                    <a:pt x="768" y="966"/>
                  </a:cubicBezTo>
                  <a:cubicBezTo>
                    <a:pt x="802" y="966"/>
                    <a:pt x="836" y="963"/>
                    <a:pt x="873" y="958"/>
                  </a:cubicBezTo>
                  <a:cubicBezTo>
                    <a:pt x="989" y="919"/>
                    <a:pt x="1086" y="823"/>
                    <a:pt x="1164" y="726"/>
                  </a:cubicBezTo>
                  <a:cubicBezTo>
                    <a:pt x="1359" y="282"/>
                    <a:pt x="823" y="1"/>
                    <a:pt x="4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4"/>
          <p:cNvGrpSpPr/>
          <p:nvPr/>
        </p:nvGrpSpPr>
        <p:grpSpPr>
          <a:xfrm>
            <a:off x="451212" y="3881815"/>
            <a:ext cx="580183" cy="554331"/>
            <a:chOff x="8213275" y="4106375"/>
            <a:chExt cx="426104" cy="407118"/>
          </a:xfrm>
        </p:grpSpPr>
        <p:sp>
          <p:nvSpPr>
            <p:cNvPr id="608" name="Google Shape;608;p34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4"/>
          <p:cNvGrpSpPr/>
          <p:nvPr/>
        </p:nvGrpSpPr>
        <p:grpSpPr>
          <a:xfrm>
            <a:off x="7556337" y="781808"/>
            <a:ext cx="186368" cy="229315"/>
            <a:chOff x="311687" y="1307983"/>
            <a:chExt cx="186368" cy="229315"/>
          </a:xfrm>
        </p:grpSpPr>
        <p:sp>
          <p:nvSpPr>
            <p:cNvPr id="612" name="Google Shape;612;p34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52"/>
          <p:cNvSpPr/>
          <p:nvPr/>
        </p:nvSpPr>
        <p:spPr>
          <a:xfrm>
            <a:off x="3155575" y="485075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E17F7-54D1-5492-965A-64BF798D0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901" y="4372612"/>
            <a:ext cx="8974090" cy="1012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3FEF86-E723-533F-0AE1-C1D40DA82B3B}"/>
              </a:ext>
            </a:extLst>
          </p:cNvPr>
          <p:cNvSpPr txBox="1"/>
          <p:nvPr/>
        </p:nvSpPr>
        <p:spPr>
          <a:xfrm>
            <a:off x="510363" y="608500"/>
            <a:ext cx="774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 Medium" pitchFamily="2" charset="0"/>
              </a:rPr>
              <a:t>U </a:t>
            </a:r>
            <a:r>
              <a:rPr lang="en-US" sz="1200" dirty="0" err="1">
                <a:latin typeface="Raleway Medium" pitchFamily="2" charset="0"/>
              </a:rPr>
              <a:t>narativima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malo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spominju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institucionalni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vidovi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podrške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medicinska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savetodavna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Samo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ispitanice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izrazile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zadovoljstvo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ali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većina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pozitivna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iskustva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C4396-0E49-09D7-1574-535A5B1C8347}"/>
              </a:ext>
            </a:extLst>
          </p:cNvPr>
          <p:cNvSpPr txBox="1"/>
          <p:nvPr/>
        </p:nvSpPr>
        <p:spPr>
          <a:xfrm>
            <a:off x="1506279" y="1322306"/>
            <a:ext cx="56352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</a:t>
            </a:r>
            <a:r>
              <a:rPr lang="en-US" sz="1200" dirty="0" err="1">
                <a:latin typeface="Raleway Medium" pitchFamily="2" charset="0"/>
              </a:rPr>
              <a:t>Došla</a:t>
            </a:r>
            <a:r>
              <a:rPr lang="en-US" sz="1200" dirty="0">
                <a:latin typeface="Raleway Medium" pitchFamily="2" charset="0"/>
              </a:rPr>
              <a:t> je po </a:t>
            </a:r>
            <a:r>
              <a:rPr lang="en-US" sz="1200" dirty="0" err="1">
                <a:latin typeface="Raleway Medium" pitchFamily="2" charset="0"/>
              </a:rPr>
              <a:t>jedan</a:t>
            </a:r>
            <a:r>
              <a:rPr lang="en-US" sz="1200" dirty="0">
                <a:latin typeface="Raleway Medium" pitchFamily="2" charset="0"/>
              </a:rPr>
              <a:t> put </a:t>
            </a:r>
            <a:r>
              <a:rPr lang="en-US" sz="1200" dirty="0" err="1">
                <a:latin typeface="Raleway Medium" pitchFamily="2" charset="0"/>
              </a:rPr>
              <a:t>čisto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vidi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to je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.“ (Ana);</a:t>
            </a:r>
          </a:p>
          <a:p>
            <a:pPr algn="ctr"/>
            <a:r>
              <a:rPr lang="en-US" sz="1200" dirty="0">
                <a:latin typeface="Raleway Medium" pitchFamily="2" charset="0"/>
              </a:rPr>
              <a:t> „</a:t>
            </a:r>
            <a:r>
              <a:rPr lang="en-US" sz="1200" dirty="0" err="1">
                <a:latin typeface="Raleway Medium" pitchFamily="2" charset="0"/>
              </a:rPr>
              <a:t>Pojavi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ujutru</a:t>
            </a:r>
            <a:r>
              <a:rPr lang="en-US" sz="1200" dirty="0">
                <a:latin typeface="Raleway Medium" pitchFamily="2" charset="0"/>
              </a:rPr>
              <a:t> u 7 sati, ja </a:t>
            </a:r>
            <a:r>
              <a:rPr lang="en-US" sz="1200" dirty="0" err="1">
                <a:latin typeface="Raleway Medium" pitchFamily="2" charset="0"/>
              </a:rPr>
              <a:t>tada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balsamirana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sobi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vidi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spavam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okrene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ode. Ona je </a:t>
            </a:r>
            <a:r>
              <a:rPr lang="en-US" sz="1200" dirty="0" err="1">
                <a:latin typeface="Raleway Medium" pitchFamily="2" charset="0"/>
              </a:rPr>
              <a:t>svoje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obavila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je.“ (</a:t>
            </a:r>
            <a:r>
              <a:rPr lang="en-US" sz="1200" dirty="0" err="1">
                <a:latin typeface="Raleway Medium" pitchFamily="2" charset="0"/>
              </a:rPr>
              <a:t>Nataša</a:t>
            </a:r>
            <a:r>
              <a:rPr lang="en-US" sz="1200" dirty="0">
                <a:latin typeface="Raleway Medium" pitchFamily="2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7EC6F-752E-E826-685E-0B6CC8C612B9}"/>
              </a:ext>
            </a:extLst>
          </p:cNvPr>
          <p:cNvSpPr txBox="1"/>
          <p:nvPr/>
        </p:nvSpPr>
        <p:spPr>
          <a:xfrm>
            <a:off x="581246" y="2337969"/>
            <a:ext cx="675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Majkama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smeta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nedostatak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potrebnih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informacija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nakon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porođaja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ali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tokom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tranzicije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roditeljstvo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D4550-5574-5959-DF5A-AB1B5C34860C}"/>
              </a:ext>
            </a:extLst>
          </p:cNvPr>
          <p:cNvSpPr txBox="1"/>
          <p:nvPr/>
        </p:nvSpPr>
        <p:spPr>
          <a:xfrm>
            <a:off x="1754372" y="2987617"/>
            <a:ext cx="525248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„Kad </a:t>
            </a:r>
            <a:r>
              <a:rPr lang="en-US" sz="1200" dirty="0" err="1">
                <a:latin typeface="Raleway Medium" pitchFamily="2" charset="0"/>
              </a:rPr>
              <a:t>kreneš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kući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daju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bebu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izvolte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doviđenja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to je to. Ne </a:t>
            </a:r>
            <a:r>
              <a:rPr lang="en-US" sz="1200" dirty="0" err="1">
                <a:latin typeface="Raleway Medium" pitchFamily="2" charset="0"/>
              </a:rPr>
              <a:t>znaš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ništa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šta</a:t>
            </a:r>
            <a:r>
              <a:rPr lang="en-US" sz="1200" dirty="0">
                <a:latin typeface="Raleway Medium" pitchFamily="2" charset="0"/>
              </a:rPr>
              <a:t>.“ (</a:t>
            </a:r>
            <a:r>
              <a:rPr lang="en-US" sz="1200" dirty="0" err="1">
                <a:latin typeface="Raleway Medium" pitchFamily="2" charset="0"/>
              </a:rPr>
              <a:t>Natalija</a:t>
            </a:r>
            <a:r>
              <a:rPr lang="en-US" sz="1200" dirty="0">
                <a:latin typeface="Raleway Medium" pitchFamily="2" charset="0"/>
              </a:rPr>
              <a:t>); </a:t>
            </a:r>
            <a:r>
              <a:rPr lang="en-US" sz="1200" dirty="0" err="1">
                <a:latin typeface="Raleway Medium" pitchFamily="2" charset="0"/>
              </a:rPr>
              <a:t>koje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različite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kontradiktorne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zbunjujuće</a:t>
            </a:r>
            <a:r>
              <a:rPr lang="en-US" sz="1200" dirty="0">
                <a:latin typeface="Raleway Medium" pitchFamily="2" charset="0"/>
              </a:rPr>
              <a:t>: „</a:t>
            </a:r>
            <a:r>
              <a:rPr lang="en-US" sz="1200" dirty="0" err="1">
                <a:latin typeface="Raleway Medium" pitchFamily="2" charset="0"/>
              </a:rPr>
              <a:t>Zato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kažu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brzinu</a:t>
            </a:r>
            <a:r>
              <a:rPr lang="en-US" sz="1200" dirty="0">
                <a:latin typeface="Raleway Medium" pitchFamily="2" charset="0"/>
              </a:rPr>
              <a:t>, a </a:t>
            </a:r>
            <a:r>
              <a:rPr lang="en-US" sz="1200" dirty="0" err="1">
                <a:latin typeface="Raleway Medium" pitchFamily="2" charset="0"/>
              </a:rPr>
              <a:t>npr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sestre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doktori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porodilištu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pričaju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jednu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priču</a:t>
            </a:r>
            <a:r>
              <a:rPr lang="en-US" sz="1200" dirty="0">
                <a:latin typeface="Raleway Medium" pitchFamily="2" charset="0"/>
              </a:rPr>
              <a:t>, a </a:t>
            </a:r>
            <a:r>
              <a:rPr lang="en-US" sz="1200" dirty="0" err="1">
                <a:latin typeface="Raleway Medium" pitchFamily="2" charset="0"/>
              </a:rPr>
              <a:t>doktori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domu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zdravlja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drugu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Mislim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pričaju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odgajanja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deteta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npr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ovo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smeš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ovo</a:t>
            </a:r>
            <a:r>
              <a:rPr lang="en-US" sz="1200" dirty="0">
                <a:latin typeface="Raleway Medium" pitchFamily="2" charset="0"/>
              </a:rPr>
              <a:t> ne </a:t>
            </a:r>
            <a:r>
              <a:rPr lang="en-US" sz="1200" dirty="0" err="1">
                <a:latin typeface="Raleway Medium" pitchFamily="2" charset="0"/>
              </a:rPr>
              <a:t>smeš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Kako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poviješ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bebu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pokažu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bolnici</a:t>
            </a:r>
            <a:r>
              <a:rPr lang="en-US" sz="1200" dirty="0">
                <a:latin typeface="Raleway Medium" pitchFamily="2" charset="0"/>
              </a:rPr>
              <a:t>, a </a:t>
            </a:r>
            <a:r>
              <a:rPr lang="en-US" sz="1200" dirty="0" err="1">
                <a:latin typeface="Raleway Medium" pitchFamily="2" charset="0"/>
              </a:rPr>
              <a:t>ovamo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pričaju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drugačije</a:t>
            </a:r>
            <a:r>
              <a:rPr lang="en-US" sz="1200" dirty="0">
                <a:latin typeface="Raleway Medium" pitchFamily="2" charset="0"/>
              </a:rPr>
              <a:t>.“ (</a:t>
            </a:r>
            <a:r>
              <a:rPr lang="en-US" sz="1200" dirty="0" err="1">
                <a:latin typeface="Raleway Medium" pitchFamily="2" charset="0"/>
              </a:rPr>
              <a:t>Suzana</a:t>
            </a:r>
            <a:r>
              <a:rPr lang="en-US" sz="1200" dirty="0">
                <a:latin typeface="Raleway Medium" pitchFamily="2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65"/>
          <p:cNvSpPr/>
          <p:nvPr/>
        </p:nvSpPr>
        <p:spPr>
          <a:xfrm>
            <a:off x="363947" y="428084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65"/>
          <p:cNvSpPr/>
          <p:nvPr/>
        </p:nvSpPr>
        <p:spPr>
          <a:xfrm>
            <a:off x="5182447" y="482011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65"/>
          <p:cNvSpPr/>
          <p:nvPr/>
        </p:nvSpPr>
        <p:spPr>
          <a:xfrm>
            <a:off x="865811" y="1395218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804" y="0"/>
                </a:moveTo>
                <a:lnTo>
                  <a:pt x="1496" y="770"/>
                </a:lnTo>
                <a:cubicBezTo>
                  <a:pt x="1386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178"/>
                  <a:pt x="1364" y="2464"/>
                  <a:pt x="1496" y="2793"/>
                </a:cubicBezTo>
                <a:lnTo>
                  <a:pt x="1804" y="3563"/>
                </a:lnTo>
                <a:lnTo>
                  <a:pt x="2090" y="2793"/>
                </a:lnTo>
                <a:cubicBezTo>
                  <a:pt x="2200" y="2464"/>
                  <a:pt x="2486" y="2222"/>
                  <a:pt x="2815" y="2090"/>
                </a:cubicBezTo>
                <a:lnTo>
                  <a:pt x="3585" y="1782"/>
                </a:lnTo>
                <a:lnTo>
                  <a:pt x="2815" y="1474"/>
                </a:lnTo>
                <a:cubicBezTo>
                  <a:pt x="2486" y="1364"/>
                  <a:pt x="2244" y="1100"/>
                  <a:pt x="2090" y="770"/>
                </a:cubicBezTo>
                <a:lnTo>
                  <a:pt x="18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65"/>
          <p:cNvSpPr/>
          <p:nvPr/>
        </p:nvSpPr>
        <p:spPr>
          <a:xfrm>
            <a:off x="1823260" y="4796738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65"/>
          <p:cNvSpPr/>
          <p:nvPr/>
        </p:nvSpPr>
        <p:spPr>
          <a:xfrm>
            <a:off x="8685767" y="2877765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65"/>
          <p:cNvSpPr/>
          <p:nvPr/>
        </p:nvSpPr>
        <p:spPr>
          <a:xfrm>
            <a:off x="-333433" y="3874156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3B2CD2-251B-A537-651C-164BE64B8063}"/>
              </a:ext>
            </a:extLst>
          </p:cNvPr>
          <p:cNvSpPr txBox="1"/>
          <p:nvPr/>
        </p:nvSpPr>
        <p:spPr>
          <a:xfrm>
            <a:off x="962341" y="933553"/>
            <a:ext cx="663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Jedna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ispitanica</a:t>
            </a:r>
            <a:r>
              <a:rPr lang="en-US" sz="1200" dirty="0">
                <a:latin typeface="Raleway Medium" pitchFamily="2" charset="0"/>
              </a:rPr>
              <a:t> (Mirela), </a:t>
            </a:r>
            <a:r>
              <a:rPr lang="en-US" sz="1200" dirty="0" err="1">
                <a:latin typeface="Raleway Medium" pitchFamily="2" charset="0"/>
              </a:rPr>
              <a:t>opisuje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svoje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iskustvo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diskriminacije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strane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stručnjaka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kojoj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izložena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razloga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što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Romkinja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684D9-E337-ACAF-627E-59607445F609}"/>
              </a:ext>
            </a:extLst>
          </p:cNvPr>
          <p:cNvSpPr txBox="1"/>
          <p:nvPr/>
        </p:nvSpPr>
        <p:spPr>
          <a:xfrm>
            <a:off x="1694122" y="1631270"/>
            <a:ext cx="5628167" cy="24929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„Ja, ja ne </a:t>
            </a:r>
            <a:r>
              <a:rPr lang="en-US" sz="1200" dirty="0" err="1">
                <a:latin typeface="Raleway Medium" pitchFamily="2" charset="0"/>
              </a:rPr>
              <a:t>znam</a:t>
            </a:r>
            <a:r>
              <a:rPr lang="en-US" sz="1200" dirty="0">
                <a:latin typeface="Raleway Medium" pitchFamily="2" charset="0"/>
              </a:rPr>
              <a:t>, ja ne </a:t>
            </a:r>
            <a:r>
              <a:rPr lang="en-US" sz="1200" dirty="0" err="1">
                <a:latin typeface="Raleway Medium" pitchFamily="2" charset="0"/>
              </a:rPr>
              <a:t>znam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ja </a:t>
            </a:r>
            <a:r>
              <a:rPr lang="en-US" sz="1200" dirty="0" err="1">
                <a:latin typeface="Raleway Medium" pitchFamily="2" charset="0"/>
              </a:rPr>
              <a:t>psihički</a:t>
            </a:r>
            <a:r>
              <a:rPr lang="en-US" sz="1200" dirty="0">
                <a:latin typeface="Raleway Medium" pitchFamily="2" charset="0"/>
              </a:rPr>
              <a:t> s </a:t>
            </a:r>
            <a:r>
              <a:rPr lang="en-US" sz="1200" dirty="0" err="1">
                <a:latin typeface="Raleway Medium" pitchFamily="2" charset="0"/>
              </a:rPr>
              <a:t>njim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izdržala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Još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imala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probleme</a:t>
            </a:r>
            <a:r>
              <a:rPr lang="en-US" sz="1200" dirty="0">
                <a:latin typeface="Raleway Medium" pitchFamily="2" charset="0"/>
              </a:rPr>
              <a:t> s </a:t>
            </a:r>
            <a:r>
              <a:rPr lang="en-US" sz="1200" dirty="0" err="1">
                <a:latin typeface="Raleway Medium" pitchFamily="2" charset="0"/>
              </a:rPr>
              <a:t>njim</a:t>
            </a:r>
            <a:r>
              <a:rPr lang="en-US" sz="1200" dirty="0">
                <a:latin typeface="Raleway Medium" pitchFamily="2" charset="0"/>
              </a:rPr>
              <a:t>, u </a:t>
            </a:r>
            <a:r>
              <a:rPr lang="en-US" sz="1200" dirty="0" err="1">
                <a:latin typeface="Raleway Medium" pitchFamily="2" charset="0"/>
              </a:rPr>
              <a:t>četiri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godine</a:t>
            </a:r>
            <a:r>
              <a:rPr lang="en-US" sz="1200" dirty="0">
                <a:latin typeface="Raleway Medium" pitchFamily="2" charset="0"/>
              </a:rPr>
              <a:t>, da je </a:t>
            </a:r>
            <a:r>
              <a:rPr lang="en-US" sz="1200" dirty="0" err="1">
                <a:latin typeface="Raleway Medium" pitchFamily="2" charset="0"/>
              </a:rPr>
              <a:t>meni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doktorka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samo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što</a:t>
            </a:r>
            <a:r>
              <a:rPr lang="en-US" sz="1200" dirty="0">
                <a:latin typeface="Raleway Medium" pitchFamily="2" charset="0"/>
              </a:rPr>
              <a:t> mi </a:t>
            </a:r>
            <a:r>
              <a:rPr lang="en-US" sz="1200" dirty="0" err="1">
                <a:latin typeface="Raleway Medium" pitchFamily="2" charset="0"/>
              </a:rPr>
              <a:t>nije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rekla</a:t>
            </a:r>
            <a:r>
              <a:rPr lang="en-US" sz="1200" dirty="0">
                <a:latin typeface="Raleway Medium" pitchFamily="2" charset="0"/>
              </a:rPr>
              <a:t>: ’</a:t>
            </a:r>
            <a:r>
              <a:rPr lang="en-US" sz="1200" dirty="0" err="1">
                <a:latin typeface="Raleway Medium" pitchFamily="2" charset="0"/>
              </a:rPr>
              <a:t>Dete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leukemiju</a:t>
            </a:r>
            <a:r>
              <a:rPr lang="en-US" sz="1200" dirty="0">
                <a:latin typeface="Raleway Medium" pitchFamily="2" charset="0"/>
              </a:rPr>
              <a:t>.’ E, to je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taj period </a:t>
            </a:r>
            <a:r>
              <a:rPr lang="en-US" sz="1200" dirty="0" err="1">
                <a:latin typeface="Raleway Medium" pitchFamily="2" charset="0"/>
              </a:rPr>
              <a:t>kad</a:t>
            </a:r>
            <a:r>
              <a:rPr lang="en-US" sz="1200" dirty="0">
                <a:latin typeface="Raleway Medium" pitchFamily="2" charset="0"/>
              </a:rPr>
              <a:t> je on </a:t>
            </a:r>
            <a:r>
              <a:rPr lang="en-US" sz="1200" dirty="0" err="1">
                <a:latin typeface="Raleway Medium" pitchFamily="2" charset="0"/>
              </a:rPr>
              <a:t>imao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četiri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godine</a:t>
            </a:r>
            <a:r>
              <a:rPr lang="en-US" sz="1200" dirty="0">
                <a:latin typeface="Raleway Medium" pitchFamily="2" charset="0"/>
              </a:rPr>
              <a:t>, a ja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znala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trudna</a:t>
            </a:r>
            <a:r>
              <a:rPr lang="en-US" sz="1200" dirty="0">
                <a:latin typeface="Raleway Medium" pitchFamily="2" charset="0"/>
              </a:rPr>
              <a:t>. I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ja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obraćala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pažnju</a:t>
            </a:r>
            <a:r>
              <a:rPr lang="en-US" sz="1200" dirty="0">
                <a:latin typeface="Raleway Medium" pitchFamily="2" charset="0"/>
              </a:rPr>
              <a:t>. I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meni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doktorka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rekla</a:t>
            </a:r>
            <a:r>
              <a:rPr lang="en-US" sz="1200" dirty="0">
                <a:latin typeface="Raleway Medium" pitchFamily="2" charset="0"/>
              </a:rPr>
              <a:t>: ’</a:t>
            </a:r>
            <a:r>
              <a:rPr lang="en-US" sz="1200" dirty="0" err="1">
                <a:latin typeface="Raleway Medium" pitchFamily="2" charset="0"/>
              </a:rPr>
              <a:t>Znaš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ću</a:t>
            </a:r>
            <a:r>
              <a:rPr lang="en-US" sz="1200" dirty="0">
                <a:latin typeface="Raleway Medium" pitchFamily="2" charset="0"/>
              </a:rPr>
              <a:t> ja </a:t>
            </a:r>
            <a:r>
              <a:rPr lang="en-US" sz="1200" dirty="0" err="1">
                <a:latin typeface="Raleway Medium" pitchFamily="2" charset="0"/>
              </a:rPr>
              <a:t>tebi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pošaljem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socijalnog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radnika</a:t>
            </a:r>
            <a:r>
              <a:rPr lang="en-US" sz="1200" dirty="0">
                <a:latin typeface="Raleway Medium" pitchFamily="2" charset="0"/>
              </a:rPr>
              <a:t>, da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uzme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</a:t>
            </a:r>
            <a:r>
              <a:rPr lang="en-US" sz="1200" dirty="0">
                <a:latin typeface="Raleway Medium" pitchFamily="2" charset="0"/>
              </a:rPr>
              <a:t>’, </a:t>
            </a:r>
            <a:r>
              <a:rPr lang="en-US" sz="1200" dirty="0" err="1">
                <a:latin typeface="Raleway Medium" pitchFamily="2" charset="0"/>
              </a:rPr>
              <a:t>ovamo-onamo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smo</a:t>
            </a:r>
            <a:r>
              <a:rPr lang="en-US" sz="1200" dirty="0">
                <a:latin typeface="Raleway Medium" pitchFamily="2" charset="0"/>
              </a:rPr>
              <a:t> mi </a:t>
            </a:r>
            <a:r>
              <a:rPr lang="en-US" sz="1200" dirty="0" err="1">
                <a:latin typeface="Raleway Medium" pitchFamily="2" charset="0"/>
              </a:rPr>
              <a:t>njemu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vadili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krv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kraju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ispostavilo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njemu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leukociti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podigli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brufena</a:t>
            </a:r>
            <a:r>
              <a:rPr lang="en-US" sz="1200" dirty="0">
                <a:latin typeface="Raleway Medium" pitchFamily="2" charset="0"/>
              </a:rPr>
              <a:t>. Da to </a:t>
            </a:r>
            <a:r>
              <a:rPr lang="en-US" sz="1200" dirty="0" err="1">
                <a:latin typeface="Raleway Medium" pitchFamily="2" charset="0"/>
              </a:rPr>
              <a:t>uopšte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nije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nehrane</a:t>
            </a:r>
            <a:r>
              <a:rPr lang="en-US" sz="1200" dirty="0">
                <a:latin typeface="Raleway Medium" pitchFamily="2" charset="0"/>
              </a:rPr>
              <a:t>. U </a:t>
            </a:r>
            <a:r>
              <a:rPr lang="en-US" sz="1200" dirty="0" err="1">
                <a:latin typeface="Raleway Medium" pitchFamily="2" charset="0"/>
              </a:rPr>
              <a:t>stvari</a:t>
            </a:r>
            <a:r>
              <a:rPr lang="en-US" sz="1200" dirty="0">
                <a:latin typeface="Raleway Medium" pitchFamily="2" charset="0"/>
              </a:rPr>
              <a:t>, on je </a:t>
            </a:r>
            <a:r>
              <a:rPr lang="en-US" sz="1200" dirty="0" err="1">
                <a:latin typeface="Raleway Medium" pitchFamily="2" charset="0"/>
              </a:rPr>
              <a:t>imao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šta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jede</a:t>
            </a:r>
            <a:r>
              <a:rPr lang="en-US" sz="1200" dirty="0">
                <a:latin typeface="Raleway Medium" pitchFamily="2" charset="0"/>
              </a:rPr>
              <a:t>, on </a:t>
            </a:r>
            <a:r>
              <a:rPr lang="en-US" sz="1200" dirty="0" err="1">
                <a:latin typeface="Raleway Medium" pitchFamily="2" charset="0"/>
              </a:rPr>
              <a:t>nije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jeo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kuvano</a:t>
            </a:r>
            <a:r>
              <a:rPr lang="en-US" sz="1200" dirty="0">
                <a:latin typeface="Raleway Medium" pitchFamily="2" charset="0"/>
              </a:rPr>
              <a:t>, on je </a:t>
            </a:r>
            <a:r>
              <a:rPr lang="en-US" sz="1200" dirty="0" err="1">
                <a:latin typeface="Raleway Medium" pitchFamily="2" charset="0"/>
              </a:rPr>
              <a:t>jeo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pice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sendviče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tople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sendviče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pljeskavice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to </a:t>
            </a:r>
            <a:r>
              <a:rPr lang="en-US" sz="1200" dirty="0" err="1">
                <a:latin typeface="Raleway Medium" pitchFamily="2" charset="0"/>
              </a:rPr>
              <a:t>tako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Eto</a:t>
            </a:r>
            <a:r>
              <a:rPr lang="en-US" sz="1200" dirty="0">
                <a:latin typeface="Raleway Medium" pitchFamily="2" charset="0"/>
              </a:rPr>
              <a:t>, to je on </a:t>
            </a:r>
            <a:r>
              <a:rPr lang="en-US" sz="1200" dirty="0" err="1">
                <a:latin typeface="Raleway Medium" pitchFamily="2" charset="0"/>
              </a:rPr>
              <a:t>jeo</a:t>
            </a:r>
            <a:r>
              <a:rPr lang="en-US" sz="1200" dirty="0">
                <a:latin typeface="Raleway Medium" pitchFamily="2" charset="0"/>
              </a:rPr>
              <a:t>. E, </a:t>
            </a:r>
            <a:r>
              <a:rPr lang="en-US" sz="1200" dirty="0" err="1">
                <a:latin typeface="Raleway Medium" pitchFamily="2" charset="0"/>
              </a:rPr>
              <a:t>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smo</a:t>
            </a:r>
            <a:r>
              <a:rPr lang="en-US" sz="1200" dirty="0">
                <a:latin typeface="Raleway Medium" pitchFamily="2" charset="0"/>
              </a:rPr>
              <a:t> to </a:t>
            </a:r>
            <a:r>
              <a:rPr lang="en-US" sz="1200" dirty="0" err="1">
                <a:latin typeface="Raleway Medium" pitchFamily="2" charset="0"/>
              </a:rPr>
              <a:t>uradili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analize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 to,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otišli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privatno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uradili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moja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majka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platila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privatno</a:t>
            </a:r>
            <a:r>
              <a:rPr lang="en-US" sz="1200" dirty="0">
                <a:latin typeface="Raleway Medium" pitchFamily="2" charset="0"/>
              </a:rPr>
              <a:t> da mi </a:t>
            </a:r>
            <a:r>
              <a:rPr lang="en-US" sz="1200" dirty="0" err="1">
                <a:latin typeface="Raleway Medium" pitchFamily="2" charset="0"/>
              </a:rPr>
              <a:t>uradimo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neki</a:t>
            </a:r>
            <a:r>
              <a:rPr lang="en-US" sz="1200" dirty="0">
                <a:latin typeface="Raleway Medium" pitchFamily="2" charset="0"/>
              </a:rPr>
              <a:t> test,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rekli</a:t>
            </a:r>
            <a:r>
              <a:rPr lang="en-US" sz="1200" dirty="0">
                <a:latin typeface="Raleway Medium" pitchFamily="2" charset="0"/>
              </a:rPr>
              <a:t> da je s </a:t>
            </a:r>
            <a:r>
              <a:rPr lang="en-US" sz="1200" dirty="0" err="1">
                <a:latin typeface="Raleway Medium" pitchFamily="2" charset="0"/>
              </a:rPr>
              <a:t>njim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redu</a:t>
            </a:r>
            <a:r>
              <a:rPr lang="en-US" sz="1200" dirty="0">
                <a:latin typeface="Raleway Medium" pitchFamily="2" charset="0"/>
              </a:rPr>
              <a:t>, e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meni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mnogo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lakše</a:t>
            </a:r>
            <a:r>
              <a:rPr lang="en-US" sz="1200" dirty="0">
                <a:latin typeface="Raleway Medium" pitchFamily="2" charset="0"/>
              </a:rPr>
              <a:t>.“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p68"/>
          <p:cNvSpPr/>
          <p:nvPr/>
        </p:nvSpPr>
        <p:spPr>
          <a:xfrm flipH="1">
            <a:off x="162117" y="1702613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68"/>
          <p:cNvSpPr/>
          <p:nvPr/>
        </p:nvSpPr>
        <p:spPr>
          <a:xfrm flipH="1">
            <a:off x="7992184" y="776136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68"/>
          <p:cNvSpPr/>
          <p:nvPr/>
        </p:nvSpPr>
        <p:spPr>
          <a:xfrm>
            <a:off x="8138950" y="341546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68"/>
          <p:cNvSpPr/>
          <p:nvPr/>
        </p:nvSpPr>
        <p:spPr>
          <a:xfrm>
            <a:off x="1095450" y="40559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68"/>
          <p:cNvSpPr/>
          <p:nvPr/>
        </p:nvSpPr>
        <p:spPr>
          <a:xfrm>
            <a:off x="293450" y="192093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D5C08-5DB9-F708-FBE5-0A1F8E792BC2}"/>
              </a:ext>
            </a:extLst>
          </p:cNvPr>
          <p:cNvSpPr txBox="1"/>
          <p:nvPr/>
        </p:nvSpPr>
        <p:spPr>
          <a:xfrm>
            <a:off x="1561022" y="911710"/>
            <a:ext cx="57282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 Medium" pitchFamily="2" charset="0"/>
              </a:rPr>
              <a:t>Da li </a:t>
            </a:r>
            <a:r>
              <a:rPr lang="en-US" sz="1200" dirty="0" err="1">
                <a:latin typeface="Raleway Medium" pitchFamily="2" charset="0"/>
              </a:rPr>
              <a:t>će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svoje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majčinstvo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prikazati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pozitivnoj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konotaciji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zavisi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manje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objektivnih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okolnosti</a:t>
            </a:r>
            <a:r>
              <a:rPr lang="en-US" sz="1200" dirty="0">
                <a:latin typeface="Raleway Medium" pitchFamily="2" charset="0"/>
              </a:rPr>
              <a:t>, a </a:t>
            </a:r>
            <a:r>
              <a:rPr lang="en-US" sz="1200" dirty="0" err="1">
                <a:latin typeface="Raleway Medium" pitchFamily="2" charset="0"/>
              </a:rPr>
              <a:t>više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njenih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očekivanja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zadovoljstva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podrškom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Podrška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ekspresivnih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ženskih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mreža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očekivana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većini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slučajeva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ograničena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odbačena</a:t>
            </a:r>
            <a:r>
              <a:rPr lang="en-US" sz="1200" dirty="0">
                <a:latin typeface="Raleway Medium" pitchFamily="2" charset="0"/>
              </a:rPr>
              <a:t> u par </a:t>
            </a:r>
            <a:r>
              <a:rPr lang="en-US" sz="1200" dirty="0" err="1">
                <a:latin typeface="Raleway Medium" pitchFamily="2" charset="0"/>
              </a:rPr>
              <a:t>slučajeva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Savremeni-postmoderni</a:t>
            </a:r>
            <a:r>
              <a:rPr lang="en-US" sz="1200" dirty="0">
                <a:latin typeface="Raleway Medium" pitchFamily="2" charset="0"/>
              </a:rPr>
              <a:t> tip </a:t>
            </a:r>
            <a:r>
              <a:rPr lang="en-US" sz="1200" dirty="0" err="1">
                <a:latin typeface="Raleway Medium" pitchFamily="2" charset="0"/>
              </a:rPr>
              <a:t>podrške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imale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visokobrazovane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majke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čijim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porodicama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neguje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praksa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recipročnog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roditeljstva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Opravdanje</a:t>
            </a:r>
            <a:r>
              <a:rPr lang="en-US" sz="1200" dirty="0">
                <a:latin typeface="Raleway Medium" pitchFamily="2" charset="0"/>
              </a:rPr>
              <a:t> “</a:t>
            </a:r>
            <a:r>
              <a:rPr lang="en-US" sz="1200" dirty="0" err="1">
                <a:latin typeface="Raleway Medium" pitchFamily="2" charset="0"/>
              </a:rPr>
              <a:t>neuključenosti</a:t>
            </a:r>
            <a:r>
              <a:rPr lang="en-US" sz="1200" dirty="0">
                <a:latin typeface="Raleway Medium" pitchFamily="2" charset="0"/>
              </a:rPr>
              <a:t>” </a:t>
            </a:r>
            <a:r>
              <a:rPr lang="en-US" sz="1200" dirty="0" err="1">
                <a:latin typeface="Raleway Medium" pitchFamily="2" charset="0"/>
              </a:rPr>
              <a:t>očeva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takođe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dolazi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</a:t>
            </a:r>
            <a:r>
              <a:rPr lang="en-US" sz="1200" dirty="0">
                <a:latin typeface="Raleway Medium" pitchFamily="2" charset="0"/>
              </a:rPr>
              <a:t> normative “</a:t>
            </a:r>
            <a:r>
              <a:rPr lang="en-US" sz="1200" dirty="0" err="1">
                <a:latin typeface="Raleway Medium" pitchFamily="2" charset="0"/>
              </a:rPr>
              <a:t>dobrog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materinstva</a:t>
            </a:r>
            <a:r>
              <a:rPr lang="en-US" sz="1200" dirty="0">
                <a:latin typeface="Raleway Medium" pitchFamily="2" charset="0"/>
              </a:rPr>
              <a:t>”, </a:t>
            </a:r>
            <a:r>
              <a:rPr lang="en-US" sz="1200" dirty="0" err="1">
                <a:latin typeface="Raleway Medium" pitchFamily="2" charset="0"/>
              </a:rPr>
              <a:t>koje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uključuje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odgovornost</a:t>
            </a:r>
            <a:r>
              <a:rPr lang="en-US" sz="1200" dirty="0">
                <a:latin typeface="Raleway Medium" pitchFamily="2" charset="0"/>
              </a:rPr>
              <a:t> za “dobro </a:t>
            </a:r>
            <a:r>
              <a:rPr lang="en-US" sz="1200" dirty="0" err="1">
                <a:latin typeface="Raleway Medium" pitchFamily="2" charset="0"/>
              </a:rPr>
              <a:t>očinstvo</a:t>
            </a:r>
            <a:r>
              <a:rPr lang="en-US" sz="1200" dirty="0">
                <a:latin typeface="Raleway Medium" pitchFamily="2" charset="0"/>
              </a:rPr>
              <a:t>”.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Narativi</a:t>
            </a:r>
            <a:r>
              <a:rPr lang="en-US" sz="1200" dirty="0">
                <a:latin typeface="Raleway Medium" pitchFamily="2" charset="0"/>
              </a:rPr>
              <a:t> o </a:t>
            </a:r>
            <a:r>
              <a:rPr lang="en-US" sz="1200" dirty="0" err="1">
                <a:latin typeface="Raleway Medium" pitchFamily="2" charset="0"/>
              </a:rPr>
              <a:t>formiranju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majčinskog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identiteta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govore</a:t>
            </a:r>
            <a:r>
              <a:rPr lang="en-US" sz="1200" dirty="0">
                <a:latin typeface="Raleway Medium" pitchFamily="2" charset="0"/>
              </a:rPr>
              <a:t> o </a:t>
            </a:r>
            <a:r>
              <a:rPr lang="en-US" sz="1200" dirty="0" err="1">
                <a:latin typeface="Raleway Medium" pitchFamily="2" charset="0"/>
              </a:rPr>
              <a:t>nesigurnosti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strahu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osećaj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gubljenja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kontrole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neidentifikovanja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novom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ulogom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strah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osećaj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krivice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zbog</a:t>
            </a:r>
            <a:r>
              <a:rPr lang="en-US" sz="1200" dirty="0">
                <a:latin typeface="Raleway Medium" pitchFamily="2" charset="0"/>
              </a:rPr>
              <a:t> “</a:t>
            </a:r>
            <a:r>
              <a:rPr lang="en-US" sz="1200" dirty="0" err="1">
                <a:latin typeface="Raleway Medium" pitchFamily="2" charset="0"/>
              </a:rPr>
              <a:t>lošeg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majčinstva</a:t>
            </a:r>
            <a:r>
              <a:rPr lang="en-US" sz="1200" dirty="0">
                <a:latin typeface="Raleway Medium" pitchFamily="2" charset="0"/>
              </a:rPr>
              <a:t>” </a:t>
            </a:r>
            <a:r>
              <a:rPr lang="en-US" sz="1200" dirty="0" err="1">
                <a:latin typeface="Raleway Medium" pitchFamily="2" charset="0"/>
              </a:rPr>
              <a:t>koje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posebno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izražava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kontaktu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dominantnim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medicinskim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diskursom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stručnjaka</a:t>
            </a:r>
            <a:r>
              <a:rPr lang="en-US" sz="1200" dirty="0">
                <a:latin typeface="Raleway Medium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08878-FF57-BE99-B461-DF798827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6" y="2821869"/>
            <a:ext cx="1750994" cy="2321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5E25A-0BFB-819E-CBD7-1E2C5ED09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40" y="3051773"/>
            <a:ext cx="2425069" cy="20917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5AA5-0040-E5C9-E026-319BC154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03" y="1217658"/>
            <a:ext cx="7704000" cy="2929040"/>
          </a:xfrm>
        </p:spPr>
        <p:txBody>
          <a:bodyPr/>
          <a:lstStyle/>
          <a:p>
            <a:r>
              <a:rPr lang="en-US" sz="8800" dirty="0" err="1"/>
              <a:t>Hvala</a:t>
            </a:r>
            <a:br>
              <a:rPr lang="en-US" sz="8800" dirty="0"/>
            </a:br>
            <a:r>
              <a:rPr lang="en-US" sz="8800" dirty="0" err="1"/>
              <a:t>na</a:t>
            </a:r>
            <a:r>
              <a:rPr lang="en-US" sz="8800" dirty="0"/>
              <a:t> </a:t>
            </a:r>
            <a:r>
              <a:rPr lang="en-US" sz="8800" dirty="0" err="1"/>
              <a:t>pažnji</a:t>
            </a:r>
            <a:r>
              <a:rPr lang="en-US" sz="8800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FB446-6DD6-711D-DCE5-9BDFAC2B3A79}"/>
              </a:ext>
            </a:extLst>
          </p:cNvPr>
          <p:cNvSpPr txBox="1"/>
          <p:nvPr/>
        </p:nvSpPr>
        <p:spPr>
          <a:xfrm>
            <a:off x="6403813" y="170121"/>
            <a:ext cx="2367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 Medium" pitchFamily="2" charset="0"/>
              </a:rPr>
              <a:t>Sofija </a:t>
            </a:r>
            <a:r>
              <a:rPr lang="en-US" dirty="0" err="1">
                <a:latin typeface="Raleway Medium" pitchFamily="2" charset="0"/>
              </a:rPr>
              <a:t>Krstić</a:t>
            </a:r>
            <a:r>
              <a:rPr lang="en-US" dirty="0">
                <a:latin typeface="Raleway Medium" pitchFamily="2" charset="0"/>
              </a:rPr>
              <a:t> SO19/47</a:t>
            </a:r>
          </a:p>
        </p:txBody>
      </p:sp>
    </p:spTree>
    <p:extLst>
      <p:ext uri="{BB962C8B-B14F-4D97-AF65-F5344CB8AC3E}">
        <p14:creationId xmlns:p14="http://schemas.microsoft.com/office/powerpoint/2010/main" val="306791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1"/>
          <p:cNvSpPr/>
          <p:nvPr/>
        </p:nvSpPr>
        <p:spPr>
          <a:xfrm>
            <a:off x="7981592" y="1413528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1"/>
          <p:cNvSpPr/>
          <p:nvPr/>
        </p:nvSpPr>
        <p:spPr>
          <a:xfrm>
            <a:off x="853122" y="1711423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1"/>
          <p:cNvSpPr/>
          <p:nvPr/>
        </p:nvSpPr>
        <p:spPr>
          <a:xfrm>
            <a:off x="2528099" y="4249805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804" y="0"/>
                </a:moveTo>
                <a:lnTo>
                  <a:pt x="1496" y="770"/>
                </a:lnTo>
                <a:cubicBezTo>
                  <a:pt x="1386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178"/>
                  <a:pt x="1364" y="2464"/>
                  <a:pt x="1496" y="2793"/>
                </a:cubicBezTo>
                <a:lnTo>
                  <a:pt x="1804" y="3563"/>
                </a:lnTo>
                <a:lnTo>
                  <a:pt x="2090" y="2793"/>
                </a:lnTo>
                <a:cubicBezTo>
                  <a:pt x="2200" y="2464"/>
                  <a:pt x="2486" y="2222"/>
                  <a:pt x="2815" y="2090"/>
                </a:cubicBezTo>
                <a:lnTo>
                  <a:pt x="3585" y="1782"/>
                </a:lnTo>
                <a:lnTo>
                  <a:pt x="2815" y="1474"/>
                </a:lnTo>
                <a:cubicBezTo>
                  <a:pt x="2486" y="1364"/>
                  <a:pt x="2244" y="1100"/>
                  <a:pt x="2090" y="770"/>
                </a:cubicBezTo>
                <a:lnTo>
                  <a:pt x="18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1"/>
          <p:cNvSpPr/>
          <p:nvPr/>
        </p:nvSpPr>
        <p:spPr>
          <a:xfrm>
            <a:off x="2721160" y="15508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1"/>
          <p:cNvSpPr/>
          <p:nvPr/>
        </p:nvSpPr>
        <p:spPr>
          <a:xfrm>
            <a:off x="4161685" y="4441663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41"/>
          <p:cNvGrpSpPr/>
          <p:nvPr/>
        </p:nvGrpSpPr>
        <p:grpSpPr>
          <a:xfrm>
            <a:off x="6762677" y="2343917"/>
            <a:ext cx="2252284" cy="2385990"/>
            <a:chOff x="-2782975" y="2288500"/>
            <a:chExt cx="2278478" cy="2456403"/>
          </a:xfrm>
        </p:grpSpPr>
        <p:sp>
          <p:nvSpPr>
            <p:cNvPr id="1085" name="Google Shape;1085;p41"/>
            <p:cNvSpPr/>
            <p:nvPr/>
          </p:nvSpPr>
          <p:spPr>
            <a:xfrm>
              <a:off x="-963141" y="2809510"/>
              <a:ext cx="139400" cy="135263"/>
            </a:xfrm>
            <a:custGeom>
              <a:avLst/>
              <a:gdLst/>
              <a:ahLst/>
              <a:cxnLst/>
              <a:rect l="l" t="t" r="r" b="b"/>
              <a:pathLst>
                <a:path w="2624" h="2546" extrusionOk="0">
                  <a:moveTo>
                    <a:pt x="1371" y="0"/>
                  </a:moveTo>
                  <a:cubicBezTo>
                    <a:pt x="1195" y="0"/>
                    <a:pt x="1038" y="40"/>
                    <a:pt x="862" y="118"/>
                  </a:cubicBezTo>
                  <a:cubicBezTo>
                    <a:pt x="686" y="196"/>
                    <a:pt x="549" y="294"/>
                    <a:pt x="412" y="412"/>
                  </a:cubicBezTo>
                  <a:cubicBezTo>
                    <a:pt x="118" y="705"/>
                    <a:pt x="1" y="1136"/>
                    <a:pt x="79" y="1547"/>
                  </a:cubicBezTo>
                  <a:cubicBezTo>
                    <a:pt x="158" y="1919"/>
                    <a:pt x="392" y="2232"/>
                    <a:pt x="764" y="2408"/>
                  </a:cubicBezTo>
                  <a:cubicBezTo>
                    <a:pt x="764" y="2408"/>
                    <a:pt x="784" y="2428"/>
                    <a:pt x="804" y="2428"/>
                  </a:cubicBezTo>
                  <a:cubicBezTo>
                    <a:pt x="980" y="2506"/>
                    <a:pt x="1156" y="2545"/>
                    <a:pt x="1352" y="2545"/>
                  </a:cubicBezTo>
                  <a:cubicBezTo>
                    <a:pt x="1567" y="2545"/>
                    <a:pt x="1782" y="2467"/>
                    <a:pt x="2037" y="2369"/>
                  </a:cubicBezTo>
                  <a:cubicBezTo>
                    <a:pt x="2409" y="2134"/>
                    <a:pt x="2604" y="1743"/>
                    <a:pt x="2604" y="1312"/>
                  </a:cubicBezTo>
                  <a:lnTo>
                    <a:pt x="2604" y="1292"/>
                  </a:lnTo>
                  <a:cubicBezTo>
                    <a:pt x="2624" y="881"/>
                    <a:pt x="2428" y="470"/>
                    <a:pt x="2056" y="216"/>
                  </a:cubicBezTo>
                  <a:cubicBezTo>
                    <a:pt x="1861" y="79"/>
                    <a:pt x="1626" y="0"/>
                    <a:pt x="137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-897583" y="2872943"/>
              <a:ext cx="5259" cy="5260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98" y="1"/>
                  </a:moveTo>
                  <a:cubicBezTo>
                    <a:pt x="59" y="40"/>
                    <a:pt x="20" y="40"/>
                    <a:pt x="0" y="59"/>
                  </a:cubicBezTo>
                  <a:cubicBezTo>
                    <a:pt x="20" y="59"/>
                    <a:pt x="39" y="79"/>
                    <a:pt x="98" y="98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-2782975" y="2288500"/>
              <a:ext cx="2278478" cy="2456403"/>
            </a:xfrm>
            <a:custGeom>
              <a:avLst/>
              <a:gdLst/>
              <a:ahLst/>
              <a:cxnLst/>
              <a:rect l="l" t="t" r="r" b="b"/>
              <a:pathLst>
                <a:path w="42889" h="46236" extrusionOk="0">
                  <a:moveTo>
                    <a:pt x="35959" y="1"/>
                  </a:moveTo>
                  <a:cubicBezTo>
                    <a:pt x="35372" y="1"/>
                    <a:pt x="34785" y="99"/>
                    <a:pt x="34256" y="294"/>
                  </a:cubicBezTo>
                  <a:cubicBezTo>
                    <a:pt x="33375" y="607"/>
                    <a:pt x="32592" y="1175"/>
                    <a:pt x="31985" y="1899"/>
                  </a:cubicBezTo>
                  <a:cubicBezTo>
                    <a:pt x="31633" y="1841"/>
                    <a:pt x="31300" y="1782"/>
                    <a:pt x="30948" y="1743"/>
                  </a:cubicBezTo>
                  <a:cubicBezTo>
                    <a:pt x="30478" y="1508"/>
                    <a:pt x="29989" y="1449"/>
                    <a:pt x="29656" y="1371"/>
                  </a:cubicBezTo>
                  <a:cubicBezTo>
                    <a:pt x="29578" y="1371"/>
                    <a:pt x="29499" y="1351"/>
                    <a:pt x="29460" y="1351"/>
                  </a:cubicBezTo>
                  <a:cubicBezTo>
                    <a:pt x="28658" y="1195"/>
                    <a:pt x="27836" y="1097"/>
                    <a:pt x="27013" y="1097"/>
                  </a:cubicBezTo>
                  <a:lnTo>
                    <a:pt x="26759" y="1097"/>
                  </a:lnTo>
                  <a:cubicBezTo>
                    <a:pt x="25761" y="1116"/>
                    <a:pt x="24762" y="1273"/>
                    <a:pt x="23784" y="1547"/>
                  </a:cubicBezTo>
                  <a:cubicBezTo>
                    <a:pt x="23177" y="1704"/>
                    <a:pt x="22394" y="1958"/>
                    <a:pt x="21728" y="2526"/>
                  </a:cubicBezTo>
                  <a:cubicBezTo>
                    <a:pt x="21043" y="3113"/>
                    <a:pt x="20632" y="3916"/>
                    <a:pt x="20593" y="4738"/>
                  </a:cubicBezTo>
                  <a:cubicBezTo>
                    <a:pt x="20045" y="5207"/>
                    <a:pt x="19575" y="5814"/>
                    <a:pt x="19301" y="6480"/>
                  </a:cubicBezTo>
                  <a:cubicBezTo>
                    <a:pt x="18968" y="7341"/>
                    <a:pt x="18929" y="8320"/>
                    <a:pt x="19223" y="9181"/>
                  </a:cubicBezTo>
                  <a:cubicBezTo>
                    <a:pt x="19516" y="10003"/>
                    <a:pt x="20143" y="10747"/>
                    <a:pt x="20945" y="11236"/>
                  </a:cubicBezTo>
                  <a:cubicBezTo>
                    <a:pt x="20965" y="11432"/>
                    <a:pt x="20965" y="11589"/>
                    <a:pt x="20965" y="11745"/>
                  </a:cubicBezTo>
                  <a:lnTo>
                    <a:pt x="20965" y="11824"/>
                  </a:lnTo>
                  <a:cubicBezTo>
                    <a:pt x="21043" y="13311"/>
                    <a:pt x="21141" y="16443"/>
                    <a:pt x="23490" y="17520"/>
                  </a:cubicBezTo>
                  <a:cubicBezTo>
                    <a:pt x="23979" y="17735"/>
                    <a:pt x="24547" y="17892"/>
                    <a:pt x="25232" y="18009"/>
                  </a:cubicBezTo>
                  <a:cubicBezTo>
                    <a:pt x="25193" y="18127"/>
                    <a:pt x="25173" y="18225"/>
                    <a:pt x="25173" y="18342"/>
                  </a:cubicBezTo>
                  <a:cubicBezTo>
                    <a:pt x="25173" y="18812"/>
                    <a:pt x="25134" y="19184"/>
                    <a:pt x="25095" y="19419"/>
                  </a:cubicBezTo>
                  <a:cubicBezTo>
                    <a:pt x="24606" y="19595"/>
                    <a:pt x="23725" y="19869"/>
                    <a:pt x="23001" y="20084"/>
                  </a:cubicBezTo>
                  <a:cubicBezTo>
                    <a:pt x="20084" y="20965"/>
                    <a:pt x="17911" y="21650"/>
                    <a:pt x="16815" y="22492"/>
                  </a:cubicBezTo>
                  <a:cubicBezTo>
                    <a:pt x="16678" y="22453"/>
                    <a:pt x="16580" y="22433"/>
                    <a:pt x="16463" y="22433"/>
                  </a:cubicBezTo>
                  <a:cubicBezTo>
                    <a:pt x="16247" y="22433"/>
                    <a:pt x="15895" y="22433"/>
                    <a:pt x="14309" y="23099"/>
                  </a:cubicBezTo>
                  <a:cubicBezTo>
                    <a:pt x="14114" y="23020"/>
                    <a:pt x="13879" y="22981"/>
                    <a:pt x="13605" y="22981"/>
                  </a:cubicBezTo>
                  <a:cubicBezTo>
                    <a:pt x="13429" y="22981"/>
                    <a:pt x="13233" y="23001"/>
                    <a:pt x="13057" y="23020"/>
                  </a:cubicBezTo>
                  <a:cubicBezTo>
                    <a:pt x="13879" y="22335"/>
                    <a:pt x="14329" y="21415"/>
                    <a:pt x="14486" y="20260"/>
                  </a:cubicBezTo>
                  <a:cubicBezTo>
                    <a:pt x="14564" y="19497"/>
                    <a:pt x="14525" y="18733"/>
                    <a:pt x="14486" y="18029"/>
                  </a:cubicBezTo>
                  <a:cubicBezTo>
                    <a:pt x="14466" y="17461"/>
                    <a:pt x="14388" y="16913"/>
                    <a:pt x="14270" y="16345"/>
                  </a:cubicBezTo>
                  <a:cubicBezTo>
                    <a:pt x="14075" y="15406"/>
                    <a:pt x="13801" y="14662"/>
                    <a:pt x="13429" y="13996"/>
                  </a:cubicBezTo>
                  <a:cubicBezTo>
                    <a:pt x="12939" y="13116"/>
                    <a:pt x="12254" y="12430"/>
                    <a:pt x="11471" y="12019"/>
                  </a:cubicBezTo>
                  <a:cubicBezTo>
                    <a:pt x="11452" y="12019"/>
                    <a:pt x="11452" y="11980"/>
                    <a:pt x="11432" y="11980"/>
                  </a:cubicBezTo>
                  <a:cubicBezTo>
                    <a:pt x="11334" y="11628"/>
                    <a:pt x="11138" y="11256"/>
                    <a:pt x="10884" y="10962"/>
                  </a:cubicBezTo>
                  <a:cubicBezTo>
                    <a:pt x="10669" y="10669"/>
                    <a:pt x="10297" y="10512"/>
                    <a:pt x="9964" y="10512"/>
                  </a:cubicBezTo>
                  <a:cubicBezTo>
                    <a:pt x="9807" y="10512"/>
                    <a:pt x="9631" y="10532"/>
                    <a:pt x="9494" y="10610"/>
                  </a:cubicBezTo>
                  <a:cubicBezTo>
                    <a:pt x="9298" y="10688"/>
                    <a:pt x="9122" y="10806"/>
                    <a:pt x="9005" y="10982"/>
                  </a:cubicBezTo>
                  <a:cubicBezTo>
                    <a:pt x="8985" y="10962"/>
                    <a:pt x="8848" y="10943"/>
                    <a:pt x="8848" y="10943"/>
                  </a:cubicBezTo>
                  <a:cubicBezTo>
                    <a:pt x="8457" y="10806"/>
                    <a:pt x="8065" y="10708"/>
                    <a:pt x="7615" y="10708"/>
                  </a:cubicBezTo>
                  <a:cubicBezTo>
                    <a:pt x="7458" y="10708"/>
                    <a:pt x="7341" y="10708"/>
                    <a:pt x="7223" y="10747"/>
                  </a:cubicBezTo>
                  <a:cubicBezTo>
                    <a:pt x="6460" y="10845"/>
                    <a:pt x="5853" y="11295"/>
                    <a:pt x="5520" y="11922"/>
                  </a:cubicBezTo>
                  <a:cubicBezTo>
                    <a:pt x="4698" y="12235"/>
                    <a:pt x="3994" y="12665"/>
                    <a:pt x="3426" y="13233"/>
                  </a:cubicBezTo>
                  <a:cubicBezTo>
                    <a:pt x="2760" y="13918"/>
                    <a:pt x="2271" y="14858"/>
                    <a:pt x="2036" y="15895"/>
                  </a:cubicBezTo>
                  <a:cubicBezTo>
                    <a:pt x="1899" y="16424"/>
                    <a:pt x="1840" y="16913"/>
                    <a:pt x="1801" y="17402"/>
                  </a:cubicBezTo>
                  <a:cubicBezTo>
                    <a:pt x="1743" y="17442"/>
                    <a:pt x="1645" y="17461"/>
                    <a:pt x="1566" y="17520"/>
                  </a:cubicBezTo>
                  <a:cubicBezTo>
                    <a:pt x="1018" y="17813"/>
                    <a:pt x="607" y="18283"/>
                    <a:pt x="392" y="18870"/>
                  </a:cubicBezTo>
                  <a:cubicBezTo>
                    <a:pt x="0" y="19947"/>
                    <a:pt x="274" y="21180"/>
                    <a:pt x="1097" y="21963"/>
                  </a:cubicBezTo>
                  <a:cubicBezTo>
                    <a:pt x="1508" y="22355"/>
                    <a:pt x="2056" y="22609"/>
                    <a:pt x="2643" y="22707"/>
                  </a:cubicBezTo>
                  <a:cubicBezTo>
                    <a:pt x="2154" y="23196"/>
                    <a:pt x="1586" y="23960"/>
                    <a:pt x="1175" y="24978"/>
                  </a:cubicBezTo>
                  <a:cubicBezTo>
                    <a:pt x="392" y="26955"/>
                    <a:pt x="470" y="30263"/>
                    <a:pt x="607" y="33199"/>
                  </a:cubicBezTo>
                  <a:lnTo>
                    <a:pt x="627" y="33571"/>
                  </a:lnTo>
                  <a:cubicBezTo>
                    <a:pt x="764" y="36194"/>
                    <a:pt x="881" y="38895"/>
                    <a:pt x="2134" y="40618"/>
                  </a:cubicBezTo>
                  <a:cubicBezTo>
                    <a:pt x="2330" y="40892"/>
                    <a:pt x="2721" y="41322"/>
                    <a:pt x="3759" y="42164"/>
                  </a:cubicBezTo>
                  <a:cubicBezTo>
                    <a:pt x="3915" y="42556"/>
                    <a:pt x="4307" y="43436"/>
                    <a:pt x="5031" y="43926"/>
                  </a:cubicBezTo>
                  <a:cubicBezTo>
                    <a:pt x="5266" y="44376"/>
                    <a:pt x="5677" y="44944"/>
                    <a:pt x="6362" y="45139"/>
                  </a:cubicBezTo>
                  <a:cubicBezTo>
                    <a:pt x="6460" y="45198"/>
                    <a:pt x="6578" y="45218"/>
                    <a:pt x="6695" y="45257"/>
                  </a:cubicBezTo>
                  <a:cubicBezTo>
                    <a:pt x="6832" y="45531"/>
                    <a:pt x="7028" y="45785"/>
                    <a:pt x="7321" y="45981"/>
                  </a:cubicBezTo>
                  <a:cubicBezTo>
                    <a:pt x="7360" y="46001"/>
                    <a:pt x="7419" y="46040"/>
                    <a:pt x="7458" y="46079"/>
                  </a:cubicBezTo>
                  <a:cubicBezTo>
                    <a:pt x="7654" y="46196"/>
                    <a:pt x="7889" y="46236"/>
                    <a:pt x="8104" y="46236"/>
                  </a:cubicBezTo>
                  <a:lnTo>
                    <a:pt x="8104" y="46177"/>
                  </a:lnTo>
                  <a:lnTo>
                    <a:pt x="41675" y="46177"/>
                  </a:lnTo>
                  <a:cubicBezTo>
                    <a:pt x="42008" y="46177"/>
                    <a:pt x="42321" y="46020"/>
                    <a:pt x="42556" y="45805"/>
                  </a:cubicBezTo>
                  <a:cubicBezTo>
                    <a:pt x="42771" y="45590"/>
                    <a:pt x="42888" y="45257"/>
                    <a:pt x="42888" y="44924"/>
                  </a:cubicBezTo>
                  <a:cubicBezTo>
                    <a:pt x="42771" y="40305"/>
                    <a:pt x="42360" y="29265"/>
                    <a:pt x="41538" y="26368"/>
                  </a:cubicBezTo>
                  <a:cubicBezTo>
                    <a:pt x="41342" y="25722"/>
                    <a:pt x="41009" y="24997"/>
                    <a:pt x="40500" y="24312"/>
                  </a:cubicBezTo>
                  <a:cubicBezTo>
                    <a:pt x="40559" y="24156"/>
                    <a:pt x="40598" y="23960"/>
                    <a:pt x="40618" y="23784"/>
                  </a:cubicBezTo>
                  <a:cubicBezTo>
                    <a:pt x="40735" y="22903"/>
                    <a:pt x="40442" y="22022"/>
                    <a:pt x="39854" y="21435"/>
                  </a:cubicBezTo>
                  <a:cubicBezTo>
                    <a:pt x="39385" y="20965"/>
                    <a:pt x="38758" y="20691"/>
                    <a:pt x="38014" y="20652"/>
                  </a:cubicBezTo>
                  <a:lnTo>
                    <a:pt x="37525" y="20652"/>
                  </a:lnTo>
                  <a:cubicBezTo>
                    <a:pt x="37094" y="19967"/>
                    <a:pt x="36390" y="19497"/>
                    <a:pt x="35548" y="19399"/>
                  </a:cubicBezTo>
                  <a:cubicBezTo>
                    <a:pt x="35430" y="19379"/>
                    <a:pt x="35333" y="19379"/>
                    <a:pt x="35215" y="19379"/>
                  </a:cubicBezTo>
                  <a:cubicBezTo>
                    <a:pt x="35019" y="19379"/>
                    <a:pt x="34824" y="19379"/>
                    <a:pt x="34628" y="19419"/>
                  </a:cubicBezTo>
                  <a:cubicBezTo>
                    <a:pt x="34530" y="19379"/>
                    <a:pt x="34236" y="19184"/>
                    <a:pt x="34178" y="19164"/>
                  </a:cubicBezTo>
                  <a:lnTo>
                    <a:pt x="34178" y="18401"/>
                  </a:lnTo>
                  <a:cubicBezTo>
                    <a:pt x="34178" y="18185"/>
                    <a:pt x="34139" y="17950"/>
                    <a:pt x="34041" y="17755"/>
                  </a:cubicBezTo>
                  <a:cubicBezTo>
                    <a:pt x="34197" y="17735"/>
                    <a:pt x="34354" y="17696"/>
                    <a:pt x="34491" y="17618"/>
                  </a:cubicBezTo>
                  <a:cubicBezTo>
                    <a:pt x="34647" y="17657"/>
                    <a:pt x="34785" y="17696"/>
                    <a:pt x="34961" y="17696"/>
                  </a:cubicBezTo>
                  <a:cubicBezTo>
                    <a:pt x="35039" y="17696"/>
                    <a:pt x="35117" y="17657"/>
                    <a:pt x="35176" y="17657"/>
                  </a:cubicBezTo>
                  <a:lnTo>
                    <a:pt x="35528" y="17618"/>
                  </a:lnTo>
                  <a:cubicBezTo>
                    <a:pt x="36253" y="17520"/>
                    <a:pt x="36801" y="16874"/>
                    <a:pt x="36781" y="16130"/>
                  </a:cubicBezTo>
                  <a:cubicBezTo>
                    <a:pt x="36742" y="15778"/>
                    <a:pt x="36703" y="15347"/>
                    <a:pt x="36605" y="14897"/>
                  </a:cubicBezTo>
                  <a:cubicBezTo>
                    <a:pt x="36644" y="14877"/>
                    <a:pt x="36683" y="14819"/>
                    <a:pt x="36703" y="14799"/>
                  </a:cubicBezTo>
                  <a:cubicBezTo>
                    <a:pt x="37779" y="13546"/>
                    <a:pt x="37779" y="11647"/>
                    <a:pt x="36683" y="10473"/>
                  </a:cubicBezTo>
                  <a:lnTo>
                    <a:pt x="36644" y="10453"/>
                  </a:lnTo>
                  <a:cubicBezTo>
                    <a:pt x="36644" y="10375"/>
                    <a:pt x="36683" y="10297"/>
                    <a:pt x="36683" y="10219"/>
                  </a:cubicBezTo>
                  <a:cubicBezTo>
                    <a:pt x="37192" y="10121"/>
                    <a:pt x="37701" y="9964"/>
                    <a:pt x="38249" y="9710"/>
                  </a:cubicBezTo>
                  <a:cubicBezTo>
                    <a:pt x="39619" y="9083"/>
                    <a:pt x="40539" y="8163"/>
                    <a:pt x="40951" y="7067"/>
                  </a:cubicBezTo>
                  <a:cubicBezTo>
                    <a:pt x="41381" y="5893"/>
                    <a:pt x="41225" y="4522"/>
                    <a:pt x="40461" y="3015"/>
                  </a:cubicBezTo>
                  <a:cubicBezTo>
                    <a:pt x="40226" y="2545"/>
                    <a:pt x="39854" y="1860"/>
                    <a:pt x="39248" y="1273"/>
                  </a:cubicBezTo>
                  <a:cubicBezTo>
                    <a:pt x="38386" y="470"/>
                    <a:pt x="37212" y="1"/>
                    <a:pt x="359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-1364508" y="3069510"/>
              <a:ext cx="326559" cy="263141"/>
            </a:xfrm>
            <a:custGeom>
              <a:avLst/>
              <a:gdLst/>
              <a:ahLst/>
              <a:cxnLst/>
              <a:rect l="l" t="t" r="r" b="b"/>
              <a:pathLst>
                <a:path w="6147" h="4953" extrusionOk="0">
                  <a:moveTo>
                    <a:pt x="6147" y="0"/>
                  </a:moveTo>
                  <a:lnTo>
                    <a:pt x="0" y="1135"/>
                  </a:lnTo>
                  <a:lnTo>
                    <a:pt x="0" y="1566"/>
                  </a:lnTo>
                  <a:lnTo>
                    <a:pt x="0" y="3112"/>
                  </a:lnTo>
                  <a:lnTo>
                    <a:pt x="20" y="4952"/>
                  </a:lnTo>
                  <a:lnTo>
                    <a:pt x="5951" y="4952"/>
                  </a:lnTo>
                  <a:lnTo>
                    <a:pt x="6147" y="0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-1363499" y="3124603"/>
              <a:ext cx="279809" cy="110346"/>
            </a:xfrm>
            <a:custGeom>
              <a:avLst/>
              <a:gdLst/>
              <a:ahLst/>
              <a:cxnLst/>
              <a:rect l="l" t="t" r="r" b="b"/>
              <a:pathLst>
                <a:path w="5267" h="2077" extrusionOk="0">
                  <a:moveTo>
                    <a:pt x="4399" y="1"/>
                  </a:moveTo>
                  <a:cubicBezTo>
                    <a:pt x="2914" y="1"/>
                    <a:pt x="1409" y="172"/>
                    <a:pt x="1" y="549"/>
                  </a:cubicBezTo>
                  <a:lnTo>
                    <a:pt x="1" y="2075"/>
                  </a:lnTo>
                  <a:cubicBezTo>
                    <a:pt x="38" y="2076"/>
                    <a:pt x="75" y="2076"/>
                    <a:pt x="112" y="2076"/>
                  </a:cubicBezTo>
                  <a:cubicBezTo>
                    <a:pt x="1248" y="2076"/>
                    <a:pt x="2365" y="1788"/>
                    <a:pt x="3426" y="1371"/>
                  </a:cubicBezTo>
                  <a:cubicBezTo>
                    <a:pt x="4131" y="1077"/>
                    <a:pt x="4894" y="705"/>
                    <a:pt x="5266" y="20"/>
                  </a:cubicBezTo>
                  <a:cubicBezTo>
                    <a:pt x="4979" y="7"/>
                    <a:pt x="4689" y="1"/>
                    <a:pt x="439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-1109769" y="2355280"/>
              <a:ext cx="461816" cy="419176"/>
            </a:xfrm>
            <a:custGeom>
              <a:avLst/>
              <a:gdLst/>
              <a:ahLst/>
              <a:cxnLst/>
              <a:rect l="l" t="t" r="r" b="b"/>
              <a:pathLst>
                <a:path w="8693" h="7890" extrusionOk="0">
                  <a:moveTo>
                    <a:pt x="4488" y="1"/>
                  </a:moveTo>
                  <a:cubicBezTo>
                    <a:pt x="4052" y="1"/>
                    <a:pt x="3617" y="77"/>
                    <a:pt x="3211" y="231"/>
                  </a:cubicBezTo>
                  <a:cubicBezTo>
                    <a:pt x="1958" y="701"/>
                    <a:pt x="999" y="1797"/>
                    <a:pt x="588" y="3050"/>
                  </a:cubicBezTo>
                  <a:lnTo>
                    <a:pt x="1" y="4107"/>
                  </a:lnTo>
                  <a:cubicBezTo>
                    <a:pt x="197" y="5086"/>
                    <a:pt x="627" y="5986"/>
                    <a:pt x="1312" y="6691"/>
                  </a:cubicBezTo>
                  <a:cubicBezTo>
                    <a:pt x="2037" y="7376"/>
                    <a:pt x="2957" y="7846"/>
                    <a:pt x="3935" y="7885"/>
                  </a:cubicBezTo>
                  <a:cubicBezTo>
                    <a:pt x="3993" y="7888"/>
                    <a:pt x="4050" y="7889"/>
                    <a:pt x="4108" y="7889"/>
                  </a:cubicBezTo>
                  <a:cubicBezTo>
                    <a:pt x="4833" y="7889"/>
                    <a:pt x="5553" y="7666"/>
                    <a:pt x="6206" y="7376"/>
                  </a:cubicBezTo>
                  <a:cubicBezTo>
                    <a:pt x="7087" y="6965"/>
                    <a:pt x="7948" y="6358"/>
                    <a:pt x="8301" y="5419"/>
                  </a:cubicBezTo>
                  <a:cubicBezTo>
                    <a:pt x="8692" y="4420"/>
                    <a:pt x="8340" y="3285"/>
                    <a:pt x="7870" y="2345"/>
                  </a:cubicBezTo>
                  <a:cubicBezTo>
                    <a:pt x="7635" y="1817"/>
                    <a:pt x="7341" y="1327"/>
                    <a:pt x="6930" y="936"/>
                  </a:cubicBezTo>
                  <a:cubicBezTo>
                    <a:pt x="6273" y="318"/>
                    <a:pt x="5378" y="1"/>
                    <a:pt x="4488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-1708712" y="2414197"/>
              <a:ext cx="568863" cy="451584"/>
            </a:xfrm>
            <a:custGeom>
              <a:avLst/>
              <a:gdLst/>
              <a:ahLst/>
              <a:cxnLst/>
              <a:rect l="l" t="t" r="r" b="b"/>
              <a:pathLst>
                <a:path w="10708" h="8500" extrusionOk="0">
                  <a:moveTo>
                    <a:pt x="6860" y="0"/>
                  </a:moveTo>
                  <a:cubicBezTo>
                    <a:pt x="6779" y="0"/>
                    <a:pt x="6697" y="1"/>
                    <a:pt x="6616" y="3"/>
                  </a:cubicBezTo>
                  <a:cubicBezTo>
                    <a:pt x="5716" y="3"/>
                    <a:pt x="4815" y="160"/>
                    <a:pt x="3934" y="395"/>
                  </a:cubicBezTo>
                  <a:cubicBezTo>
                    <a:pt x="3367" y="551"/>
                    <a:pt x="2799" y="767"/>
                    <a:pt x="2349" y="1138"/>
                  </a:cubicBezTo>
                  <a:cubicBezTo>
                    <a:pt x="1899" y="1491"/>
                    <a:pt x="1586" y="2078"/>
                    <a:pt x="1664" y="2665"/>
                  </a:cubicBezTo>
                  <a:cubicBezTo>
                    <a:pt x="1683" y="2763"/>
                    <a:pt x="1683" y="2861"/>
                    <a:pt x="1664" y="2959"/>
                  </a:cubicBezTo>
                  <a:cubicBezTo>
                    <a:pt x="1605" y="3057"/>
                    <a:pt x="1507" y="3135"/>
                    <a:pt x="1429" y="3194"/>
                  </a:cubicBezTo>
                  <a:cubicBezTo>
                    <a:pt x="920" y="3527"/>
                    <a:pt x="489" y="4016"/>
                    <a:pt x="254" y="4603"/>
                  </a:cubicBezTo>
                  <a:cubicBezTo>
                    <a:pt x="20" y="5190"/>
                    <a:pt x="0" y="5856"/>
                    <a:pt x="215" y="6443"/>
                  </a:cubicBezTo>
                  <a:cubicBezTo>
                    <a:pt x="489" y="7167"/>
                    <a:pt x="1096" y="7735"/>
                    <a:pt x="1801" y="8048"/>
                  </a:cubicBezTo>
                  <a:cubicBezTo>
                    <a:pt x="2506" y="8381"/>
                    <a:pt x="3289" y="8479"/>
                    <a:pt x="4072" y="8499"/>
                  </a:cubicBezTo>
                  <a:cubicBezTo>
                    <a:pt x="4114" y="8499"/>
                    <a:pt x="4157" y="8499"/>
                    <a:pt x="4199" y="8499"/>
                  </a:cubicBezTo>
                  <a:cubicBezTo>
                    <a:pt x="5630" y="8499"/>
                    <a:pt x="7138" y="8175"/>
                    <a:pt x="8221" y="7167"/>
                  </a:cubicBezTo>
                  <a:cubicBezTo>
                    <a:pt x="8730" y="6678"/>
                    <a:pt x="9102" y="6091"/>
                    <a:pt x="9435" y="5464"/>
                  </a:cubicBezTo>
                  <a:cubicBezTo>
                    <a:pt x="9807" y="4760"/>
                    <a:pt x="10120" y="4016"/>
                    <a:pt x="10316" y="3253"/>
                  </a:cubicBezTo>
                  <a:cubicBezTo>
                    <a:pt x="10512" y="2567"/>
                    <a:pt x="10707" y="1745"/>
                    <a:pt x="10629" y="1001"/>
                  </a:cubicBezTo>
                  <a:cubicBezTo>
                    <a:pt x="10590" y="414"/>
                    <a:pt x="9474" y="316"/>
                    <a:pt x="9024" y="218"/>
                  </a:cubicBezTo>
                  <a:cubicBezTo>
                    <a:pt x="8320" y="78"/>
                    <a:pt x="7584" y="0"/>
                    <a:pt x="6860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-1605807" y="2462170"/>
              <a:ext cx="758147" cy="728803"/>
            </a:xfrm>
            <a:custGeom>
              <a:avLst/>
              <a:gdLst/>
              <a:ahLst/>
              <a:cxnLst/>
              <a:rect l="l" t="t" r="r" b="b"/>
              <a:pathLst>
                <a:path w="14271" h="13718" extrusionOk="0">
                  <a:moveTo>
                    <a:pt x="5169" y="1"/>
                  </a:moveTo>
                  <a:cubicBezTo>
                    <a:pt x="5090" y="1"/>
                    <a:pt x="5051" y="1"/>
                    <a:pt x="4973" y="20"/>
                  </a:cubicBezTo>
                  <a:cubicBezTo>
                    <a:pt x="4581" y="79"/>
                    <a:pt x="4190" y="157"/>
                    <a:pt x="3798" y="275"/>
                  </a:cubicBezTo>
                  <a:cubicBezTo>
                    <a:pt x="2702" y="647"/>
                    <a:pt x="1743" y="1351"/>
                    <a:pt x="1117" y="2369"/>
                  </a:cubicBezTo>
                  <a:cubicBezTo>
                    <a:pt x="549" y="3270"/>
                    <a:pt x="275" y="4268"/>
                    <a:pt x="138" y="5305"/>
                  </a:cubicBezTo>
                  <a:cubicBezTo>
                    <a:pt x="1" y="6362"/>
                    <a:pt x="1" y="7439"/>
                    <a:pt x="60" y="8457"/>
                  </a:cubicBezTo>
                  <a:cubicBezTo>
                    <a:pt x="118" y="9749"/>
                    <a:pt x="157" y="12391"/>
                    <a:pt x="1841" y="13155"/>
                  </a:cubicBezTo>
                  <a:cubicBezTo>
                    <a:pt x="2784" y="13581"/>
                    <a:pt x="4142" y="13718"/>
                    <a:pt x="5500" y="13718"/>
                  </a:cubicBezTo>
                  <a:cubicBezTo>
                    <a:pt x="7949" y="13718"/>
                    <a:pt x="10395" y="13272"/>
                    <a:pt x="10395" y="13272"/>
                  </a:cubicBezTo>
                  <a:cubicBezTo>
                    <a:pt x="10395" y="13272"/>
                    <a:pt x="10454" y="12235"/>
                    <a:pt x="10689" y="11432"/>
                  </a:cubicBezTo>
                  <a:cubicBezTo>
                    <a:pt x="10689" y="11537"/>
                    <a:pt x="11054" y="11571"/>
                    <a:pt x="11443" y="11571"/>
                  </a:cubicBezTo>
                  <a:cubicBezTo>
                    <a:pt x="11637" y="11571"/>
                    <a:pt x="11837" y="11563"/>
                    <a:pt x="12000" y="11550"/>
                  </a:cubicBezTo>
                  <a:cubicBezTo>
                    <a:pt x="12176" y="11550"/>
                    <a:pt x="12294" y="11530"/>
                    <a:pt x="12352" y="11530"/>
                  </a:cubicBezTo>
                  <a:cubicBezTo>
                    <a:pt x="12803" y="11413"/>
                    <a:pt x="13253" y="11138"/>
                    <a:pt x="13566" y="10767"/>
                  </a:cubicBezTo>
                  <a:cubicBezTo>
                    <a:pt x="14232" y="10003"/>
                    <a:pt x="14271" y="8809"/>
                    <a:pt x="13586" y="8046"/>
                  </a:cubicBezTo>
                  <a:cubicBezTo>
                    <a:pt x="13527" y="7948"/>
                    <a:pt x="13409" y="7889"/>
                    <a:pt x="13331" y="7811"/>
                  </a:cubicBezTo>
                  <a:cubicBezTo>
                    <a:pt x="13292" y="7791"/>
                    <a:pt x="13253" y="7752"/>
                    <a:pt x="13233" y="7733"/>
                  </a:cubicBezTo>
                  <a:cubicBezTo>
                    <a:pt x="13008" y="7588"/>
                    <a:pt x="12729" y="7482"/>
                    <a:pt x="12463" y="7482"/>
                  </a:cubicBezTo>
                  <a:cubicBezTo>
                    <a:pt x="12406" y="7482"/>
                    <a:pt x="12349" y="7487"/>
                    <a:pt x="12294" y="7498"/>
                  </a:cubicBezTo>
                  <a:cubicBezTo>
                    <a:pt x="12118" y="7517"/>
                    <a:pt x="11706" y="7596"/>
                    <a:pt x="11530" y="7791"/>
                  </a:cubicBezTo>
                  <a:cubicBezTo>
                    <a:pt x="11511" y="7791"/>
                    <a:pt x="11511" y="7811"/>
                    <a:pt x="11491" y="7811"/>
                  </a:cubicBezTo>
                  <a:cubicBezTo>
                    <a:pt x="11452" y="7830"/>
                    <a:pt x="11432" y="7889"/>
                    <a:pt x="11432" y="7928"/>
                  </a:cubicBezTo>
                  <a:cubicBezTo>
                    <a:pt x="11432" y="7909"/>
                    <a:pt x="11432" y="7850"/>
                    <a:pt x="11452" y="7830"/>
                  </a:cubicBezTo>
                  <a:cubicBezTo>
                    <a:pt x="11628" y="6871"/>
                    <a:pt x="11726" y="5971"/>
                    <a:pt x="11706" y="5305"/>
                  </a:cubicBezTo>
                  <a:cubicBezTo>
                    <a:pt x="11609" y="3054"/>
                    <a:pt x="9925" y="568"/>
                    <a:pt x="7009" y="98"/>
                  </a:cubicBezTo>
                  <a:cubicBezTo>
                    <a:pt x="6598" y="20"/>
                    <a:pt x="6206" y="1"/>
                    <a:pt x="5815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-1461251" y="2835489"/>
              <a:ext cx="59341" cy="124850"/>
            </a:xfrm>
            <a:custGeom>
              <a:avLst/>
              <a:gdLst/>
              <a:ahLst/>
              <a:cxnLst/>
              <a:rect l="l" t="t" r="r" b="b"/>
              <a:pathLst>
                <a:path w="1117" h="2350" extrusionOk="0">
                  <a:moveTo>
                    <a:pt x="647" y="1"/>
                  </a:moveTo>
                  <a:cubicBezTo>
                    <a:pt x="627" y="1"/>
                    <a:pt x="568" y="20"/>
                    <a:pt x="568" y="60"/>
                  </a:cubicBezTo>
                  <a:lnTo>
                    <a:pt x="59" y="1978"/>
                  </a:lnTo>
                  <a:cubicBezTo>
                    <a:pt x="1" y="2154"/>
                    <a:pt x="40" y="2271"/>
                    <a:pt x="138" y="2330"/>
                  </a:cubicBezTo>
                  <a:cubicBezTo>
                    <a:pt x="177" y="2350"/>
                    <a:pt x="197" y="2350"/>
                    <a:pt x="255" y="2350"/>
                  </a:cubicBezTo>
                  <a:cubicBezTo>
                    <a:pt x="255" y="2350"/>
                    <a:pt x="275" y="2350"/>
                    <a:pt x="294" y="2330"/>
                  </a:cubicBezTo>
                  <a:cubicBezTo>
                    <a:pt x="568" y="2311"/>
                    <a:pt x="842" y="2213"/>
                    <a:pt x="1058" y="2056"/>
                  </a:cubicBezTo>
                  <a:cubicBezTo>
                    <a:pt x="1077" y="2056"/>
                    <a:pt x="1117" y="2017"/>
                    <a:pt x="1077" y="1978"/>
                  </a:cubicBezTo>
                  <a:cubicBezTo>
                    <a:pt x="1077" y="1964"/>
                    <a:pt x="1058" y="1950"/>
                    <a:pt x="1039" y="1950"/>
                  </a:cubicBezTo>
                  <a:cubicBezTo>
                    <a:pt x="1032" y="1950"/>
                    <a:pt x="1024" y="1953"/>
                    <a:pt x="1019" y="1958"/>
                  </a:cubicBezTo>
                  <a:cubicBezTo>
                    <a:pt x="784" y="2076"/>
                    <a:pt x="549" y="2174"/>
                    <a:pt x="294" y="2213"/>
                  </a:cubicBezTo>
                  <a:cubicBezTo>
                    <a:pt x="285" y="2223"/>
                    <a:pt x="270" y="2227"/>
                    <a:pt x="253" y="2227"/>
                  </a:cubicBezTo>
                  <a:cubicBezTo>
                    <a:pt x="236" y="2227"/>
                    <a:pt x="216" y="2223"/>
                    <a:pt x="197" y="2213"/>
                  </a:cubicBezTo>
                  <a:cubicBezTo>
                    <a:pt x="157" y="2174"/>
                    <a:pt x="157" y="2076"/>
                    <a:pt x="177" y="2017"/>
                  </a:cubicBezTo>
                  <a:lnTo>
                    <a:pt x="686" y="79"/>
                  </a:lnTo>
                  <a:cubicBezTo>
                    <a:pt x="686" y="60"/>
                    <a:pt x="666" y="1"/>
                    <a:pt x="64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-1440426" y="2967189"/>
              <a:ext cx="91534" cy="38942"/>
            </a:xfrm>
            <a:custGeom>
              <a:avLst/>
              <a:gdLst/>
              <a:ahLst/>
              <a:cxnLst/>
              <a:rect l="l" t="t" r="r" b="b"/>
              <a:pathLst>
                <a:path w="1723" h="733" extrusionOk="0">
                  <a:moveTo>
                    <a:pt x="1645" y="0"/>
                  </a:moveTo>
                  <a:cubicBezTo>
                    <a:pt x="1626" y="0"/>
                    <a:pt x="1605" y="18"/>
                    <a:pt x="1605" y="47"/>
                  </a:cubicBezTo>
                  <a:cubicBezTo>
                    <a:pt x="1468" y="341"/>
                    <a:pt x="1233" y="556"/>
                    <a:pt x="940" y="615"/>
                  </a:cubicBezTo>
                  <a:cubicBezTo>
                    <a:pt x="892" y="621"/>
                    <a:pt x="842" y="624"/>
                    <a:pt x="793" y="624"/>
                  </a:cubicBezTo>
                  <a:cubicBezTo>
                    <a:pt x="540" y="624"/>
                    <a:pt x="278" y="540"/>
                    <a:pt x="98" y="360"/>
                  </a:cubicBezTo>
                  <a:cubicBezTo>
                    <a:pt x="88" y="350"/>
                    <a:pt x="79" y="345"/>
                    <a:pt x="69" y="345"/>
                  </a:cubicBezTo>
                  <a:cubicBezTo>
                    <a:pt x="59" y="345"/>
                    <a:pt x="49" y="350"/>
                    <a:pt x="39" y="360"/>
                  </a:cubicBezTo>
                  <a:cubicBezTo>
                    <a:pt x="0" y="380"/>
                    <a:pt x="0" y="419"/>
                    <a:pt x="39" y="438"/>
                  </a:cubicBezTo>
                  <a:cubicBezTo>
                    <a:pt x="235" y="634"/>
                    <a:pt x="490" y="732"/>
                    <a:pt x="764" y="732"/>
                  </a:cubicBezTo>
                  <a:lnTo>
                    <a:pt x="959" y="732"/>
                  </a:lnTo>
                  <a:cubicBezTo>
                    <a:pt x="1273" y="654"/>
                    <a:pt x="1566" y="419"/>
                    <a:pt x="1703" y="86"/>
                  </a:cubicBezTo>
                  <a:cubicBezTo>
                    <a:pt x="1723" y="67"/>
                    <a:pt x="1703" y="8"/>
                    <a:pt x="1664" y="8"/>
                  </a:cubicBezTo>
                  <a:cubicBezTo>
                    <a:pt x="1659" y="3"/>
                    <a:pt x="1652" y="0"/>
                    <a:pt x="1645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-1315632" y="2834480"/>
              <a:ext cx="60350" cy="57325"/>
            </a:xfrm>
            <a:custGeom>
              <a:avLst/>
              <a:gdLst/>
              <a:ahLst/>
              <a:cxnLst/>
              <a:rect l="l" t="t" r="r" b="b"/>
              <a:pathLst>
                <a:path w="1136" h="1079" extrusionOk="0">
                  <a:moveTo>
                    <a:pt x="587" y="0"/>
                  </a:moveTo>
                  <a:cubicBezTo>
                    <a:pt x="333" y="0"/>
                    <a:pt x="59" y="216"/>
                    <a:pt x="39" y="509"/>
                  </a:cubicBezTo>
                  <a:cubicBezTo>
                    <a:pt x="0" y="803"/>
                    <a:pt x="235" y="1077"/>
                    <a:pt x="548" y="1077"/>
                  </a:cubicBezTo>
                  <a:cubicBezTo>
                    <a:pt x="561" y="1078"/>
                    <a:pt x="573" y="1078"/>
                    <a:pt x="585" y="1078"/>
                  </a:cubicBezTo>
                  <a:cubicBezTo>
                    <a:pt x="865" y="1078"/>
                    <a:pt x="1116" y="868"/>
                    <a:pt x="1116" y="568"/>
                  </a:cubicBezTo>
                  <a:cubicBezTo>
                    <a:pt x="1136" y="274"/>
                    <a:pt x="920" y="0"/>
                    <a:pt x="587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-1545456" y="2828211"/>
              <a:ext cx="60350" cy="57325"/>
            </a:xfrm>
            <a:custGeom>
              <a:avLst/>
              <a:gdLst/>
              <a:ahLst/>
              <a:cxnLst/>
              <a:rect l="l" t="t" r="r" b="b"/>
              <a:pathLst>
                <a:path w="1136" h="1079" extrusionOk="0">
                  <a:moveTo>
                    <a:pt x="587" y="1"/>
                  </a:moveTo>
                  <a:cubicBezTo>
                    <a:pt x="294" y="1"/>
                    <a:pt x="59" y="216"/>
                    <a:pt x="20" y="510"/>
                  </a:cubicBezTo>
                  <a:cubicBezTo>
                    <a:pt x="0" y="803"/>
                    <a:pt x="216" y="1077"/>
                    <a:pt x="548" y="1077"/>
                  </a:cubicBezTo>
                  <a:cubicBezTo>
                    <a:pt x="561" y="1078"/>
                    <a:pt x="573" y="1079"/>
                    <a:pt x="585" y="1079"/>
                  </a:cubicBezTo>
                  <a:cubicBezTo>
                    <a:pt x="863" y="1079"/>
                    <a:pt x="1096" y="868"/>
                    <a:pt x="1096" y="549"/>
                  </a:cubicBezTo>
                  <a:cubicBezTo>
                    <a:pt x="1136" y="255"/>
                    <a:pt x="901" y="1"/>
                    <a:pt x="58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-1028645" y="2904659"/>
              <a:ext cx="145669" cy="124318"/>
            </a:xfrm>
            <a:custGeom>
              <a:avLst/>
              <a:gdLst/>
              <a:ahLst/>
              <a:cxnLst/>
              <a:rect l="l" t="t" r="r" b="b"/>
              <a:pathLst>
                <a:path w="2742" h="2340" extrusionOk="0">
                  <a:moveTo>
                    <a:pt x="2017" y="1"/>
                  </a:moveTo>
                  <a:cubicBezTo>
                    <a:pt x="1821" y="1"/>
                    <a:pt x="1620" y="41"/>
                    <a:pt x="1430" y="128"/>
                  </a:cubicBezTo>
                  <a:cubicBezTo>
                    <a:pt x="960" y="324"/>
                    <a:pt x="666" y="735"/>
                    <a:pt x="471" y="1028"/>
                  </a:cubicBezTo>
                  <a:cubicBezTo>
                    <a:pt x="255" y="1420"/>
                    <a:pt x="99" y="1850"/>
                    <a:pt x="1" y="2242"/>
                  </a:cubicBezTo>
                  <a:cubicBezTo>
                    <a:pt x="20" y="2301"/>
                    <a:pt x="20" y="2340"/>
                    <a:pt x="60" y="2340"/>
                  </a:cubicBezTo>
                  <a:cubicBezTo>
                    <a:pt x="79" y="2340"/>
                    <a:pt x="118" y="2320"/>
                    <a:pt x="138" y="2301"/>
                  </a:cubicBezTo>
                  <a:cubicBezTo>
                    <a:pt x="236" y="1929"/>
                    <a:pt x="373" y="1498"/>
                    <a:pt x="588" y="1107"/>
                  </a:cubicBezTo>
                  <a:cubicBezTo>
                    <a:pt x="764" y="832"/>
                    <a:pt x="1038" y="441"/>
                    <a:pt x="1488" y="245"/>
                  </a:cubicBezTo>
                  <a:cubicBezTo>
                    <a:pt x="1669" y="164"/>
                    <a:pt x="1857" y="124"/>
                    <a:pt x="2041" y="124"/>
                  </a:cubicBezTo>
                  <a:cubicBezTo>
                    <a:pt x="2256" y="124"/>
                    <a:pt x="2464" y="179"/>
                    <a:pt x="2643" y="284"/>
                  </a:cubicBezTo>
                  <a:cubicBezTo>
                    <a:pt x="2656" y="297"/>
                    <a:pt x="2668" y="301"/>
                    <a:pt x="2679" y="301"/>
                  </a:cubicBezTo>
                  <a:cubicBezTo>
                    <a:pt x="2703" y="301"/>
                    <a:pt x="2722" y="278"/>
                    <a:pt x="2722" y="265"/>
                  </a:cubicBezTo>
                  <a:cubicBezTo>
                    <a:pt x="2741" y="245"/>
                    <a:pt x="2722" y="187"/>
                    <a:pt x="2702" y="187"/>
                  </a:cubicBezTo>
                  <a:cubicBezTo>
                    <a:pt x="2505" y="66"/>
                    <a:pt x="2265" y="1"/>
                    <a:pt x="201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-896574" y="2875015"/>
              <a:ext cx="5259" cy="5260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99" y="1"/>
                  </a:moveTo>
                  <a:cubicBezTo>
                    <a:pt x="40" y="1"/>
                    <a:pt x="20" y="20"/>
                    <a:pt x="1" y="40"/>
                  </a:cubicBezTo>
                  <a:cubicBezTo>
                    <a:pt x="20" y="40"/>
                    <a:pt x="40" y="59"/>
                    <a:pt x="99" y="99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-1363499" y="2444638"/>
              <a:ext cx="469041" cy="466088"/>
            </a:xfrm>
            <a:custGeom>
              <a:avLst/>
              <a:gdLst/>
              <a:ahLst/>
              <a:cxnLst/>
              <a:rect l="l" t="t" r="r" b="b"/>
              <a:pathLst>
                <a:path w="8829" h="8773" extrusionOk="0">
                  <a:moveTo>
                    <a:pt x="2939" y="0"/>
                  </a:moveTo>
                  <a:cubicBezTo>
                    <a:pt x="2030" y="0"/>
                    <a:pt x="1117" y="100"/>
                    <a:pt x="236" y="252"/>
                  </a:cubicBezTo>
                  <a:cubicBezTo>
                    <a:pt x="1" y="1368"/>
                    <a:pt x="686" y="2582"/>
                    <a:pt x="1762" y="2954"/>
                  </a:cubicBezTo>
                  <a:cubicBezTo>
                    <a:pt x="2095" y="3071"/>
                    <a:pt x="2487" y="3130"/>
                    <a:pt x="2722" y="3384"/>
                  </a:cubicBezTo>
                  <a:cubicBezTo>
                    <a:pt x="2957" y="3697"/>
                    <a:pt x="2898" y="4128"/>
                    <a:pt x="2839" y="4520"/>
                  </a:cubicBezTo>
                  <a:cubicBezTo>
                    <a:pt x="2761" y="5009"/>
                    <a:pt x="2741" y="5479"/>
                    <a:pt x="2839" y="5948"/>
                  </a:cubicBezTo>
                  <a:cubicBezTo>
                    <a:pt x="3035" y="6829"/>
                    <a:pt x="3818" y="7534"/>
                    <a:pt x="4718" y="7651"/>
                  </a:cubicBezTo>
                  <a:cubicBezTo>
                    <a:pt x="5110" y="7710"/>
                    <a:pt x="5599" y="7671"/>
                    <a:pt x="5873" y="7965"/>
                  </a:cubicBezTo>
                  <a:cubicBezTo>
                    <a:pt x="5971" y="8063"/>
                    <a:pt x="5991" y="8317"/>
                    <a:pt x="6030" y="8552"/>
                  </a:cubicBezTo>
                  <a:cubicBezTo>
                    <a:pt x="6030" y="8685"/>
                    <a:pt x="6138" y="8772"/>
                    <a:pt x="6256" y="8772"/>
                  </a:cubicBezTo>
                  <a:cubicBezTo>
                    <a:pt x="6312" y="8772"/>
                    <a:pt x="6371" y="8753"/>
                    <a:pt x="6421" y="8708"/>
                  </a:cubicBezTo>
                  <a:cubicBezTo>
                    <a:pt x="6617" y="8493"/>
                    <a:pt x="6832" y="8297"/>
                    <a:pt x="7008" y="8141"/>
                  </a:cubicBezTo>
                  <a:cubicBezTo>
                    <a:pt x="7243" y="7945"/>
                    <a:pt x="7439" y="7906"/>
                    <a:pt x="7752" y="7886"/>
                  </a:cubicBezTo>
                  <a:cubicBezTo>
                    <a:pt x="8046" y="7886"/>
                    <a:pt x="8340" y="7945"/>
                    <a:pt x="8633" y="8043"/>
                  </a:cubicBezTo>
                  <a:cubicBezTo>
                    <a:pt x="8790" y="7045"/>
                    <a:pt x="8829" y="6027"/>
                    <a:pt x="8809" y="5009"/>
                  </a:cubicBezTo>
                  <a:cubicBezTo>
                    <a:pt x="8790" y="4246"/>
                    <a:pt x="8711" y="3521"/>
                    <a:pt x="8457" y="2797"/>
                  </a:cubicBezTo>
                  <a:cubicBezTo>
                    <a:pt x="8222" y="2092"/>
                    <a:pt x="7811" y="1427"/>
                    <a:pt x="7185" y="1016"/>
                  </a:cubicBezTo>
                  <a:cubicBezTo>
                    <a:pt x="6852" y="781"/>
                    <a:pt x="6460" y="624"/>
                    <a:pt x="6069" y="487"/>
                  </a:cubicBezTo>
                  <a:cubicBezTo>
                    <a:pt x="5074" y="138"/>
                    <a:pt x="4010" y="0"/>
                    <a:pt x="2939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-1557940" y="2429338"/>
              <a:ext cx="246500" cy="235674"/>
            </a:xfrm>
            <a:custGeom>
              <a:avLst/>
              <a:gdLst/>
              <a:ahLst/>
              <a:cxnLst/>
              <a:rect l="l" t="t" r="r" b="b"/>
              <a:pathLst>
                <a:path w="4640" h="4436" extrusionOk="0">
                  <a:moveTo>
                    <a:pt x="3728" y="1"/>
                  </a:moveTo>
                  <a:cubicBezTo>
                    <a:pt x="3673" y="1"/>
                    <a:pt x="3618" y="5"/>
                    <a:pt x="3563" y="12"/>
                  </a:cubicBezTo>
                  <a:cubicBezTo>
                    <a:pt x="3171" y="90"/>
                    <a:pt x="2956" y="325"/>
                    <a:pt x="2604" y="501"/>
                  </a:cubicBezTo>
                  <a:cubicBezTo>
                    <a:pt x="2154" y="697"/>
                    <a:pt x="1684" y="716"/>
                    <a:pt x="1234" y="971"/>
                  </a:cubicBezTo>
                  <a:cubicBezTo>
                    <a:pt x="744" y="1245"/>
                    <a:pt x="314" y="1676"/>
                    <a:pt x="118" y="2185"/>
                  </a:cubicBezTo>
                  <a:cubicBezTo>
                    <a:pt x="39" y="2380"/>
                    <a:pt x="0" y="2654"/>
                    <a:pt x="118" y="2831"/>
                  </a:cubicBezTo>
                  <a:cubicBezTo>
                    <a:pt x="206" y="2954"/>
                    <a:pt x="388" y="3029"/>
                    <a:pt x="566" y="3029"/>
                  </a:cubicBezTo>
                  <a:cubicBezTo>
                    <a:pt x="587" y="3029"/>
                    <a:pt x="607" y="3028"/>
                    <a:pt x="627" y="3026"/>
                  </a:cubicBezTo>
                  <a:cubicBezTo>
                    <a:pt x="822" y="3007"/>
                    <a:pt x="999" y="2928"/>
                    <a:pt x="1175" y="2850"/>
                  </a:cubicBezTo>
                  <a:lnTo>
                    <a:pt x="1175" y="2850"/>
                  </a:lnTo>
                  <a:cubicBezTo>
                    <a:pt x="1018" y="3144"/>
                    <a:pt x="940" y="3496"/>
                    <a:pt x="940" y="3809"/>
                  </a:cubicBezTo>
                  <a:cubicBezTo>
                    <a:pt x="940" y="4025"/>
                    <a:pt x="999" y="4240"/>
                    <a:pt x="1175" y="4377"/>
                  </a:cubicBezTo>
                  <a:cubicBezTo>
                    <a:pt x="1292" y="4436"/>
                    <a:pt x="1429" y="4436"/>
                    <a:pt x="1566" y="4436"/>
                  </a:cubicBezTo>
                  <a:cubicBezTo>
                    <a:pt x="1919" y="4396"/>
                    <a:pt x="2251" y="4181"/>
                    <a:pt x="2545" y="3946"/>
                  </a:cubicBezTo>
                  <a:cubicBezTo>
                    <a:pt x="3367" y="3300"/>
                    <a:pt x="4013" y="2380"/>
                    <a:pt x="4405" y="1402"/>
                  </a:cubicBezTo>
                  <a:cubicBezTo>
                    <a:pt x="4542" y="1010"/>
                    <a:pt x="4639" y="560"/>
                    <a:pt x="4365" y="266"/>
                  </a:cubicBezTo>
                  <a:cubicBezTo>
                    <a:pt x="4206" y="75"/>
                    <a:pt x="3969" y="1"/>
                    <a:pt x="3728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-1577703" y="2761696"/>
              <a:ext cx="98813" cy="39952"/>
            </a:xfrm>
            <a:custGeom>
              <a:avLst/>
              <a:gdLst/>
              <a:ahLst/>
              <a:cxnLst/>
              <a:rect l="l" t="t" r="r" b="b"/>
              <a:pathLst>
                <a:path w="1860" h="752" extrusionOk="0">
                  <a:moveTo>
                    <a:pt x="940" y="0"/>
                  </a:moveTo>
                  <a:cubicBezTo>
                    <a:pt x="686" y="20"/>
                    <a:pt x="314" y="196"/>
                    <a:pt x="118" y="352"/>
                  </a:cubicBezTo>
                  <a:cubicBezTo>
                    <a:pt x="59" y="411"/>
                    <a:pt x="20" y="489"/>
                    <a:pt x="0" y="529"/>
                  </a:cubicBezTo>
                  <a:cubicBezTo>
                    <a:pt x="0" y="607"/>
                    <a:pt x="20" y="685"/>
                    <a:pt x="98" y="705"/>
                  </a:cubicBezTo>
                  <a:cubicBezTo>
                    <a:pt x="137" y="724"/>
                    <a:pt x="157" y="724"/>
                    <a:pt x="216" y="724"/>
                  </a:cubicBezTo>
                  <a:cubicBezTo>
                    <a:pt x="357" y="742"/>
                    <a:pt x="505" y="752"/>
                    <a:pt x="655" y="752"/>
                  </a:cubicBezTo>
                  <a:cubicBezTo>
                    <a:pt x="838" y="752"/>
                    <a:pt x="1022" y="737"/>
                    <a:pt x="1194" y="705"/>
                  </a:cubicBezTo>
                  <a:cubicBezTo>
                    <a:pt x="1371" y="685"/>
                    <a:pt x="1508" y="646"/>
                    <a:pt x="1625" y="587"/>
                  </a:cubicBezTo>
                  <a:cubicBezTo>
                    <a:pt x="1762" y="509"/>
                    <a:pt x="1860" y="392"/>
                    <a:pt x="1801" y="255"/>
                  </a:cubicBezTo>
                  <a:cubicBezTo>
                    <a:pt x="1743" y="20"/>
                    <a:pt x="1253" y="0"/>
                    <a:pt x="940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-1329179" y="2767434"/>
              <a:ext cx="100938" cy="38996"/>
            </a:xfrm>
            <a:custGeom>
              <a:avLst/>
              <a:gdLst/>
              <a:ahLst/>
              <a:cxnLst/>
              <a:rect l="l" t="t" r="r" b="b"/>
              <a:pathLst>
                <a:path w="1900" h="734" extrusionOk="0">
                  <a:moveTo>
                    <a:pt x="962" y="1"/>
                  </a:moveTo>
                  <a:cubicBezTo>
                    <a:pt x="914" y="1"/>
                    <a:pt x="867" y="4"/>
                    <a:pt x="823" y="10"/>
                  </a:cubicBezTo>
                  <a:cubicBezTo>
                    <a:pt x="549" y="29"/>
                    <a:pt x="59" y="127"/>
                    <a:pt x="20" y="381"/>
                  </a:cubicBezTo>
                  <a:cubicBezTo>
                    <a:pt x="1" y="499"/>
                    <a:pt x="99" y="616"/>
                    <a:pt x="236" y="675"/>
                  </a:cubicBezTo>
                  <a:cubicBezTo>
                    <a:pt x="392" y="714"/>
                    <a:pt x="529" y="734"/>
                    <a:pt x="705" y="734"/>
                  </a:cubicBezTo>
                  <a:cubicBezTo>
                    <a:pt x="1038" y="734"/>
                    <a:pt x="1371" y="695"/>
                    <a:pt x="1684" y="616"/>
                  </a:cubicBezTo>
                  <a:cubicBezTo>
                    <a:pt x="1723" y="597"/>
                    <a:pt x="1782" y="597"/>
                    <a:pt x="1802" y="577"/>
                  </a:cubicBezTo>
                  <a:cubicBezTo>
                    <a:pt x="1880" y="518"/>
                    <a:pt x="1899" y="460"/>
                    <a:pt x="1880" y="381"/>
                  </a:cubicBezTo>
                  <a:cubicBezTo>
                    <a:pt x="1860" y="303"/>
                    <a:pt x="1802" y="244"/>
                    <a:pt x="1723" y="205"/>
                  </a:cubicBezTo>
                  <a:cubicBezTo>
                    <a:pt x="1540" y="89"/>
                    <a:pt x="1231" y="1"/>
                    <a:pt x="962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-1032789" y="3026372"/>
              <a:ext cx="136266" cy="145091"/>
            </a:xfrm>
            <a:custGeom>
              <a:avLst/>
              <a:gdLst/>
              <a:ahLst/>
              <a:cxnLst/>
              <a:rect l="l" t="t" r="r" b="b"/>
              <a:pathLst>
                <a:path w="2565" h="2731" extrusionOk="0">
                  <a:moveTo>
                    <a:pt x="1313" y="0"/>
                  </a:moveTo>
                  <a:cubicBezTo>
                    <a:pt x="1269" y="0"/>
                    <a:pt x="1223" y="3"/>
                    <a:pt x="1175" y="10"/>
                  </a:cubicBezTo>
                  <a:cubicBezTo>
                    <a:pt x="0" y="147"/>
                    <a:pt x="138" y="1908"/>
                    <a:pt x="235" y="2496"/>
                  </a:cubicBezTo>
                  <a:cubicBezTo>
                    <a:pt x="255" y="2593"/>
                    <a:pt x="333" y="2691"/>
                    <a:pt x="451" y="2691"/>
                  </a:cubicBezTo>
                  <a:lnTo>
                    <a:pt x="823" y="2730"/>
                  </a:lnTo>
                  <a:cubicBezTo>
                    <a:pt x="979" y="2730"/>
                    <a:pt x="1097" y="2593"/>
                    <a:pt x="1077" y="2456"/>
                  </a:cubicBezTo>
                  <a:cubicBezTo>
                    <a:pt x="1018" y="2143"/>
                    <a:pt x="999" y="1615"/>
                    <a:pt x="1234" y="1380"/>
                  </a:cubicBezTo>
                  <a:cubicBezTo>
                    <a:pt x="1271" y="1340"/>
                    <a:pt x="1306" y="1322"/>
                    <a:pt x="1340" y="1322"/>
                  </a:cubicBezTo>
                  <a:cubicBezTo>
                    <a:pt x="1553" y="1322"/>
                    <a:pt x="1689" y="2048"/>
                    <a:pt x="1723" y="2437"/>
                  </a:cubicBezTo>
                  <a:cubicBezTo>
                    <a:pt x="1759" y="2544"/>
                    <a:pt x="1860" y="2635"/>
                    <a:pt x="1967" y="2635"/>
                  </a:cubicBezTo>
                  <a:cubicBezTo>
                    <a:pt x="1977" y="2635"/>
                    <a:pt x="1987" y="2634"/>
                    <a:pt x="1997" y="2633"/>
                  </a:cubicBezTo>
                  <a:lnTo>
                    <a:pt x="2369" y="2574"/>
                  </a:lnTo>
                  <a:cubicBezTo>
                    <a:pt x="2486" y="2554"/>
                    <a:pt x="2565" y="2456"/>
                    <a:pt x="2565" y="2339"/>
                  </a:cubicBezTo>
                  <a:cubicBezTo>
                    <a:pt x="2546" y="1719"/>
                    <a:pt x="2365" y="0"/>
                    <a:pt x="1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-1912557" y="3257737"/>
              <a:ext cx="1340503" cy="1422648"/>
            </a:xfrm>
            <a:custGeom>
              <a:avLst/>
              <a:gdLst/>
              <a:ahLst/>
              <a:cxnLst/>
              <a:rect l="l" t="t" r="r" b="b"/>
              <a:pathLst>
                <a:path w="25233" h="26778" extrusionOk="0">
                  <a:moveTo>
                    <a:pt x="10277" y="0"/>
                  </a:moveTo>
                  <a:cubicBezTo>
                    <a:pt x="10140" y="0"/>
                    <a:pt x="10042" y="98"/>
                    <a:pt x="10042" y="215"/>
                  </a:cubicBezTo>
                  <a:cubicBezTo>
                    <a:pt x="10023" y="685"/>
                    <a:pt x="9964" y="1723"/>
                    <a:pt x="9788" y="2075"/>
                  </a:cubicBezTo>
                  <a:cubicBezTo>
                    <a:pt x="9612" y="2564"/>
                    <a:pt x="2330" y="4130"/>
                    <a:pt x="979" y="5461"/>
                  </a:cubicBezTo>
                  <a:cubicBezTo>
                    <a:pt x="940" y="5481"/>
                    <a:pt x="920" y="5540"/>
                    <a:pt x="881" y="5579"/>
                  </a:cubicBezTo>
                  <a:cubicBezTo>
                    <a:pt x="803" y="5735"/>
                    <a:pt x="725" y="5990"/>
                    <a:pt x="646" y="6342"/>
                  </a:cubicBezTo>
                  <a:cubicBezTo>
                    <a:pt x="588" y="6518"/>
                    <a:pt x="548" y="6734"/>
                    <a:pt x="529" y="6969"/>
                  </a:cubicBezTo>
                  <a:cubicBezTo>
                    <a:pt x="490" y="7027"/>
                    <a:pt x="490" y="7047"/>
                    <a:pt x="490" y="7106"/>
                  </a:cubicBezTo>
                  <a:cubicBezTo>
                    <a:pt x="451" y="7321"/>
                    <a:pt x="431" y="7556"/>
                    <a:pt x="392" y="7830"/>
                  </a:cubicBezTo>
                  <a:lnTo>
                    <a:pt x="392" y="7849"/>
                  </a:lnTo>
                  <a:cubicBezTo>
                    <a:pt x="372" y="8124"/>
                    <a:pt x="353" y="8437"/>
                    <a:pt x="333" y="8769"/>
                  </a:cubicBezTo>
                  <a:lnTo>
                    <a:pt x="333" y="8789"/>
                  </a:lnTo>
                  <a:cubicBezTo>
                    <a:pt x="314" y="9004"/>
                    <a:pt x="314" y="9220"/>
                    <a:pt x="274" y="9474"/>
                  </a:cubicBezTo>
                  <a:cubicBezTo>
                    <a:pt x="137" y="11529"/>
                    <a:pt x="59" y="14113"/>
                    <a:pt x="40" y="16717"/>
                  </a:cubicBezTo>
                  <a:cubicBezTo>
                    <a:pt x="0" y="17793"/>
                    <a:pt x="0" y="18870"/>
                    <a:pt x="0" y="19927"/>
                  </a:cubicBezTo>
                  <a:lnTo>
                    <a:pt x="0" y="22021"/>
                  </a:lnTo>
                  <a:lnTo>
                    <a:pt x="0" y="22158"/>
                  </a:lnTo>
                  <a:lnTo>
                    <a:pt x="0" y="22961"/>
                  </a:lnTo>
                  <a:cubicBezTo>
                    <a:pt x="40" y="24507"/>
                    <a:pt x="40" y="25838"/>
                    <a:pt x="59" y="26778"/>
                  </a:cubicBezTo>
                  <a:lnTo>
                    <a:pt x="25232" y="26778"/>
                  </a:lnTo>
                  <a:cubicBezTo>
                    <a:pt x="25115" y="22413"/>
                    <a:pt x="24704" y="11314"/>
                    <a:pt x="23960" y="8574"/>
                  </a:cubicBezTo>
                  <a:cubicBezTo>
                    <a:pt x="23744" y="7810"/>
                    <a:pt x="23275" y="7066"/>
                    <a:pt x="22687" y="6362"/>
                  </a:cubicBezTo>
                  <a:cubicBezTo>
                    <a:pt x="21376" y="4796"/>
                    <a:pt x="19360" y="3445"/>
                    <a:pt x="18048" y="2623"/>
                  </a:cubicBezTo>
                  <a:cubicBezTo>
                    <a:pt x="17226" y="2134"/>
                    <a:pt x="16698" y="1821"/>
                    <a:pt x="16658" y="1742"/>
                  </a:cubicBezTo>
                  <a:cubicBezTo>
                    <a:pt x="16521" y="1566"/>
                    <a:pt x="16560" y="685"/>
                    <a:pt x="16560" y="255"/>
                  </a:cubicBezTo>
                  <a:cubicBezTo>
                    <a:pt x="16560" y="118"/>
                    <a:pt x="16463" y="20"/>
                    <a:pt x="16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-2652975" y="3516675"/>
              <a:ext cx="926606" cy="903752"/>
            </a:xfrm>
            <a:custGeom>
              <a:avLst/>
              <a:gdLst/>
              <a:ahLst/>
              <a:cxnLst/>
              <a:rect l="l" t="t" r="r" b="b"/>
              <a:pathLst>
                <a:path w="17442" h="17011" extrusionOk="0">
                  <a:moveTo>
                    <a:pt x="15875" y="0"/>
                  </a:moveTo>
                  <a:lnTo>
                    <a:pt x="0" y="10101"/>
                  </a:lnTo>
                  <a:lnTo>
                    <a:pt x="2897" y="17010"/>
                  </a:lnTo>
                  <a:lnTo>
                    <a:pt x="17441" y="10198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-2698770" y="3488571"/>
              <a:ext cx="882938" cy="1197016"/>
            </a:xfrm>
            <a:custGeom>
              <a:avLst/>
              <a:gdLst/>
              <a:ahLst/>
              <a:cxnLst/>
              <a:rect l="l" t="t" r="r" b="b"/>
              <a:pathLst>
                <a:path w="16620" h="22531" extrusionOk="0">
                  <a:moveTo>
                    <a:pt x="9456" y="1"/>
                  </a:moveTo>
                  <a:lnTo>
                    <a:pt x="4112" y="314"/>
                  </a:lnTo>
                  <a:lnTo>
                    <a:pt x="3798" y="333"/>
                  </a:lnTo>
                  <a:lnTo>
                    <a:pt x="2839" y="392"/>
                  </a:lnTo>
                  <a:lnTo>
                    <a:pt x="2741" y="392"/>
                  </a:lnTo>
                  <a:cubicBezTo>
                    <a:pt x="2741" y="392"/>
                    <a:pt x="1469" y="1097"/>
                    <a:pt x="745" y="2898"/>
                  </a:cubicBezTo>
                  <a:cubicBezTo>
                    <a:pt x="1" y="4718"/>
                    <a:pt x="118" y="8085"/>
                    <a:pt x="255" y="10610"/>
                  </a:cubicBezTo>
                  <a:cubicBezTo>
                    <a:pt x="353" y="13135"/>
                    <a:pt x="451" y="15856"/>
                    <a:pt x="1528" y="17344"/>
                  </a:cubicBezTo>
                  <a:cubicBezTo>
                    <a:pt x="1841" y="17755"/>
                    <a:pt x="2624" y="18420"/>
                    <a:pt x="3603" y="19144"/>
                  </a:cubicBezTo>
                  <a:cubicBezTo>
                    <a:pt x="5149" y="20280"/>
                    <a:pt x="7146" y="21591"/>
                    <a:pt x="8496" y="22433"/>
                  </a:cubicBezTo>
                  <a:lnTo>
                    <a:pt x="8496" y="22531"/>
                  </a:lnTo>
                  <a:lnTo>
                    <a:pt x="16620" y="22531"/>
                  </a:lnTo>
                  <a:cubicBezTo>
                    <a:pt x="16600" y="22081"/>
                    <a:pt x="16561" y="21630"/>
                    <a:pt x="16542" y="21161"/>
                  </a:cubicBezTo>
                  <a:cubicBezTo>
                    <a:pt x="16444" y="19790"/>
                    <a:pt x="16248" y="18518"/>
                    <a:pt x="15954" y="17853"/>
                  </a:cubicBezTo>
                  <a:cubicBezTo>
                    <a:pt x="15935" y="17813"/>
                    <a:pt x="15935" y="17774"/>
                    <a:pt x="15915" y="17735"/>
                  </a:cubicBezTo>
                  <a:cubicBezTo>
                    <a:pt x="15641" y="17148"/>
                    <a:pt x="15250" y="16404"/>
                    <a:pt x="14858" y="15660"/>
                  </a:cubicBezTo>
                  <a:cubicBezTo>
                    <a:pt x="14388" y="14779"/>
                    <a:pt x="13899" y="13859"/>
                    <a:pt x="13527" y="13076"/>
                  </a:cubicBezTo>
                  <a:cubicBezTo>
                    <a:pt x="13214" y="12430"/>
                    <a:pt x="12999" y="11882"/>
                    <a:pt x="12920" y="11550"/>
                  </a:cubicBezTo>
                  <a:cubicBezTo>
                    <a:pt x="12744" y="10688"/>
                    <a:pt x="12294" y="8281"/>
                    <a:pt x="12000" y="6773"/>
                  </a:cubicBezTo>
                  <a:cubicBezTo>
                    <a:pt x="11961" y="6754"/>
                    <a:pt x="11961" y="6715"/>
                    <a:pt x="11961" y="6695"/>
                  </a:cubicBezTo>
                  <a:lnTo>
                    <a:pt x="11961" y="6656"/>
                  </a:lnTo>
                  <a:cubicBezTo>
                    <a:pt x="11863" y="6167"/>
                    <a:pt x="11804" y="5775"/>
                    <a:pt x="11746" y="5599"/>
                  </a:cubicBezTo>
                  <a:cubicBezTo>
                    <a:pt x="11707" y="5384"/>
                    <a:pt x="11472" y="4816"/>
                    <a:pt x="11217" y="4131"/>
                  </a:cubicBezTo>
                  <a:cubicBezTo>
                    <a:pt x="10963" y="3524"/>
                    <a:pt x="10669" y="2839"/>
                    <a:pt x="10395" y="2193"/>
                  </a:cubicBezTo>
                  <a:lnTo>
                    <a:pt x="10395" y="2173"/>
                  </a:lnTo>
                  <a:cubicBezTo>
                    <a:pt x="10376" y="2115"/>
                    <a:pt x="10376" y="2095"/>
                    <a:pt x="10356" y="2076"/>
                  </a:cubicBezTo>
                  <a:cubicBezTo>
                    <a:pt x="10043" y="1312"/>
                    <a:pt x="9710" y="627"/>
                    <a:pt x="9573" y="255"/>
                  </a:cubicBezTo>
                  <a:cubicBezTo>
                    <a:pt x="9495" y="99"/>
                    <a:pt x="9456" y="1"/>
                    <a:pt x="9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-2550017" y="3503128"/>
              <a:ext cx="324488" cy="65081"/>
            </a:xfrm>
            <a:custGeom>
              <a:avLst/>
              <a:gdLst/>
              <a:ahLst/>
              <a:cxnLst/>
              <a:rect l="l" t="t" r="r" b="b"/>
              <a:pathLst>
                <a:path w="6108" h="1225" extrusionOk="0">
                  <a:moveTo>
                    <a:pt x="959" y="1"/>
                  </a:moveTo>
                  <a:lnTo>
                    <a:pt x="0" y="59"/>
                  </a:lnTo>
                  <a:cubicBezTo>
                    <a:pt x="0" y="59"/>
                    <a:pt x="1260" y="1225"/>
                    <a:pt x="2593" y="1225"/>
                  </a:cubicBezTo>
                  <a:cubicBezTo>
                    <a:pt x="2746" y="1225"/>
                    <a:pt x="2901" y="1209"/>
                    <a:pt x="3054" y="1175"/>
                  </a:cubicBezTo>
                  <a:cubicBezTo>
                    <a:pt x="3328" y="1116"/>
                    <a:pt x="3621" y="1038"/>
                    <a:pt x="3895" y="960"/>
                  </a:cubicBezTo>
                  <a:cubicBezTo>
                    <a:pt x="5090" y="607"/>
                    <a:pt x="6107" y="138"/>
                    <a:pt x="6107" y="138"/>
                  </a:cubicBezTo>
                  <a:lnTo>
                    <a:pt x="959" y="1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-2500132" y="3504190"/>
              <a:ext cx="274603" cy="49940"/>
            </a:xfrm>
            <a:custGeom>
              <a:avLst/>
              <a:gdLst/>
              <a:ahLst/>
              <a:cxnLst/>
              <a:rect l="l" t="t" r="r" b="b"/>
              <a:pathLst>
                <a:path w="5169" h="940" extrusionOk="0">
                  <a:moveTo>
                    <a:pt x="1" y="0"/>
                  </a:moveTo>
                  <a:lnTo>
                    <a:pt x="41" y="1"/>
                  </a:lnTo>
                  <a:lnTo>
                    <a:pt x="41" y="1"/>
                  </a:lnTo>
                  <a:cubicBezTo>
                    <a:pt x="41" y="1"/>
                    <a:pt x="40" y="1"/>
                    <a:pt x="40" y="0"/>
                  </a:cubicBezTo>
                  <a:close/>
                  <a:moveTo>
                    <a:pt x="41" y="1"/>
                  </a:moveTo>
                  <a:cubicBezTo>
                    <a:pt x="472" y="333"/>
                    <a:pt x="1019" y="588"/>
                    <a:pt x="1547" y="725"/>
                  </a:cubicBezTo>
                  <a:cubicBezTo>
                    <a:pt x="1997" y="842"/>
                    <a:pt x="2487" y="920"/>
                    <a:pt x="2956" y="940"/>
                  </a:cubicBezTo>
                  <a:cubicBezTo>
                    <a:pt x="4151" y="587"/>
                    <a:pt x="5168" y="118"/>
                    <a:pt x="5168" y="118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-2713327" y="2962833"/>
              <a:ext cx="638563" cy="561026"/>
            </a:xfrm>
            <a:custGeom>
              <a:avLst/>
              <a:gdLst/>
              <a:ahLst/>
              <a:cxnLst/>
              <a:rect l="l" t="t" r="r" b="b"/>
              <a:pathLst>
                <a:path w="12020" h="10560" extrusionOk="0">
                  <a:moveTo>
                    <a:pt x="7250" y="1"/>
                  </a:moveTo>
                  <a:cubicBezTo>
                    <a:pt x="6647" y="1"/>
                    <a:pt x="6034" y="77"/>
                    <a:pt x="5443" y="207"/>
                  </a:cubicBezTo>
                  <a:cubicBezTo>
                    <a:pt x="5325" y="246"/>
                    <a:pt x="5169" y="266"/>
                    <a:pt x="5032" y="325"/>
                  </a:cubicBezTo>
                  <a:cubicBezTo>
                    <a:pt x="4268" y="540"/>
                    <a:pt x="3564" y="912"/>
                    <a:pt x="2996" y="1480"/>
                  </a:cubicBezTo>
                  <a:cubicBezTo>
                    <a:pt x="2428" y="2028"/>
                    <a:pt x="2095" y="2772"/>
                    <a:pt x="1919" y="3555"/>
                  </a:cubicBezTo>
                  <a:cubicBezTo>
                    <a:pt x="1724" y="4337"/>
                    <a:pt x="1704" y="5140"/>
                    <a:pt x="1724" y="5923"/>
                  </a:cubicBezTo>
                  <a:cubicBezTo>
                    <a:pt x="1704" y="5903"/>
                    <a:pt x="1645" y="5884"/>
                    <a:pt x="1606" y="5884"/>
                  </a:cubicBezTo>
                  <a:cubicBezTo>
                    <a:pt x="1517" y="5843"/>
                    <a:pt x="1426" y="5826"/>
                    <a:pt x="1335" y="5826"/>
                  </a:cubicBezTo>
                  <a:cubicBezTo>
                    <a:pt x="1165" y="5826"/>
                    <a:pt x="996" y="5886"/>
                    <a:pt x="843" y="5962"/>
                  </a:cubicBezTo>
                  <a:cubicBezTo>
                    <a:pt x="569" y="6099"/>
                    <a:pt x="373" y="6373"/>
                    <a:pt x="255" y="6667"/>
                  </a:cubicBezTo>
                  <a:cubicBezTo>
                    <a:pt x="1" y="7235"/>
                    <a:pt x="177" y="7978"/>
                    <a:pt x="647" y="8409"/>
                  </a:cubicBezTo>
                  <a:cubicBezTo>
                    <a:pt x="948" y="8697"/>
                    <a:pt x="1353" y="8849"/>
                    <a:pt x="1760" y="8849"/>
                  </a:cubicBezTo>
                  <a:cubicBezTo>
                    <a:pt x="1988" y="8849"/>
                    <a:pt x="2217" y="8801"/>
                    <a:pt x="2428" y="8703"/>
                  </a:cubicBezTo>
                  <a:cubicBezTo>
                    <a:pt x="2434" y="8721"/>
                    <a:pt x="2435" y="8726"/>
                    <a:pt x="2433" y="8726"/>
                  </a:cubicBezTo>
                  <a:cubicBezTo>
                    <a:pt x="2431" y="8726"/>
                    <a:pt x="2426" y="8718"/>
                    <a:pt x="2423" y="8718"/>
                  </a:cubicBezTo>
                  <a:cubicBezTo>
                    <a:pt x="2422" y="8718"/>
                    <a:pt x="2422" y="8723"/>
                    <a:pt x="2428" y="8742"/>
                  </a:cubicBezTo>
                  <a:cubicBezTo>
                    <a:pt x="2604" y="9172"/>
                    <a:pt x="2820" y="9720"/>
                    <a:pt x="3035" y="10171"/>
                  </a:cubicBezTo>
                  <a:cubicBezTo>
                    <a:pt x="3192" y="10503"/>
                    <a:pt x="5051" y="10464"/>
                    <a:pt x="5423" y="10503"/>
                  </a:cubicBezTo>
                  <a:cubicBezTo>
                    <a:pt x="5865" y="10535"/>
                    <a:pt x="6346" y="10559"/>
                    <a:pt x="6840" y="10559"/>
                  </a:cubicBezTo>
                  <a:cubicBezTo>
                    <a:pt x="9098" y="10559"/>
                    <a:pt x="11624" y="10056"/>
                    <a:pt x="11961" y="7469"/>
                  </a:cubicBezTo>
                  <a:cubicBezTo>
                    <a:pt x="12020" y="6784"/>
                    <a:pt x="12000" y="6080"/>
                    <a:pt x="11902" y="5492"/>
                  </a:cubicBezTo>
                  <a:cubicBezTo>
                    <a:pt x="11883" y="4964"/>
                    <a:pt x="11804" y="4455"/>
                    <a:pt x="11707" y="3966"/>
                  </a:cubicBezTo>
                  <a:cubicBezTo>
                    <a:pt x="11589" y="3261"/>
                    <a:pt x="11354" y="2576"/>
                    <a:pt x="11021" y="1969"/>
                  </a:cubicBezTo>
                  <a:cubicBezTo>
                    <a:pt x="10669" y="1343"/>
                    <a:pt x="10180" y="794"/>
                    <a:pt x="9553" y="462"/>
                  </a:cubicBezTo>
                  <a:cubicBezTo>
                    <a:pt x="9377" y="364"/>
                    <a:pt x="9162" y="305"/>
                    <a:pt x="8966" y="227"/>
                  </a:cubicBezTo>
                  <a:cubicBezTo>
                    <a:pt x="8614" y="129"/>
                    <a:pt x="8261" y="51"/>
                    <a:pt x="7890" y="31"/>
                  </a:cubicBezTo>
                  <a:cubicBezTo>
                    <a:pt x="7678" y="11"/>
                    <a:pt x="7465" y="1"/>
                    <a:pt x="7250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-2431493" y="3249396"/>
              <a:ext cx="57269" cy="57271"/>
            </a:xfrm>
            <a:custGeom>
              <a:avLst/>
              <a:gdLst/>
              <a:ahLst/>
              <a:cxnLst/>
              <a:rect l="l" t="t" r="r" b="b"/>
              <a:pathLst>
                <a:path w="1078" h="1078" extrusionOk="0">
                  <a:moveTo>
                    <a:pt x="529" y="1"/>
                  </a:moveTo>
                  <a:cubicBezTo>
                    <a:pt x="236" y="1"/>
                    <a:pt x="1" y="235"/>
                    <a:pt x="1" y="529"/>
                  </a:cubicBezTo>
                  <a:cubicBezTo>
                    <a:pt x="1" y="823"/>
                    <a:pt x="236" y="1077"/>
                    <a:pt x="529" y="1077"/>
                  </a:cubicBezTo>
                  <a:cubicBezTo>
                    <a:pt x="823" y="1077"/>
                    <a:pt x="1077" y="823"/>
                    <a:pt x="1077" y="529"/>
                  </a:cubicBezTo>
                  <a:cubicBezTo>
                    <a:pt x="1077" y="235"/>
                    <a:pt x="823" y="1"/>
                    <a:pt x="52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-2219360" y="3237974"/>
              <a:ext cx="57269" cy="57218"/>
            </a:xfrm>
            <a:custGeom>
              <a:avLst/>
              <a:gdLst/>
              <a:ahLst/>
              <a:cxnLst/>
              <a:rect l="l" t="t" r="r" b="b"/>
              <a:pathLst>
                <a:path w="1078" h="1077" extrusionOk="0">
                  <a:moveTo>
                    <a:pt x="549" y="0"/>
                  </a:moveTo>
                  <a:cubicBezTo>
                    <a:pt x="255" y="0"/>
                    <a:pt x="1" y="255"/>
                    <a:pt x="1" y="548"/>
                  </a:cubicBezTo>
                  <a:cubicBezTo>
                    <a:pt x="1" y="842"/>
                    <a:pt x="255" y="1077"/>
                    <a:pt x="549" y="1077"/>
                  </a:cubicBezTo>
                  <a:cubicBezTo>
                    <a:pt x="843" y="1077"/>
                    <a:pt x="1077" y="842"/>
                    <a:pt x="1077" y="548"/>
                  </a:cubicBezTo>
                  <a:cubicBezTo>
                    <a:pt x="1077" y="255"/>
                    <a:pt x="843" y="0"/>
                    <a:pt x="54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-2450193" y="3196270"/>
              <a:ext cx="63484" cy="37561"/>
            </a:xfrm>
            <a:custGeom>
              <a:avLst/>
              <a:gdLst/>
              <a:ahLst/>
              <a:cxnLst/>
              <a:rect l="l" t="t" r="r" b="b"/>
              <a:pathLst>
                <a:path w="1195" h="707" extrusionOk="0">
                  <a:moveTo>
                    <a:pt x="851" y="1"/>
                  </a:moveTo>
                  <a:cubicBezTo>
                    <a:pt x="550" y="1"/>
                    <a:pt x="174" y="225"/>
                    <a:pt x="79" y="374"/>
                  </a:cubicBezTo>
                  <a:cubicBezTo>
                    <a:pt x="59" y="433"/>
                    <a:pt x="0" y="472"/>
                    <a:pt x="20" y="550"/>
                  </a:cubicBezTo>
                  <a:cubicBezTo>
                    <a:pt x="59" y="668"/>
                    <a:pt x="196" y="707"/>
                    <a:pt x="314" y="707"/>
                  </a:cubicBezTo>
                  <a:cubicBezTo>
                    <a:pt x="548" y="707"/>
                    <a:pt x="764" y="629"/>
                    <a:pt x="979" y="531"/>
                  </a:cubicBezTo>
                  <a:cubicBezTo>
                    <a:pt x="1057" y="472"/>
                    <a:pt x="1136" y="433"/>
                    <a:pt x="1155" y="374"/>
                  </a:cubicBezTo>
                  <a:cubicBezTo>
                    <a:pt x="1194" y="315"/>
                    <a:pt x="1194" y="237"/>
                    <a:pt x="1175" y="159"/>
                  </a:cubicBezTo>
                  <a:cubicBezTo>
                    <a:pt x="1103" y="45"/>
                    <a:pt x="984" y="1"/>
                    <a:pt x="851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-2217235" y="3186973"/>
              <a:ext cx="64494" cy="32620"/>
            </a:xfrm>
            <a:custGeom>
              <a:avLst/>
              <a:gdLst/>
              <a:ahLst/>
              <a:cxnLst/>
              <a:rect l="l" t="t" r="r" b="b"/>
              <a:pathLst>
                <a:path w="1214" h="614" extrusionOk="0">
                  <a:moveTo>
                    <a:pt x="432" y="0"/>
                  </a:moveTo>
                  <a:cubicBezTo>
                    <a:pt x="238" y="0"/>
                    <a:pt x="69" y="62"/>
                    <a:pt x="20" y="236"/>
                  </a:cubicBezTo>
                  <a:cubicBezTo>
                    <a:pt x="0" y="314"/>
                    <a:pt x="39" y="412"/>
                    <a:pt x="98" y="451"/>
                  </a:cubicBezTo>
                  <a:cubicBezTo>
                    <a:pt x="157" y="510"/>
                    <a:pt x="235" y="530"/>
                    <a:pt x="313" y="549"/>
                  </a:cubicBezTo>
                  <a:cubicBezTo>
                    <a:pt x="428" y="595"/>
                    <a:pt x="556" y="614"/>
                    <a:pt x="690" y="614"/>
                  </a:cubicBezTo>
                  <a:cubicBezTo>
                    <a:pt x="784" y="614"/>
                    <a:pt x="881" y="604"/>
                    <a:pt x="979" y="588"/>
                  </a:cubicBezTo>
                  <a:cubicBezTo>
                    <a:pt x="1096" y="549"/>
                    <a:pt x="1214" y="490"/>
                    <a:pt x="1214" y="353"/>
                  </a:cubicBezTo>
                  <a:cubicBezTo>
                    <a:pt x="1194" y="314"/>
                    <a:pt x="1174" y="256"/>
                    <a:pt x="1116" y="216"/>
                  </a:cubicBezTo>
                  <a:cubicBezTo>
                    <a:pt x="1003" y="115"/>
                    <a:pt x="695" y="0"/>
                    <a:pt x="432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-2271318" y="3281219"/>
              <a:ext cx="29166" cy="58706"/>
            </a:xfrm>
            <a:custGeom>
              <a:avLst/>
              <a:gdLst/>
              <a:ahLst/>
              <a:cxnLst/>
              <a:rect l="l" t="t" r="r" b="b"/>
              <a:pathLst>
                <a:path w="549" h="1105" extrusionOk="0">
                  <a:moveTo>
                    <a:pt x="81" y="0"/>
                  </a:moveTo>
                  <a:cubicBezTo>
                    <a:pt x="67" y="0"/>
                    <a:pt x="53" y="14"/>
                    <a:pt x="39" y="28"/>
                  </a:cubicBezTo>
                  <a:cubicBezTo>
                    <a:pt x="0" y="47"/>
                    <a:pt x="39" y="87"/>
                    <a:pt x="59" y="106"/>
                  </a:cubicBezTo>
                  <a:cubicBezTo>
                    <a:pt x="274" y="204"/>
                    <a:pt x="450" y="439"/>
                    <a:pt x="431" y="693"/>
                  </a:cubicBezTo>
                  <a:cubicBezTo>
                    <a:pt x="411" y="811"/>
                    <a:pt x="352" y="948"/>
                    <a:pt x="235" y="987"/>
                  </a:cubicBezTo>
                  <a:cubicBezTo>
                    <a:pt x="176" y="987"/>
                    <a:pt x="176" y="1026"/>
                    <a:pt x="176" y="1065"/>
                  </a:cubicBezTo>
                  <a:cubicBezTo>
                    <a:pt x="176" y="1085"/>
                    <a:pt x="215" y="1104"/>
                    <a:pt x="235" y="1104"/>
                  </a:cubicBezTo>
                  <a:cubicBezTo>
                    <a:pt x="431" y="1065"/>
                    <a:pt x="529" y="889"/>
                    <a:pt x="548" y="713"/>
                  </a:cubicBezTo>
                  <a:cubicBezTo>
                    <a:pt x="548" y="419"/>
                    <a:pt x="372" y="126"/>
                    <a:pt x="98" y="8"/>
                  </a:cubicBezTo>
                  <a:cubicBezTo>
                    <a:pt x="92" y="3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-2305637" y="3344652"/>
              <a:ext cx="80113" cy="30655"/>
            </a:xfrm>
            <a:custGeom>
              <a:avLst/>
              <a:gdLst/>
              <a:ahLst/>
              <a:cxnLst/>
              <a:rect l="l" t="t" r="r" b="b"/>
              <a:pathLst>
                <a:path w="1508" h="577" extrusionOk="0">
                  <a:moveTo>
                    <a:pt x="1438" y="0"/>
                  </a:moveTo>
                  <a:cubicBezTo>
                    <a:pt x="1418" y="0"/>
                    <a:pt x="1404" y="14"/>
                    <a:pt x="1390" y="28"/>
                  </a:cubicBezTo>
                  <a:cubicBezTo>
                    <a:pt x="1273" y="263"/>
                    <a:pt x="1018" y="419"/>
                    <a:pt x="783" y="459"/>
                  </a:cubicBezTo>
                  <a:cubicBezTo>
                    <a:pt x="762" y="460"/>
                    <a:pt x="740" y="461"/>
                    <a:pt x="719" y="461"/>
                  </a:cubicBezTo>
                  <a:cubicBezTo>
                    <a:pt x="487" y="461"/>
                    <a:pt x="259" y="364"/>
                    <a:pt x="98" y="185"/>
                  </a:cubicBezTo>
                  <a:cubicBezTo>
                    <a:pt x="98" y="175"/>
                    <a:pt x="83" y="170"/>
                    <a:pt x="66" y="170"/>
                  </a:cubicBezTo>
                  <a:cubicBezTo>
                    <a:pt x="49" y="170"/>
                    <a:pt x="30" y="175"/>
                    <a:pt x="20" y="185"/>
                  </a:cubicBezTo>
                  <a:cubicBezTo>
                    <a:pt x="0" y="185"/>
                    <a:pt x="0" y="224"/>
                    <a:pt x="20" y="263"/>
                  </a:cubicBezTo>
                  <a:cubicBezTo>
                    <a:pt x="196" y="459"/>
                    <a:pt x="431" y="576"/>
                    <a:pt x="705" y="576"/>
                  </a:cubicBezTo>
                  <a:lnTo>
                    <a:pt x="783" y="576"/>
                  </a:lnTo>
                  <a:cubicBezTo>
                    <a:pt x="1096" y="517"/>
                    <a:pt x="1331" y="361"/>
                    <a:pt x="1488" y="87"/>
                  </a:cubicBezTo>
                  <a:cubicBezTo>
                    <a:pt x="1507" y="67"/>
                    <a:pt x="1488" y="28"/>
                    <a:pt x="1468" y="8"/>
                  </a:cubicBezTo>
                  <a:cubicBezTo>
                    <a:pt x="1457" y="3"/>
                    <a:pt x="1447" y="0"/>
                    <a:pt x="1438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-2251555" y="2974839"/>
              <a:ext cx="173719" cy="277751"/>
            </a:xfrm>
            <a:custGeom>
              <a:avLst/>
              <a:gdLst/>
              <a:ahLst/>
              <a:cxnLst/>
              <a:rect l="l" t="t" r="r" b="b"/>
              <a:pathLst>
                <a:path w="3270" h="5228" extrusionOk="0">
                  <a:moveTo>
                    <a:pt x="333" y="1"/>
                  </a:moveTo>
                  <a:cubicBezTo>
                    <a:pt x="255" y="20"/>
                    <a:pt x="235" y="79"/>
                    <a:pt x="176" y="118"/>
                  </a:cubicBezTo>
                  <a:cubicBezTo>
                    <a:pt x="0" y="353"/>
                    <a:pt x="333" y="999"/>
                    <a:pt x="450" y="1214"/>
                  </a:cubicBezTo>
                  <a:cubicBezTo>
                    <a:pt x="646" y="1586"/>
                    <a:pt x="940" y="1900"/>
                    <a:pt x="1272" y="2154"/>
                  </a:cubicBezTo>
                  <a:cubicBezTo>
                    <a:pt x="1344" y="2190"/>
                    <a:pt x="2224" y="2598"/>
                    <a:pt x="2383" y="2598"/>
                  </a:cubicBezTo>
                  <a:cubicBezTo>
                    <a:pt x="2398" y="2598"/>
                    <a:pt x="2406" y="2594"/>
                    <a:pt x="2408" y="2587"/>
                  </a:cubicBezTo>
                  <a:lnTo>
                    <a:pt x="2408" y="2587"/>
                  </a:lnTo>
                  <a:cubicBezTo>
                    <a:pt x="2349" y="3212"/>
                    <a:pt x="2447" y="3779"/>
                    <a:pt x="2643" y="4346"/>
                  </a:cubicBezTo>
                  <a:cubicBezTo>
                    <a:pt x="2780" y="4699"/>
                    <a:pt x="2956" y="5031"/>
                    <a:pt x="3269" y="5227"/>
                  </a:cubicBezTo>
                  <a:cubicBezTo>
                    <a:pt x="3230" y="4718"/>
                    <a:pt x="3171" y="4209"/>
                    <a:pt x="3054" y="3740"/>
                  </a:cubicBezTo>
                  <a:cubicBezTo>
                    <a:pt x="2936" y="3035"/>
                    <a:pt x="2721" y="2350"/>
                    <a:pt x="2369" y="1743"/>
                  </a:cubicBezTo>
                  <a:cubicBezTo>
                    <a:pt x="2036" y="1117"/>
                    <a:pt x="1546" y="568"/>
                    <a:pt x="900" y="236"/>
                  </a:cubicBezTo>
                  <a:cubicBezTo>
                    <a:pt x="744" y="138"/>
                    <a:pt x="509" y="79"/>
                    <a:pt x="333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-2629069" y="2979036"/>
              <a:ext cx="225728" cy="305589"/>
            </a:xfrm>
            <a:custGeom>
              <a:avLst/>
              <a:gdLst/>
              <a:ahLst/>
              <a:cxnLst/>
              <a:rect l="l" t="t" r="r" b="b"/>
              <a:pathLst>
                <a:path w="4249" h="5752" extrusionOk="0">
                  <a:moveTo>
                    <a:pt x="3406" y="0"/>
                  </a:moveTo>
                  <a:cubicBezTo>
                    <a:pt x="2663" y="215"/>
                    <a:pt x="1938" y="587"/>
                    <a:pt x="1390" y="1135"/>
                  </a:cubicBezTo>
                  <a:cubicBezTo>
                    <a:pt x="823" y="1703"/>
                    <a:pt x="490" y="2447"/>
                    <a:pt x="314" y="3230"/>
                  </a:cubicBezTo>
                  <a:cubicBezTo>
                    <a:pt x="118" y="4013"/>
                    <a:pt x="98" y="4815"/>
                    <a:pt x="118" y="5598"/>
                  </a:cubicBezTo>
                  <a:cubicBezTo>
                    <a:pt x="98" y="5579"/>
                    <a:pt x="40" y="5540"/>
                    <a:pt x="0" y="5540"/>
                  </a:cubicBezTo>
                  <a:cubicBezTo>
                    <a:pt x="124" y="5675"/>
                    <a:pt x="287" y="5752"/>
                    <a:pt x="492" y="5752"/>
                  </a:cubicBezTo>
                  <a:cubicBezTo>
                    <a:pt x="644" y="5752"/>
                    <a:pt x="819" y="5710"/>
                    <a:pt x="1018" y="5618"/>
                  </a:cubicBezTo>
                  <a:cubicBezTo>
                    <a:pt x="1919" y="5207"/>
                    <a:pt x="2604" y="4267"/>
                    <a:pt x="2663" y="3269"/>
                  </a:cubicBezTo>
                  <a:cubicBezTo>
                    <a:pt x="2663" y="3171"/>
                    <a:pt x="2663" y="3073"/>
                    <a:pt x="2741" y="2995"/>
                  </a:cubicBezTo>
                  <a:cubicBezTo>
                    <a:pt x="2780" y="2956"/>
                    <a:pt x="2858" y="2936"/>
                    <a:pt x="2937" y="2897"/>
                  </a:cubicBezTo>
                  <a:cubicBezTo>
                    <a:pt x="3681" y="2643"/>
                    <a:pt x="4248" y="1860"/>
                    <a:pt x="4248" y="1038"/>
                  </a:cubicBezTo>
                  <a:cubicBezTo>
                    <a:pt x="4248" y="881"/>
                    <a:pt x="4229" y="685"/>
                    <a:pt x="4131" y="529"/>
                  </a:cubicBezTo>
                  <a:cubicBezTo>
                    <a:pt x="4052" y="392"/>
                    <a:pt x="3935" y="294"/>
                    <a:pt x="3798" y="196"/>
                  </a:cubicBezTo>
                  <a:cubicBezTo>
                    <a:pt x="3681" y="98"/>
                    <a:pt x="3563" y="39"/>
                    <a:pt x="3406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-2439780" y="2914541"/>
              <a:ext cx="210109" cy="135263"/>
            </a:xfrm>
            <a:custGeom>
              <a:avLst/>
              <a:gdLst/>
              <a:ahLst/>
              <a:cxnLst/>
              <a:rect l="l" t="t" r="r" b="b"/>
              <a:pathLst>
                <a:path w="3955" h="2546" extrusionOk="0">
                  <a:moveTo>
                    <a:pt x="3504" y="1"/>
                  </a:moveTo>
                  <a:lnTo>
                    <a:pt x="3504" y="1"/>
                  </a:lnTo>
                  <a:cubicBezTo>
                    <a:pt x="3523" y="333"/>
                    <a:pt x="3249" y="470"/>
                    <a:pt x="2956" y="529"/>
                  </a:cubicBezTo>
                  <a:cubicBezTo>
                    <a:pt x="2907" y="535"/>
                    <a:pt x="2859" y="538"/>
                    <a:pt x="2810" y="538"/>
                  </a:cubicBezTo>
                  <a:cubicBezTo>
                    <a:pt x="2546" y="538"/>
                    <a:pt x="2284" y="455"/>
                    <a:pt x="2036" y="372"/>
                  </a:cubicBezTo>
                  <a:cubicBezTo>
                    <a:pt x="1742" y="295"/>
                    <a:pt x="1448" y="218"/>
                    <a:pt x="1163" y="218"/>
                  </a:cubicBezTo>
                  <a:cubicBezTo>
                    <a:pt x="1088" y="218"/>
                    <a:pt x="1013" y="223"/>
                    <a:pt x="940" y="235"/>
                  </a:cubicBezTo>
                  <a:cubicBezTo>
                    <a:pt x="568" y="275"/>
                    <a:pt x="215" y="490"/>
                    <a:pt x="118" y="862"/>
                  </a:cubicBezTo>
                  <a:cubicBezTo>
                    <a:pt x="0" y="1312"/>
                    <a:pt x="196" y="1821"/>
                    <a:pt x="568" y="2115"/>
                  </a:cubicBezTo>
                  <a:cubicBezTo>
                    <a:pt x="900" y="2408"/>
                    <a:pt x="1390" y="2526"/>
                    <a:pt x="1860" y="2545"/>
                  </a:cubicBezTo>
                  <a:cubicBezTo>
                    <a:pt x="2427" y="2545"/>
                    <a:pt x="3034" y="2408"/>
                    <a:pt x="3426" y="1997"/>
                  </a:cubicBezTo>
                  <a:cubicBezTo>
                    <a:pt x="3935" y="1469"/>
                    <a:pt x="3954" y="568"/>
                    <a:pt x="3504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-2621790" y="3246262"/>
              <a:ext cx="89463" cy="98180"/>
            </a:xfrm>
            <a:custGeom>
              <a:avLst/>
              <a:gdLst/>
              <a:ahLst/>
              <a:cxnLst/>
              <a:rect l="l" t="t" r="r" b="b"/>
              <a:pathLst>
                <a:path w="1684" h="1848" extrusionOk="0">
                  <a:moveTo>
                    <a:pt x="1684" y="1"/>
                  </a:moveTo>
                  <a:lnTo>
                    <a:pt x="1" y="568"/>
                  </a:lnTo>
                  <a:cubicBezTo>
                    <a:pt x="1" y="568"/>
                    <a:pt x="289" y="1848"/>
                    <a:pt x="796" y="1848"/>
                  </a:cubicBezTo>
                  <a:cubicBezTo>
                    <a:pt x="818" y="1848"/>
                    <a:pt x="840" y="1846"/>
                    <a:pt x="862" y="1841"/>
                  </a:cubicBezTo>
                  <a:cubicBezTo>
                    <a:pt x="1371" y="1723"/>
                    <a:pt x="1684" y="1"/>
                    <a:pt x="1684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-2062320" y="3548976"/>
              <a:ext cx="257975" cy="237055"/>
            </a:xfrm>
            <a:custGeom>
              <a:avLst/>
              <a:gdLst/>
              <a:ahLst/>
              <a:cxnLst/>
              <a:rect l="l" t="t" r="r" b="b"/>
              <a:pathLst>
                <a:path w="4856" h="4462" extrusionOk="0">
                  <a:moveTo>
                    <a:pt x="2883" y="0"/>
                  </a:moveTo>
                  <a:cubicBezTo>
                    <a:pt x="2376" y="0"/>
                    <a:pt x="1" y="1076"/>
                    <a:pt x="1" y="1076"/>
                  </a:cubicBezTo>
                  <a:lnTo>
                    <a:pt x="744" y="4462"/>
                  </a:lnTo>
                  <a:cubicBezTo>
                    <a:pt x="744" y="4462"/>
                    <a:pt x="4150" y="3875"/>
                    <a:pt x="4150" y="3620"/>
                  </a:cubicBezTo>
                  <a:cubicBezTo>
                    <a:pt x="4150" y="3385"/>
                    <a:pt x="3093" y="3287"/>
                    <a:pt x="3093" y="3287"/>
                  </a:cubicBezTo>
                  <a:cubicBezTo>
                    <a:pt x="3093" y="3287"/>
                    <a:pt x="4855" y="2700"/>
                    <a:pt x="4816" y="2426"/>
                  </a:cubicBezTo>
                  <a:cubicBezTo>
                    <a:pt x="4793" y="2326"/>
                    <a:pt x="4521" y="2296"/>
                    <a:pt x="4199" y="2296"/>
                  </a:cubicBezTo>
                  <a:cubicBezTo>
                    <a:pt x="3705" y="2296"/>
                    <a:pt x="3093" y="2367"/>
                    <a:pt x="3093" y="2367"/>
                  </a:cubicBezTo>
                  <a:cubicBezTo>
                    <a:pt x="3093" y="2367"/>
                    <a:pt x="4757" y="1839"/>
                    <a:pt x="4718" y="1663"/>
                  </a:cubicBezTo>
                  <a:cubicBezTo>
                    <a:pt x="4687" y="1600"/>
                    <a:pt x="4411" y="1581"/>
                    <a:pt x="4092" y="1581"/>
                  </a:cubicBezTo>
                  <a:cubicBezTo>
                    <a:pt x="3613" y="1581"/>
                    <a:pt x="3035" y="1624"/>
                    <a:pt x="3035" y="1624"/>
                  </a:cubicBezTo>
                  <a:cubicBezTo>
                    <a:pt x="3035" y="1624"/>
                    <a:pt x="4522" y="978"/>
                    <a:pt x="4444" y="802"/>
                  </a:cubicBezTo>
                  <a:cubicBezTo>
                    <a:pt x="4429" y="764"/>
                    <a:pt x="4339" y="749"/>
                    <a:pt x="4203" y="749"/>
                  </a:cubicBezTo>
                  <a:cubicBezTo>
                    <a:pt x="3631" y="749"/>
                    <a:pt x="2252" y="1017"/>
                    <a:pt x="2252" y="1017"/>
                  </a:cubicBezTo>
                  <a:cubicBezTo>
                    <a:pt x="2252" y="1017"/>
                    <a:pt x="3054" y="293"/>
                    <a:pt x="2976" y="38"/>
                  </a:cubicBezTo>
                  <a:cubicBezTo>
                    <a:pt x="2969" y="12"/>
                    <a:pt x="2936" y="0"/>
                    <a:pt x="2883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-2587471" y="3579948"/>
              <a:ext cx="583419" cy="342619"/>
            </a:xfrm>
            <a:custGeom>
              <a:avLst/>
              <a:gdLst/>
              <a:ahLst/>
              <a:cxnLst/>
              <a:rect l="l" t="t" r="r" b="b"/>
              <a:pathLst>
                <a:path w="10982" h="6449" extrusionOk="0">
                  <a:moveTo>
                    <a:pt x="10060" y="0"/>
                  </a:moveTo>
                  <a:cubicBezTo>
                    <a:pt x="10047" y="0"/>
                    <a:pt x="10035" y="1"/>
                    <a:pt x="10023" y="3"/>
                  </a:cubicBezTo>
                  <a:cubicBezTo>
                    <a:pt x="9064" y="258"/>
                    <a:pt x="5579" y="1060"/>
                    <a:pt x="3974" y="1158"/>
                  </a:cubicBezTo>
                  <a:cubicBezTo>
                    <a:pt x="3853" y="1164"/>
                    <a:pt x="3732" y="1167"/>
                    <a:pt x="3611" y="1167"/>
                  </a:cubicBezTo>
                  <a:cubicBezTo>
                    <a:pt x="1869" y="1167"/>
                    <a:pt x="157" y="551"/>
                    <a:pt x="157" y="551"/>
                  </a:cubicBezTo>
                  <a:lnTo>
                    <a:pt x="0" y="5817"/>
                  </a:lnTo>
                  <a:cubicBezTo>
                    <a:pt x="0" y="5817"/>
                    <a:pt x="1018" y="6326"/>
                    <a:pt x="4346" y="6443"/>
                  </a:cubicBezTo>
                  <a:cubicBezTo>
                    <a:pt x="4438" y="6447"/>
                    <a:pt x="4531" y="6449"/>
                    <a:pt x="4623" y="6449"/>
                  </a:cubicBezTo>
                  <a:cubicBezTo>
                    <a:pt x="7465" y="6449"/>
                    <a:pt x="10239" y="4747"/>
                    <a:pt x="10864" y="4349"/>
                  </a:cubicBezTo>
                  <a:cubicBezTo>
                    <a:pt x="10923" y="4270"/>
                    <a:pt x="10982" y="4192"/>
                    <a:pt x="10962" y="4094"/>
                  </a:cubicBezTo>
                  <a:lnTo>
                    <a:pt x="10316" y="199"/>
                  </a:lnTo>
                  <a:cubicBezTo>
                    <a:pt x="10299" y="76"/>
                    <a:pt x="10171" y="0"/>
                    <a:pt x="10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-2606171" y="3578089"/>
              <a:ext cx="612531" cy="355635"/>
            </a:xfrm>
            <a:custGeom>
              <a:avLst/>
              <a:gdLst/>
              <a:ahLst/>
              <a:cxnLst/>
              <a:rect l="l" t="t" r="r" b="b"/>
              <a:pathLst>
                <a:path w="11530" h="6694" extrusionOk="0">
                  <a:moveTo>
                    <a:pt x="10223" y="0"/>
                  </a:moveTo>
                  <a:cubicBezTo>
                    <a:pt x="9947" y="0"/>
                    <a:pt x="9583" y="104"/>
                    <a:pt x="9220" y="214"/>
                  </a:cubicBezTo>
                  <a:cubicBezTo>
                    <a:pt x="8985" y="293"/>
                    <a:pt x="8730" y="351"/>
                    <a:pt x="8554" y="391"/>
                  </a:cubicBezTo>
                  <a:cubicBezTo>
                    <a:pt x="8437" y="391"/>
                    <a:pt x="8163" y="430"/>
                    <a:pt x="7771" y="508"/>
                  </a:cubicBezTo>
                  <a:cubicBezTo>
                    <a:pt x="6336" y="756"/>
                    <a:pt x="3472" y="1229"/>
                    <a:pt x="2434" y="1229"/>
                  </a:cubicBezTo>
                  <a:cubicBezTo>
                    <a:pt x="2326" y="1229"/>
                    <a:pt x="2238" y="1224"/>
                    <a:pt x="2173" y="1213"/>
                  </a:cubicBezTo>
                  <a:cubicBezTo>
                    <a:pt x="1312" y="1076"/>
                    <a:pt x="118" y="391"/>
                    <a:pt x="98" y="391"/>
                  </a:cubicBezTo>
                  <a:cubicBezTo>
                    <a:pt x="92" y="385"/>
                    <a:pt x="85" y="382"/>
                    <a:pt x="77" y="382"/>
                  </a:cubicBezTo>
                  <a:cubicBezTo>
                    <a:pt x="57" y="382"/>
                    <a:pt x="34" y="396"/>
                    <a:pt x="20" y="410"/>
                  </a:cubicBezTo>
                  <a:cubicBezTo>
                    <a:pt x="0" y="430"/>
                    <a:pt x="20" y="469"/>
                    <a:pt x="39" y="488"/>
                  </a:cubicBezTo>
                  <a:cubicBezTo>
                    <a:pt x="98" y="508"/>
                    <a:pt x="1292" y="1193"/>
                    <a:pt x="2173" y="1350"/>
                  </a:cubicBezTo>
                  <a:cubicBezTo>
                    <a:pt x="2238" y="1360"/>
                    <a:pt x="2325" y="1365"/>
                    <a:pt x="2431" y="1365"/>
                  </a:cubicBezTo>
                  <a:cubicBezTo>
                    <a:pt x="3480" y="1365"/>
                    <a:pt x="6390" y="874"/>
                    <a:pt x="7830" y="625"/>
                  </a:cubicBezTo>
                  <a:cubicBezTo>
                    <a:pt x="8221" y="586"/>
                    <a:pt x="8495" y="528"/>
                    <a:pt x="8613" y="508"/>
                  </a:cubicBezTo>
                  <a:cubicBezTo>
                    <a:pt x="8789" y="488"/>
                    <a:pt x="9024" y="410"/>
                    <a:pt x="9278" y="332"/>
                  </a:cubicBezTo>
                  <a:cubicBezTo>
                    <a:pt x="9611" y="237"/>
                    <a:pt x="9980" y="134"/>
                    <a:pt x="10240" y="134"/>
                  </a:cubicBezTo>
                  <a:cubicBezTo>
                    <a:pt x="10409" y="134"/>
                    <a:pt x="10532" y="177"/>
                    <a:pt x="10570" y="293"/>
                  </a:cubicBezTo>
                  <a:cubicBezTo>
                    <a:pt x="10766" y="821"/>
                    <a:pt x="11373" y="4031"/>
                    <a:pt x="11236" y="4247"/>
                  </a:cubicBezTo>
                  <a:cubicBezTo>
                    <a:pt x="11079" y="4442"/>
                    <a:pt x="10688" y="4697"/>
                    <a:pt x="9924" y="5030"/>
                  </a:cubicBezTo>
                  <a:cubicBezTo>
                    <a:pt x="9254" y="5365"/>
                    <a:pt x="5584" y="6605"/>
                    <a:pt x="3629" y="6605"/>
                  </a:cubicBezTo>
                  <a:cubicBezTo>
                    <a:pt x="3531" y="6605"/>
                    <a:pt x="3437" y="6602"/>
                    <a:pt x="3347" y="6596"/>
                  </a:cubicBezTo>
                  <a:cubicBezTo>
                    <a:pt x="1488" y="6478"/>
                    <a:pt x="313" y="5813"/>
                    <a:pt x="313" y="5813"/>
                  </a:cubicBezTo>
                  <a:cubicBezTo>
                    <a:pt x="308" y="5807"/>
                    <a:pt x="303" y="5805"/>
                    <a:pt x="297" y="5805"/>
                  </a:cubicBezTo>
                  <a:cubicBezTo>
                    <a:pt x="282" y="5805"/>
                    <a:pt x="264" y="5823"/>
                    <a:pt x="235" y="5852"/>
                  </a:cubicBezTo>
                  <a:cubicBezTo>
                    <a:pt x="215" y="5871"/>
                    <a:pt x="235" y="5891"/>
                    <a:pt x="274" y="5911"/>
                  </a:cubicBezTo>
                  <a:cubicBezTo>
                    <a:pt x="274" y="5911"/>
                    <a:pt x="1468" y="6576"/>
                    <a:pt x="3347" y="6694"/>
                  </a:cubicBezTo>
                  <a:lnTo>
                    <a:pt x="3602" y="6694"/>
                  </a:lnTo>
                  <a:cubicBezTo>
                    <a:pt x="5579" y="6694"/>
                    <a:pt x="9298" y="5421"/>
                    <a:pt x="9964" y="5128"/>
                  </a:cubicBezTo>
                  <a:cubicBezTo>
                    <a:pt x="10747" y="4775"/>
                    <a:pt x="11138" y="4540"/>
                    <a:pt x="11295" y="4305"/>
                  </a:cubicBezTo>
                  <a:cubicBezTo>
                    <a:pt x="11530" y="4031"/>
                    <a:pt x="10805" y="625"/>
                    <a:pt x="10668" y="234"/>
                  </a:cubicBezTo>
                  <a:cubicBezTo>
                    <a:pt x="10600" y="63"/>
                    <a:pt x="10438" y="0"/>
                    <a:pt x="10223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-2519895" y="4402557"/>
              <a:ext cx="667675" cy="277804"/>
            </a:xfrm>
            <a:custGeom>
              <a:avLst/>
              <a:gdLst/>
              <a:ahLst/>
              <a:cxnLst/>
              <a:rect l="l" t="t" r="r" b="b"/>
              <a:pathLst>
                <a:path w="12568" h="5229" extrusionOk="0">
                  <a:moveTo>
                    <a:pt x="2235" y="0"/>
                  </a:moveTo>
                  <a:cubicBezTo>
                    <a:pt x="2101" y="0"/>
                    <a:pt x="2024" y="19"/>
                    <a:pt x="2017" y="61"/>
                  </a:cubicBezTo>
                  <a:cubicBezTo>
                    <a:pt x="1958" y="414"/>
                    <a:pt x="4816" y="1940"/>
                    <a:pt x="4816" y="1940"/>
                  </a:cubicBezTo>
                  <a:cubicBezTo>
                    <a:pt x="4816" y="1940"/>
                    <a:pt x="3259" y="1914"/>
                    <a:pt x="1919" y="1914"/>
                  </a:cubicBezTo>
                  <a:cubicBezTo>
                    <a:pt x="1249" y="1914"/>
                    <a:pt x="634" y="1921"/>
                    <a:pt x="294" y="1940"/>
                  </a:cubicBezTo>
                  <a:cubicBezTo>
                    <a:pt x="99" y="1940"/>
                    <a:pt x="1" y="1980"/>
                    <a:pt x="1" y="1999"/>
                  </a:cubicBezTo>
                  <a:cubicBezTo>
                    <a:pt x="20" y="2136"/>
                    <a:pt x="490" y="3174"/>
                    <a:pt x="1038" y="3213"/>
                  </a:cubicBezTo>
                  <a:cubicBezTo>
                    <a:pt x="1038" y="3213"/>
                    <a:pt x="1234" y="4035"/>
                    <a:pt x="1763" y="4172"/>
                  </a:cubicBezTo>
                  <a:cubicBezTo>
                    <a:pt x="2271" y="4329"/>
                    <a:pt x="2800" y="4544"/>
                    <a:pt x="2800" y="4544"/>
                  </a:cubicBezTo>
                  <a:cubicBezTo>
                    <a:pt x="2800" y="4544"/>
                    <a:pt x="2683" y="4916"/>
                    <a:pt x="3074" y="5170"/>
                  </a:cubicBezTo>
                  <a:cubicBezTo>
                    <a:pt x="3094" y="5209"/>
                    <a:pt x="3113" y="5209"/>
                    <a:pt x="3152" y="5229"/>
                  </a:cubicBezTo>
                  <a:lnTo>
                    <a:pt x="12411" y="5229"/>
                  </a:lnTo>
                  <a:lnTo>
                    <a:pt x="12568" y="1451"/>
                  </a:lnTo>
                  <a:cubicBezTo>
                    <a:pt x="12568" y="1451"/>
                    <a:pt x="12078" y="1432"/>
                    <a:pt x="11491" y="1432"/>
                  </a:cubicBezTo>
                  <a:cubicBezTo>
                    <a:pt x="11178" y="1412"/>
                    <a:pt x="10826" y="1412"/>
                    <a:pt x="10473" y="1392"/>
                  </a:cubicBezTo>
                  <a:cubicBezTo>
                    <a:pt x="9592" y="1334"/>
                    <a:pt x="8672" y="1295"/>
                    <a:pt x="8359" y="1236"/>
                  </a:cubicBezTo>
                  <a:cubicBezTo>
                    <a:pt x="7734" y="1149"/>
                    <a:pt x="3278" y="0"/>
                    <a:pt x="2235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-1006810" y="3714252"/>
              <a:ext cx="12538" cy="16682"/>
            </a:xfrm>
            <a:custGeom>
              <a:avLst/>
              <a:gdLst/>
              <a:ahLst/>
              <a:cxnLst/>
              <a:rect l="l" t="t" r="r" b="b"/>
              <a:pathLst>
                <a:path w="236" h="314" extrusionOk="0">
                  <a:moveTo>
                    <a:pt x="1" y="0"/>
                  </a:moveTo>
                  <a:lnTo>
                    <a:pt x="216" y="313"/>
                  </a:lnTo>
                  <a:lnTo>
                    <a:pt x="236" y="1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-1967702" y="3729818"/>
              <a:ext cx="1357131" cy="950557"/>
            </a:xfrm>
            <a:custGeom>
              <a:avLst/>
              <a:gdLst/>
              <a:ahLst/>
              <a:cxnLst/>
              <a:rect l="l" t="t" r="r" b="b"/>
              <a:pathLst>
                <a:path w="25546" h="17892" extrusionOk="0">
                  <a:moveTo>
                    <a:pt x="18303" y="1"/>
                  </a:moveTo>
                  <a:lnTo>
                    <a:pt x="18284" y="118"/>
                  </a:lnTo>
                  <a:lnTo>
                    <a:pt x="17559" y="3270"/>
                  </a:lnTo>
                  <a:lnTo>
                    <a:pt x="16855" y="6480"/>
                  </a:lnTo>
                  <a:lnTo>
                    <a:pt x="16463" y="8222"/>
                  </a:lnTo>
                  <a:lnTo>
                    <a:pt x="16150" y="9632"/>
                  </a:lnTo>
                  <a:lnTo>
                    <a:pt x="15739" y="11472"/>
                  </a:lnTo>
                  <a:lnTo>
                    <a:pt x="15563" y="12176"/>
                  </a:lnTo>
                  <a:lnTo>
                    <a:pt x="10023" y="12548"/>
                  </a:lnTo>
                  <a:lnTo>
                    <a:pt x="7165" y="12744"/>
                  </a:lnTo>
                  <a:lnTo>
                    <a:pt x="4288" y="12940"/>
                  </a:lnTo>
                  <a:lnTo>
                    <a:pt x="2369" y="13057"/>
                  </a:lnTo>
                  <a:lnTo>
                    <a:pt x="2350" y="13057"/>
                  </a:lnTo>
                  <a:lnTo>
                    <a:pt x="2095" y="13096"/>
                  </a:lnTo>
                  <a:lnTo>
                    <a:pt x="1058" y="13175"/>
                  </a:lnTo>
                  <a:lnTo>
                    <a:pt x="40" y="13233"/>
                  </a:lnTo>
                  <a:lnTo>
                    <a:pt x="40" y="13292"/>
                  </a:lnTo>
                  <a:lnTo>
                    <a:pt x="40" y="13997"/>
                  </a:lnTo>
                  <a:lnTo>
                    <a:pt x="1" y="17892"/>
                  </a:lnTo>
                  <a:lnTo>
                    <a:pt x="23627" y="17892"/>
                  </a:lnTo>
                  <a:cubicBezTo>
                    <a:pt x="24254" y="16952"/>
                    <a:pt x="24763" y="14956"/>
                    <a:pt x="25096" y="13312"/>
                  </a:cubicBezTo>
                  <a:cubicBezTo>
                    <a:pt x="25389" y="11922"/>
                    <a:pt x="25546" y="10767"/>
                    <a:pt x="25546" y="10767"/>
                  </a:cubicBezTo>
                  <a:lnTo>
                    <a:pt x="20359" y="3035"/>
                  </a:lnTo>
                  <a:lnTo>
                    <a:pt x="19262" y="1391"/>
                  </a:lnTo>
                  <a:lnTo>
                    <a:pt x="19164" y="1254"/>
                  </a:lnTo>
                  <a:lnTo>
                    <a:pt x="18910" y="882"/>
                  </a:lnTo>
                  <a:lnTo>
                    <a:pt x="18616" y="471"/>
                  </a:lnTo>
                  <a:lnTo>
                    <a:pt x="18303" y="1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-1967702" y="3776622"/>
              <a:ext cx="1025419" cy="659365"/>
            </a:xfrm>
            <a:custGeom>
              <a:avLst/>
              <a:gdLst/>
              <a:ahLst/>
              <a:cxnLst/>
              <a:rect l="l" t="t" r="r" b="b"/>
              <a:pathLst>
                <a:path w="19302" h="12411" extrusionOk="0">
                  <a:moveTo>
                    <a:pt x="19243" y="1"/>
                  </a:moveTo>
                  <a:cubicBezTo>
                    <a:pt x="19204" y="1"/>
                    <a:pt x="19184" y="20"/>
                    <a:pt x="19184" y="59"/>
                  </a:cubicBezTo>
                  <a:lnTo>
                    <a:pt x="17736" y="11608"/>
                  </a:lnTo>
                  <a:lnTo>
                    <a:pt x="40" y="12313"/>
                  </a:lnTo>
                  <a:cubicBezTo>
                    <a:pt x="21" y="12313"/>
                    <a:pt x="1" y="12333"/>
                    <a:pt x="1" y="12352"/>
                  </a:cubicBezTo>
                  <a:cubicBezTo>
                    <a:pt x="1" y="12391"/>
                    <a:pt x="21" y="12411"/>
                    <a:pt x="40" y="12411"/>
                  </a:cubicBezTo>
                  <a:lnTo>
                    <a:pt x="17814" y="11726"/>
                  </a:lnTo>
                  <a:cubicBezTo>
                    <a:pt x="17833" y="11726"/>
                    <a:pt x="17853" y="11706"/>
                    <a:pt x="17853" y="11667"/>
                  </a:cubicBezTo>
                  <a:lnTo>
                    <a:pt x="19301" y="79"/>
                  </a:lnTo>
                  <a:cubicBezTo>
                    <a:pt x="19301" y="20"/>
                    <a:pt x="19282" y="1"/>
                    <a:pt x="19243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-1840784" y="4243550"/>
              <a:ext cx="1266606" cy="436814"/>
            </a:xfrm>
            <a:custGeom>
              <a:avLst/>
              <a:gdLst/>
              <a:ahLst/>
              <a:cxnLst/>
              <a:rect l="l" t="t" r="r" b="b"/>
              <a:pathLst>
                <a:path w="23842" h="8222" extrusionOk="0">
                  <a:moveTo>
                    <a:pt x="14759" y="1"/>
                  </a:moveTo>
                  <a:lnTo>
                    <a:pt x="13702" y="20"/>
                  </a:lnTo>
                  <a:lnTo>
                    <a:pt x="9043" y="118"/>
                  </a:lnTo>
                  <a:lnTo>
                    <a:pt x="8985" y="118"/>
                  </a:lnTo>
                  <a:cubicBezTo>
                    <a:pt x="8809" y="138"/>
                    <a:pt x="8300" y="216"/>
                    <a:pt x="7595" y="412"/>
                  </a:cubicBezTo>
                  <a:cubicBezTo>
                    <a:pt x="6832" y="608"/>
                    <a:pt x="5833" y="901"/>
                    <a:pt x="4796" y="1351"/>
                  </a:cubicBezTo>
                  <a:cubicBezTo>
                    <a:pt x="4091" y="1665"/>
                    <a:pt x="3386" y="2036"/>
                    <a:pt x="2721" y="2467"/>
                  </a:cubicBezTo>
                  <a:cubicBezTo>
                    <a:pt x="2427" y="2682"/>
                    <a:pt x="2134" y="2956"/>
                    <a:pt x="1899" y="3309"/>
                  </a:cubicBezTo>
                  <a:cubicBezTo>
                    <a:pt x="1899" y="3328"/>
                    <a:pt x="1860" y="3328"/>
                    <a:pt x="1860" y="3348"/>
                  </a:cubicBezTo>
                  <a:cubicBezTo>
                    <a:pt x="1820" y="3387"/>
                    <a:pt x="1801" y="3426"/>
                    <a:pt x="1762" y="3465"/>
                  </a:cubicBezTo>
                  <a:cubicBezTo>
                    <a:pt x="1155" y="4346"/>
                    <a:pt x="685" y="5599"/>
                    <a:pt x="352" y="6852"/>
                  </a:cubicBezTo>
                  <a:cubicBezTo>
                    <a:pt x="196" y="7322"/>
                    <a:pt x="98" y="7772"/>
                    <a:pt x="0" y="8222"/>
                  </a:cubicBezTo>
                  <a:lnTo>
                    <a:pt x="23842" y="8222"/>
                  </a:lnTo>
                  <a:cubicBezTo>
                    <a:pt x="23646" y="6656"/>
                    <a:pt x="23294" y="4894"/>
                    <a:pt x="22687" y="3661"/>
                  </a:cubicBezTo>
                  <a:cubicBezTo>
                    <a:pt x="22550" y="3368"/>
                    <a:pt x="22393" y="3093"/>
                    <a:pt x="22217" y="2878"/>
                  </a:cubicBezTo>
                  <a:cubicBezTo>
                    <a:pt x="21610" y="2076"/>
                    <a:pt x="20612" y="1488"/>
                    <a:pt x="19516" y="1077"/>
                  </a:cubicBezTo>
                  <a:cubicBezTo>
                    <a:pt x="18576" y="705"/>
                    <a:pt x="17598" y="451"/>
                    <a:pt x="16775" y="294"/>
                  </a:cubicBezTo>
                  <a:cubicBezTo>
                    <a:pt x="16404" y="216"/>
                    <a:pt x="16051" y="177"/>
                    <a:pt x="15758" y="118"/>
                  </a:cubicBezTo>
                  <a:cubicBezTo>
                    <a:pt x="15718" y="99"/>
                    <a:pt x="15699" y="99"/>
                    <a:pt x="15640" y="99"/>
                  </a:cubicBezTo>
                  <a:cubicBezTo>
                    <a:pt x="15307" y="40"/>
                    <a:pt x="15033" y="20"/>
                    <a:pt x="14877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-1615157" y="3498984"/>
              <a:ext cx="323478" cy="400422"/>
            </a:xfrm>
            <a:custGeom>
              <a:avLst/>
              <a:gdLst/>
              <a:ahLst/>
              <a:cxnLst/>
              <a:rect l="l" t="t" r="r" b="b"/>
              <a:pathLst>
                <a:path w="6089" h="7537" extrusionOk="0">
                  <a:moveTo>
                    <a:pt x="5031" y="0"/>
                  </a:moveTo>
                  <a:cubicBezTo>
                    <a:pt x="4405" y="0"/>
                    <a:pt x="3739" y="40"/>
                    <a:pt x="3152" y="255"/>
                  </a:cubicBezTo>
                  <a:cubicBezTo>
                    <a:pt x="2545" y="490"/>
                    <a:pt x="1997" y="881"/>
                    <a:pt x="1645" y="1429"/>
                  </a:cubicBezTo>
                  <a:cubicBezTo>
                    <a:pt x="1469" y="1782"/>
                    <a:pt x="1332" y="2173"/>
                    <a:pt x="1351" y="2584"/>
                  </a:cubicBezTo>
                  <a:cubicBezTo>
                    <a:pt x="1351" y="2663"/>
                    <a:pt x="1351" y="2741"/>
                    <a:pt x="1332" y="2800"/>
                  </a:cubicBezTo>
                  <a:cubicBezTo>
                    <a:pt x="1312" y="2858"/>
                    <a:pt x="1293" y="2878"/>
                    <a:pt x="1253" y="2897"/>
                  </a:cubicBezTo>
                  <a:cubicBezTo>
                    <a:pt x="803" y="3387"/>
                    <a:pt x="373" y="3954"/>
                    <a:pt x="177" y="4620"/>
                  </a:cubicBezTo>
                  <a:cubicBezTo>
                    <a:pt x="1" y="5285"/>
                    <a:pt x="20" y="6010"/>
                    <a:pt x="373" y="6597"/>
                  </a:cubicBezTo>
                  <a:cubicBezTo>
                    <a:pt x="764" y="7204"/>
                    <a:pt x="1508" y="7537"/>
                    <a:pt x="2213" y="7537"/>
                  </a:cubicBezTo>
                  <a:cubicBezTo>
                    <a:pt x="2917" y="7537"/>
                    <a:pt x="3642" y="7184"/>
                    <a:pt x="4170" y="6714"/>
                  </a:cubicBezTo>
                  <a:cubicBezTo>
                    <a:pt x="4718" y="6264"/>
                    <a:pt x="5110" y="5618"/>
                    <a:pt x="5403" y="4953"/>
                  </a:cubicBezTo>
                  <a:cubicBezTo>
                    <a:pt x="5814" y="4052"/>
                    <a:pt x="6030" y="3074"/>
                    <a:pt x="6049" y="2075"/>
                  </a:cubicBezTo>
                  <a:cubicBezTo>
                    <a:pt x="6088" y="1429"/>
                    <a:pt x="6010" y="783"/>
                    <a:pt x="5658" y="235"/>
                  </a:cubicBezTo>
                  <a:cubicBezTo>
                    <a:pt x="5619" y="157"/>
                    <a:pt x="5560" y="98"/>
                    <a:pt x="5501" y="20"/>
                  </a:cubicBezTo>
                  <a:lnTo>
                    <a:pt x="5031" y="0"/>
                  </a:ln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-1362436" y="4070942"/>
              <a:ext cx="326559" cy="298948"/>
            </a:xfrm>
            <a:custGeom>
              <a:avLst/>
              <a:gdLst/>
              <a:ahLst/>
              <a:cxnLst/>
              <a:rect l="l" t="t" r="r" b="b"/>
              <a:pathLst>
                <a:path w="6147" h="5627" extrusionOk="0">
                  <a:moveTo>
                    <a:pt x="6147" y="0"/>
                  </a:moveTo>
                  <a:lnTo>
                    <a:pt x="4503" y="235"/>
                  </a:lnTo>
                  <a:lnTo>
                    <a:pt x="157" y="881"/>
                  </a:lnTo>
                  <a:lnTo>
                    <a:pt x="59" y="2604"/>
                  </a:lnTo>
                  <a:lnTo>
                    <a:pt x="0" y="3367"/>
                  </a:lnTo>
                  <a:cubicBezTo>
                    <a:pt x="0" y="3367"/>
                    <a:pt x="294" y="5285"/>
                    <a:pt x="2349" y="5599"/>
                  </a:cubicBezTo>
                  <a:cubicBezTo>
                    <a:pt x="2472" y="5617"/>
                    <a:pt x="2593" y="5626"/>
                    <a:pt x="2711" y="5626"/>
                  </a:cubicBezTo>
                  <a:cubicBezTo>
                    <a:pt x="4579" y="5626"/>
                    <a:pt x="5912" y="3445"/>
                    <a:pt x="5912" y="3445"/>
                  </a:cubicBezTo>
                  <a:lnTo>
                    <a:pt x="6147" y="0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-1359302" y="4084436"/>
              <a:ext cx="266263" cy="139619"/>
            </a:xfrm>
            <a:custGeom>
              <a:avLst/>
              <a:gdLst/>
              <a:ahLst/>
              <a:cxnLst/>
              <a:rect l="l" t="t" r="r" b="b"/>
              <a:pathLst>
                <a:path w="5012" h="2628" extrusionOk="0">
                  <a:moveTo>
                    <a:pt x="4444" y="1"/>
                  </a:moveTo>
                  <a:lnTo>
                    <a:pt x="98" y="627"/>
                  </a:lnTo>
                  <a:lnTo>
                    <a:pt x="0" y="2350"/>
                  </a:lnTo>
                  <a:cubicBezTo>
                    <a:pt x="20" y="2389"/>
                    <a:pt x="39" y="2408"/>
                    <a:pt x="98" y="2428"/>
                  </a:cubicBezTo>
                  <a:cubicBezTo>
                    <a:pt x="372" y="2585"/>
                    <a:pt x="666" y="2624"/>
                    <a:pt x="979" y="2624"/>
                  </a:cubicBezTo>
                  <a:cubicBezTo>
                    <a:pt x="1066" y="2626"/>
                    <a:pt x="1152" y="2627"/>
                    <a:pt x="1238" y="2627"/>
                  </a:cubicBezTo>
                  <a:cubicBezTo>
                    <a:pt x="1911" y="2627"/>
                    <a:pt x="2564" y="2554"/>
                    <a:pt x="3171" y="2311"/>
                  </a:cubicBezTo>
                  <a:cubicBezTo>
                    <a:pt x="3758" y="2095"/>
                    <a:pt x="4581" y="1645"/>
                    <a:pt x="4835" y="1038"/>
                  </a:cubicBezTo>
                  <a:cubicBezTo>
                    <a:pt x="5011" y="627"/>
                    <a:pt x="4796" y="255"/>
                    <a:pt x="4444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-1550662" y="3504190"/>
              <a:ext cx="696788" cy="677376"/>
            </a:xfrm>
            <a:custGeom>
              <a:avLst/>
              <a:gdLst/>
              <a:ahLst/>
              <a:cxnLst/>
              <a:rect l="l" t="t" r="r" b="b"/>
              <a:pathLst>
                <a:path w="13116" h="12750" extrusionOk="0">
                  <a:moveTo>
                    <a:pt x="5344" y="0"/>
                  </a:moveTo>
                  <a:cubicBezTo>
                    <a:pt x="3896" y="20"/>
                    <a:pt x="2565" y="646"/>
                    <a:pt x="1684" y="1821"/>
                  </a:cubicBezTo>
                  <a:cubicBezTo>
                    <a:pt x="1136" y="2584"/>
                    <a:pt x="803" y="3465"/>
                    <a:pt x="607" y="4405"/>
                  </a:cubicBezTo>
                  <a:cubicBezTo>
                    <a:pt x="411" y="5325"/>
                    <a:pt x="372" y="6303"/>
                    <a:pt x="314" y="7204"/>
                  </a:cubicBezTo>
                  <a:cubicBezTo>
                    <a:pt x="274" y="8378"/>
                    <a:pt x="0" y="10199"/>
                    <a:pt x="1097" y="11569"/>
                  </a:cubicBezTo>
                  <a:cubicBezTo>
                    <a:pt x="1837" y="12495"/>
                    <a:pt x="3576" y="12749"/>
                    <a:pt x="5263" y="12749"/>
                  </a:cubicBezTo>
                  <a:cubicBezTo>
                    <a:pt x="7319" y="12749"/>
                    <a:pt x="9298" y="12371"/>
                    <a:pt x="9298" y="12371"/>
                  </a:cubicBezTo>
                  <a:cubicBezTo>
                    <a:pt x="9298" y="12371"/>
                    <a:pt x="9455" y="11373"/>
                    <a:pt x="9690" y="10668"/>
                  </a:cubicBezTo>
                  <a:lnTo>
                    <a:pt x="9690" y="10668"/>
                  </a:lnTo>
                  <a:cubicBezTo>
                    <a:pt x="9673" y="10806"/>
                    <a:pt x="10724" y="10868"/>
                    <a:pt x="11076" y="10868"/>
                  </a:cubicBezTo>
                  <a:cubicBezTo>
                    <a:pt x="11125" y="10868"/>
                    <a:pt x="11161" y="10867"/>
                    <a:pt x="11177" y="10864"/>
                  </a:cubicBezTo>
                  <a:cubicBezTo>
                    <a:pt x="11628" y="10786"/>
                    <a:pt x="12019" y="10590"/>
                    <a:pt x="12332" y="10277"/>
                  </a:cubicBezTo>
                  <a:cubicBezTo>
                    <a:pt x="12978" y="9631"/>
                    <a:pt x="13115" y="8554"/>
                    <a:pt x="12528" y="7830"/>
                  </a:cubicBezTo>
                  <a:cubicBezTo>
                    <a:pt x="12272" y="7500"/>
                    <a:pt x="11895" y="7239"/>
                    <a:pt x="11495" y="7239"/>
                  </a:cubicBezTo>
                  <a:cubicBezTo>
                    <a:pt x="11467" y="7239"/>
                    <a:pt x="11440" y="7240"/>
                    <a:pt x="11412" y="7243"/>
                  </a:cubicBezTo>
                  <a:cubicBezTo>
                    <a:pt x="11256" y="7243"/>
                    <a:pt x="10864" y="7282"/>
                    <a:pt x="10688" y="7439"/>
                  </a:cubicBezTo>
                  <a:cubicBezTo>
                    <a:pt x="10649" y="7458"/>
                    <a:pt x="10629" y="7497"/>
                    <a:pt x="10590" y="7556"/>
                  </a:cubicBezTo>
                  <a:cubicBezTo>
                    <a:pt x="10825" y="6675"/>
                    <a:pt x="10982" y="5833"/>
                    <a:pt x="11021" y="5227"/>
                  </a:cubicBezTo>
                  <a:cubicBezTo>
                    <a:pt x="11080" y="3171"/>
                    <a:pt x="9748" y="822"/>
                    <a:pt x="7145" y="196"/>
                  </a:cubicBezTo>
                  <a:cubicBezTo>
                    <a:pt x="6773" y="98"/>
                    <a:pt x="6440" y="39"/>
                    <a:pt x="6068" y="20"/>
                  </a:cubicBezTo>
                  <a:cubicBezTo>
                    <a:pt x="5971" y="0"/>
                    <a:pt x="5873" y="0"/>
                    <a:pt x="5755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-1510127" y="3749581"/>
              <a:ext cx="99875" cy="36924"/>
            </a:xfrm>
            <a:custGeom>
              <a:avLst/>
              <a:gdLst/>
              <a:ahLst/>
              <a:cxnLst/>
              <a:rect l="l" t="t" r="r" b="b"/>
              <a:pathLst>
                <a:path w="1880" h="695" extrusionOk="0">
                  <a:moveTo>
                    <a:pt x="1136" y="1"/>
                  </a:moveTo>
                  <a:cubicBezTo>
                    <a:pt x="803" y="20"/>
                    <a:pt x="1" y="197"/>
                    <a:pt x="157" y="510"/>
                  </a:cubicBezTo>
                  <a:cubicBezTo>
                    <a:pt x="236" y="627"/>
                    <a:pt x="431" y="686"/>
                    <a:pt x="608" y="686"/>
                  </a:cubicBezTo>
                  <a:cubicBezTo>
                    <a:pt x="671" y="692"/>
                    <a:pt x="734" y="694"/>
                    <a:pt x="796" y="694"/>
                  </a:cubicBezTo>
                  <a:cubicBezTo>
                    <a:pt x="947" y="694"/>
                    <a:pt x="1096" y="680"/>
                    <a:pt x="1234" y="666"/>
                  </a:cubicBezTo>
                  <a:cubicBezTo>
                    <a:pt x="1371" y="627"/>
                    <a:pt x="1469" y="608"/>
                    <a:pt x="1567" y="568"/>
                  </a:cubicBezTo>
                  <a:cubicBezTo>
                    <a:pt x="1880" y="334"/>
                    <a:pt x="1528" y="1"/>
                    <a:pt x="1136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-1278019" y="3780447"/>
              <a:ext cx="97591" cy="40961"/>
            </a:xfrm>
            <a:custGeom>
              <a:avLst/>
              <a:gdLst/>
              <a:ahLst/>
              <a:cxnLst/>
              <a:rect l="l" t="t" r="r" b="b"/>
              <a:pathLst>
                <a:path w="1837" h="771" extrusionOk="0">
                  <a:moveTo>
                    <a:pt x="668" y="0"/>
                  </a:moveTo>
                  <a:cubicBezTo>
                    <a:pt x="311" y="0"/>
                    <a:pt x="0" y="300"/>
                    <a:pt x="271" y="516"/>
                  </a:cubicBezTo>
                  <a:cubicBezTo>
                    <a:pt x="349" y="594"/>
                    <a:pt x="447" y="633"/>
                    <a:pt x="565" y="673"/>
                  </a:cubicBezTo>
                  <a:cubicBezTo>
                    <a:pt x="760" y="712"/>
                    <a:pt x="995" y="770"/>
                    <a:pt x="1211" y="770"/>
                  </a:cubicBezTo>
                  <a:cubicBezTo>
                    <a:pt x="1387" y="770"/>
                    <a:pt x="1582" y="731"/>
                    <a:pt x="1641" y="633"/>
                  </a:cubicBezTo>
                  <a:cubicBezTo>
                    <a:pt x="1837" y="320"/>
                    <a:pt x="1054" y="46"/>
                    <a:pt x="760" y="7"/>
                  </a:cubicBezTo>
                  <a:cubicBezTo>
                    <a:pt x="729" y="2"/>
                    <a:pt x="699" y="0"/>
                    <a:pt x="668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-1410303" y="3886063"/>
              <a:ext cx="40641" cy="70553"/>
            </a:xfrm>
            <a:custGeom>
              <a:avLst/>
              <a:gdLst/>
              <a:ahLst/>
              <a:cxnLst/>
              <a:rect l="l" t="t" r="r" b="b"/>
              <a:pathLst>
                <a:path w="765" h="1328" extrusionOk="0">
                  <a:moveTo>
                    <a:pt x="696" y="1"/>
                  </a:moveTo>
                  <a:cubicBezTo>
                    <a:pt x="686" y="1"/>
                    <a:pt x="676" y="6"/>
                    <a:pt x="666" y="16"/>
                  </a:cubicBezTo>
                  <a:cubicBezTo>
                    <a:pt x="490" y="211"/>
                    <a:pt x="314" y="407"/>
                    <a:pt x="177" y="603"/>
                  </a:cubicBezTo>
                  <a:cubicBezTo>
                    <a:pt x="99" y="701"/>
                    <a:pt x="60" y="779"/>
                    <a:pt x="20" y="897"/>
                  </a:cubicBezTo>
                  <a:cubicBezTo>
                    <a:pt x="1" y="1053"/>
                    <a:pt x="60" y="1190"/>
                    <a:pt x="158" y="1249"/>
                  </a:cubicBezTo>
                  <a:cubicBezTo>
                    <a:pt x="216" y="1288"/>
                    <a:pt x="275" y="1288"/>
                    <a:pt x="334" y="1288"/>
                  </a:cubicBezTo>
                  <a:cubicBezTo>
                    <a:pt x="392" y="1288"/>
                    <a:pt x="432" y="1288"/>
                    <a:pt x="490" y="1327"/>
                  </a:cubicBezTo>
                  <a:lnTo>
                    <a:pt x="569" y="1249"/>
                  </a:lnTo>
                  <a:cubicBezTo>
                    <a:pt x="588" y="1229"/>
                    <a:pt x="569" y="1190"/>
                    <a:pt x="549" y="1171"/>
                  </a:cubicBezTo>
                  <a:cubicBezTo>
                    <a:pt x="490" y="1151"/>
                    <a:pt x="412" y="1151"/>
                    <a:pt x="373" y="1151"/>
                  </a:cubicBezTo>
                  <a:cubicBezTo>
                    <a:pt x="314" y="1151"/>
                    <a:pt x="275" y="1151"/>
                    <a:pt x="216" y="1131"/>
                  </a:cubicBezTo>
                  <a:cubicBezTo>
                    <a:pt x="158" y="1092"/>
                    <a:pt x="118" y="994"/>
                    <a:pt x="158" y="936"/>
                  </a:cubicBezTo>
                  <a:cubicBezTo>
                    <a:pt x="158" y="838"/>
                    <a:pt x="216" y="760"/>
                    <a:pt x="275" y="681"/>
                  </a:cubicBezTo>
                  <a:cubicBezTo>
                    <a:pt x="412" y="485"/>
                    <a:pt x="569" y="290"/>
                    <a:pt x="725" y="94"/>
                  </a:cubicBezTo>
                  <a:cubicBezTo>
                    <a:pt x="764" y="74"/>
                    <a:pt x="764" y="55"/>
                    <a:pt x="725" y="16"/>
                  </a:cubicBezTo>
                  <a:cubicBezTo>
                    <a:pt x="715" y="6"/>
                    <a:pt x="706" y="1"/>
                    <a:pt x="696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-1400900" y="3963414"/>
              <a:ext cx="75969" cy="31664"/>
            </a:xfrm>
            <a:custGeom>
              <a:avLst/>
              <a:gdLst/>
              <a:ahLst/>
              <a:cxnLst/>
              <a:rect l="l" t="t" r="r" b="b"/>
              <a:pathLst>
                <a:path w="1430" h="596" extrusionOk="0">
                  <a:moveTo>
                    <a:pt x="1369" y="0"/>
                  </a:moveTo>
                  <a:cubicBezTo>
                    <a:pt x="1349" y="0"/>
                    <a:pt x="1325" y="14"/>
                    <a:pt x="1312" y="28"/>
                  </a:cubicBezTo>
                  <a:cubicBezTo>
                    <a:pt x="1194" y="263"/>
                    <a:pt x="998" y="400"/>
                    <a:pt x="744" y="458"/>
                  </a:cubicBezTo>
                  <a:cubicBezTo>
                    <a:pt x="688" y="468"/>
                    <a:pt x="632" y="473"/>
                    <a:pt x="575" y="473"/>
                  </a:cubicBezTo>
                  <a:cubicBezTo>
                    <a:pt x="392" y="473"/>
                    <a:pt x="208" y="421"/>
                    <a:pt x="59" y="302"/>
                  </a:cubicBezTo>
                  <a:cubicBezTo>
                    <a:pt x="39" y="302"/>
                    <a:pt x="20" y="302"/>
                    <a:pt x="0" y="321"/>
                  </a:cubicBezTo>
                  <a:cubicBezTo>
                    <a:pt x="0" y="361"/>
                    <a:pt x="0" y="380"/>
                    <a:pt x="20" y="400"/>
                  </a:cubicBezTo>
                  <a:cubicBezTo>
                    <a:pt x="196" y="517"/>
                    <a:pt x="411" y="595"/>
                    <a:pt x="607" y="595"/>
                  </a:cubicBezTo>
                  <a:cubicBezTo>
                    <a:pt x="685" y="595"/>
                    <a:pt x="763" y="595"/>
                    <a:pt x="783" y="556"/>
                  </a:cubicBezTo>
                  <a:cubicBezTo>
                    <a:pt x="1038" y="498"/>
                    <a:pt x="1292" y="321"/>
                    <a:pt x="1409" y="86"/>
                  </a:cubicBezTo>
                  <a:cubicBezTo>
                    <a:pt x="1429" y="67"/>
                    <a:pt x="1409" y="28"/>
                    <a:pt x="1390" y="8"/>
                  </a:cubicBezTo>
                  <a:cubicBezTo>
                    <a:pt x="1384" y="2"/>
                    <a:pt x="1377" y="0"/>
                    <a:pt x="136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-1281313" y="3850202"/>
              <a:ext cx="64494" cy="60884"/>
            </a:xfrm>
            <a:custGeom>
              <a:avLst/>
              <a:gdLst/>
              <a:ahLst/>
              <a:cxnLst/>
              <a:rect l="l" t="t" r="r" b="b"/>
              <a:pathLst>
                <a:path w="1214" h="1146" extrusionOk="0">
                  <a:moveTo>
                    <a:pt x="612" y="1"/>
                  </a:moveTo>
                  <a:cubicBezTo>
                    <a:pt x="327" y="1"/>
                    <a:pt x="75" y="206"/>
                    <a:pt x="39" y="495"/>
                  </a:cubicBezTo>
                  <a:cubicBezTo>
                    <a:pt x="0" y="828"/>
                    <a:pt x="235" y="1121"/>
                    <a:pt x="529" y="1141"/>
                  </a:cubicBezTo>
                  <a:cubicBezTo>
                    <a:pt x="553" y="1144"/>
                    <a:pt x="577" y="1145"/>
                    <a:pt x="601" y="1145"/>
                  </a:cubicBezTo>
                  <a:cubicBezTo>
                    <a:pt x="903" y="1145"/>
                    <a:pt x="1157" y="924"/>
                    <a:pt x="1175" y="652"/>
                  </a:cubicBezTo>
                  <a:cubicBezTo>
                    <a:pt x="1214" y="338"/>
                    <a:pt x="979" y="45"/>
                    <a:pt x="685" y="6"/>
                  </a:cubicBezTo>
                  <a:cubicBezTo>
                    <a:pt x="661" y="2"/>
                    <a:pt x="636" y="1"/>
                    <a:pt x="61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-1501786" y="3832299"/>
              <a:ext cx="65556" cy="60034"/>
            </a:xfrm>
            <a:custGeom>
              <a:avLst/>
              <a:gdLst/>
              <a:ahLst/>
              <a:cxnLst/>
              <a:rect l="l" t="t" r="r" b="b"/>
              <a:pathLst>
                <a:path w="1234" h="1130" extrusionOk="0">
                  <a:moveTo>
                    <a:pt x="603" y="1"/>
                  </a:moveTo>
                  <a:cubicBezTo>
                    <a:pt x="314" y="1"/>
                    <a:pt x="77" y="219"/>
                    <a:pt x="59" y="499"/>
                  </a:cubicBezTo>
                  <a:cubicBezTo>
                    <a:pt x="0" y="812"/>
                    <a:pt x="255" y="1106"/>
                    <a:pt x="548" y="1126"/>
                  </a:cubicBezTo>
                  <a:cubicBezTo>
                    <a:pt x="570" y="1128"/>
                    <a:pt x="592" y="1130"/>
                    <a:pt x="613" y="1130"/>
                  </a:cubicBezTo>
                  <a:cubicBezTo>
                    <a:pt x="887" y="1130"/>
                    <a:pt x="1158" y="908"/>
                    <a:pt x="1194" y="636"/>
                  </a:cubicBezTo>
                  <a:cubicBezTo>
                    <a:pt x="1234" y="323"/>
                    <a:pt x="999" y="29"/>
                    <a:pt x="705" y="10"/>
                  </a:cubicBezTo>
                  <a:cubicBezTo>
                    <a:pt x="670" y="4"/>
                    <a:pt x="636" y="1"/>
                    <a:pt x="60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-1024448" y="3932123"/>
              <a:ext cx="138338" cy="103492"/>
            </a:xfrm>
            <a:custGeom>
              <a:avLst/>
              <a:gdLst/>
              <a:ahLst/>
              <a:cxnLst/>
              <a:rect l="l" t="t" r="r" b="b"/>
              <a:pathLst>
                <a:path w="2604" h="1948" extrusionOk="0">
                  <a:moveTo>
                    <a:pt x="1900" y="1"/>
                  </a:moveTo>
                  <a:cubicBezTo>
                    <a:pt x="1744" y="1"/>
                    <a:pt x="1584" y="29"/>
                    <a:pt x="1429" y="88"/>
                  </a:cubicBezTo>
                  <a:cubicBezTo>
                    <a:pt x="979" y="225"/>
                    <a:pt x="685" y="578"/>
                    <a:pt x="509" y="813"/>
                  </a:cubicBezTo>
                  <a:cubicBezTo>
                    <a:pt x="274" y="1165"/>
                    <a:pt x="118" y="1556"/>
                    <a:pt x="0" y="1889"/>
                  </a:cubicBezTo>
                  <a:cubicBezTo>
                    <a:pt x="0" y="1889"/>
                    <a:pt x="0" y="1928"/>
                    <a:pt x="59" y="1948"/>
                  </a:cubicBezTo>
                  <a:cubicBezTo>
                    <a:pt x="78" y="1948"/>
                    <a:pt x="98" y="1948"/>
                    <a:pt x="98" y="1909"/>
                  </a:cubicBezTo>
                  <a:cubicBezTo>
                    <a:pt x="235" y="1576"/>
                    <a:pt x="372" y="1204"/>
                    <a:pt x="587" y="871"/>
                  </a:cubicBezTo>
                  <a:cubicBezTo>
                    <a:pt x="763" y="617"/>
                    <a:pt x="1057" y="304"/>
                    <a:pt x="1449" y="167"/>
                  </a:cubicBezTo>
                  <a:cubicBezTo>
                    <a:pt x="1584" y="117"/>
                    <a:pt x="1721" y="93"/>
                    <a:pt x="1856" y="93"/>
                  </a:cubicBezTo>
                  <a:cubicBezTo>
                    <a:pt x="2092" y="93"/>
                    <a:pt x="2319" y="166"/>
                    <a:pt x="2506" y="304"/>
                  </a:cubicBezTo>
                  <a:cubicBezTo>
                    <a:pt x="2515" y="313"/>
                    <a:pt x="2525" y="318"/>
                    <a:pt x="2537" y="318"/>
                  </a:cubicBezTo>
                  <a:cubicBezTo>
                    <a:pt x="2550" y="318"/>
                    <a:pt x="2564" y="313"/>
                    <a:pt x="2584" y="304"/>
                  </a:cubicBezTo>
                  <a:cubicBezTo>
                    <a:pt x="2604" y="284"/>
                    <a:pt x="2604" y="264"/>
                    <a:pt x="2584" y="225"/>
                  </a:cubicBezTo>
                  <a:cubicBezTo>
                    <a:pt x="2401" y="79"/>
                    <a:pt x="2157" y="1"/>
                    <a:pt x="190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-1442497" y="3477733"/>
              <a:ext cx="558450" cy="479901"/>
            </a:xfrm>
            <a:custGeom>
              <a:avLst/>
              <a:gdLst/>
              <a:ahLst/>
              <a:cxnLst/>
              <a:rect l="l" t="t" r="r" b="b"/>
              <a:pathLst>
                <a:path w="10512" h="9033" extrusionOk="0">
                  <a:moveTo>
                    <a:pt x="4479" y="1"/>
                  </a:moveTo>
                  <a:cubicBezTo>
                    <a:pt x="2898" y="1"/>
                    <a:pt x="1304" y="547"/>
                    <a:pt x="0" y="1477"/>
                  </a:cubicBezTo>
                  <a:cubicBezTo>
                    <a:pt x="249" y="1394"/>
                    <a:pt x="519" y="1322"/>
                    <a:pt x="771" y="1322"/>
                  </a:cubicBezTo>
                  <a:cubicBezTo>
                    <a:pt x="995" y="1322"/>
                    <a:pt x="1204" y="1379"/>
                    <a:pt x="1370" y="1536"/>
                  </a:cubicBezTo>
                  <a:cubicBezTo>
                    <a:pt x="1546" y="1712"/>
                    <a:pt x="1586" y="2005"/>
                    <a:pt x="1684" y="2260"/>
                  </a:cubicBezTo>
                  <a:cubicBezTo>
                    <a:pt x="1899" y="2886"/>
                    <a:pt x="2369" y="3395"/>
                    <a:pt x="2975" y="3650"/>
                  </a:cubicBezTo>
                  <a:cubicBezTo>
                    <a:pt x="3265" y="3758"/>
                    <a:pt x="3570" y="3812"/>
                    <a:pt x="3874" y="3812"/>
                  </a:cubicBezTo>
                  <a:cubicBezTo>
                    <a:pt x="4227" y="3812"/>
                    <a:pt x="4578" y="3739"/>
                    <a:pt x="4894" y="3591"/>
                  </a:cubicBezTo>
                  <a:cubicBezTo>
                    <a:pt x="5109" y="3493"/>
                    <a:pt x="5305" y="3356"/>
                    <a:pt x="5520" y="3356"/>
                  </a:cubicBezTo>
                  <a:cubicBezTo>
                    <a:pt x="5559" y="3356"/>
                    <a:pt x="5598" y="3356"/>
                    <a:pt x="5657" y="3376"/>
                  </a:cubicBezTo>
                  <a:cubicBezTo>
                    <a:pt x="5716" y="3434"/>
                    <a:pt x="5716" y="3532"/>
                    <a:pt x="5716" y="3591"/>
                  </a:cubicBezTo>
                  <a:cubicBezTo>
                    <a:pt x="5696" y="4100"/>
                    <a:pt x="5618" y="4589"/>
                    <a:pt x="5677" y="5118"/>
                  </a:cubicBezTo>
                  <a:cubicBezTo>
                    <a:pt x="5716" y="5627"/>
                    <a:pt x="5892" y="6136"/>
                    <a:pt x="6284" y="6468"/>
                  </a:cubicBezTo>
                  <a:cubicBezTo>
                    <a:pt x="6675" y="6782"/>
                    <a:pt x="7204" y="6821"/>
                    <a:pt x="7693" y="6821"/>
                  </a:cubicBezTo>
                  <a:cubicBezTo>
                    <a:pt x="7634" y="7193"/>
                    <a:pt x="7575" y="7565"/>
                    <a:pt x="7634" y="7937"/>
                  </a:cubicBezTo>
                  <a:cubicBezTo>
                    <a:pt x="7693" y="8289"/>
                    <a:pt x="7888" y="8875"/>
                    <a:pt x="8240" y="9032"/>
                  </a:cubicBezTo>
                  <a:lnTo>
                    <a:pt x="8240" y="9032"/>
                  </a:lnTo>
                  <a:cubicBezTo>
                    <a:pt x="8228" y="9018"/>
                    <a:pt x="8457" y="8484"/>
                    <a:pt x="8476" y="8446"/>
                  </a:cubicBezTo>
                  <a:cubicBezTo>
                    <a:pt x="8632" y="8152"/>
                    <a:pt x="8809" y="7956"/>
                    <a:pt x="9122" y="7858"/>
                  </a:cubicBezTo>
                  <a:cubicBezTo>
                    <a:pt x="9259" y="7815"/>
                    <a:pt x="9394" y="7790"/>
                    <a:pt x="9526" y="7790"/>
                  </a:cubicBezTo>
                  <a:cubicBezTo>
                    <a:pt x="9749" y="7790"/>
                    <a:pt x="9962" y="7862"/>
                    <a:pt x="10159" y="8034"/>
                  </a:cubicBezTo>
                  <a:cubicBezTo>
                    <a:pt x="10179" y="8054"/>
                    <a:pt x="10394" y="8171"/>
                    <a:pt x="10394" y="8250"/>
                  </a:cubicBezTo>
                  <a:cubicBezTo>
                    <a:pt x="10512" y="7271"/>
                    <a:pt x="10512" y="6175"/>
                    <a:pt x="10375" y="5216"/>
                  </a:cubicBezTo>
                  <a:cubicBezTo>
                    <a:pt x="10218" y="4237"/>
                    <a:pt x="9964" y="3239"/>
                    <a:pt x="9396" y="2417"/>
                  </a:cubicBezTo>
                  <a:cubicBezTo>
                    <a:pt x="8789" y="1516"/>
                    <a:pt x="7869" y="890"/>
                    <a:pt x="6871" y="459"/>
                  </a:cubicBezTo>
                  <a:cubicBezTo>
                    <a:pt x="6105" y="146"/>
                    <a:pt x="5294" y="1"/>
                    <a:pt x="4479" y="1"/>
                  </a:cubicBezTo>
                  <a:close/>
                  <a:moveTo>
                    <a:pt x="8240" y="9032"/>
                  </a:moveTo>
                  <a:cubicBezTo>
                    <a:pt x="8241" y="9033"/>
                    <a:pt x="8241" y="9033"/>
                    <a:pt x="8241" y="9033"/>
                  </a:cubicBezTo>
                  <a:cubicBezTo>
                    <a:pt x="8241" y="9033"/>
                    <a:pt x="8241" y="9033"/>
                    <a:pt x="8240" y="9032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-1090006" y="3386037"/>
              <a:ext cx="424363" cy="415032"/>
            </a:xfrm>
            <a:custGeom>
              <a:avLst/>
              <a:gdLst/>
              <a:ahLst/>
              <a:cxnLst/>
              <a:rect l="l" t="t" r="r" b="b"/>
              <a:pathLst>
                <a:path w="7988" h="7812" extrusionOk="0">
                  <a:moveTo>
                    <a:pt x="3307" y="1"/>
                  </a:moveTo>
                  <a:cubicBezTo>
                    <a:pt x="2912" y="1"/>
                    <a:pt x="2511" y="161"/>
                    <a:pt x="2154" y="365"/>
                  </a:cubicBezTo>
                  <a:cubicBezTo>
                    <a:pt x="1704" y="600"/>
                    <a:pt x="1312" y="952"/>
                    <a:pt x="999" y="1285"/>
                  </a:cubicBezTo>
                  <a:cubicBezTo>
                    <a:pt x="706" y="1657"/>
                    <a:pt x="490" y="2048"/>
                    <a:pt x="334" y="2459"/>
                  </a:cubicBezTo>
                  <a:cubicBezTo>
                    <a:pt x="216" y="2831"/>
                    <a:pt x="40" y="3262"/>
                    <a:pt x="20" y="3634"/>
                  </a:cubicBezTo>
                  <a:cubicBezTo>
                    <a:pt x="1" y="4084"/>
                    <a:pt x="314" y="4593"/>
                    <a:pt x="529" y="4965"/>
                  </a:cubicBezTo>
                  <a:cubicBezTo>
                    <a:pt x="784" y="5376"/>
                    <a:pt x="1077" y="5787"/>
                    <a:pt x="1391" y="6178"/>
                  </a:cubicBezTo>
                  <a:cubicBezTo>
                    <a:pt x="1802" y="6687"/>
                    <a:pt x="2272" y="7157"/>
                    <a:pt x="2859" y="7451"/>
                  </a:cubicBezTo>
                  <a:cubicBezTo>
                    <a:pt x="3348" y="7704"/>
                    <a:pt x="3924" y="7811"/>
                    <a:pt x="4474" y="7811"/>
                  </a:cubicBezTo>
                  <a:cubicBezTo>
                    <a:pt x="4563" y="7811"/>
                    <a:pt x="4651" y="7808"/>
                    <a:pt x="4738" y="7803"/>
                  </a:cubicBezTo>
                  <a:cubicBezTo>
                    <a:pt x="5384" y="7744"/>
                    <a:pt x="6010" y="7549"/>
                    <a:pt x="6598" y="7274"/>
                  </a:cubicBezTo>
                  <a:cubicBezTo>
                    <a:pt x="6950" y="7137"/>
                    <a:pt x="7263" y="6961"/>
                    <a:pt x="7537" y="6726"/>
                  </a:cubicBezTo>
                  <a:cubicBezTo>
                    <a:pt x="7792" y="6472"/>
                    <a:pt x="7987" y="6139"/>
                    <a:pt x="7987" y="5767"/>
                  </a:cubicBezTo>
                  <a:cubicBezTo>
                    <a:pt x="7987" y="5160"/>
                    <a:pt x="7478" y="4632"/>
                    <a:pt x="6950" y="4319"/>
                  </a:cubicBezTo>
                  <a:cubicBezTo>
                    <a:pt x="7204" y="3927"/>
                    <a:pt x="7459" y="3497"/>
                    <a:pt x="7498" y="3027"/>
                  </a:cubicBezTo>
                  <a:cubicBezTo>
                    <a:pt x="7557" y="2557"/>
                    <a:pt x="7439" y="2048"/>
                    <a:pt x="7087" y="1696"/>
                  </a:cubicBezTo>
                  <a:cubicBezTo>
                    <a:pt x="6793" y="1441"/>
                    <a:pt x="6402" y="1285"/>
                    <a:pt x="6010" y="1265"/>
                  </a:cubicBezTo>
                  <a:cubicBezTo>
                    <a:pt x="5958" y="1262"/>
                    <a:pt x="5905" y="1261"/>
                    <a:pt x="5853" y="1261"/>
                  </a:cubicBezTo>
                  <a:cubicBezTo>
                    <a:pt x="5514" y="1261"/>
                    <a:pt x="5175" y="1312"/>
                    <a:pt x="4836" y="1363"/>
                  </a:cubicBezTo>
                  <a:cubicBezTo>
                    <a:pt x="4758" y="678"/>
                    <a:pt x="4170" y="91"/>
                    <a:pt x="3485" y="12"/>
                  </a:cubicBezTo>
                  <a:cubicBezTo>
                    <a:pt x="3426" y="5"/>
                    <a:pt x="3366" y="1"/>
                    <a:pt x="3307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-1594332" y="4258106"/>
              <a:ext cx="792466" cy="422257"/>
            </a:xfrm>
            <a:custGeom>
              <a:avLst/>
              <a:gdLst/>
              <a:ahLst/>
              <a:cxnLst/>
              <a:rect l="l" t="t" r="r" b="b"/>
              <a:pathLst>
                <a:path w="14917" h="7948" extrusionOk="0">
                  <a:moveTo>
                    <a:pt x="12176" y="1"/>
                  </a:moveTo>
                  <a:cubicBezTo>
                    <a:pt x="12058" y="1312"/>
                    <a:pt x="11686" y="2643"/>
                    <a:pt x="11158" y="3837"/>
                  </a:cubicBezTo>
                  <a:cubicBezTo>
                    <a:pt x="10884" y="4425"/>
                    <a:pt x="10531" y="5031"/>
                    <a:pt x="9944" y="5345"/>
                  </a:cubicBezTo>
                  <a:cubicBezTo>
                    <a:pt x="9650" y="5521"/>
                    <a:pt x="9318" y="5599"/>
                    <a:pt x="9005" y="5638"/>
                  </a:cubicBezTo>
                  <a:cubicBezTo>
                    <a:pt x="8509" y="5719"/>
                    <a:pt x="8004" y="5759"/>
                    <a:pt x="7503" y="5759"/>
                  </a:cubicBezTo>
                  <a:cubicBezTo>
                    <a:pt x="6917" y="5759"/>
                    <a:pt x="6334" y="5705"/>
                    <a:pt x="5775" y="5599"/>
                  </a:cubicBezTo>
                  <a:cubicBezTo>
                    <a:pt x="4816" y="5403"/>
                    <a:pt x="3837" y="5031"/>
                    <a:pt x="3367" y="4209"/>
                  </a:cubicBezTo>
                  <a:cubicBezTo>
                    <a:pt x="3152" y="3818"/>
                    <a:pt x="3073" y="3368"/>
                    <a:pt x="3034" y="2937"/>
                  </a:cubicBezTo>
                  <a:lnTo>
                    <a:pt x="3034" y="2800"/>
                  </a:lnTo>
                  <a:cubicBezTo>
                    <a:pt x="2995" y="2741"/>
                    <a:pt x="2995" y="2682"/>
                    <a:pt x="2995" y="2604"/>
                  </a:cubicBezTo>
                  <a:cubicBezTo>
                    <a:pt x="2936" y="1782"/>
                    <a:pt x="2897" y="940"/>
                    <a:pt x="2956" y="118"/>
                  </a:cubicBezTo>
                  <a:lnTo>
                    <a:pt x="2956" y="118"/>
                  </a:lnTo>
                  <a:cubicBezTo>
                    <a:pt x="2193" y="314"/>
                    <a:pt x="1194" y="608"/>
                    <a:pt x="157" y="1038"/>
                  </a:cubicBezTo>
                  <a:cubicBezTo>
                    <a:pt x="157" y="1625"/>
                    <a:pt x="137" y="2213"/>
                    <a:pt x="137" y="2800"/>
                  </a:cubicBezTo>
                  <a:lnTo>
                    <a:pt x="137" y="2937"/>
                  </a:lnTo>
                  <a:lnTo>
                    <a:pt x="137" y="3054"/>
                  </a:lnTo>
                  <a:cubicBezTo>
                    <a:pt x="118" y="4699"/>
                    <a:pt x="59" y="6323"/>
                    <a:pt x="0" y="7948"/>
                  </a:cubicBezTo>
                  <a:lnTo>
                    <a:pt x="14701" y="7948"/>
                  </a:lnTo>
                  <a:cubicBezTo>
                    <a:pt x="14642" y="5540"/>
                    <a:pt x="14701" y="3172"/>
                    <a:pt x="14916" y="784"/>
                  </a:cubicBezTo>
                  <a:cubicBezTo>
                    <a:pt x="13996" y="412"/>
                    <a:pt x="13017" y="157"/>
                    <a:pt x="1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A719DB6-794E-B42B-0C31-9679A0E537C9}"/>
              </a:ext>
            </a:extLst>
          </p:cNvPr>
          <p:cNvSpPr txBox="1"/>
          <p:nvPr/>
        </p:nvSpPr>
        <p:spPr>
          <a:xfrm>
            <a:off x="739474" y="708488"/>
            <a:ext cx="6031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Snažan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uticaj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moralnosti</a:t>
            </a:r>
            <a:r>
              <a:rPr lang="en-US" sz="1200" dirty="0">
                <a:latin typeface="Raleway Medium" pitchFamily="2" charset="0"/>
              </a:rPr>
              <a:t> “</a:t>
            </a:r>
            <a:r>
              <a:rPr lang="en-US" sz="1200" dirty="0" err="1">
                <a:latin typeface="Raleway Medium" pitchFamily="2" charset="0"/>
              </a:rPr>
              <a:t>dobrog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materinstva</a:t>
            </a:r>
            <a:r>
              <a:rPr lang="en-US" sz="1200" dirty="0">
                <a:latin typeface="Raleway Medium" pitchFamily="2" charset="0"/>
              </a:rPr>
              <a:t>”.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Strah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dobijanja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etikete</a:t>
            </a:r>
            <a:r>
              <a:rPr lang="en-US" sz="1200" dirty="0">
                <a:latin typeface="Raleway Medium" pitchFamily="2" charset="0"/>
              </a:rPr>
              <a:t> “</a:t>
            </a:r>
            <a:r>
              <a:rPr lang="en-US" sz="1200" dirty="0" err="1">
                <a:latin typeface="Raleway Medium" pitchFamily="2" charset="0"/>
              </a:rPr>
              <a:t>loše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majke</a:t>
            </a:r>
            <a:r>
              <a:rPr lang="en-US" sz="1200" dirty="0">
                <a:latin typeface="Raleway Medium" pitchFamily="2" charset="0"/>
              </a:rPr>
              <a:t>”; u </a:t>
            </a:r>
            <a:r>
              <a:rPr lang="en-US" sz="1200" dirty="0" err="1">
                <a:latin typeface="Raleway Medium" pitchFamily="2" charset="0"/>
              </a:rPr>
              <a:t>narativima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dominira</a:t>
            </a:r>
            <a:r>
              <a:rPr lang="en-US" sz="1200" dirty="0">
                <a:latin typeface="Raleway Medium" pitchFamily="2" charset="0"/>
              </a:rPr>
              <a:t> “</a:t>
            </a:r>
            <a:r>
              <a:rPr lang="en-US" sz="1200" dirty="0" err="1">
                <a:latin typeface="Raleway Medium" pitchFamily="2" charset="0"/>
              </a:rPr>
              <a:t>optimistični</a:t>
            </a:r>
            <a:r>
              <a:rPr lang="en-US" sz="1200" dirty="0">
                <a:latin typeface="Raleway Medium" pitchFamily="2" charset="0"/>
              </a:rPr>
              <a:t> ton”, a </a:t>
            </a:r>
            <a:r>
              <a:rPr lang="en-US" sz="1200" dirty="0" err="1">
                <a:latin typeface="Raleway Medium" pitchFamily="2" charset="0"/>
              </a:rPr>
              <a:t>negativna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iskustva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cenzurišu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 Medium" pitchFamily="2" charset="0"/>
              </a:rPr>
              <a:t>Etika </a:t>
            </a:r>
            <a:r>
              <a:rPr lang="en-US" sz="1200" dirty="0" err="1">
                <a:latin typeface="Raleway Medium" pitchFamily="2" charset="0"/>
              </a:rPr>
              <a:t>brige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centralna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tema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prikazivanja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ženskih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porodičnih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praksi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Analiza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tumačenje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doživljaja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majčinstva</a:t>
            </a:r>
            <a:r>
              <a:rPr lang="en-US" sz="1200" dirty="0">
                <a:latin typeface="Raleway Medium" pitchFamily="2" charset="0"/>
              </a:rPr>
              <a:t> (</a:t>
            </a:r>
            <a:r>
              <a:rPr lang="en-US" sz="1200" dirty="0" err="1">
                <a:latin typeface="Raleway Medium" pitchFamily="2" charset="0"/>
              </a:rPr>
              <a:t>dominantan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diskurs</a:t>
            </a:r>
            <a:r>
              <a:rPr lang="en-US" sz="1200" dirty="0">
                <a:latin typeface="Raleway Medium" pitchFamily="2" charset="0"/>
              </a:rPr>
              <a:t>)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odnosu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poseban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aspekt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ličnog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iskustva</a:t>
            </a:r>
            <a:r>
              <a:rPr lang="en-US" sz="1200" dirty="0">
                <a:latin typeface="Raleway Medium" pitchFamily="2" charset="0"/>
              </a:rPr>
              <a:t>: </a:t>
            </a:r>
            <a:r>
              <a:rPr lang="en-US" sz="1200" dirty="0" err="1">
                <a:latin typeface="Raleway Medium" pitchFamily="2" charset="0"/>
              </a:rPr>
              <a:t>očekivana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dobijena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podrška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zadovoljstvo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njima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Obrasci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podrške</a:t>
            </a:r>
            <a:r>
              <a:rPr lang="en-US" sz="1200" dirty="0">
                <a:latin typeface="Raleway Medium" pitchFamily="2" charset="0"/>
              </a:rPr>
              <a:t>: 1. </a:t>
            </a:r>
            <a:r>
              <a:rPr lang="en-US" sz="1200" i="1" dirty="0" err="1">
                <a:latin typeface="Raleway Medium" pitchFamily="2" charset="0"/>
              </a:rPr>
              <a:t>tradicionalno-moderni</a:t>
            </a:r>
            <a:r>
              <a:rPr lang="en-US" sz="1200" i="1" dirty="0">
                <a:latin typeface="Raleway Medium" pitchFamily="2" charset="0"/>
              </a:rPr>
              <a:t> tip </a:t>
            </a:r>
            <a:r>
              <a:rPr lang="en-US" sz="1200" dirty="0" err="1">
                <a:latin typeface="Raleway Medium" pitchFamily="2" charset="0"/>
              </a:rPr>
              <a:t>podrške</a:t>
            </a:r>
            <a:r>
              <a:rPr lang="en-US" sz="1200" dirty="0">
                <a:latin typeface="Raleway Medium" pitchFamily="2" charset="0"/>
              </a:rPr>
              <a:t> (</a:t>
            </a:r>
            <a:r>
              <a:rPr lang="en-US" sz="1200" dirty="0" err="1">
                <a:latin typeface="Raleway Medium" pitchFamily="2" charset="0"/>
              </a:rPr>
              <a:t>kulturološka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očekivanja</a:t>
            </a:r>
            <a:r>
              <a:rPr lang="en-US" sz="1200" dirty="0">
                <a:latin typeface="Raleway Medium" pitchFamily="2" charset="0"/>
              </a:rPr>
              <a:t>    	             </a:t>
            </a:r>
            <a:r>
              <a:rPr lang="en-US" sz="1200" dirty="0" err="1">
                <a:latin typeface="Raleway Medium" pitchFamily="2" charset="0"/>
              </a:rPr>
              <a:t>pomoći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strane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žena</a:t>
            </a:r>
            <a:r>
              <a:rPr lang="en-US" sz="1200" dirty="0">
                <a:latin typeface="Raleway Medium" pitchFamily="2" charset="0"/>
              </a:rPr>
              <a:t>) </a:t>
            </a:r>
          </a:p>
          <a:p>
            <a:pPr lvl="3" algn="just"/>
            <a:r>
              <a:rPr lang="en-US" sz="1200" dirty="0">
                <a:latin typeface="Raleway Medium" pitchFamily="2" charset="0"/>
              </a:rPr>
              <a:t>	             2. </a:t>
            </a:r>
            <a:r>
              <a:rPr lang="en-US" sz="1200" i="1" dirty="0" err="1">
                <a:latin typeface="Raleway Medium" pitchFamily="2" charset="0"/>
              </a:rPr>
              <a:t>savremeni</a:t>
            </a:r>
            <a:r>
              <a:rPr lang="en-US" sz="1200" i="1" dirty="0">
                <a:latin typeface="Raleway Medium" pitchFamily="2" charset="0"/>
              </a:rPr>
              <a:t> (</a:t>
            </a:r>
            <a:r>
              <a:rPr lang="en-US" sz="1200" i="1" dirty="0" err="1">
                <a:latin typeface="Raleway Medium" pitchFamily="2" charset="0"/>
              </a:rPr>
              <a:t>postmoderni</a:t>
            </a:r>
            <a:r>
              <a:rPr lang="en-US" sz="1200" i="1" dirty="0">
                <a:latin typeface="Raleway Medium" pitchFamily="2" charset="0"/>
              </a:rPr>
              <a:t>) tip </a:t>
            </a:r>
            <a:r>
              <a:rPr lang="en-US" sz="1200" dirty="0" err="1">
                <a:latin typeface="Raleway Medium" pitchFamily="2" charset="0"/>
              </a:rPr>
              <a:t>podrške</a:t>
            </a:r>
            <a:r>
              <a:rPr lang="en-US" sz="1200" dirty="0">
                <a:latin typeface="Raleway Medium" pitchFamily="2" charset="0"/>
              </a:rPr>
              <a:t> (</a:t>
            </a:r>
            <a:r>
              <a:rPr lang="en-US" sz="1200" dirty="0" err="1">
                <a:latin typeface="Raleway Medium" pitchFamily="2" charset="0"/>
              </a:rPr>
              <a:t>poimanje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roditeljstva</a:t>
            </a:r>
            <a:r>
              <a:rPr lang="en-US" sz="1200" dirty="0">
                <a:latin typeface="Raleway Medium" pitchFamily="2" charset="0"/>
              </a:rPr>
              <a:t> 	            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recipročnog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izmenjivost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majčinskih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očinskih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praksi</a:t>
            </a:r>
            <a:r>
              <a:rPr lang="en-US" sz="1200" dirty="0">
                <a:latin typeface="Raleway Medium" pitchFamily="2" charset="0"/>
              </a:rPr>
              <a:t>)</a:t>
            </a:r>
          </a:p>
          <a:p>
            <a:pPr lvl="3" algn="just"/>
            <a:endParaRPr lang="en-US" sz="1200" dirty="0">
              <a:latin typeface="Raleway Medium" pitchFamily="2" charset="0"/>
            </a:endParaRPr>
          </a:p>
          <a:p>
            <a:pPr marL="171450" lvl="3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Ženske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mreže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podrške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solidarnosti</a:t>
            </a:r>
            <a:r>
              <a:rPr lang="en-US" sz="1200" dirty="0">
                <a:latin typeface="Raleway Medium" pitchFamily="2" charset="0"/>
              </a:rPr>
              <a:t>; </a:t>
            </a:r>
            <a:r>
              <a:rPr lang="en-US" sz="1200" dirty="0" err="1">
                <a:latin typeface="Raleway Medium" pitchFamily="2" charset="0"/>
              </a:rPr>
              <a:t>obrasci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intergeneracijske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ženske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solidarnosti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171450" lvl="3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lvl="3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Intervjui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vođeni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aktuelnom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trenutku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majčinstva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8DE4E01-9332-87A6-7DBD-A7DA330123D6}"/>
              </a:ext>
            </a:extLst>
          </p:cNvPr>
          <p:cNvSpPr txBox="1"/>
          <p:nvPr/>
        </p:nvSpPr>
        <p:spPr>
          <a:xfrm>
            <a:off x="630866" y="404037"/>
            <a:ext cx="800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Narativi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kojima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prepoznaje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refleksija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dominantnog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diskursa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opisu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vlastitog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doživljaja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koriste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izrazi</a:t>
            </a:r>
            <a:r>
              <a:rPr lang="en-US" sz="1200" dirty="0">
                <a:latin typeface="Raleway Medium" pitchFamily="2" charset="0"/>
              </a:rPr>
              <a:t> “</a:t>
            </a:r>
            <a:r>
              <a:rPr lang="en-US" sz="1200" dirty="0" err="1">
                <a:latin typeface="Raleway Medium" pitchFamily="2" charset="0"/>
              </a:rPr>
              <a:t>prelepo</a:t>
            </a:r>
            <a:r>
              <a:rPr lang="en-US" sz="1200" dirty="0">
                <a:latin typeface="Raleway Medium" pitchFamily="2" charset="0"/>
              </a:rPr>
              <a:t>”, “</a:t>
            </a:r>
            <a:r>
              <a:rPr lang="en-US" sz="1200" dirty="0" err="1">
                <a:latin typeface="Raleway Medium" pitchFamily="2" charset="0"/>
              </a:rPr>
              <a:t>presrećno</a:t>
            </a:r>
            <a:r>
              <a:rPr lang="en-US" sz="1200" dirty="0">
                <a:latin typeface="Raleway Medium" pitchFamily="2" charset="0"/>
              </a:rPr>
              <a:t>”, “</a:t>
            </a:r>
            <a:r>
              <a:rPr lang="en-US" sz="1200" dirty="0" err="1">
                <a:latin typeface="Raleway Medium" pitchFamily="2" charset="0"/>
              </a:rPr>
              <a:t>nešto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najlepše</a:t>
            </a:r>
            <a:r>
              <a:rPr lang="en-US" sz="1200" dirty="0">
                <a:latin typeface="Raleway Medium" pitchFamily="2" charset="0"/>
              </a:rPr>
              <a:t>”.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F296EF-757F-33C4-E425-1C98D76A40FE}"/>
              </a:ext>
            </a:extLst>
          </p:cNvPr>
          <p:cNvSpPr txBox="1"/>
          <p:nvPr/>
        </p:nvSpPr>
        <p:spPr>
          <a:xfrm>
            <a:off x="1577163" y="1115278"/>
            <a:ext cx="623067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</a:t>
            </a:r>
            <a:r>
              <a:rPr lang="en-US" sz="1200" dirty="0" err="1">
                <a:latin typeface="Raleway Medium" pitchFamily="2" charset="0"/>
              </a:rPr>
              <a:t>Prelepo</a:t>
            </a:r>
            <a:r>
              <a:rPr lang="en-US" sz="1200" dirty="0">
                <a:latin typeface="Raleway Medium" pitchFamily="2" charset="0"/>
              </a:rPr>
              <a:t>! </a:t>
            </a:r>
            <a:r>
              <a:rPr lang="en-US" sz="1200" dirty="0" err="1">
                <a:latin typeface="Raleway Medium" pitchFamily="2" charset="0"/>
              </a:rPr>
              <a:t>Beba</a:t>
            </a:r>
            <a:r>
              <a:rPr lang="en-US" sz="1200" dirty="0">
                <a:latin typeface="Raleway Medium" pitchFamily="2" charset="0"/>
              </a:rPr>
              <a:t> mi je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najlepše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Kada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videla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rekla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ovo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najlepše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svetu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zato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što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moje</a:t>
            </a:r>
            <a:r>
              <a:rPr lang="en-US" sz="1200" dirty="0">
                <a:latin typeface="Raleway Medium" pitchFamily="2" charset="0"/>
              </a:rPr>
              <a:t>! Ja </a:t>
            </a:r>
            <a:r>
              <a:rPr lang="en-US" sz="1200" dirty="0" err="1">
                <a:latin typeface="Raleway Medium" pitchFamily="2" charset="0"/>
              </a:rPr>
              <a:t>volim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decu</a:t>
            </a:r>
            <a:r>
              <a:rPr lang="en-US" sz="1200" dirty="0">
                <a:latin typeface="Raleway Medium" pitchFamily="2" charset="0"/>
              </a:rPr>
              <a:t>. Da imam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uslove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da imam </a:t>
            </a:r>
            <a:r>
              <a:rPr lang="en-US" sz="1200" dirty="0" err="1">
                <a:latin typeface="Raleway Medium" pitchFamily="2" charset="0"/>
              </a:rPr>
              <a:t>nešto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svoje</a:t>
            </a:r>
            <a:r>
              <a:rPr lang="en-US" sz="1200" dirty="0">
                <a:latin typeface="Raleway Medium" pitchFamily="2" charset="0"/>
              </a:rPr>
              <a:t>, ja </a:t>
            </a:r>
            <a:r>
              <a:rPr lang="en-US" sz="1200" dirty="0" err="1">
                <a:latin typeface="Raleway Medium" pitchFamily="2" charset="0"/>
              </a:rPr>
              <a:t>bih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rodila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još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jedno</a:t>
            </a:r>
            <a:r>
              <a:rPr lang="en-US" sz="1200" dirty="0">
                <a:latin typeface="Raleway Medium" pitchFamily="2" charset="0"/>
              </a:rPr>
              <a:t>, bez </a:t>
            </a:r>
            <a:r>
              <a:rPr lang="en-US" sz="1200" dirty="0" err="1">
                <a:latin typeface="Raleway Medium" pitchFamily="2" charset="0"/>
              </a:rPr>
              <a:t>obzira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njih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rodila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carski</a:t>
            </a:r>
            <a:r>
              <a:rPr lang="en-US" sz="1200" dirty="0">
                <a:latin typeface="Raleway Medium" pitchFamily="2" charset="0"/>
              </a:rPr>
              <a:t>.“ (Ana)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8AB46-7027-9945-6E12-B9D0E3711259}"/>
              </a:ext>
            </a:extLst>
          </p:cNvPr>
          <p:cNvSpPr txBox="1"/>
          <p:nvPr/>
        </p:nvSpPr>
        <p:spPr>
          <a:xfrm>
            <a:off x="1577163" y="2178845"/>
            <a:ext cx="6170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„U pa to je super, divan </a:t>
            </a:r>
            <a:r>
              <a:rPr lang="en-US" sz="1200" dirty="0" err="1">
                <a:latin typeface="Raleway Medium" pitchFamily="2" charset="0"/>
              </a:rPr>
              <a:t>osećaj</a:t>
            </a:r>
            <a:r>
              <a:rPr lang="en-US" sz="1200" dirty="0">
                <a:latin typeface="Raleway Medium" pitchFamily="2" charset="0"/>
              </a:rPr>
              <a:t>. I </a:t>
            </a:r>
            <a:r>
              <a:rPr lang="en-US" sz="1200" dirty="0" err="1">
                <a:latin typeface="Raleway Medium" pitchFamily="2" charset="0"/>
              </a:rPr>
              <a:t>trudnoća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>
                <a:latin typeface="Raleway Medium" pitchFamily="2" charset="0"/>
              </a:rPr>
              <a:t>mi je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isto</a:t>
            </a:r>
            <a:r>
              <a:rPr lang="en-US" sz="1200" dirty="0">
                <a:latin typeface="Raleway Medium" pitchFamily="2" charset="0"/>
              </a:rPr>
              <a:t> super. Ja </a:t>
            </a:r>
            <a:r>
              <a:rPr lang="en-US" sz="1200" dirty="0" err="1">
                <a:latin typeface="Raleway Medium" pitchFamily="2" charset="0"/>
              </a:rPr>
              <a:t>kažem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najlepši</a:t>
            </a:r>
            <a:r>
              <a:rPr lang="en-US" sz="1200" dirty="0">
                <a:latin typeface="Raleway Medium" pitchFamily="2" charset="0"/>
              </a:rPr>
              <a:t> period mog </a:t>
            </a:r>
            <a:r>
              <a:rPr lang="en-US" sz="1200" dirty="0" err="1">
                <a:latin typeface="Raleway Medium" pitchFamily="2" charset="0"/>
              </a:rPr>
              <a:t>života</a:t>
            </a:r>
            <a:r>
              <a:rPr lang="en-US" sz="1200" dirty="0">
                <a:latin typeface="Raleway Medium" pitchFamily="2" charset="0"/>
              </a:rPr>
              <a:t>.” (</a:t>
            </a:r>
            <a:r>
              <a:rPr lang="en-US" sz="1200" dirty="0" err="1">
                <a:latin typeface="Raleway Medium" pitchFamily="2" charset="0"/>
              </a:rPr>
              <a:t>Natalija</a:t>
            </a:r>
            <a:r>
              <a:rPr lang="en-US" sz="1200" dirty="0">
                <a:latin typeface="Raleway Medium" pitchFamily="2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D3921E-C4D3-42A4-6A75-27EE6FA2C896}"/>
              </a:ext>
            </a:extLst>
          </p:cNvPr>
          <p:cNvSpPr txBox="1"/>
          <p:nvPr/>
        </p:nvSpPr>
        <p:spPr>
          <a:xfrm>
            <a:off x="1607287" y="3142864"/>
            <a:ext cx="6170428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 „</a:t>
            </a:r>
            <a:r>
              <a:rPr lang="en-US" sz="1200" dirty="0" err="1">
                <a:latin typeface="Raleway Medium" pitchFamily="2" charset="0"/>
              </a:rPr>
              <a:t>Kada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porodila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imala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najveću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pomoć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majke</a:t>
            </a:r>
            <a:r>
              <a:rPr lang="en-US" sz="1200" dirty="0">
                <a:latin typeface="Raleway Medium" pitchFamily="2" charset="0"/>
              </a:rPr>
              <a:t>. Ona je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vreme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mnom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pomagala</a:t>
            </a:r>
            <a:r>
              <a:rPr lang="en-US" sz="1200" dirty="0">
                <a:latin typeface="Raleway Medium" pitchFamily="2" charset="0"/>
              </a:rPr>
              <a:t> mi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dosta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Suprug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isto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Neke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drugarice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ranije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porodile</a:t>
            </a:r>
            <a:r>
              <a:rPr lang="en-US" sz="1200" dirty="0">
                <a:latin typeface="Raleway Medium" pitchFamily="2" charset="0"/>
              </a:rPr>
              <a:t>, one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bile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telefonskoj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vezi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pitam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šta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Imale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iskustva</a:t>
            </a:r>
            <a:r>
              <a:rPr lang="en-US" sz="1200" dirty="0">
                <a:latin typeface="Raleway Medium" pitchFamily="2" charset="0"/>
              </a:rPr>
              <a:t> u tome.“ (</a:t>
            </a:r>
            <a:r>
              <a:rPr lang="en-US" sz="1200" dirty="0" err="1">
                <a:latin typeface="Raleway Medium" pitchFamily="2" charset="0"/>
              </a:rPr>
              <a:t>Natalija</a:t>
            </a:r>
            <a:r>
              <a:rPr lang="en-US" sz="1200" dirty="0">
                <a:latin typeface="Raleway Medium" pitchFamily="2" charset="0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B07C42-6F4F-869A-2D18-AE2A2DCBCDD1}"/>
              </a:ext>
            </a:extLst>
          </p:cNvPr>
          <p:cNvSpPr txBox="1"/>
          <p:nvPr/>
        </p:nvSpPr>
        <p:spPr>
          <a:xfrm>
            <a:off x="751368" y="548889"/>
            <a:ext cx="695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Postoji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nesaglasnost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između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optimističnog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diskursa</a:t>
            </a:r>
            <a:r>
              <a:rPr lang="en-US" sz="1200" dirty="0">
                <a:latin typeface="Raleway Medium" pitchFamily="2" charset="0"/>
              </a:rPr>
              <a:t> koji </a:t>
            </a:r>
            <a:r>
              <a:rPr lang="en-US" sz="1200" dirty="0" err="1">
                <a:latin typeface="Raleway Medium" pitchFamily="2" charset="0"/>
              </a:rPr>
              <a:t>dominira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koji je </a:t>
            </a:r>
            <a:r>
              <a:rPr lang="en-US" sz="1200" dirty="0" err="1">
                <a:latin typeface="Raleway Medium" pitchFamily="2" charset="0"/>
              </a:rPr>
              <a:t>očekivan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objektivne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situacije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ličnog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iskustva</a:t>
            </a:r>
            <a:r>
              <a:rPr lang="en-US" sz="1200" dirty="0">
                <a:latin typeface="Raleway Medium" pitchFamily="2" charset="0"/>
              </a:rPr>
              <a:t> koji ga </a:t>
            </a:r>
            <a:r>
              <a:rPr lang="en-US" sz="1200" dirty="0" err="1">
                <a:latin typeface="Raleway Medium" pitchFamily="2" charset="0"/>
              </a:rPr>
              <a:t>prekrivaju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5B6C5-6BDB-F61A-77CE-F05EDDC687A9}"/>
              </a:ext>
            </a:extLst>
          </p:cNvPr>
          <p:cNvSpPr txBox="1"/>
          <p:nvPr/>
        </p:nvSpPr>
        <p:spPr>
          <a:xfrm>
            <a:off x="1311348" y="1134139"/>
            <a:ext cx="6705601" cy="23083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aleway Medium" pitchFamily="2" charset="0"/>
              </a:rPr>
              <a:t>Senka</a:t>
            </a:r>
            <a:r>
              <a:rPr lang="en-US" sz="1200" dirty="0">
                <a:latin typeface="Raleway Medium" pitchFamily="2" charset="0"/>
              </a:rPr>
              <a:t>: „</a:t>
            </a:r>
            <a:r>
              <a:rPr lang="en-US" sz="1200" dirty="0" err="1">
                <a:latin typeface="Raleway Medium" pitchFamily="2" charset="0"/>
              </a:rPr>
              <a:t>Iskreno</a:t>
            </a:r>
            <a:r>
              <a:rPr lang="en-US" sz="1200" dirty="0">
                <a:latin typeface="Raleway Medium" pitchFamily="2" charset="0"/>
              </a:rPr>
              <a:t>, ja... </a:t>
            </a:r>
            <a:r>
              <a:rPr lang="en-US" sz="1200" dirty="0" err="1">
                <a:latin typeface="Raleway Medium" pitchFamily="2" charset="0"/>
              </a:rPr>
              <a:t>Mnogo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naravno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srećna</a:t>
            </a:r>
            <a:r>
              <a:rPr lang="en-US" sz="1200" dirty="0">
                <a:latin typeface="Raleway Medium" pitchFamily="2" charset="0"/>
              </a:rPr>
              <a:t>. Jer... </a:t>
            </a:r>
            <a:r>
              <a:rPr lang="en-US" sz="1200" dirty="0" err="1">
                <a:latin typeface="Raleway Medium" pitchFamily="2" charset="0"/>
              </a:rPr>
              <a:t>Kod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mene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nešto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sa</a:t>
            </a:r>
            <a:r>
              <a:rPr lang="en-US" sz="1200" dirty="0">
                <a:latin typeface="Raleway Medium" pitchFamily="2" charset="0"/>
              </a:rPr>
              <a:t> (</a:t>
            </a:r>
            <a:r>
              <a:rPr lang="en-US" sz="1200" dirty="0" err="1">
                <a:latin typeface="Raleway Medium" pitchFamily="2" charset="0"/>
              </a:rPr>
              <a:t>ćerkom</a:t>
            </a:r>
            <a:r>
              <a:rPr lang="en-US" sz="1200" dirty="0">
                <a:latin typeface="Raleway Medium" pitchFamily="2" charset="0"/>
              </a:rPr>
              <a:t>) je </a:t>
            </a:r>
            <a:r>
              <a:rPr lang="en-US" sz="1200" dirty="0" err="1">
                <a:latin typeface="Raleway Medium" pitchFamily="2" charset="0"/>
              </a:rPr>
              <a:t>išlo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otkako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rodila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stvari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prvo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imala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>
                <a:latin typeface="Raleway Medium" pitchFamily="2" charset="0"/>
              </a:rPr>
              <a:t>je </a:t>
            </a:r>
            <a:r>
              <a:rPr lang="en-US" sz="1200" dirty="0" err="1">
                <a:latin typeface="Raleway Medium" pitchFamily="2" charset="0"/>
              </a:rPr>
              <a:t>neki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, ne da </a:t>
            </a:r>
            <a:r>
              <a:rPr lang="en-US" sz="1200" dirty="0" err="1">
                <a:latin typeface="Raleway Medium" pitchFamily="2" charset="0"/>
              </a:rPr>
              <a:t>kažem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ožiljak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ali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ekcem</a:t>
            </a:r>
            <a:r>
              <a:rPr lang="en-US" sz="1200" dirty="0">
                <a:latin typeface="Raleway Medium" pitchFamily="2" charset="0"/>
              </a:rPr>
              <a:t>. Oni ga </a:t>
            </a:r>
            <a:r>
              <a:rPr lang="en-US" sz="1200" dirty="0" err="1">
                <a:latin typeface="Raleway Medium" pitchFamily="2" charset="0"/>
              </a:rPr>
              <a:t>tako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naravno</a:t>
            </a:r>
            <a:r>
              <a:rPr lang="en-US" sz="1200" dirty="0">
                <a:latin typeface="Raleway Medium" pitchFamily="2" charset="0"/>
              </a:rPr>
              <a:t>,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nazivaju</a:t>
            </a:r>
            <a:r>
              <a:rPr lang="en-US" sz="1200" dirty="0">
                <a:latin typeface="Raleway Medium" pitchFamily="2" charset="0"/>
              </a:rPr>
              <a:t>. Da je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cela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modra</a:t>
            </a:r>
            <a:r>
              <a:rPr lang="en-US" sz="1200" dirty="0">
                <a:latin typeface="Raleway Medium" pitchFamily="2" charset="0"/>
              </a:rPr>
              <a:t>. I </a:t>
            </a:r>
            <a:r>
              <a:rPr lang="en-US" sz="1200" dirty="0" err="1">
                <a:latin typeface="Raleway Medium" pitchFamily="2" charset="0"/>
              </a:rPr>
              <a:t>prvo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naravno</a:t>
            </a:r>
            <a:r>
              <a:rPr lang="en-US" sz="1200" dirty="0">
                <a:latin typeface="Raleway Medium" pitchFamily="2" charset="0"/>
              </a:rPr>
              <a:t>, to je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meni</a:t>
            </a:r>
            <a:r>
              <a:rPr lang="en-US" sz="1200" dirty="0">
                <a:latin typeface="Raleway Medium" pitchFamily="2" charset="0"/>
              </a:rPr>
              <a:t>,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sama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pomisao</a:t>
            </a:r>
            <a:r>
              <a:rPr lang="en-US" sz="1200" dirty="0">
                <a:latin typeface="Raleway Medium" pitchFamily="2" charset="0"/>
              </a:rPr>
              <a:t> da... </a:t>
            </a:r>
            <a:r>
              <a:rPr lang="en-US" sz="1200" dirty="0" err="1">
                <a:latin typeface="Raleway Medium" pitchFamily="2" charset="0"/>
              </a:rPr>
              <a:t>Mislim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licu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baš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videlo</a:t>
            </a:r>
            <a:r>
              <a:rPr lang="en-US" sz="1200" dirty="0">
                <a:latin typeface="Raleway Medium" pitchFamily="2" charset="0"/>
              </a:rPr>
              <a:t>. I </a:t>
            </a:r>
            <a:r>
              <a:rPr lang="en-US" sz="1200" dirty="0" err="1">
                <a:latin typeface="Raleway Medium" pitchFamily="2" charset="0"/>
              </a:rPr>
              <a:t>baš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uplašila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</a:t>
            </a:r>
            <a:r>
              <a:rPr lang="en-US" sz="1200" dirty="0">
                <a:latin typeface="Raleway Medium" pitchFamily="2" charset="0"/>
              </a:rPr>
              <a:t> toga. I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kad</a:t>
            </a:r>
            <a:r>
              <a:rPr lang="en-US" sz="1200" dirty="0">
                <a:latin typeface="Raleway Medium" pitchFamily="2" charset="0"/>
              </a:rPr>
              <a:t> je to </a:t>
            </a:r>
            <a:r>
              <a:rPr lang="en-US" sz="1200" dirty="0" err="1">
                <a:latin typeface="Raleway Medium" pitchFamily="2" charset="0"/>
              </a:rPr>
              <a:t>već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polako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postepeno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počelo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>
                <a:latin typeface="Raleway Medium" pitchFamily="2" charset="0"/>
              </a:rPr>
              <a:t>da se </a:t>
            </a:r>
            <a:r>
              <a:rPr lang="en-US" sz="1200" dirty="0" err="1">
                <a:latin typeface="Raleway Medium" pitchFamily="2" charset="0"/>
              </a:rPr>
              <a:t>povlači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ekstra</a:t>
            </a:r>
            <a:r>
              <a:rPr lang="en-US" sz="1200" dirty="0">
                <a:latin typeface="Raleway Medium" pitchFamily="2" charset="0"/>
              </a:rPr>
              <a:t> mi je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. E </a:t>
            </a:r>
            <a:r>
              <a:rPr lang="en-US" sz="1200" dirty="0" err="1">
                <a:latin typeface="Raleway Medium" pitchFamily="2" charset="0"/>
              </a:rPr>
              <a:t>posle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imala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neki</a:t>
            </a:r>
            <a:r>
              <a:rPr lang="en-US" sz="1200" dirty="0">
                <a:latin typeface="Raleway Medium" pitchFamily="2" charset="0"/>
              </a:rPr>
              <a:t> problem </a:t>
            </a:r>
            <a:r>
              <a:rPr lang="en-US" sz="1200" dirty="0" err="1">
                <a:latin typeface="Raleway Medium" pitchFamily="2" charset="0"/>
              </a:rPr>
              <a:t>sa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kukovima</a:t>
            </a:r>
            <a:r>
              <a:rPr lang="en-US" sz="1200" dirty="0">
                <a:latin typeface="Raleway Medium" pitchFamily="2" charset="0"/>
              </a:rPr>
              <a:t>, pa je </a:t>
            </a:r>
            <a:r>
              <a:rPr lang="en-US" sz="1200" dirty="0" err="1">
                <a:latin typeface="Raleway Medium" pitchFamily="2" charset="0"/>
              </a:rPr>
              <a:t>nosila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kaiševe</a:t>
            </a:r>
            <a:r>
              <a:rPr lang="en-US" sz="1200" dirty="0">
                <a:latin typeface="Raleway Medium" pitchFamily="2" charset="0"/>
              </a:rPr>
              <a:t>, pa ... </a:t>
            </a:r>
            <a:r>
              <a:rPr lang="en-US" sz="1200" dirty="0" err="1">
                <a:latin typeface="Raleway Medium" pitchFamily="2" charset="0"/>
              </a:rPr>
              <a:t>Mnogo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muka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svega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>
                <a:latin typeface="Raleway Medium" pitchFamily="2" charset="0"/>
              </a:rPr>
              <a:t>toga, </a:t>
            </a:r>
            <a:r>
              <a:rPr lang="en-US" sz="1200" dirty="0" err="1">
                <a:latin typeface="Raleway Medium" pitchFamily="2" charset="0"/>
              </a:rPr>
              <a:t>dok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beba</a:t>
            </a:r>
            <a:r>
              <a:rPr lang="en-US" sz="1200" dirty="0">
                <a:latin typeface="Raleway Medium" pitchFamily="2" charset="0"/>
              </a:rPr>
              <a:t>. Ali, </a:t>
            </a:r>
            <a:r>
              <a:rPr lang="en-US" sz="1200" dirty="0" err="1">
                <a:latin typeface="Raleway Medium" pitchFamily="2" charset="0"/>
              </a:rPr>
              <a:t>opet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kažem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mi je </a:t>
            </a:r>
            <a:r>
              <a:rPr lang="en-US" sz="1200" dirty="0" err="1">
                <a:latin typeface="Raleway Medium" pitchFamily="2" charset="0"/>
              </a:rPr>
              <a:t>stvarno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lepo</a:t>
            </a:r>
            <a:r>
              <a:rPr lang="en-US" sz="1200" dirty="0">
                <a:latin typeface="Raleway Medium" pitchFamily="2" charset="0"/>
              </a:rPr>
              <a:t>. Kao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bebica-bebica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Mnogo</a:t>
            </a:r>
            <a:r>
              <a:rPr lang="en-US" sz="1200" dirty="0">
                <a:latin typeface="Raleway Medium" pitchFamily="2" charset="0"/>
              </a:rPr>
              <a:t> mi je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vrućina</a:t>
            </a:r>
            <a:r>
              <a:rPr lang="en-US" sz="1200" dirty="0">
                <a:latin typeface="Raleway Medium" pitchFamily="2" charset="0"/>
              </a:rPr>
              <a:t>. (</a:t>
            </a:r>
            <a:r>
              <a:rPr lang="en-US" sz="1200" dirty="0" err="1">
                <a:latin typeface="Raleway Medium" pitchFamily="2" charset="0"/>
              </a:rPr>
              <a:t>smeh</a:t>
            </a:r>
            <a:r>
              <a:rPr lang="en-US" sz="1200" dirty="0">
                <a:latin typeface="Raleway Medium" pitchFamily="2" charset="0"/>
              </a:rPr>
              <a:t>) Ona je </a:t>
            </a:r>
            <a:r>
              <a:rPr lang="en-US" sz="1200" dirty="0" err="1">
                <a:latin typeface="Raleway Medium" pitchFamily="2" charset="0"/>
              </a:rPr>
              <a:t>rođena</a:t>
            </a:r>
            <a:r>
              <a:rPr lang="en-US" sz="1200" dirty="0">
                <a:latin typeface="Raleway Medium" pitchFamily="2" charset="0"/>
              </a:rPr>
              <a:t> u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julu</a:t>
            </a:r>
            <a:r>
              <a:rPr lang="en-US" sz="1200" dirty="0">
                <a:latin typeface="Raleway Medium" pitchFamily="2" charset="0"/>
              </a:rPr>
              <a:t>. Ali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ostalo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ono, </a:t>
            </a:r>
            <a:r>
              <a:rPr lang="en-US" sz="1200" dirty="0" err="1">
                <a:latin typeface="Raleway Medium" pitchFamily="2" charset="0"/>
              </a:rPr>
              <a:t>stvarno</a:t>
            </a:r>
            <a:r>
              <a:rPr lang="en-US" sz="1200" dirty="0">
                <a:latin typeface="Raleway Medium" pitchFamily="2" charset="0"/>
              </a:rPr>
              <a:t> super. Ona je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mnogo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>
                <a:latin typeface="Raleway Medium" pitchFamily="2" charset="0"/>
              </a:rPr>
              <a:t>dobra </a:t>
            </a:r>
            <a:r>
              <a:rPr lang="en-US" sz="1200" dirty="0" err="1">
                <a:latin typeface="Raleway Medium" pitchFamily="2" charset="0"/>
              </a:rPr>
              <a:t>beba</a:t>
            </a:r>
            <a:r>
              <a:rPr lang="en-US" sz="1200" dirty="0">
                <a:latin typeface="Raleway Medium" pitchFamily="2" charset="0"/>
              </a:rPr>
              <a:t>. Sad je </a:t>
            </a:r>
            <a:r>
              <a:rPr lang="en-US" sz="1200" dirty="0" err="1">
                <a:latin typeface="Raleway Medium" pitchFamily="2" charset="0"/>
              </a:rPr>
              <a:t>malo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nezgodna</a:t>
            </a:r>
            <a:r>
              <a:rPr lang="en-US" sz="1200" dirty="0">
                <a:latin typeface="Raleway Medium" pitchFamily="2" charset="0"/>
              </a:rPr>
              <a:t>.“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F601A-95A3-7B22-6F2F-929E0FFE45AB}"/>
              </a:ext>
            </a:extLst>
          </p:cNvPr>
          <p:cNvSpPr txBox="1"/>
          <p:nvPr/>
        </p:nvSpPr>
        <p:spPr>
          <a:xfrm>
            <a:off x="971106" y="3778528"/>
            <a:ext cx="738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Međutim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današnja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perspektiva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protokom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vremena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iskustvom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omogućava</a:t>
            </a:r>
            <a:r>
              <a:rPr lang="en-US" sz="1200" dirty="0">
                <a:latin typeface="Raleway Medium" pitchFamily="2" charset="0"/>
              </a:rPr>
              <a:t> da se </a:t>
            </a:r>
            <a:r>
              <a:rPr lang="en-US" sz="1200" dirty="0" err="1">
                <a:latin typeface="Raleway Medium" pitchFamily="2" charset="0"/>
              </a:rPr>
              <a:t>sagledaju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ambivalentnosti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stvarnih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okolnosti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prakse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doživljaja</a:t>
            </a:r>
            <a:r>
              <a:rPr lang="en-US" sz="1200" dirty="0">
                <a:latin typeface="Raleway Medium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47"/>
          <p:cNvSpPr/>
          <p:nvPr/>
        </p:nvSpPr>
        <p:spPr>
          <a:xfrm>
            <a:off x="791192" y="1857028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47"/>
          <p:cNvSpPr/>
          <p:nvPr/>
        </p:nvSpPr>
        <p:spPr>
          <a:xfrm>
            <a:off x="5660085" y="647713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7"/>
          <p:cNvSpPr/>
          <p:nvPr/>
        </p:nvSpPr>
        <p:spPr>
          <a:xfrm>
            <a:off x="7362085" y="4135487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7"/>
          <p:cNvSpPr/>
          <p:nvPr/>
        </p:nvSpPr>
        <p:spPr>
          <a:xfrm>
            <a:off x="6251223" y="1228971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1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1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90" y="2794"/>
                </a:lnTo>
                <a:cubicBezTo>
                  <a:pt x="2200" y="2464"/>
                  <a:pt x="2464" y="2222"/>
                  <a:pt x="2794" y="2090"/>
                </a:cubicBezTo>
                <a:lnTo>
                  <a:pt x="3564" y="1782"/>
                </a:lnTo>
                <a:lnTo>
                  <a:pt x="2794" y="1474"/>
                </a:lnTo>
                <a:cubicBezTo>
                  <a:pt x="2464" y="1364"/>
                  <a:pt x="2222" y="1100"/>
                  <a:pt x="2090" y="748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7"/>
          <p:cNvSpPr/>
          <p:nvPr/>
        </p:nvSpPr>
        <p:spPr>
          <a:xfrm>
            <a:off x="6152875" y="4074493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7"/>
          <p:cNvSpPr/>
          <p:nvPr/>
        </p:nvSpPr>
        <p:spPr>
          <a:xfrm>
            <a:off x="4249410" y="4465237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47"/>
          <p:cNvGrpSpPr/>
          <p:nvPr/>
        </p:nvGrpSpPr>
        <p:grpSpPr>
          <a:xfrm flipH="1">
            <a:off x="206673" y="2799907"/>
            <a:ext cx="2131872" cy="2126315"/>
            <a:chOff x="3723175" y="1704300"/>
            <a:chExt cx="1012700" cy="1087025"/>
          </a:xfrm>
        </p:grpSpPr>
        <p:sp>
          <p:nvSpPr>
            <p:cNvPr id="1740" name="Google Shape;1740;p47"/>
            <p:cNvSpPr/>
            <p:nvPr/>
          </p:nvSpPr>
          <p:spPr>
            <a:xfrm>
              <a:off x="3723175" y="1704300"/>
              <a:ext cx="1012700" cy="1087025"/>
            </a:xfrm>
            <a:custGeom>
              <a:avLst/>
              <a:gdLst/>
              <a:ahLst/>
              <a:cxnLst/>
              <a:rect l="l" t="t" r="r" b="b"/>
              <a:pathLst>
                <a:path w="40508" h="43481" extrusionOk="0">
                  <a:moveTo>
                    <a:pt x="25376" y="0"/>
                  </a:moveTo>
                  <a:cubicBezTo>
                    <a:pt x="24358" y="0"/>
                    <a:pt x="23441" y="61"/>
                    <a:pt x="22586" y="183"/>
                  </a:cubicBezTo>
                  <a:cubicBezTo>
                    <a:pt x="22505" y="204"/>
                    <a:pt x="22403" y="204"/>
                    <a:pt x="22321" y="224"/>
                  </a:cubicBezTo>
                  <a:cubicBezTo>
                    <a:pt x="22016" y="204"/>
                    <a:pt x="21690" y="183"/>
                    <a:pt x="21364" y="183"/>
                  </a:cubicBezTo>
                  <a:cubicBezTo>
                    <a:pt x="20896" y="183"/>
                    <a:pt x="20407" y="204"/>
                    <a:pt x="19959" y="265"/>
                  </a:cubicBezTo>
                  <a:cubicBezTo>
                    <a:pt x="18757" y="387"/>
                    <a:pt x="17739" y="672"/>
                    <a:pt x="16884" y="1080"/>
                  </a:cubicBezTo>
                  <a:cubicBezTo>
                    <a:pt x="16843" y="1080"/>
                    <a:pt x="16823" y="1100"/>
                    <a:pt x="16802" y="1100"/>
                  </a:cubicBezTo>
                  <a:cubicBezTo>
                    <a:pt x="15784" y="1548"/>
                    <a:pt x="14969" y="2200"/>
                    <a:pt x="14379" y="3014"/>
                  </a:cubicBezTo>
                  <a:cubicBezTo>
                    <a:pt x="13646" y="4033"/>
                    <a:pt x="13361" y="5193"/>
                    <a:pt x="13157" y="6293"/>
                  </a:cubicBezTo>
                  <a:cubicBezTo>
                    <a:pt x="13014" y="6232"/>
                    <a:pt x="12831" y="6191"/>
                    <a:pt x="12648" y="6171"/>
                  </a:cubicBezTo>
                  <a:cubicBezTo>
                    <a:pt x="11813" y="5906"/>
                    <a:pt x="10896" y="5764"/>
                    <a:pt x="9919" y="5764"/>
                  </a:cubicBezTo>
                  <a:cubicBezTo>
                    <a:pt x="9573" y="5764"/>
                    <a:pt x="9186" y="5764"/>
                    <a:pt x="8839" y="5804"/>
                  </a:cubicBezTo>
                  <a:cubicBezTo>
                    <a:pt x="7882" y="5906"/>
                    <a:pt x="7068" y="6130"/>
                    <a:pt x="6395" y="6476"/>
                  </a:cubicBezTo>
                  <a:cubicBezTo>
                    <a:pt x="5479" y="6924"/>
                    <a:pt x="4725" y="7556"/>
                    <a:pt x="4277" y="8370"/>
                  </a:cubicBezTo>
                  <a:cubicBezTo>
                    <a:pt x="3748" y="9287"/>
                    <a:pt x="3646" y="10285"/>
                    <a:pt x="3565" y="11222"/>
                  </a:cubicBezTo>
                  <a:cubicBezTo>
                    <a:pt x="3544" y="11670"/>
                    <a:pt x="3565" y="12077"/>
                    <a:pt x="3585" y="12443"/>
                  </a:cubicBezTo>
                  <a:cubicBezTo>
                    <a:pt x="3605" y="12586"/>
                    <a:pt x="3605" y="12688"/>
                    <a:pt x="3605" y="12810"/>
                  </a:cubicBezTo>
                  <a:cubicBezTo>
                    <a:pt x="2872" y="13808"/>
                    <a:pt x="2872" y="15254"/>
                    <a:pt x="3666" y="16272"/>
                  </a:cubicBezTo>
                  <a:cubicBezTo>
                    <a:pt x="4053" y="16761"/>
                    <a:pt x="4603" y="17128"/>
                    <a:pt x="5194" y="17311"/>
                  </a:cubicBezTo>
                  <a:cubicBezTo>
                    <a:pt x="5316" y="17331"/>
                    <a:pt x="5479" y="17372"/>
                    <a:pt x="5642" y="17392"/>
                  </a:cubicBezTo>
                  <a:cubicBezTo>
                    <a:pt x="5398" y="17922"/>
                    <a:pt x="4929" y="18899"/>
                    <a:pt x="4461" y="20223"/>
                  </a:cubicBezTo>
                  <a:cubicBezTo>
                    <a:pt x="3972" y="21547"/>
                    <a:pt x="3483" y="23604"/>
                    <a:pt x="3178" y="25640"/>
                  </a:cubicBezTo>
                  <a:cubicBezTo>
                    <a:pt x="2954" y="26048"/>
                    <a:pt x="2750" y="26455"/>
                    <a:pt x="2567" y="26862"/>
                  </a:cubicBezTo>
                  <a:cubicBezTo>
                    <a:pt x="836" y="30874"/>
                    <a:pt x="286" y="33888"/>
                    <a:pt x="143" y="34683"/>
                  </a:cubicBezTo>
                  <a:cubicBezTo>
                    <a:pt x="21" y="35029"/>
                    <a:pt x="1" y="35538"/>
                    <a:pt x="1" y="36556"/>
                  </a:cubicBezTo>
                  <a:cubicBezTo>
                    <a:pt x="1" y="37045"/>
                    <a:pt x="1" y="38043"/>
                    <a:pt x="21" y="38267"/>
                  </a:cubicBezTo>
                  <a:cubicBezTo>
                    <a:pt x="225" y="40222"/>
                    <a:pt x="999" y="41892"/>
                    <a:pt x="2221" y="43073"/>
                  </a:cubicBezTo>
                  <a:cubicBezTo>
                    <a:pt x="2465" y="43318"/>
                    <a:pt x="2770" y="43440"/>
                    <a:pt x="3096" y="43440"/>
                  </a:cubicBezTo>
                  <a:lnTo>
                    <a:pt x="3096" y="43480"/>
                  </a:lnTo>
                  <a:lnTo>
                    <a:pt x="38899" y="43480"/>
                  </a:lnTo>
                  <a:cubicBezTo>
                    <a:pt x="39306" y="43480"/>
                    <a:pt x="39693" y="43297"/>
                    <a:pt x="39917" y="42992"/>
                  </a:cubicBezTo>
                  <a:cubicBezTo>
                    <a:pt x="40162" y="42686"/>
                    <a:pt x="40243" y="42279"/>
                    <a:pt x="40141" y="41912"/>
                  </a:cubicBezTo>
                  <a:cubicBezTo>
                    <a:pt x="39693" y="40100"/>
                    <a:pt x="39245" y="38348"/>
                    <a:pt x="38838" y="36617"/>
                  </a:cubicBezTo>
                  <a:cubicBezTo>
                    <a:pt x="39795" y="34886"/>
                    <a:pt x="40019" y="32279"/>
                    <a:pt x="40019" y="32259"/>
                  </a:cubicBezTo>
                  <a:cubicBezTo>
                    <a:pt x="40101" y="31383"/>
                    <a:pt x="40019" y="30161"/>
                    <a:pt x="39815" y="28675"/>
                  </a:cubicBezTo>
                  <a:cubicBezTo>
                    <a:pt x="39795" y="28369"/>
                    <a:pt x="39734" y="28064"/>
                    <a:pt x="39693" y="27718"/>
                  </a:cubicBezTo>
                  <a:cubicBezTo>
                    <a:pt x="39612" y="27147"/>
                    <a:pt x="39510" y="26638"/>
                    <a:pt x="39429" y="26251"/>
                  </a:cubicBezTo>
                  <a:cubicBezTo>
                    <a:pt x="39856" y="25885"/>
                    <a:pt x="40101" y="25640"/>
                    <a:pt x="40141" y="25579"/>
                  </a:cubicBezTo>
                  <a:cubicBezTo>
                    <a:pt x="40365" y="25335"/>
                    <a:pt x="40467" y="25029"/>
                    <a:pt x="40467" y="24704"/>
                  </a:cubicBezTo>
                  <a:cubicBezTo>
                    <a:pt x="40508" y="24459"/>
                    <a:pt x="40467" y="24235"/>
                    <a:pt x="40406" y="24011"/>
                  </a:cubicBezTo>
                  <a:cubicBezTo>
                    <a:pt x="40263" y="23645"/>
                    <a:pt x="40019" y="23034"/>
                    <a:pt x="39530" y="22321"/>
                  </a:cubicBezTo>
                  <a:cubicBezTo>
                    <a:pt x="39693" y="18594"/>
                    <a:pt x="39184" y="18146"/>
                    <a:pt x="38838" y="17840"/>
                  </a:cubicBezTo>
                  <a:cubicBezTo>
                    <a:pt x="38675" y="17698"/>
                    <a:pt x="38329" y="17494"/>
                    <a:pt x="37860" y="17494"/>
                  </a:cubicBezTo>
                  <a:cubicBezTo>
                    <a:pt x="37575" y="17494"/>
                    <a:pt x="36944" y="17494"/>
                    <a:pt x="35050" y="18798"/>
                  </a:cubicBezTo>
                  <a:cubicBezTo>
                    <a:pt x="34806" y="18696"/>
                    <a:pt x="34520" y="18594"/>
                    <a:pt x="34235" y="18512"/>
                  </a:cubicBezTo>
                  <a:cubicBezTo>
                    <a:pt x="33909" y="16822"/>
                    <a:pt x="32912" y="15335"/>
                    <a:pt x="31466" y="14439"/>
                  </a:cubicBezTo>
                  <a:cubicBezTo>
                    <a:pt x="31180" y="14256"/>
                    <a:pt x="30895" y="14113"/>
                    <a:pt x="30631" y="13971"/>
                  </a:cubicBezTo>
                  <a:cubicBezTo>
                    <a:pt x="30142" y="13727"/>
                    <a:pt x="29653" y="13502"/>
                    <a:pt x="29470" y="13197"/>
                  </a:cubicBezTo>
                  <a:cubicBezTo>
                    <a:pt x="29246" y="12810"/>
                    <a:pt x="29307" y="12138"/>
                    <a:pt x="29409" y="11425"/>
                  </a:cubicBezTo>
                  <a:cubicBezTo>
                    <a:pt x="29429" y="11160"/>
                    <a:pt x="29449" y="10875"/>
                    <a:pt x="29510" y="10590"/>
                  </a:cubicBezTo>
                  <a:cubicBezTo>
                    <a:pt x="29572" y="10163"/>
                    <a:pt x="29633" y="9694"/>
                    <a:pt x="29673" y="9246"/>
                  </a:cubicBezTo>
                  <a:cubicBezTo>
                    <a:pt x="30468" y="8472"/>
                    <a:pt x="30956" y="7515"/>
                    <a:pt x="31058" y="6537"/>
                  </a:cubicBezTo>
                  <a:cubicBezTo>
                    <a:pt x="31180" y="5214"/>
                    <a:pt x="30569" y="3931"/>
                    <a:pt x="29531" y="3238"/>
                  </a:cubicBezTo>
                  <a:cubicBezTo>
                    <a:pt x="29551" y="2750"/>
                    <a:pt x="29470" y="2301"/>
                    <a:pt x="29307" y="1894"/>
                  </a:cubicBezTo>
                  <a:cubicBezTo>
                    <a:pt x="28961" y="1141"/>
                    <a:pt x="28309" y="570"/>
                    <a:pt x="27433" y="265"/>
                  </a:cubicBezTo>
                  <a:cubicBezTo>
                    <a:pt x="26781" y="21"/>
                    <a:pt x="26150" y="0"/>
                    <a:pt x="25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3938025" y="1740400"/>
              <a:ext cx="618650" cy="558075"/>
            </a:xfrm>
            <a:custGeom>
              <a:avLst/>
              <a:gdLst/>
              <a:ahLst/>
              <a:cxnLst/>
              <a:rect l="l" t="t" r="r" b="b"/>
              <a:pathLst>
                <a:path w="24746" h="22323" extrusionOk="0">
                  <a:moveTo>
                    <a:pt x="12818" y="1"/>
                  </a:moveTo>
                  <a:cubicBezTo>
                    <a:pt x="12399" y="1"/>
                    <a:pt x="11981" y="23"/>
                    <a:pt x="11569" y="63"/>
                  </a:cubicBezTo>
                  <a:cubicBezTo>
                    <a:pt x="9817" y="247"/>
                    <a:pt x="7944" y="837"/>
                    <a:pt x="6905" y="2263"/>
                  </a:cubicBezTo>
                  <a:cubicBezTo>
                    <a:pt x="5764" y="3831"/>
                    <a:pt x="5948" y="5969"/>
                    <a:pt x="5337" y="7822"/>
                  </a:cubicBezTo>
                  <a:cubicBezTo>
                    <a:pt x="4868" y="9207"/>
                    <a:pt x="4013" y="10409"/>
                    <a:pt x="3117" y="11549"/>
                  </a:cubicBezTo>
                  <a:cubicBezTo>
                    <a:pt x="2221" y="12710"/>
                    <a:pt x="1304" y="13871"/>
                    <a:pt x="754" y="15195"/>
                  </a:cubicBezTo>
                  <a:cubicBezTo>
                    <a:pt x="184" y="16539"/>
                    <a:pt x="1" y="18107"/>
                    <a:pt x="653" y="19410"/>
                  </a:cubicBezTo>
                  <a:cubicBezTo>
                    <a:pt x="1264" y="20653"/>
                    <a:pt x="2526" y="21508"/>
                    <a:pt x="3870" y="21875"/>
                  </a:cubicBezTo>
                  <a:cubicBezTo>
                    <a:pt x="5194" y="22282"/>
                    <a:pt x="6620" y="22282"/>
                    <a:pt x="8025" y="22282"/>
                  </a:cubicBezTo>
                  <a:cubicBezTo>
                    <a:pt x="10449" y="22282"/>
                    <a:pt x="12892" y="22323"/>
                    <a:pt x="15316" y="22323"/>
                  </a:cubicBezTo>
                  <a:cubicBezTo>
                    <a:pt x="17393" y="22323"/>
                    <a:pt x="19491" y="22323"/>
                    <a:pt x="21487" y="21814"/>
                  </a:cubicBezTo>
                  <a:cubicBezTo>
                    <a:pt x="22301" y="21569"/>
                    <a:pt x="23157" y="21264"/>
                    <a:pt x="23707" y="20632"/>
                  </a:cubicBezTo>
                  <a:cubicBezTo>
                    <a:pt x="24155" y="20123"/>
                    <a:pt x="24379" y="19492"/>
                    <a:pt x="24480" y="18861"/>
                  </a:cubicBezTo>
                  <a:cubicBezTo>
                    <a:pt x="24745" y="16987"/>
                    <a:pt x="23829" y="15011"/>
                    <a:pt x="22240" y="14014"/>
                  </a:cubicBezTo>
                  <a:cubicBezTo>
                    <a:pt x="21405" y="13504"/>
                    <a:pt x="20346" y="13199"/>
                    <a:pt x="19837" y="12364"/>
                  </a:cubicBezTo>
                  <a:cubicBezTo>
                    <a:pt x="19389" y="11631"/>
                    <a:pt x="19491" y="10653"/>
                    <a:pt x="19593" y="9798"/>
                  </a:cubicBezTo>
                  <a:cubicBezTo>
                    <a:pt x="19695" y="8943"/>
                    <a:pt x="19837" y="8087"/>
                    <a:pt x="19959" y="7191"/>
                  </a:cubicBezTo>
                  <a:cubicBezTo>
                    <a:pt x="20041" y="6132"/>
                    <a:pt x="20102" y="4971"/>
                    <a:pt x="19715" y="3953"/>
                  </a:cubicBezTo>
                  <a:cubicBezTo>
                    <a:pt x="19308" y="2894"/>
                    <a:pt x="18534" y="1957"/>
                    <a:pt x="17597" y="1306"/>
                  </a:cubicBezTo>
                  <a:cubicBezTo>
                    <a:pt x="16209" y="359"/>
                    <a:pt x="14508" y="1"/>
                    <a:pt x="1281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4255225" y="1734850"/>
              <a:ext cx="215900" cy="201750"/>
            </a:xfrm>
            <a:custGeom>
              <a:avLst/>
              <a:gdLst/>
              <a:ahLst/>
              <a:cxnLst/>
              <a:rect l="l" t="t" r="r" b="b"/>
              <a:pathLst>
                <a:path w="8636" h="8070" extrusionOk="0">
                  <a:moveTo>
                    <a:pt x="4339" y="0"/>
                  </a:moveTo>
                  <a:cubicBezTo>
                    <a:pt x="3381" y="0"/>
                    <a:pt x="2445" y="61"/>
                    <a:pt x="1508" y="122"/>
                  </a:cubicBezTo>
                  <a:cubicBezTo>
                    <a:pt x="1" y="346"/>
                    <a:pt x="632" y="1894"/>
                    <a:pt x="978" y="2912"/>
                  </a:cubicBezTo>
                  <a:cubicBezTo>
                    <a:pt x="1406" y="4256"/>
                    <a:pt x="2098" y="5540"/>
                    <a:pt x="2954" y="6660"/>
                  </a:cubicBezTo>
                  <a:cubicBezTo>
                    <a:pt x="3422" y="7209"/>
                    <a:pt x="3952" y="7780"/>
                    <a:pt x="4644" y="7983"/>
                  </a:cubicBezTo>
                  <a:cubicBezTo>
                    <a:pt x="4841" y="8042"/>
                    <a:pt x="5044" y="8069"/>
                    <a:pt x="5248" y="8069"/>
                  </a:cubicBezTo>
                  <a:cubicBezTo>
                    <a:pt x="5887" y="8069"/>
                    <a:pt x="6538" y="7804"/>
                    <a:pt x="7047" y="7434"/>
                  </a:cubicBezTo>
                  <a:cubicBezTo>
                    <a:pt x="7821" y="6904"/>
                    <a:pt x="8432" y="6069"/>
                    <a:pt x="8534" y="5132"/>
                  </a:cubicBezTo>
                  <a:cubicBezTo>
                    <a:pt x="8636" y="4175"/>
                    <a:pt x="8127" y="3157"/>
                    <a:pt x="7231" y="2831"/>
                  </a:cubicBezTo>
                  <a:cubicBezTo>
                    <a:pt x="7108" y="2790"/>
                    <a:pt x="6925" y="2729"/>
                    <a:pt x="6905" y="2587"/>
                  </a:cubicBezTo>
                  <a:cubicBezTo>
                    <a:pt x="6905" y="2525"/>
                    <a:pt x="6905" y="2444"/>
                    <a:pt x="6925" y="2403"/>
                  </a:cubicBezTo>
                  <a:cubicBezTo>
                    <a:pt x="7047" y="1996"/>
                    <a:pt x="7088" y="1528"/>
                    <a:pt x="6905" y="1120"/>
                  </a:cubicBezTo>
                  <a:cubicBezTo>
                    <a:pt x="6701" y="672"/>
                    <a:pt x="6273" y="346"/>
                    <a:pt x="5805" y="183"/>
                  </a:cubicBezTo>
                  <a:cubicBezTo>
                    <a:pt x="5316" y="41"/>
                    <a:pt x="4807" y="0"/>
                    <a:pt x="433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3928875" y="2150925"/>
              <a:ext cx="575350" cy="607300"/>
            </a:xfrm>
            <a:custGeom>
              <a:avLst/>
              <a:gdLst/>
              <a:ahLst/>
              <a:cxnLst/>
              <a:rect l="l" t="t" r="r" b="b"/>
              <a:pathLst>
                <a:path w="23014" h="24292" extrusionOk="0">
                  <a:moveTo>
                    <a:pt x="11361" y="0"/>
                  </a:moveTo>
                  <a:cubicBezTo>
                    <a:pt x="9400" y="0"/>
                    <a:pt x="8187" y="118"/>
                    <a:pt x="8187" y="118"/>
                  </a:cubicBezTo>
                  <a:lnTo>
                    <a:pt x="8126" y="118"/>
                  </a:lnTo>
                  <a:cubicBezTo>
                    <a:pt x="7760" y="159"/>
                    <a:pt x="6090" y="464"/>
                    <a:pt x="4257" y="1197"/>
                  </a:cubicBezTo>
                  <a:cubicBezTo>
                    <a:pt x="3707" y="1442"/>
                    <a:pt x="3177" y="1686"/>
                    <a:pt x="2668" y="1971"/>
                  </a:cubicBezTo>
                  <a:cubicBezTo>
                    <a:pt x="2607" y="2012"/>
                    <a:pt x="2566" y="2053"/>
                    <a:pt x="2505" y="2073"/>
                  </a:cubicBezTo>
                  <a:cubicBezTo>
                    <a:pt x="1996" y="2378"/>
                    <a:pt x="1528" y="2704"/>
                    <a:pt x="1059" y="3091"/>
                  </a:cubicBezTo>
                  <a:cubicBezTo>
                    <a:pt x="652" y="3417"/>
                    <a:pt x="306" y="3804"/>
                    <a:pt x="0" y="4232"/>
                  </a:cubicBezTo>
                  <a:lnTo>
                    <a:pt x="0" y="24292"/>
                  </a:lnTo>
                  <a:lnTo>
                    <a:pt x="22708" y="24292"/>
                  </a:lnTo>
                  <a:lnTo>
                    <a:pt x="22810" y="18365"/>
                  </a:lnTo>
                  <a:lnTo>
                    <a:pt x="22830" y="16370"/>
                  </a:lnTo>
                  <a:lnTo>
                    <a:pt x="22912" y="11075"/>
                  </a:lnTo>
                  <a:lnTo>
                    <a:pt x="22932" y="10138"/>
                  </a:lnTo>
                  <a:lnTo>
                    <a:pt x="22932" y="9710"/>
                  </a:lnTo>
                  <a:lnTo>
                    <a:pt x="22932" y="9588"/>
                  </a:lnTo>
                  <a:lnTo>
                    <a:pt x="22932" y="9567"/>
                  </a:lnTo>
                  <a:lnTo>
                    <a:pt x="22952" y="8488"/>
                  </a:lnTo>
                  <a:lnTo>
                    <a:pt x="22952" y="7673"/>
                  </a:lnTo>
                  <a:lnTo>
                    <a:pt x="22952" y="7388"/>
                  </a:lnTo>
                  <a:lnTo>
                    <a:pt x="22952" y="7225"/>
                  </a:lnTo>
                  <a:lnTo>
                    <a:pt x="22952" y="6553"/>
                  </a:lnTo>
                  <a:lnTo>
                    <a:pt x="22952" y="5718"/>
                  </a:lnTo>
                  <a:lnTo>
                    <a:pt x="22993" y="4985"/>
                  </a:lnTo>
                  <a:lnTo>
                    <a:pt x="23014" y="3254"/>
                  </a:lnTo>
                  <a:lnTo>
                    <a:pt x="23014" y="3213"/>
                  </a:lnTo>
                  <a:cubicBezTo>
                    <a:pt x="23014" y="3213"/>
                    <a:pt x="22993" y="3213"/>
                    <a:pt x="22952" y="3173"/>
                  </a:cubicBezTo>
                  <a:cubicBezTo>
                    <a:pt x="22728" y="3010"/>
                    <a:pt x="21730" y="2399"/>
                    <a:pt x="20407" y="1768"/>
                  </a:cubicBezTo>
                  <a:cubicBezTo>
                    <a:pt x="18940" y="1055"/>
                    <a:pt x="17006" y="322"/>
                    <a:pt x="15152" y="138"/>
                  </a:cubicBezTo>
                  <a:cubicBezTo>
                    <a:pt x="15051" y="138"/>
                    <a:pt x="14969" y="118"/>
                    <a:pt x="14867" y="118"/>
                  </a:cubicBezTo>
                  <a:lnTo>
                    <a:pt x="14806" y="118"/>
                  </a:lnTo>
                  <a:cubicBezTo>
                    <a:pt x="13510" y="30"/>
                    <a:pt x="12342" y="0"/>
                    <a:pt x="11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4131000" y="2028600"/>
              <a:ext cx="176700" cy="210600"/>
            </a:xfrm>
            <a:custGeom>
              <a:avLst/>
              <a:gdLst/>
              <a:ahLst/>
              <a:cxnLst/>
              <a:rect l="l" t="t" r="r" b="b"/>
              <a:pathLst>
                <a:path w="7068" h="8424" extrusionOk="0">
                  <a:moveTo>
                    <a:pt x="713" y="1"/>
                  </a:moveTo>
                  <a:lnTo>
                    <a:pt x="1" y="5235"/>
                  </a:lnTo>
                  <a:cubicBezTo>
                    <a:pt x="1" y="5235"/>
                    <a:pt x="966" y="8424"/>
                    <a:pt x="3588" y="8424"/>
                  </a:cubicBezTo>
                  <a:cubicBezTo>
                    <a:pt x="3737" y="8424"/>
                    <a:pt x="3893" y="8414"/>
                    <a:pt x="4053" y="8392"/>
                  </a:cubicBezTo>
                  <a:cubicBezTo>
                    <a:pt x="7027" y="7984"/>
                    <a:pt x="7067" y="5663"/>
                    <a:pt x="7067" y="5663"/>
                  </a:cubicBezTo>
                  <a:lnTo>
                    <a:pt x="7067" y="5052"/>
                  </a:lnTo>
                  <a:lnTo>
                    <a:pt x="7006" y="2363"/>
                  </a:lnTo>
                  <a:lnTo>
                    <a:pt x="7006" y="2139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4176325" y="2064750"/>
              <a:ext cx="130350" cy="90150"/>
            </a:xfrm>
            <a:custGeom>
              <a:avLst/>
              <a:gdLst/>
              <a:ahLst/>
              <a:cxnLst/>
              <a:rect l="l" t="t" r="r" b="b"/>
              <a:pathLst>
                <a:path w="5214" h="3606" extrusionOk="0">
                  <a:moveTo>
                    <a:pt x="0" y="1"/>
                  </a:moveTo>
                  <a:cubicBezTo>
                    <a:pt x="1039" y="1895"/>
                    <a:pt x="3075" y="3259"/>
                    <a:pt x="5214" y="3606"/>
                  </a:cubicBezTo>
                  <a:lnTo>
                    <a:pt x="5173" y="917"/>
                  </a:lnTo>
                  <a:cubicBezTo>
                    <a:pt x="3360" y="693"/>
                    <a:pt x="1752" y="530"/>
                    <a:pt x="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4069900" y="1759275"/>
              <a:ext cx="356425" cy="352575"/>
            </a:xfrm>
            <a:custGeom>
              <a:avLst/>
              <a:gdLst/>
              <a:ahLst/>
              <a:cxnLst/>
              <a:rect l="l" t="t" r="r" b="b"/>
              <a:pathLst>
                <a:path w="14257" h="14103" extrusionOk="0">
                  <a:moveTo>
                    <a:pt x="8860" y="1"/>
                  </a:moveTo>
                  <a:cubicBezTo>
                    <a:pt x="8493" y="1"/>
                    <a:pt x="8065" y="1"/>
                    <a:pt x="7658" y="41"/>
                  </a:cubicBezTo>
                  <a:cubicBezTo>
                    <a:pt x="4766" y="347"/>
                    <a:pt x="2974" y="2730"/>
                    <a:pt x="2750" y="4970"/>
                  </a:cubicBezTo>
                  <a:cubicBezTo>
                    <a:pt x="2669" y="5601"/>
                    <a:pt x="2750" y="6518"/>
                    <a:pt x="2852" y="7454"/>
                  </a:cubicBezTo>
                  <a:lnTo>
                    <a:pt x="2852" y="7556"/>
                  </a:lnTo>
                  <a:cubicBezTo>
                    <a:pt x="2852" y="7516"/>
                    <a:pt x="2831" y="7454"/>
                    <a:pt x="2811" y="7434"/>
                  </a:cubicBezTo>
                  <a:lnTo>
                    <a:pt x="2770" y="7414"/>
                  </a:lnTo>
                  <a:cubicBezTo>
                    <a:pt x="2607" y="7210"/>
                    <a:pt x="2221" y="7108"/>
                    <a:pt x="2037" y="7067"/>
                  </a:cubicBezTo>
                  <a:cubicBezTo>
                    <a:pt x="1991" y="7061"/>
                    <a:pt x="1944" y="7058"/>
                    <a:pt x="1898" y="7058"/>
                  </a:cubicBezTo>
                  <a:cubicBezTo>
                    <a:pt x="1634" y="7058"/>
                    <a:pt x="1363" y="7150"/>
                    <a:pt x="1121" y="7271"/>
                  </a:cubicBezTo>
                  <a:cubicBezTo>
                    <a:pt x="1100" y="7312"/>
                    <a:pt x="1039" y="7332"/>
                    <a:pt x="1019" y="7353"/>
                  </a:cubicBezTo>
                  <a:cubicBezTo>
                    <a:pt x="917" y="7434"/>
                    <a:pt x="815" y="7516"/>
                    <a:pt x="734" y="7577"/>
                  </a:cubicBezTo>
                  <a:cubicBezTo>
                    <a:pt x="1" y="8289"/>
                    <a:pt x="1" y="9471"/>
                    <a:pt x="612" y="10265"/>
                  </a:cubicBezTo>
                  <a:cubicBezTo>
                    <a:pt x="917" y="10631"/>
                    <a:pt x="1324" y="10917"/>
                    <a:pt x="1793" y="11079"/>
                  </a:cubicBezTo>
                  <a:cubicBezTo>
                    <a:pt x="1834" y="11100"/>
                    <a:pt x="1935" y="11100"/>
                    <a:pt x="2119" y="11120"/>
                  </a:cubicBezTo>
                  <a:cubicBezTo>
                    <a:pt x="2349" y="11149"/>
                    <a:pt x="2657" y="11169"/>
                    <a:pt x="2918" y="11169"/>
                  </a:cubicBezTo>
                  <a:cubicBezTo>
                    <a:pt x="3209" y="11169"/>
                    <a:pt x="3442" y="11144"/>
                    <a:pt x="3442" y="11079"/>
                  </a:cubicBezTo>
                  <a:cubicBezTo>
                    <a:pt x="3585" y="11894"/>
                    <a:pt x="3626" y="13014"/>
                    <a:pt x="3626" y="13014"/>
                  </a:cubicBezTo>
                  <a:cubicBezTo>
                    <a:pt x="3626" y="13014"/>
                    <a:pt x="6968" y="14102"/>
                    <a:pt x="9702" y="14102"/>
                  </a:cubicBezTo>
                  <a:cubicBezTo>
                    <a:pt x="10909" y="14102"/>
                    <a:pt x="11997" y="13890"/>
                    <a:pt x="12627" y="13279"/>
                  </a:cubicBezTo>
                  <a:cubicBezTo>
                    <a:pt x="14012" y="11955"/>
                    <a:pt x="13992" y="9959"/>
                    <a:pt x="14094" y="8676"/>
                  </a:cubicBezTo>
                  <a:cubicBezTo>
                    <a:pt x="14195" y="7658"/>
                    <a:pt x="14257" y="6599"/>
                    <a:pt x="14216" y="5540"/>
                  </a:cubicBezTo>
                  <a:cubicBezTo>
                    <a:pt x="14134" y="4501"/>
                    <a:pt x="13910" y="3483"/>
                    <a:pt x="13401" y="2587"/>
                  </a:cubicBezTo>
                  <a:cubicBezTo>
                    <a:pt x="12811" y="1548"/>
                    <a:pt x="11894" y="775"/>
                    <a:pt x="10835" y="367"/>
                  </a:cubicBezTo>
                  <a:cubicBezTo>
                    <a:pt x="10469" y="225"/>
                    <a:pt x="10082" y="123"/>
                    <a:pt x="9674" y="62"/>
                  </a:cubicBezTo>
                  <a:cubicBezTo>
                    <a:pt x="9634" y="62"/>
                    <a:pt x="9552" y="41"/>
                    <a:pt x="9511" y="41"/>
                  </a:cubicBezTo>
                  <a:lnTo>
                    <a:pt x="9369" y="41"/>
                  </a:lnTo>
                  <a:cubicBezTo>
                    <a:pt x="9328" y="21"/>
                    <a:pt x="9267" y="21"/>
                    <a:pt x="9226" y="21"/>
                  </a:cubicBezTo>
                  <a:cubicBezTo>
                    <a:pt x="9084" y="1"/>
                    <a:pt x="9002" y="1"/>
                    <a:pt x="8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4341275" y="1948675"/>
              <a:ext cx="20900" cy="45350"/>
            </a:xfrm>
            <a:custGeom>
              <a:avLst/>
              <a:gdLst/>
              <a:ahLst/>
              <a:cxnLst/>
              <a:rect l="l" t="t" r="r" b="b"/>
              <a:pathLst>
                <a:path w="836" h="1814" extrusionOk="0">
                  <a:moveTo>
                    <a:pt x="286" y="1"/>
                  </a:moveTo>
                  <a:cubicBezTo>
                    <a:pt x="245" y="41"/>
                    <a:pt x="245" y="62"/>
                    <a:pt x="245" y="102"/>
                  </a:cubicBezTo>
                  <a:cubicBezTo>
                    <a:pt x="387" y="286"/>
                    <a:pt x="489" y="449"/>
                    <a:pt x="550" y="652"/>
                  </a:cubicBezTo>
                  <a:cubicBezTo>
                    <a:pt x="611" y="795"/>
                    <a:pt x="652" y="999"/>
                    <a:pt x="611" y="1223"/>
                  </a:cubicBezTo>
                  <a:cubicBezTo>
                    <a:pt x="530" y="1487"/>
                    <a:pt x="306" y="1671"/>
                    <a:pt x="41" y="1691"/>
                  </a:cubicBezTo>
                  <a:cubicBezTo>
                    <a:pt x="21" y="1691"/>
                    <a:pt x="1" y="1711"/>
                    <a:pt x="1" y="1772"/>
                  </a:cubicBezTo>
                  <a:cubicBezTo>
                    <a:pt x="1" y="1793"/>
                    <a:pt x="21" y="1813"/>
                    <a:pt x="82" y="1813"/>
                  </a:cubicBezTo>
                  <a:cubicBezTo>
                    <a:pt x="387" y="1793"/>
                    <a:pt x="652" y="1569"/>
                    <a:pt x="754" y="1263"/>
                  </a:cubicBezTo>
                  <a:cubicBezTo>
                    <a:pt x="836" y="999"/>
                    <a:pt x="754" y="754"/>
                    <a:pt x="713" y="591"/>
                  </a:cubicBezTo>
                  <a:cubicBezTo>
                    <a:pt x="632" y="388"/>
                    <a:pt x="510" y="204"/>
                    <a:pt x="387" y="41"/>
                  </a:cubicBezTo>
                  <a:cubicBezTo>
                    <a:pt x="347" y="1"/>
                    <a:pt x="326" y="1"/>
                    <a:pt x="286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4369275" y="1897100"/>
              <a:ext cx="43825" cy="17875"/>
            </a:xfrm>
            <a:custGeom>
              <a:avLst/>
              <a:gdLst/>
              <a:ahLst/>
              <a:cxnLst/>
              <a:rect l="l" t="t" r="r" b="b"/>
              <a:pathLst>
                <a:path w="1753" h="715" extrusionOk="0">
                  <a:moveTo>
                    <a:pt x="841" y="1"/>
                  </a:moveTo>
                  <a:cubicBezTo>
                    <a:pt x="737" y="1"/>
                    <a:pt x="637" y="10"/>
                    <a:pt x="551" y="27"/>
                  </a:cubicBezTo>
                  <a:cubicBezTo>
                    <a:pt x="204" y="109"/>
                    <a:pt x="1" y="434"/>
                    <a:pt x="347" y="597"/>
                  </a:cubicBezTo>
                  <a:cubicBezTo>
                    <a:pt x="543" y="673"/>
                    <a:pt x="818" y="715"/>
                    <a:pt x="1071" y="715"/>
                  </a:cubicBezTo>
                  <a:cubicBezTo>
                    <a:pt x="1160" y="715"/>
                    <a:pt x="1245" y="710"/>
                    <a:pt x="1324" y="699"/>
                  </a:cubicBezTo>
                  <a:cubicBezTo>
                    <a:pt x="1426" y="699"/>
                    <a:pt x="1528" y="679"/>
                    <a:pt x="1610" y="618"/>
                  </a:cubicBezTo>
                  <a:cubicBezTo>
                    <a:pt x="1732" y="536"/>
                    <a:pt x="1752" y="414"/>
                    <a:pt x="1711" y="312"/>
                  </a:cubicBezTo>
                  <a:cubicBezTo>
                    <a:pt x="1671" y="271"/>
                    <a:pt x="1630" y="210"/>
                    <a:pt x="1569" y="190"/>
                  </a:cubicBezTo>
                  <a:cubicBezTo>
                    <a:pt x="1394" y="59"/>
                    <a:pt x="1104" y="1"/>
                    <a:pt x="84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4262875" y="1897100"/>
              <a:ext cx="43800" cy="17875"/>
            </a:xfrm>
            <a:custGeom>
              <a:avLst/>
              <a:gdLst/>
              <a:ahLst/>
              <a:cxnLst/>
              <a:rect l="l" t="t" r="r" b="b"/>
              <a:pathLst>
                <a:path w="1752" h="715" extrusionOk="0">
                  <a:moveTo>
                    <a:pt x="890" y="1"/>
                  </a:moveTo>
                  <a:cubicBezTo>
                    <a:pt x="619" y="1"/>
                    <a:pt x="344" y="59"/>
                    <a:pt x="184" y="190"/>
                  </a:cubicBezTo>
                  <a:cubicBezTo>
                    <a:pt x="122" y="210"/>
                    <a:pt x="82" y="271"/>
                    <a:pt x="61" y="312"/>
                  </a:cubicBezTo>
                  <a:cubicBezTo>
                    <a:pt x="0" y="414"/>
                    <a:pt x="21" y="536"/>
                    <a:pt x="163" y="618"/>
                  </a:cubicBezTo>
                  <a:cubicBezTo>
                    <a:pt x="224" y="679"/>
                    <a:pt x="326" y="699"/>
                    <a:pt x="428" y="699"/>
                  </a:cubicBezTo>
                  <a:cubicBezTo>
                    <a:pt x="507" y="710"/>
                    <a:pt x="593" y="715"/>
                    <a:pt x="681" y="715"/>
                  </a:cubicBezTo>
                  <a:cubicBezTo>
                    <a:pt x="934" y="715"/>
                    <a:pt x="1209" y="673"/>
                    <a:pt x="1405" y="597"/>
                  </a:cubicBezTo>
                  <a:cubicBezTo>
                    <a:pt x="1752" y="434"/>
                    <a:pt x="1548" y="109"/>
                    <a:pt x="1202" y="27"/>
                  </a:cubicBezTo>
                  <a:cubicBezTo>
                    <a:pt x="1104" y="10"/>
                    <a:pt x="997" y="1"/>
                    <a:pt x="89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4313275" y="1994000"/>
              <a:ext cx="44325" cy="18350"/>
            </a:xfrm>
            <a:custGeom>
              <a:avLst/>
              <a:gdLst/>
              <a:ahLst/>
              <a:cxnLst/>
              <a:rect l="l" t="t" r="r" b="b"/>
              <a:pathLst>
                <a:path w="1773" h="734" extrusionOk="0">
                  <a:moveTo>
                    <a:pt x="21" y="0"/>
                  </a:moveTo>
                  <a:cubicBezTo>
                    <a:pt x="0" y="21"/>
                    <a:pt x="0" y="61"/>
                    <a:pt x="0" y="102"/>
                  </a:cubicBezTo>
                  <a:cubicBezTo>
                    <a:pt x="204" y="387"/>
                    <a:pt x="448" y="591"/>
                    <a:pt x="754" y="693"/>
                  </a:cubicBezTo>
                  <a:cubicBezTo>
                    <a:pt x="917" y="713"/>
                    <a:pt x="1019" y="733"/>
                    <a:pt x="1121" y="733"/>
                  </a:cubicBezTo>
                  <a:cubicBezTo>
                    <a:pt x="1345" y="733"/>
                    <a:pt x="1569" y="672"/>
                    <a:pt x="1752" y="530"/>
                  </a:cubicBezTo>
                  <a:cubicBezTo>
                    <a:pt x="1772" y="509"/>
                    <a:pt x="1772" y="489"/>
                    <a:pt x="1752" y="428"/>
                  </a:cubicBezTo>
                  <a:cubicBezTo>
                    <a:pt x="1743" y="411"/>
                    <a:pt x="1735" y="404"/>
                    <a:pt x="1723" y="404"/>
                  </a:cubicBezTo>
                  <a:cubicBezTo>
                    <a:pt x="1707" y="404"/>
                    <a:pt x="1685" y="416"/>
                    <a:pt x="1650" y="428"/>
                  </a:cubicBezTo>
                  <a:cubicBezTo>
                    <a:pt x="1499" y="551"/>
                    <a:pt x="1311" y="619"/>
                    <a:pt x="1111" y="619"/>
                  </a:cubicBezTo>
                  <a:cubicBezTo>
                    <a:pt x="1014" y="619"/>
                    <a:pt x="915" y="604"/>
                    <a:pt x="815" y="570"/>
                  </a:cubicBezTo>
                  <a:cubicBezTo>
                    <a:pt x="530" y="489"/>
                    <a:pt x="306" y="306"/>
                    <a:pt x="123" y="21"/>
                  </a:cubicBezTo>
                  <a:cubicBezTo>
                    <a:pt x="102" y="0"/>
                    <a:pt x="82" y="0"/>
                    <a:pt x="21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4269475" y="1929850"/>
              <a:ext cx="26500" cy="26500"/>
            </a:xfrm>
            <a:custGeom>
              <a:avLst/>
              <a:gdLst/>
              <a:ahLst/>
              <a:cxnLst/>
              <a:rect l="l" t="t" r="r" b="b"/>
              <a:pathLst>
                <a:path w="1060" h="1060" extrusionOk="0">
                  <a:moveTo>
                    <a:pt x="530" y="0"/>
                  </a:moveTo>
                  <a:cubicBezTo>
                    <a:pt x="245" y="0"/>
                    <a:pt x="1" y="224"/>
                    <a:pt x="1" y="530"/>
                  </a:cubicBezTo>
                  <a:cubicBezTo>
                    <a:pt x="1" y="815"/>
                    <a:pt x="225" y="1059"/>
                    <a:pt x="530" y="1059"/>
                  </a:cubicBezTo>
                  <a:cubicBezTo>
                    <a:pt x="816" y="1059"/>
                    <a:pt x="1060" y="835"/>
                    <a:pt x="1060" y="530"/>
                  </a:cubicBezTo>
                  <a:cubicBezTo>
                    <a:pt x="1060" y="244"/>
                    <a:pt x="836" y="0"/>
                    <a:pt x="530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4373350" y="1932375"/>
              <a:ext cx="27000" cy="26500"/>
            </a:xfrm>
            <a:custGeom>
              <a:avLst/>
              <a:gdLst/>
              <a:ahLst/>
              <a:cxnLst/>
              <a:rect l="l" t="t" r="r" b="b"/>
              <a:pathLst>
                <a:path w="1080" h="1060" extrusionOk="0">
                  <a:moveTo>
                    <a:pt x="550" y="1"/>
                  </a:moveTo>
                  <a:cubicBezTo>
                    <a:pt x="265" y="1"/>
                    <a:pt x="1" y="225"/>
                    <a:pt x="1" y="530"/>
                  </a:cubicBezTo>
                  <a:cubicBezTo>
                    <a:pt x="1" y="816"/>
                    <a:pt x="245" y="1060"/>
                    <a:pt x="550" y="1060"/>
                  </a:cubicBezTo>
                  <a:cubicBezTo>
                    <a:pt x="836" y="1060"/>
                    <a:pt x="1080" y="836"/>
                    <a:pt x="1080" y="530"/>
                  </a:cubicBezTo>
                  <a:cubicBezTo>
                    <a:pt x="1080" y="225"/>
                    <a:pt x="856" y="1"/>
                    <a:pt x="55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4087725" y="1957075"/>
              <a:ext cx="65700" cy="59850"/>
            </a:xfrm>
            <a:custGeom>
              <a:avLst/>
              <a:gdLst/>
              <a:ahLst/>
              <a:cxnLst/>
              <a:rect l="l" t="t" r="r" b="b"/>
              <a:pathLst>
                <a:path w="2628" h="2394" extrusionOk="0">
                  <a:moveTo>
                    <a:pt x="662" y="1"/>
                  </a:moveTo>
                  <a:cubicBezTo>
                    <a:pt x="443" y="1"/>
                    <a:pt x="235" y="52"/>
                    <a:pt x="62" y="153"/>
                  </a:cubicBezTo>
                  <a:cubicBezTo>
                    <a:pt x="41" y="174"/>
                    <a:pt x="0" y="214"/>
                    <a:pt x="41" y="235"/>
                  </a:cubicBezTo>
                  <a:cubicBezTo>
                    <a:pt x="56" y="249"/>
                    <a:pt x="70" y="264"/>
                    <a:pt x="84" y="264"/>
                  </a:cubicBezTo>
                  <a:cubicBezTo>
                    <a:pt x="90" y="264"/>
                    <a:pt x="96" y="261"/>
                    <a:pt x="102" y="255"/>
                  </a:cubicBezTo>
                  <a:cubicBezTo>
                    <a:pt x="265" y="153"/>
                    <a:pt x="459" y="102"/>
                    <a:pt x="657" y="102"/>
                  </a:cubicBezTo>
                  <a:cubicBezTo>
                    <a:pt x="856" y="102"/>
                    <a:pt x="1059" y="153"/>
                    <a:pt x="1243" y="255"/>
                  </a:cubicBezTo>
                  <a:cubicBezTo>
                    <a:pt x="1691" y="479"/>
                    <a:pt x="1935" y="866"/>
                    <a:pt x="2098" y="1151"/>
                  </a:cubicBezTo>
                  <a:cubicBezTo>
                    <a:pt x="2261" y="1538"/>
                    <a:pt x="2404" y="1966"/>
                    <a:pt x="2465" y="2353"/>
                  </a:cubicBezTo>
                  <a:cubicBezTo>
                    <a:pt x="2465" y="2373"/>
                    <a:pt x="2505" y="2394"/>
                    <a:pt x="2526" y="2394"/>
                  </a:cubicBezTo>
                  <a:cubicBezTo>
                    <a:pt x="2546" y="2394"/>
                    <a:pt x="2587" y="2373"/>
                    <a:pt x="2628" y="2312"/>
                  </a:cubicBezTo>
                  <a:cubicBezTo>
                    <a:pt x="2546" y="1946"/>
                    <a:pt x="2424" y="1498"/>
                    <a:pt x="2220" y="1090"/>
                  </a:cubicBezTo>
                  <a:cubicBezTo>
                    <a:pt x="2078" y="785"/>
                    <a:pt x="1793" y="377"/>
                    <a:pt x="1324" y="153"/>
                  </a:cubicBezTo>
                  <a:cubicBezTo>
                    <a:pt x="1110" y="52"/>
                    <a:pt x="881" y="1"/>
                    <a:pt x="66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4089750" y="1739875"/>
              <a:ext cx="252050" cy="220925"/>
            </a:xfrm>
            <a:custGeom>
              <a:avLst/>
              <a:gdLst/>
              <a:ahLst/>
              <a:cxnLst/>
              <a:rect l="l" t="t" r="r" b="b"/>
              <a:pathLst>
                <a:path w="10082" h="8837" extrusionOk="0">
                  <a:moveTo>
                    <a:pt x="6679" y="0"/>
                  </a:moveTo>
                  <a:cubicBezTo>
                    <a:pt x="6278" y="0"/>
                    <a:pt x="5883" y="22"/>
                    <a:pt x="5500" y="64"/>
                  </a:cubicBezTo>
                  <a:cubicBezTo>
                    <a:pt x="4583" y="166"/>
                    <a:pt x="3667" y="349"/>
                    <a:pt x="2832" y="756"/>
                  </a:cubicBezTo>
                  <a:cubicBezTo>
                    <a:pt x="1997" y="1123"/>
                    <a:pt x="1243" y="1734"/>
                    <a:pt x="795" y="2548"/>
                  </a:cubicBezTo>
                  <a:cubicBezTo>
                    <a:pt x="286" y="3465"/>
                    <a:pt x="143" y="4565"/>
                    <a:pt x="82" y="5603"/>
                  </a:cubicBezTo>
                  <a:cubicBezTo>
                    <a:pt x="1" y="6398"/>
                    <a:pt x="164" y="7273"/>
                    <a:pt x="123" y="8047"/>
                  </a:cubicBezTo>
                  <a:lnTo>
                    <a:pt x="123" y="8149"/>
                  </a:lnTo>
                  <a:cubicBezTo>
                    <a:pt x="143" y="8149"/>
                    <a:pt x="184" y="8129"/>
                    <a:pt x="205" y="8129"/>
                  </a:cubicBezTo>
                  <a:cubicBezTo>
                    <a:pt x="266" y="8108"/>
                    <a:pt x="286" y="8088"/>
                    <a:pt x="327" y="8088"/>
                  </a:cubicBezTo>
                  <a:cubicBezTo>
                    <a:pt x="553" y="8007"/>
                    <a:pt x="789" y="7968"/>
                    <a:pt x="1023" y="7968"/>
                  </a:cubicBezTo>
                  <a:cubicBezTo>
                    <a:pt x="1379" y="7968"/>
                    <a:pt x="1730" y="8058"/>
                    <a:pt x="2037" y="8230"/>
                  </a:cubicBezTo>
                  <a:lnTo>
                    <a:pt x="2058" y="8251"/>
                  </a:lnTo>
                  <a:cubicBezTo>
                    <a:pt x="2241" y="8353"/>
                    <a:pt x="2404" y="8454"/>
                    <a:pt x="2526" y="8617"/>
                  </a:cubicBezTo>
                  <a:cubicBezTo>
                    <a:pt x="2608" y="8699"/>
                    <a:pt x="2669" y="8801"/>
                    <a:pt x="2771" y="8821"/>
                  </a:cubicBezTo>
                  <a:cubicBezTo>
                    <a:pt x="2811" y="8831"/>
                    <a:pt x="2852" y="8836"/>
                    <a:pt x="2893" y="8836"/>
                  </a:cubicBezTo>
                  <a:cubicBezTo>
                    <a:pt x="2934" y="8836"/>
                    <a:pt x="2974" y="8831"/>
                    <a:pt x="3015" y="8821"/>
                  </a:cubicBezTo>
                  <a:cubicBezTo>
                    <a:pt x="3870" y="8617"/>
                    <a:pt x="4644" y="8027"/>
                    <a:pt x="5174" y="7294"/>
                  </a:cubicBezTo>
                  <a:cubicBezTo>
                    <a:pt x="5703" y="6560"/>
                    <a:pt x="6009" y="5685"/>
                    <a:pt x="6192" y="4789"/>
                  </a:cubicBezTo>
                  <a:cubicBezTo>
                    <a:pt x="6250" y="4798"/>
                    <a:pt x="6309" y="4803"/>
                    <a:pt x="6369" y="4803"/>
                  </a:cubicBezTo>
                  <a:cubicBezTo>
                    <a:pt x="6806" y="4803"/>
                    <a:pt x="7261" y="4558"/>
                    <a:pt x="7638" y="4361"/>
                  </a:cubicBezTo>
                  <a:cubicBezTo>
                    <a:pt x="8860" y="3730"/>
                    <a:pt x="9756" y="2508"/>
                    <a:pt x="10000" y="1164"/>
                  </a:cubicBezTo>
                  <a:cubicBezTo>
                    <a:pt x="10062" y="980"/>
                    <a:pt x="10082" y="777"/>
                    <a:pt x="10082" y="573"/>
                  </a:cubicBezTo>
                  <a:cubicBezTo>
                    <a:pt x="9024" y="180"/>
                    <a:pt x="7831" y="0"/>
                    <a:pt x="667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4092300" y="1941050"/>
              <a:ext cx="2075" cy="2550"/>
            </a:xfrm>
            <a:custGeom>
              <a:avLst/>
              <a:gdLst/>
              <a:ahLst/>
              <a:cxnLst/>
              <a:rect l="l" t="t" r="r" b="b"/>
              <a:pathLst>
                <a:path w="83" h="102" extrusionOk="0">
                  <a:moveTo>
                    <a:pt x="1" y="0"/>
                  </a:moveTo>
                  <a:lnTo>
                    <a:pt x="1" y="102"/>
                  </a:lnTo>
                  <a:cubicBezTo>
                    <a:pt x="21" y="102"/>
                    <a:pt x="41" y="82"/>
                    <a:pt x="82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4069400" y="1943075"/>
              <a:ext cx="52975" cy="94225"/>
            </a:xfrm>
            <a:custGeom>
              <a:avLst/>
              <a:gdLst/>
              <a:ahLst/>
              <a:cxnLst/>
              <a:rect l="l" t="t" r="r" b="b"/>
              <a:pathLst>
                <a:path w="2119" h="3769" extrusionOk="0">
                  <a:moveTo>
                    <a:pt x="1019" y="1"/>
                  </a:moveTo>
                  <a:cubicBezTo>
                    <a:pt x="917" y="82"/>
                    <a:pt x="815" y="164"/>
                    <a:pt x="733" y="225"/>
                  </a:cubicBezTo>
                  <a:cubicBezTo>
                    <a:pt x="0" y="937"/>
                    <a:pt x="0" y="2119"/>
                    <a:pt x="611" y="2913"/>
                  </a:cubicBezTo>
                  <a:cubicBezTo>
                    <a:pt x="917" y="3279"/>
                    <a:pt x="1324" y="3565"/>
                    <a:pt x="1792" y="3727"/>
                  </a:cubicBezTo>
                  <a:cubicBezTo>
                    <a:pt x="1833" y="3748"/>
                    <a:pt x="1935" y="3748"/>
                    <a:pt x="2118" y="3768"/>
                  </a:cubicBezTo>
                  <a:cubicBezTo>
                    <a:pt x="1833" y="2750"/>
                    <a:pt x="1548" y="1732"/>
                    <a:pt x="1283" y="693"/>
                  </a:cubicBezTo>
                  <a:cubicBezTo>
                    <a:pt x="1283" y="632"/>
                    <a:pt x="1243" y="612"/>
                    <a:pt x="1243" y="571"/>
                  </a:cubicBezTo>
                  <a:cubicBezTo>
                    <a:pt x="1202" y="367"/>
                    <a:pt x="1141" y="123"/>
                    <a:pt x="101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4478225" y="2230750"/>
              <a:ext cx="161950" cy="381350"/>
            </a:xfrm>
            <a:custGeom>
              <a:avLst/>
              <a:gdLst/>
              <a:ahLst/>
              <a:cxnLst/>
              <a:rect l="l" t="t" r="r" b="b"/>
              <a:pathLst>
                <a:path w="6478" h="15254" extrusionOk="0">
                  <a:moveTo>
                    <a:pt x="958" y="0"/>
                  </a:moveTo>
                  <a:lnTo>
                    <a:pt x="1" y="15254"/>
                  </a:lnTo>
                  <a:lnTo>
                    <a:pt x="6477" y="14561"/>
                  </a:lnTo>
                  <a:cubicBezTo>
                    <a:pt x="6477" y="14561"/>
                    <a:pt x="6111" y="10407"/>
                    <a:pt x="4909" y="6680"/>
                  </a:cubicBezTo>
                  <a:cubicBezTo>
                    <a:pt x="3687" y="2933"/>
                    <a:pt x="958" y="0"/>
                    <a:pt x="958" y="0"/>
                  </a:cubicBezTo>
                  <a:close/>
                </a:path>
              </a:pathLst>
            </a:custGeom>
            <a:solidFill>
              <a:srgbClr val="6F6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3758300" y="2199175"/>
              <a:ext cx="236775" cy="413950"/>
            </a:xfrm>
            <a:custGeom>
              <a:avLst/>
              <a:gdLst/>
              <a:ahLst/>
              <a:cxnLst/>
              <a:rect l="l" t="t" r="r" b="b"/>
              <a:pathLst>
                <a:path w="9471" h="16558" extrusionOk="0">
                  <a:moveTo>
                    <a:pt x="9471" y="0"/>
                  </a:moveTo>
                  <a:cubicBezTo>
                    <a:pt x="9471" y="1"/>
                    <a:pt x="4318" y="2974"/>
                    <a:pt x="2343" y="7556"/>
                  </a:cubicBezTo>
                  <a:cubicBezTo>
                    <a:pt x="367" y="12138"/>
                    <a:pt x="1" y="15234"/>
                    <a:pt x="1" y="15234"/>
                  </a:cubicBezTo>
                  <a:lnTo>
                    <a:pt x="9410" y="16558"/>
                  </a:lnTo>
                  <a:lnTo>
                    <a:pt x="94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3791400" y="2424725"/>
              <a:ext cx="455700" cy="334525"/>
            </a:xfrm>
            <a:custGeom>
              <a:avLst/>
              <a:gdLst/>
              <a:ahLst/>
              <a:cxnLst/>
              <a:rect l="l" t="t" r="r" b="b"/>
              <a:pathLst>
                <a:path w="18228" h="13381" extrusionOk="0">
                  <a:moveTo>
                    <a:pt x="1447" y="0"/>
                  </a:moveTo>
                  <a:cubicBezTo>
                    <a:pt x="1447" y="0"/>
                    <a:pt x="1" y="3809"/>
                    <a:pt x="1365" y="6619"/>
                  </a:cubicBezTo>
                  <a:cubicBezTo>
                    <a:pt x="1386" y="6701"/>
                    <a:pt x="1447" y="6782"/>
                    <a:pt x="1467" y="6823"/>
                  </a:cubicBezTo>
                  <a:cubicBezTo>
                    <a:pt x="1589" y="7067"/>
                    <a:pt x="1752" y="7291"/>
                    <a:pt x="1935" y="7515"/>
                  </a:cubicBezTo>
                  <a:cubicBezTo>
                    <a:pt x="2669" y="8452"/>
                    <a:pt x="4013" y="8961"/>
                    <a:pt x="5459" y="9226"/>
                  </a:cubicBezTo>
                  <a:cubicBezTo>
                    <a:pt x="6483" y="9407"/>
                    <a:pt x="7564" y="9467"/>
                    <a:pt x="8544" y="9467"/>
                  </a:cubicBezTo>
                  <a:cubicBezTo>
                    <a:pt x="10427" y="9467"/>
                    <a:pt x="11935" y="9246"/>
                    <a:pt x="11935" y="9246"/>
                  </a:cubicBezTo>
                  <a:lnTo>
                    <a:pt x="11935" y="9246"/>
                  </a:lnTo>
                  <a:lnTo>
                    <a:pt x="11100" y="13116"/>
                  </a:lnTo>
                  <a:lnTo>
                    <a:pt x="11039" y="13380"/>
                  </a:lnTo>
                  <a:lnTo>
                    <a:pt x="17434" y="13380"/>
                  </a:lnTo>
                  <a:cubicBezTo>
                    <a:pt x="17576" y="12769"/>
                    <a:pt x="17719" y="12097"/>
                    <a:pt x="17841" y="11405"/>
                  </a:cubicBezTo>
                  <a:cubicBezTo>
                    <a:pt x="17882" y="11161"/>
                    <a:pt x="17922" y="10876"/>
                    <a:pt x="17963" y="10590"/>
                  </a:cubicBezTo>
                  <a:cubicBezTo>
                    <a:pt x="17963" y="10529"/>
                    <a:pt x="17984" y="10468"/>
                    <a:pt x="17984" y="10427"/>
                  </a:cubicBezTo>
                  <a:lnTo>
                    <a:pt x="18146" y="9206"/>
                  </a:lnTo>
                  <a:cubicBezTo>
                    <a:pt x="18167" y="9124"/>
                    <a:pt x="18167" y="9063"/>
                    <a:pt x="18167" y="9022"/>
                  </a:cubicBezTo>
                  <a:cubicBezTo>
                    <a:pt x="18187" y="8696"/>
                    <a:pt x="18228" y="8350"/>
                    <a:pt x="18228" y="8024"/>
                  </a:cubicBezTo>
                  <a:lnTo>
                    <a:pt x="18228" y="7088"/>
                  </a:lnTo>
                  <a:cubicBezTo>
                    <a:pt x="18187" y="6802"/>
                    <a:pt x="18187" y="6517"/>
                    <a:pt x="18146" y="6253"/>
                  </a:cubicBezTo>
                  <a:cubicBezTo>
                    <a:pt x="18065" y="5580"/>
                    <a:pt x="17861" y="4990"/>
                    <a:pt x="17576" y="4583"/>
                  </a:cubicBezTo>
                  <a:cubicBezTo>
                    <a:pt x="16700" y="3320"/>
                    <a:pt x="15071" y="2383"/>
                    <a:pt x="13544" y="1731"/>
                  </a:cubicBezTo>
                  <a:cubicBezTo>
                    <a:pt x="13462" y="1711"/>
                    <a:pt x="13401" y="1691"/>
                    <a:pt x="13361" y="1670"/>
                  </a:cubicBezTo>
                  <a:cubicBezTo>
                    <a:pt x="13340" y="1670"/>
                    <a:pt x="13340" y="1630"/>
                    <a:pt x="13299" y="1630"/>
                  </a:cubicBezTo>
                  <a:cubicBezTo>
                    <a:pt x="12057" y="1120"/>
                    <a:pt x="10937" y="815"/>
                    <a:pt x="10428" y="693"/>
                  </a:cubicBezTo>
                  <a:cubicBezTo>
                    <a:pt x="10245" y="652"/>
                    <a:pt x="10143" y="611"/>
                    <a:pt x="10143" y="611"/>
                  </a:cubicBezTo>
                  <a:lnTo>
                    <a:pt x="9389" y="571"/>
                  </a:lnTo>
                  <a:lnTo>
                    <a:pt x="9186" y="550"/>
                  </a:lnTo>
                  <a:lnTo>
                    <a:pt x="9084" y="550"/>
                  </a:lnTo>
                  <a:lnTo>
                    <a:pt x="8086" y="469"/>
                  </a:lnTo>
                  <a:lnTo>
                    <a:pt x="5438" y="285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DFD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4180900" y="2292975"/>
              <a:ext cx="99825" cy="93075"/>
            </a:xfrm>
            <a:custGeom>
              <a:avLst/>
              <a:gdLst/>
              <a:ahLst/>
              <a:cxnLst/>
              <a:rect l="l" t="t" r="r" b="b"/>
              <a:pathLst>
                <a:path w="3993" h="3723" extrusionOk="0">
                  <a:moveTo>
                    <a:pt x="2034" y="0"/>
                  </a:moveTo>
                  <a:cubicBezTo>
                    <a:pt x="1772" y="0"/>
                    <a:pt x="571" y="749"/>
                    <a:pt x="571" y="749"/>
                  </a:cubicBezTo>
                  <a:lnTo>
                    <a:pt x="0" y="1136"/>
                  </a:lnTo>
                  <a:lnTo>
                    <a:pt x="1793" y="3723"/>
                  </a:lnTo>
                  <a:cubicBezTo>
                    <a:pt x="1793" y="3723"/>
                    <a:pt x="3687" y="2480"/>
                    <a:pt x="3605" y="2378"/>
                  </a:cubicBezTo>
                  <a:cubicBezTo>
                    <a:pt x="3597" y="2358"/>
                    <a:pt x="3567" y="2350"/>
                    <a:pt x="3524" y="2350"/>
                  </a:cubicBezTo>
                  <a:cubicBezTo>
                    <a:pt x="3352" y="2350"/>
                    <a:pt x="2974" y="2480"/>
                    <a:pt x="2974" y="2480"/>
                  </a:cubicBezTo>
                  <a:cubicBezTo>
                    <a:pt x="2974" y="2480"/>
                    <a:pt x="3992" y="1482"/>
                    <a:pt x="3890" y="1381"/>
                  </a:cubicBezTo>
                  <a:cubicBezTo>
                    <a:pt x="3883" y="1375"/>
                    <a:pt x="3872" y="1372"/>
                    <a:pt x="3856" y="1372"/>
                  </a:cubicBezTo>
                  <a:cubicBezTo>
                    <a:pt x="3650" y="1372"/>
                    <a:pt x="2750" y="1849"/>
                    <a:pt x="2750" y="1849"/>
                  </a:cubicBezTo>
                  <a:cubicBezTo>
                    <a:pt x="2750" y="1849"/>
                    <a:pt x="3727" y="953"/>
                    <a:pt x="3585" y="749"/>
                  </a:cubicBezTo>
                  <a:cubicBezTo>
                    <a:pt x="3560" y="722"/>
                    <a:pt x="3521" y="710"/>
                    <a:pt x="3473" y="710"/>
                  </a:cubicBezTo>
                  <a:cubicBezTo>
                    <a:pt x="3176" y="710"/>
                    <a:pt x="2516" y="1158"/>
                    <a:pt x="2486" y="1158"/>
                  </a:cubicBezTo>
                  <a:cubicBezTo>
                    <a:pt x="2485" y="1158"/>
                    <a:pt x="2484" y="1158"/>
                    <a:pt x="2485" y="1157"/>
                  </a:cubicBezTo>
                  <a:cubicBezTo>
                    <a:pt x="2526" y="1095"/>
                    <a:pt x="3381" y="342"/>
                    <a:pt x="3259" y="220"/>
                  </a:cubicBezTo>
                  <a:cubicBezTo>
                    <a:pt x="3249" y="210"/>
                    <a:pt x="3231" y="205"/>
                    <a:pt x="3207" y="205"/>
                  </a:cubicBezTo>
                  <a:cubicBezTo>
                    <a:pt x="2879" y="205"/>
                    <a:pt x="1344" y="1034"/>
                    <a:pt x="1344" y="1034"/>
                  </a:cubicBezTo>
                  <a:cubicBezTo>
                    <a:pt x="1344" y="1034"/>
                    <a:pt x="2159" y="138"/>
                    <a:pt x="2078" y="16"/>
                  </a:cubicBezTo>
                  <a:cubicBezTo>
                    <a:pt x="2070" y="5"/>
                    <a:pt x="2055" y="0"/>
                    <a:pt x="2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3828050" y="2143675"/>
              <a:ext cx="268875" cy="326475"/>
            </a:xfrm>
            <a:custGeom>
              <a:avLst/>
              <a:gdLst/>
              <a:ahLst/>
              <a:cxnLst/>
              <a:rect l="l" t="t" r="r" b="b"/>
              <a:pathLst>
                <a:path w="10755" h="13059" extrusionOk="0">
                  <a:moveTo>
                    <a:pt x="2811" y="1"/>
                  </a:moveTo>
                  <a:cubicBezTo>
                    <a:pt x="2811" y="1"/>
                    <a:pt x="2200" y="1100"/>
                    <a:pt x="1447" y="3076"/>
                  </a:cubicBezTo>
                  <a:cubicBezTo>
                    <a:pt x="734" y="5031"/>
                    <a:pt x="1" y="8900"/>
                    <a:pt x="1" y="11242"/>
                  </a:cubicBezTo>
                  <a:cubicBezTo>
                    <a:pt x="1" y="11242"/>
                    <a:pt x="1702" y="13059"/>
                    <a:pt x="4632" y="13059"/>
                  </a:cubicBezTo>
                  <a:cubicBezTo>
                    <a:pt x="4710" y="13059"/>
                    <a:pt x="4789" y="13058"/>
                    <a:pt x="4868" y="13055"/>
                  </a:cubicBezTo>
                  <a:cubicBezTo>
                    <a:pt x="7944" y="12953"/>
                    <a:pt x="10754" y="10815"/>
                    <a:pt x="10754" y="10815"/>
                  </a:cubicBezTo>
                  <a:lnTo>
                    <a:pt x="8168" y="1223"/>
                  </a:lnTo>
                  <a:lnTo>
                    <a:pt x="8045" y="713"/>
                  </a:lnTo>
                  <a:lnTo>
                    <a:pt x="3789" y="123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3923275" y="2146225"/>
              <a:ext cx="109475" cy="29700"/>
            </a:xfrm>
            <a:custGeom>
              <a:avLst/>
              <a:gdLst/>
              <a:ahLst/>
              <a:cxnLst/>
              <a:rect l="l" t="t" r="r" b="b"/>
              <a:pathLst>
                <a:path w="4379" h="1188" extrusionOk="0">
                  <a:moveTo>
                    <a:pt x="0" y="0"/>
                  </a:moveTo>
                  <a:lnTo>
                    <a:pt x="0" y="0"/>
                  </a:lnTo>
                  <a:cubicBezTo>
                    <a:pt x="408" y="347"/>
                    <a:pt x="1039" y="550"/>
                    <a:pt x="1487" y="713"/>
                  </a:cubicBezTo>
                  <a:cubicBezTo>
                    <a:pt x="2200" y="958"/>
                    <a:pt x="2913" y="1121"/>
                    <a:pt x="3666" y="1161"/>
                  </a:cubicBezTo>
                  <a:cubicBezTo>
                    <a:pt x="3759" y="1178"/>
                    <a:pt x="3855" y="1188"/>
                    <a:pt x="3954" y="1188"/>
                  </a:cubicBezTo>
                  <a:cubicBezTo>
                    <a:pt x="4093" y="1188"/>
                    <a:pt x="4236" y="1168"/>
                    <a:pt x="4379" y="1121"/>
                  </a:cubicBezTo>
                  <a:lnTo>
                    <a:pt x="4236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3829075" y="1894500"/>
              <a:ext cx="272925" cy="269525"/>
            </a:xfrm>
            <a:custGeom>
              <a:avLst/>
              <a:gdLst/>
              <a:ahLst/>
              <a:cxnLst/>
              <a:rect l="l" t="t" r="r" b="b"/>
              <a:pathLst>
                <a:path w="10917" h="10781" extrusionOk="0">
                  <a:moveTo>
                    <a:pt x="6494" y="0"/>
                  </a:moveTo>
                  <a:cubicBezTo>
                    <a:pt x="6278" y="0"/>
                    <a:pt x="6062" y="15"/>
                    <a:pt x="5846" y="29"/>
                  </a:cubicBezTo>
                  <a:cubicBezTo>
                    <a:pt x="3605" y="294"/>
                    <a:pt x="2261" y="2086"/>
                    <a:pt x="2078" y="3797"/>
                  </a:cubicBezTo>
                  <a:cubicBezTo>
                    <a:pt x="2038" y="4293"/>
                    <a:pt x="2057" y="4984"/>
                    <a:pt x="2152" y="5735"/>
                  </a:cubicBezTo>
                  <a:lnTo>
                    <a:pt x="2152" y="5735"/>
                  </a:lnTo>
                  <a:cubicBezTo>
                    <a:pt x="2143" y="5703"/>
                    <a:pt x="2125" y="5677"/>
                    <a:pt x="2098" y="5650"/>
                  </a:cubicBezTo>
                  <a:cubicBezTo>
                    <a:pt x="1976" y="5508"/>
                    <a:pt x="1671" y="5426"/>
                    <a:pt x="1549" y="5406"/>
                  </a:cubicBezTo>
                  <a:cubicBezTo>
                    <a:pt x="1501" y="5398"/>
                    <a:pt x="1453" y="5394"/>
                    <a:pt x="1405" y="5394"/>
                  </a:cubicBezTo>
                  <a:cubicBezTo>
                    <a:pt x="1088" y="5394"/>
                    <a:pt x="781" y="5563"/>
                    <a:pt x="551" y="5793"/>
                  </a:cubicBezTo>
                  <a:cubicBezTo>
                    <a:pt x="1" y="6343"/>
                    <a:pt x="1" y="7239"/>
                    <a:pt x="449" y="7850"/>
                  </a:cubicBezTo>
                  <a:cubicBezTo>
                    <a:pt x="673" y="8135"/>
                    <a:pt x="978" y="8359"/>
                    <a:pt x="1345" y="8461"/>
                  </a:cubicBezTo>
                  <a:cubicBezTo>
                    <a:pt x="1423" y="8474"/>
                    <a:pt x="1922" y="8529"/>
                    <a:pt x="2268" y="8529"/>
                  </a:cubicBezTo>
                  <a:cubicBezTo>
                    <a:pt x="2461" y="8529"/>
                    <a:pt x="2608" y="8512"/>
                    <a:pt x="2608" y="8461"/>
                  </a:cubicBezTo>
                  <a:cubicBezTo>
                    <a:pt x="2750" y="9092"/>
                    <a:pt x="2770" y="9947"/>
                    <a:pt x="2770" y="9947"/>
                  </a:cubicBezTo>
                  <a:cubicBezTo>
                    <a:pt x="2770" y="9947"/>
                    <a:pt x="5330" y="10781"/>
                    <a:pt x="7427" y="10781"/>
                  </a:cubicBezTo>
                  <a:cubicBezTo>
                    <a:pt x="8353" y="10781"/>
                    <a:pt x="9188" y="10618"/>
                    <a:pt x="9674" y="10151"/>
                  </a:cubicBezTo>
                  <a:cubicBezTo>
                    <a:pt x="10733" y="9133"/>
                    <a:pt x="10713" y="7605"/>
                    <a:pt x="10794" y="6607"/>
                  </a:cubicBezTo>
                  <a:cubicBezTo>
                    <a:pt x="10856" y="5833"/>
                    <a:pt x="10917" y="5019"/>
                    <a:pt x="10835" y="4204"/>
                  </a:cubicBezTo>
                  <a:cubicBezTo>
                    <a:pt x="10794" y="3430"/>
                    <a:pt x="10611" y="2656"/>
                    <a:pt x="10224" y="1964"/>
                  </a:cubicBezTo>
                  <a:cubicBezTo>
                    <a:pt x="9634" y="885"/>
                    <a:pt x="8595" y="213"/>
                    <a:pt x="7393" y="29"/>
                  </a:cubicBezTo>
                  <a:cubicBezTo>
                    <a:pt x="7353" y="9"/>
                    <a:pt x="7292" y="9"/>
                    <a:pt x="7251" y="9"/>
                  </a:cubicBezTo>
                  <a:lnTo>
                    <a:pt x="6762" y="9"/>
                  </a:lnTo>
                  <a:cubicBezTo>
                    <a:pt x="6673" y="3"/>
                    <a:pt x="6583" y="0"/>
                    <a:pt x="64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3973675" y="2009675"/>
              <a:ext cx="19375" cy="11825"/>
            </a:xfrm>
            <a:custGeom>
              <a:avLst/>
              <a:gdLst/>
              <a:ahLst/>
              <a:cxnLst/>
              <a:rect l="l" t="t" r="r" b="b"/>
              <a:pathLst>
                <a:path w="775" h="473" extrusionOk="0">
                  <a:moveTo>
                    <a:pt x="566" y="1"/>
                  </a:moveTo>
                  <a:cubicBezTo>
                    <a:pt x="441" y="1"/>
                    <a:pt x="292" y="69"/>
                    <a:pt x="204" y="106"/>
                  </a:cubicBezTo>
                  <a:cubicBezTo>
                    <a:pt x="143" y="167"/>
                    <a:pt x="62" y="208"/>
                    <a:pt x="41" y="290"/>
                  </a:cubicBezTo>
                  <a:cubicBezTo>
                    <a:pt x="1" y="310"/>
                    <a:pt x="1" y="351"/>
                    <a:pt x="1" y="371"/>
                  </a:cubicBezTo>
                  <a:cubicBezTo>
                    <a:pt x="1" y="391"/>
                    <a:pt x="41" y="453"/>
                    <a:pt x="82" y="453"/>
                  </a:cubicBezTo>
                  <a:cubicBezTo>
                    <a:pt x="102" y="473"/>
                    <a:pt x="163" y="473"/>
                    <a:pt x="184" y="473"/>
                  </a:cubicBezTo>
                  <a:cubicBezTo>
                    <a:pt x="347" y="473"/>
                    <a:pt x="469" y="453"/>
                    <a:pt x="591" y="371"/>
                  </a:cubicBezTo>
                  <a:cubicBezTo>
                    <a:pt x="652" y="351"/>
                    <a:pt x="693" y="310"/>
                    <a:pt x="713" y="269"/>
                  </a:cubicBezTo>
                  <a:cubicBezTo>
                    <a:pt x="754" y="208"/>
                    <a:pt x="774" y="167"/>
                    <a:pt x="754" y="106"/>
                  </a:cubicBezTo>
                  <a:cubicBezTo>
                    <a:pt x="715" y="28"/>
                    <a:pt x="645" y="1"/>
                    <a:pt x="566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4067350" y="2010675"/>
              <a:ext cx="19375" cy="11025"/>
            </a:xfrm>
            <a:custGeom>
              <a:avLst/>
              <a:gdLst/>
              <a:ahLst/>
              <a:cxnLst/>
              <a:rect l="l" t="t" r="r" b="b"/>
              <a:pathLst>
                <a:path w="775" h="441" extrusionOk="0">
                  <a:moveTo>
                    <a:pt x="235" y="0"/>
                  </a:moveTo>
                  <a:cubicBezTo>
                    <a:pt x="128" y="0"/>
                    <a:pt x="31" y="36"/>
                    <a:pt x="1" y="148"/>
                  </a:cubicBezTo>
                  <a:cubicBezTo>
                    <a:pt x="1" y="188"/>
                    <a:pt x="1" y="250"/>
                    <a:pt x="62" y="311"/>
                  </a:cubicBezTo>
                  <a:lnTo>
                    <a:pt x="204" y="372"/>
                  </a:lnTo>
                  <a:cubicBezTo>
                    <a:pt x="296" y="418"/>
                    <a:pt x="399" y="441"/>
                    <a:pt x="505" y="441"/>
                  </a:cubicBezTo>
                  <a:cubicBezTo>
                    <a:pt x="541" y="441"/>
                    <a:pt x="576" y="438"/>
                    <a:pt x="612" y="433"/>
                  </a:cubicBezTo>
                  <a:cubicBezTo>
                    <a:pt x="632" y="433"/>
                    <a:pt x="693" y="433"/>
                    <a:pt x="714" y="413"/>
                  </a:cubicBezTo>
                  <a:cubicBezTo>
                    <a:pt x="734" y="372"/>
                    <a:pt x="775" y="331"/>
                    <a:pt x="775" y="311"/>
                  </a:cubicBezTo>
                  <a:cubicBezTo>
                    <a:pt x="775" y="270"/>
                    <a:pt x="775" y="250"/>
                    <a:pt x="734" y="229"/>
                  </a:cubicBezTo>
                  <a:cubicBezTo>
                    <a:pt x="693" y="148"/>
                    <a:pt x="612" y="107"/>
                    <a:pt x="530" y="66"/>
                  </a:cubicBezTo>
                  <a:cubicBezTo>
                    <a:pt x="459" y="36"/>
                    <a:pt x="342" y="0"/>
                    <a:pt x="235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4033250" y="2048550"/>
              <a:ext cx="13250" cy="28450"/>
            </a:xfrm>
            <a:custGeom>
              <a:avLst/>
              <a:gdLst/>
              <a:ahLst/>
              <a:cxnLst/>
              <a:rect l="l" t="t" r="r" b="b"/>
              <a:pathLst>
                <a:path w="530" h="1138" extrusionOk="0">
                  <a:moveTo>
                    <a:pt x="281" y="0"/>
                  </a:moveTo>
                  <a:cubicBezTo>
                    <a:pt x="270" y="0"/>
                    <a:pt x="257" y="5"/>
                    <a:pt x="245" y="18"/>
                  </a:cubicBezTo>
                  <a:cubicBezTo>
                    <a:pt x="224" y="18"/>
                    <a:pt x="204" y="58"/>
                    <a:pt x="224" y="79"/>
                  </a:cubicBezTo>
                  <a:cubicBezTo>
                    <a:pt x="326" y="221"/>
                    <a:pt x="428" y="425"/>
                    <a:pt x="408" y="629"/>
                  </a:cubicBezTo>
                  <a:cubicBezTo>
                    <a:pt x="408" y="771"/>
                    <a:pt x="285" y="975"/>
                    <a:pt x="102" y="995"/>
                  </a:cubicBezTo>
                  <a:cubicBezTo>
                    <a:pt x="92" y="985"/>
                    <a:pt x="77" y="980"/>
                    <a:pt x="61" y="980"/>
                  </a:cubicBezTo>
                  <a:cubicBezTo>
                    <a:pt x="46" y="980"/>
                    <a:pt x="31" y="985"/>
                    <a:pt x="21" y="995"/>
                  </a:cubicBezTo>
                  <a:cubicBezTo>
                    <a:pt x="0" y="1036"/>
                    <a:pt x="0" y="1056"/>
                    <a:pt x="21" y="1077"/>
                  </a:cubicBezTo>
                  <a:cubicBezTo>
                    <a:pt x="41" y="1097"/>
                    <a:pt x="82" y="1097"/>
                    <a:pt x="102" y="1097"/>
                  </a:cubicBezTo>
                  <a:cubicBezTo>
                    <a:pt x="123" y="1097"/>
                    <a:pt x="123" y="1097"/>
                    <a:pt x="82" y="1138"/>
                  </a:cubicBezTo>
                  <a:cubicBezTo>
                    <a:pt x="306" y="1097"/>
                    <a:pt x="489" y="893"/>
                    <a:pt x="509" y="649"/>
                  </a:cubicBezTo>
                  <a:cubicBezTo>
                    <a:pt x="530" y="466"/>
                    <a:pt x="489" y="242"/>
                    <a:pt x="326" y="38"/>
                  </a:cubicBezTo>
                  <a:cubicBezTo>
                    <a:pt x="326" y="24"/>
                    <a:pt x="307" y="0"/>
                    <a:pt x="281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4013900" y="2079650"/>
              <a:ext cx="29050" cy="10075"/>
            </a:xfrm>
            <a:custGeom>
              <a:avLst/>
              <a:gdLst/>
              <a:ahLst/>
              <a:cxnLst/>
              <a:rect l="l" t="t" r="r" b="b"/>
              <a:pathLst>
                <a:path w="1162" h="403" extrusionOk="0">
                  <a:moveTo>
                    <a:pt x="79" y="1"/>
                  </a:moveTo>
                  <a:cubicBezTo>
                    <a:pt x="67" y="1"/>
                    <a:pt x="51" y="6"/>
                    <a:pt x="41" y="16"/>
                  </a:cubicBezTo>
                  <a:cubicBezTo>
                    <a:pt x="0" y="16"/>
                    <a:pt x="0" y="57"/>
                    <a:pt x="41" y="97"/>
                  </a:cubicBezTo>
                  <a:cubicBezTo>
                    <a:pt x="204" y="281"/>
                    <a:pt x="469" y="403"/>
                    <a:pt x="754" y="403"/>
                  </a:cubicBezTo>
                  <a:lnTo>
                    <a:pt x="774" y="403"/>
                  </a:lnTo>
                  <a:cubicBezTo>
                    <a:pt x="897" y="403"/>
                    <a:pt x="1019" y="362"/>
                    <a:pt x="1121" y="321"/>
                  </a:cubicBezTo>
                  <a:cubicBezTo>
                    <a:pt x="1161" y="321"/>
                    <a:pt x="1161" y="260"/>
                    <a:pt x="1161" y="240"/>
                  </a:cubicBezTo>
                  <a:cubicBezTo>
                    <a:pt x="1161" y="220"/>
                    <a:pt x="1100" y="220"/>
                    <a:pt x="1080" y="220"/>
                  </a:cubicBezTo>
                  <a:cubicBezTo>
                    <a:pt x="978" y="240"/>
                    <a:pt x="876" y="260"/>
                    <a:pt x="774" y="260"/>
                  </a:cubicBezTo>
                  <a:cubicBezTo>
                    <a:pt x="752" y="262"/>
                    <a:pt x="729" y="263"/>
                    <a:pt x="707" y="263"/>
                  </a:cubicBezTo>
                  <a:cubicBezTo>
                    <a:pt x="469" y="263"/>
                    <a:pt x="251" y="165"/>
                    <a:pt x="102" y="16"/>
                  </a:cubicBezTo>
                  <a:cubicBezTo>
                    <a:pt x="102" y="6"/>
                    <a:pt x="92" y="1"/>
                    <a:pt x="7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4015425" y="1889100"/>
              <a:ext cx="82500" cy="85125"/>
            </a:xfrm>
            <a:custGeom>
              <a:avLst/>
              <a:gdLst/>
              <a:ahLst/>
              <a:cxnLst/>
              <a:rect l="l" t="t" r="r" b="b"/>
              <a:pathLst>
                <a:path w="3300" h="3405" extrusionOk="0">
                  <a:moveTo>
                    <a:pt x="693" y="1"/>
                  </a:moveTo>
                  <a:cubicBezTo>
                    <a:pt x="612" y="1"/>
                    <a:pt x="530" y="1"/>
                    <a:pt x="489" y="21"/>
                  </a:cubicBezTo>
                  <a:cubicBezTo>
                    <a:pt x="204" y="204"/>
                    <a:pt x="1" y="1039"/>
                    <a:pt x="1" y="1365"/>
                  </a:cubicBezTo>
                  <a:cubicBezTo>
                    <a:pt x="21" y="1854"/>
                    <a:pt x="62" y="2424"/>
                    <a:pt x="306" y="2832"/>
                  </a:cubicBezTo>
                  <a:cubicBezTo>
                    <a:pt x="408" y="3035"/>
                    <a:pt x="591" y="3239"/>
                    <a:pt x="815" y="3239"/>
                  </a:cubicBezTo>
                  <a:cubicBezTo>
                    <a:pt x="958" y="3239"/>
                    <a:pt x="1121" y="3137"/>
                    <a:pt x="1222" y="2995"/>
                  </a:cubicBezTo>
                  <a:cubicBezTo>
                    <a:pt x="1324" y="2872"/>
                    <a:pt x="1365" y="2730"/>
                    <a:pt x="1426" y="2567"/>
                  </a:cubicBezTo>
                  <a:cubicBezTo>
                    <a:pt x="1609" y="2974"/>
                    <a:pt x="1976" y="3300"/>
                    <a:pt x="2424" y="3382"/>
                  </a:cubicBezTo>
                  <a:cubicBezTo>
                    <a:pt x="2485" y="3397"/>
                    <a:pt x="2549" y="3404"/>
                    <a:pt x="2612" y="3404"/>
                  </a:cubicBezTo>
                  <a:cubicBezTo>
                    <a:pt x="2803" y="3404"/>
                    <a:pt x="2994" y="3336"/>
                    <a:pt x="3116" y="3198"/>
                  </a:cubicBezTo>
                  <a:cubicBezTo>
                    <a:pt x="3279" y="3015"/>
                    <a:pt x="3300" y="2791"/>
                    <a:pt x="3279" y="2567"/>
                  </a:cubicBezTo>
                  <a:cubicBezTo>
                    <a:pt x="3218" y="2078"/>
                    <a:pt x="2994" y="1630"/>
                    <a:pt x="2689" y="1264"/>
                  </a:cubicBezTo>
                  <a:cubicBezTo>
                    <a:pt x="2383" y="897"/>
                    <a:pt x="2017" y="612"/>
                    <a:pt x="1569" y="347"/>
                  </a:cubicBezTo>
                  <a:cubicBezTo>
                    <a:pt x="1304" y="184"/>
                    <a:pt x="998" y="21"/>
                    <a:pt x="693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4015425" y="1889100"/>
              <a:ext cx="82500" cy="85125"/>
            </a:xfrm>
            <a:custGeom>
              <a:avLst/>
              <a:gdLst/>
              <a:ahLst/>
              <a:cxnLst/>
              <a:rect l="l" t="t" r="r" b="b"/>
              <a:pathLst>
                <a:path w="3300" h="3405" extrusionOk="0">
                  <a:moveTo>
                    <a:pt x="693" y="1"/>
                  </a:moveTo>
                  <a:cubicBezTo>
                    <a:pt x="612" y="1"/>
                    <a:pt x="530" y="1"/>
                    <a:pt x="489" y="21"/>
                  </a:cubicBezTo>
                  <a:cubicBezTo>
                    <a:pt x="204" y="204"/>
                    <a:pt x="1" y="1039"/>
                    <a:pt x="1" y="1365"/>
                  </a:cubicBezTo>
                  <a:cubicBezTo>
                    <a:pt x="21" y="1854"/>
                    <a:pt x="62" y="2424"/>
                    <a:pt x="306" y="2832"/>
                  </a:cubicBezTo>
                  <a:cubicBezTo>
                    <a:pt x="408" y="3035"/>
                    <a:pt x="591" y="3239"/>
                    <a:pt x="815" y="3239"/>
                  </a:cubicBezTo>
                  <a:cubicBezTo>
                    <a:pt x="958" y="3239"/>
                    <a:pt x="1121" y="3137"/>
                    <a:pt x="1222" y="2995"/>
                  </a:cubicBezTo>
                  <a:cubicBezTo>
                    <a:pt x="1324" y="2872"/>
                    <a:pt x="1365" y="2730"/>
                    <a:pt x="1426" y="2567"/>
                  </a:cubicBezTo>
                  <a:cubicBezTo>
                    <a:pt x="1609" y="2974"/>
                    <a:pt x="1976" y="3300"/>
                    <a:pt x="2424" y="3382"/>
                  </a:cubicBezTo>
                  <a:cubicBezTo>
                    <a:pt x="2485" y="3397"/>
                    <a:pt x="2549" y="3404"/>
                    <a:pt x="2612" y="3404"/>
                  </a:cubicBezTo>
                  <a:cubicBezTo>
                    <a:pt x="2803" y="3404"/>
                    <a:pt x="2994" y="3336"/>
                    <a:pt x="3116" y="3198"/>
                  </a:cubicBezTo>
                  <a:cubicBezTo>
                    <a:pt x="3279" y="3015"/>
                    <a:pt x="3300" y="2791"/>
                    <a:pt x="3279" y="2567"/>
                  </a:cubicBezTo>
                  <a:cubicBezTo>
                    <a:pt x="3218" y="2078"/>
                    <a:pt x="2994" y="1630"/>
                    <a:pt x="2689" y="1264"/>
                  </a:cubicBezTo>
                  <a:cubicBezTo>
                    <a:pt x="2383" y="897"/>
                    <a:pt x="2017" y="612"/>
                    <a:pt x="1569" y="347"/>
                  </a:cubicBezTo>
                  <a:cubicBezTo>
                    <a:pt x="1304" y="184"/>
                    <a:pt x="998" y="21"/>
                    <a:pt x="69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3975725" y="2030150"/>
              <a:ext cx="24450" cy="24450"/>
            </a:xfrm>
            <a:custGeom>
              <a:avLst/>
              <a:gdLst/>
              <a:ahLst/>
              <a:cxnLst/>
              <a:rect l="l" t="t" r="r" b="b"/>
              <a:pathLst>
                <a:path w="978" h="978" extrusionOk="0">
                  <a:moveTo>
                    <a:pt x="489" y="0"/>
                  </a:moveTo>
                  <a:cubicBezTo>
                    <a:pt x="244" y="0"/>
                    <a:pt x="0" y="244"/>
                    <a:pt x="0" y="489"/>
                  </a:cubicBezTo>
                  <a:cubicBezTo>
                    <a:pt x="0" y="754"/>
                    <a:pt x="244" y="978"/>
                    <a:pt x="489" y="978"/>
                  </a:cubicBezTo>
                  <a:cubicBezTo>
                    <a:pt x="754" y="978"/>
                    <a:pt x="978" y="754"/>
                    <a:pt x="978" y="489"/>
                  </a:cubicBezTo>
                  <a:cubicBezTo>
                    <a:pt x="978" y="244"/>
                    <a:pt x="774" y="0"/>
                    <a:pt x="48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4062275" y="2034725"/>
              <a:ext cx="24450" cy="24450"/>
            </a:xfrm>
            <a:custGeom>
              <a:avLst/>
              <a:gdLst/>
              <a:ahLst/>
              <a:cxnLst/>
              <a:rect l="l" t="t" r="r" b="b"/>
              <a:pathLst>
                <a:path w="978" h="978" extrusionOk="0">
                  <a:moveTo>
                    <a:pt x="489" y="0"/>
                  </a:moveTo>
                  <a:cubicBezTo>
                    <a:pt x="245" y="0"/>
                    <a:pt x="0" y="224"/>
                    <a:pt x="0" y="489"/>
                  </a:cubicBezTo>
                  <a:cubicBezTo>
                    <a:pt x="0" y="734"/>
                    <a:pt x="245" y="978"/>
                    <a:pt x="489" y="978"/>
                  </a:cubicBezTo>
                  <a:cubicBezTo>
                    <a:pt x="754" y="978"/>
                    <a:pt x="978" y="734"/>
                    <a:pt x="978" y="489"/>
                  </a:cubicBezTo>
                  <a:cubicBezTo>
                    <a:pt x="978" y="224"/>
                    <a:pt x="774" y="0"/>
                    <a:pt x="48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3842825" y="2045925"/>
              <a:ext cx="49425" cy="45325"/>
            </a:xfrm>
            <a:custGeom>
              <a:avLst/>
              <a:gdLst/>
              <a:ahLst/>
              <a:cxnLst/>
              <a:rect l="l" t="t" r="r" b="b"/>
              <a:pathLst>
                <a:path w="1977" h="1813" extrusionOk="0">
                  <a:moveTo>
                    <a:pt x="487" y="0"/>
                  </a:moveTo>
                  <a:cubicBezTo>
                    <a:pt x="321" y="0"/>
                    <a:pt x="164" y="41"/>
                    <a:pt x="21" y="123"/>
                  </a:cubicBezTo>
                  <a:cubicBezTo>
                    <a:pt x="1" y="123"/>
                    <a:pt x="1" y="143"/>
                    <a:pt x="1" y="163"/>
                  </a:cubicBezTo>
                  <a:cubicBezTo>
                    <a:pt x="1" y="184"/>
                    <a:pt x="21" y="184"/>
                    <a:pt x="41" y="184"/>
                  </a:cubicBezTo>
                  <a:cubicBezTo>
                    <a:pt x="174" y="112"/>
                    <a:pt x="321" y="77"/>
                    <a:pt x="474" y="77"/>
                  </a:cubicBezTo>
                  <a:cubicBezTo>
                    <a:pt x="627" y="77"/>
                    <a:pt x="785" y="112"/>
                    <a:pt x="937" y="184"/>
                  </a:cubicBezTo>
                  <a:cubicBezTo>
                    <a:pt x="1263" y="367"/>
                    <a:pt x="1467" y="652"/>
                    <a:pt x="1569" y="876"/>
                  </a:cubicBezTo>
                  <a:cubicBezTo>
                    <a:pt x="1732" y="1182"/>
                    <a:pt x="1833" y="1507"/>
                    <a:pt x="1874" y="1793"/>
                  </a:cubicBezTo>
                  <a:cubicBezTo>
                    <a:pt x="1874" y="1793"/>
                    <a:pt x="1915" y="1813"/>
                    <a:pt x="1935" y="1813"/>
                  </a:cubicBezTo>
                  <a:cubicBezTo>
                    <a:pt x="1956" y="1813"/>
                    <a:pt x="1956" y="1793"/>
                    <a:pt x="1976" y="1772"/>
                  </a:cubicBezTo>
                  <a:cubicBezTo>
                    <a:pt x="1935" y="1487"/>
                    <a:pt x="1833" y="1141"/>
                    <a:pt x="1671" y="835"/>
                  </a:cubicBezTo>
                  <a:cubicBezTo>
                    <a:pt x="1548" y="591"/>
                    <a:pt x="1345" y="286"/>
                    <a:pt x="999" y="123"/>
                  </a:cubicBezTo>
                  <a:cubicBezTo>
                    <a:pt x="825" y="41"/>
                    <a:pt x="652" y="0"/>
                    <a:pt x="487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3844350" y="1879450"/>
              <a:ext cx="192475" cy="168750"/>
            </a:xfrm>
            <a:custGeom>
              <a:avLst/>
              <a:gdLst/>
              <a:ahLst/>
              <a:cxnLst/>
              <a:rect l="l" t="t" r="r" b="b"/>
              <a:pathLst>
                <a:path w="7699" h="6750" extrusionOk="0">
                  <a:moveTo>
                    <a:pt x="5179" y="0"/>
                  </a:moveTo>
                  <a:cubicBezTo>
                    <a:pt x="4839" y="0"/>
                    <a:pt x="4503" y="21"/>
                    <a:pt x="4176" y="61"/>
                  </a:cubicBezTo>
                  <a:cubicBezTo>
                    <a:pt x="3463" y="122"/>
                    <a:pt x="2770" y="285"/>
                    <a:pt x="2139" y="590"/>
                  </a:cubicBezTo>
                  <a:cubicBezTo>
                    <a:pt x="1487" y="896"/>
                    <a:pt x="938" y="1344"/>
                    <a:pt x="571" y="1996"/>
                  </a:cubicBezTo>
                  <a:cubicBezTo>
                    <a:pt x="164" y="2668"/>
                    <a:pt x="103" y="3523"/>
                    <a:pt x="21" y="4338"/>
                  </a:cubicBezTo>
                  <a:cubicBezTo>
                    <a:pt x="1" y="4908"/>
                    <a:pt x="123" y="5600"/>
                    <a:pt x="103" y="6232"/>
                  </a:cubicBezTo>
                  <a:cubicBezTo>
                    <a:pt x="306" y="6143"/>
                    <a:pt x="526" y="6100"/>
                    <a:pt x="745" y="6100"/>
                  </a:cubicBezTo>
                  <a:cubicBezTo>
                    <a:pt x="1184" y="6100"/>
                    <a:pt x="1623" y="6272"/>
                    <a:pt x="1935" y="6598"/>
                  </a:cubicBezTo>
                  <a:cubicBezTo>
                    <a:pt x="1976" y="6639"/>
                    <a:pt x="2037" y="6721"/>
                    <a:pt x="2139" y="6741"/>
                  </a:cubicBezTo>
                  <a:cubicBezTo>
                    <a:pt x="2153" y="6748"/>
                    <a:pt x="2171" y="6750"/>
                    <a:pt x="2190" y="6750"/>
                  </a:cubicBezTo>
                  <a:cubicBezTo>
                    <a:pt x="2230" y="6750"/>
                    <a:pt x="2275" y="6741"/>
                    <a:pt x="2302" y="6741"/>
                  </a:cubicBezTo>
                  <a:cubicBezTo>
                    <a:pt x="2974" y="6598"/>
                    <a:pt x="3565" y="6130"/>
                    <a:pt x="3972" y="5580"/>
                  </a:cubicBezTo>
                  <a:cubicBezTo>
                    <a:pt x="4379" y="5010"/>
                    <a:pt x="4603" y="4358"/>
                    <a:pt x="4726" y="3666"/>
                  </a:cubicBezTo>
                  <a:cubicBezTo>
                    <a:pt x="4782" y="3678"/>
                    <a:pt x="4838" y="3683"/>
                    <a:pt x="4895" y="3683"/>
                  </a:cubicBezTo>
                  <a:cubicBezTo>
                    <a:pt x="5229" y="3683"/>
                    <a:pt x="5567" y="3496"/>
                    <a:pt x="5846" y="3340"/>
                  </a:cubicBezTo>
                  <a:cubicBezTo>
                    <a:pt x="6925" y="2770"/>
                    <a:pt x="7658" y="1629"/>
                    <a:pt x="7699" y="428"/>
                  </a:cubicBezTo>
                  <a:cubicBezTo>
                    <a:pt x="6924" y="135"/>
                    <a:pt x="6043" y="0"/>
                    <a:pt x="517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3844350" y="1879450"/>
              <a:ext cx="192475" cy="168750"/>
            </a:xfrm>
            <a:custGeom>
              <a:avLst/>
              <a:gdLst/>
              <a:ahLst/>
              <a:cxnLst/>
              <a:rect l="l" t="t" r="r" b="b"/>
              <a:pathLst>
                <a:path w="7699" h="6750" extrusionOk="0">
                  <a:moveTo>
                    <a:pt x="5179" y="0"/>
                  </a:moveTo>
                  <a:cubicBezTo>
                    <a:pt x="4839" y="0"/>
                    <a:pt x="4503" y="21"/>
                    <a:pt x="4176" y="61"/>
                  </a:cubicBezTo>
                  <a:cubicBezTo>
                    <a:pt x="3463" y="122"/>
                    <a:pt x="2770" y="285"/>
                    <a:pt x="2139" y="590"/>
                  </a:cubicBezTo>
                  <a:cubicBezTo>
                    <a:pt x="1487" y="896"/>
                    <a:pt x="938" y="1344"/>
                    <a:pt x="571" y="1996"/>
                  </a:cubicBezTo>
                  <a:cubicBezTo>
                    <a:pt x="164" y="2668"/>
                    <a:pt x="103" y="3523"/>
                    <a:pt x="21" y="4338"/>
                  </a:cubicBezTo>
                  <a:cubicBezTo>
                    <a:pt x="1" y="4908"/>
                    <a:pt x="123" y="5600"/>
                    <a:pt x="103" y="6232"/>
                  </a:cubicBezTo>
                  <a:cubicBezTo>
                    <a:pt x="306" y="6143"/>
                    <a:pt x="526" y="6100"/>
                    <a:pt x="745" y="6100"/>
                  </a:cubicBezTo>
                  <a:cubicBezTo>
                    <a:pt x="1184" y="6100"/>
                    <a:pt x="1623" y="6272"/>
                    <a:pt x="1935" y="6598"/>
                  </a:cubicBezTo>
                  <a:cubicBezTo>
                    <a:pt x="1976" y="6639"/>
                    <a:pt x="2037" y="6721"/>
                    <a:pt x="2139" y="6741"/>
                  </a:cubicBezTo>
                  <a:cubicBezTo>
                    <a:pt x="2153" y="6748"/>
                    <a:pt x="2171" y="6750"/>
                    <a:pt x="2190" y="6750"/>
                  </a:cubicBezTo>
                  <a:cubicBezTo>
                    <a:pt x="2230" y="6750"/>
                    <a:pt x="2275" y="6741"/>
                    <a:pt x="2302" y="6741"/>
                  </a:cubicBezTo>
                  <a:cubicBezTo>
                    <a:pt x="2974" y="6598"/>
                    <a:pt x="3565" y="6130"/>
                    <a:pt x="3972" y="5580"/>
                  </a:cubicBezTo>
                  <a:cubicBezTo>
                    <a:pt x="4379" y="5010"/>
                    <a:pt x="4603" y="4358"/>
                    <a:pt x="4726" y="3666"/>
                  </a:cubicBezTo>
                  <a:cubicBezTo>
                    <a:pt x="4782" y="3678"/>
                    <a:pt x="4838" y="3683"/>
                    <a:pt x="4895" y="3683"/>
                  </a:cubicBezTo>
                  <a:cubicBezTo>
                    <a:pt x="5229" y="3683"/>
                    <a:pt x="5567" y="3496"/>
                    <a:pt x="5846" y="3340"/>
                  </a:cubicBezTo>
                  <a:cubicBezTo>
                    <a:pt x="6925" y="2770"/>
                    <a:pt x="7658" y="1629"/>
                    <a:pt x="7699" y="428"/>
                  </a:cubicBezTo>
                  <a:cubicBezTo>
                    <a:pt x="6924" y="135"/>
                    <a:pt x="6043" y="0"/>
                    <a:pt x="517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3881525" y="2200150"/>
              <a:ext cx="347775" cy="271275"/>
            </a:xfrm>
            <a:custGeom>
              <a:avLst/>
              <a:gdLst/>
              <a:ahLst/>
              <a:cxnLst/>
              <a:rect l="l" t="t" r="r" b="b"/>
              <a:pathLst>
                <a:path w="13911" h="10851" extrusionOk="0">
                  <a:moveTo>
                    <a:pt x="3606" y="1"/>
                  </a:moveTo>
                  <a:cubicBezTo>
                    <a:pt x="3208" y="1"/>
                    <a:pt x="2787" y="88"/>
                    <a:pt x="2342" y="287"/>
                  </a:cubicBezTo>
                  <a:cubicBezTo>
                    <a:pt x="2342" y="287"/>
                    <a:pt x="0" y="1611"/>
                    <a:pt x="896" y="4279"/>
                  </a:cubicBezTo>
                  <a:cubicBezTo>
                    <a:pt x="1793" y="6947"/>
                    <a:pt x="5927" y="10083"/>
                    <a:pt x="7454" y="10714"/>
                  </a:cubicBezTo>
                  <a:cubicBezTo>
                    <a:pt x="7676" y="10809"/>
                    <a:pt x="7933" y="10851"/>
                    <a:pt x="8211" y="10851"/>
                  </a:cubicBezTo>
                  <a:cubicBezTo>
                    <a:pt x="9843" y="10851"/>
                    <a:pt x="12219" y="9424"/>
                    <a:pt x="12810" y="9024"/>
                  </a:cubicBezTo>
                  <a:cubicBezTo>
                    <a:pt x="13503" y="8556"/>
                    <a:pt x="13258" y="7741"/>
                    <a:pt x="13258" y="7741"/>
                  </a:cubicBezTo>
                  <a:lnTo>
                    <a:pt x="13910" y="7415"/>
                  </a:lnTo>
                  <a:lnTo>
                    <a:pt x="12036" y="4666"/>
                  </a:lnTo>
                  <a:lnTo>
                    <a:pt x="11466" y="4910"/>
                  </a:lnTo>
                  <a:cubicBezTo>
                    <a:pt x="11466" y="4910"/>
                    <a:pt x="11419" y="4563"/>
                    <a:pt x="10991" y="4563"/>
                  </a:cubicBezTo>
                  <a:cubicBezTo>
                    <a:pt x="10933" y="4563"/>
                    <a:pt x="10867" y="4570"/>
                    <a:pt x="10794" y="4584"/>
                  </a:cubicBezTo>
                  <a:cubicBezTo>
                    <a:pt x="10628" y="4620"/>
                    <a:pt x="10368" y="4650"/>
                    <a:pt x="10068" y="4650"/>
                  </a:cubicBezTo>
                  <a:cubicBezTo>
                    <a:pt x="9338" y="4650"/>
                    <a:pt x="8370" y="4471"/>
                    <a:pt x="7923" y="3749"/>
                  </a:cubicBezTo>
                  <a:cubicBezTo>
                    <a:pt x="7402" y="2865"/>
                    <a:pt x="5892" y="1"/>
                    <a:pt x="360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3912075" y="2337275"/>
              <a:ext cx="291750" cy="135325"/>
            </a:xfrm>
            <a:custGeom>
              <a:avLst/>
              <a:gdLst/>
              <a:ahLst/>
              <a:cxnLst/>
              <a:rect l="l" t="t" r="r" b="b"/>
              <a:pathLst>
                <a:path w="11670" h="5413" extrusionOk="0">
                  <a:moveTo>
                    <a:pt x="72" y="1"/>
                  </a:moveTo>
                  <a:cubicBezTo>
                    <a:pt x="61" y="1"/>
                    <a:pt x="51" y="6"/>
                    <a:pt x="41" y="16"/>
                  </a:cubicBezTo>
                  <a:cubicBezTo>
                    <a:pt x="0" y="36"/>
                    <a:pt x="0" y="77"/>
                    <a:pt x="41" y="97"/>
                  </a:cubicBezTo>
                  <a:cubicBezTo>
                    <a:pt x="204" y="281"/>
                    <a:pt x="4684" y="4456"/>
                    <a:pt x="5601" y="5005"/>
                  </a:cubicBezTo>
                  <a:cubicBezTo>
                    <a:pt x="6090" y="5291"/>
                    <a:pt x="6701" y="5413"/>
                    <a:pt x="7312" y="5413"/>
                  </a:cubicBezTo>
                  <a:cubicBezTo>
                    <a:pt x="7902" y="5413"/>
                    <a:pt x="8452" y="5311"/>
                    <a:pt x="8859" y="5128"/>
                  </a:cubicBezTo>
                  <a:cubicBezTo>
                    <a:pt x="9633" y="4761"/>
                    <a:pt x="11588" y="3600"/>
                    <a:pt x="11609" y="3600"/>
                  </a:cubicBezTo>
                  <a:cubicBezTo>
                    <a:pt x="11629" y="3600"/>
                    <a:pt x="11670" y="3559"/>
                    <a:pt x="11629" y="3519"/>
                  </a:cubicBezTo>
                  <a:cubicBezTo>
                    <a:pt x="11629" y="3504"/>
                    <a:pt x="11609" y="3490"/>
                    <a:pt x="11590" y="3490"/>
                  </a:cubicBezTo>
                  <a:cubicBezTo>
                    <a:pt x="11582" y="3490"/>
                    <a:pt x="11574" y="3492"/>
                    <a:pt x="11568" y="3498"/>
                  </a:cubicBezTo>
                  <a:cubicBezTo>
                    <a:pt x="11527" y="3498"/>
                    <a:pt x="9593" y="4618"/>
                    <a:pt x="8819" y="5005"/>
                  </a:cubicBezTo>
                  <a:cubicBezTo>
                    <a:pt x="8425" y="5192"/>
                    <a:pt x="7874" y="5299"/>
                    <a:pt x="7314" y="5299"/>
                  </a:cubicBezTo>
                  <a:cubicBezTo>
                    <a:pt x="6715" y="5299"/>
                    <a:pt x="6104" y="5177"/>
                    <a:pt x="5662" y="4904"/>
                  </a:cubicBezTo>
                  <a:cubicBezTo>
                    <a:pt x="4766" y="4354"/>
                    <a:pt x="163" y="77"/>
                    <a:pt x="102" y="16"/>
                  </a:cubicBezTo>
                  <a:cubicBezTo>
                    <a:pt x="92" y="6"/>
                    <a:pt x="82" y="1"/>
                    <a:pt x="7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3755775" y="2521850"/>
              <a:ext cx="514250" cy="236375"/>
            </a:xfrm>
            <a:custGeom>
              <a:avLst/>
              <a:gdLst/>
              <a:ahLst/>
              <a:cxnLst/>
              <a:rect l="l" t="t" r="r" b="b"/>
              <a:pathLst>
                <a:path w="20570" h="9455" extrusionOk="0">
                  <a:moveTo>
                    <a:pt x="17530" y="1"/>
                  </a:moveTo>
                  <a:cubicBezTo>
                    <a:pt x="16973" y="1"/>
                    <a:pt x="14510" y="1745"/>
                    <a:pt x="12851" y="2775"/>
                  </a:cubicBezTo>
                  <a:cubicBezTo>
                    <a:pt x="11059" y="3854"/>
                    <a:pt x="9083" y="4343"/>
                    <a:pt x="7169" y="4669"/>
                  </a:cubicBezTo>
                  <a:cubicBezTo>
                    <a:pt x="7108" y="4669"/>
                    <a:pt x="7026" y="4710"/>
                    <a:pt x="6965" y="4710"/>
                  </a:cubicBezTo>
                  <a:cubicBezTo>
                    <a:pt x="6901" y="4715"/>
                    <a:pt x="6837" y="4717"/>
                    <a:pt x="6772" y="4717"/>
                  </a:cubicBezTo>
                  <a:cubicBezTo>
                    <a:pt x="5286" y="4717"/>
                    <a:pt x="3578" y="3425"/>
                    <a:pt x="2973" y="2917"/>
                  </a:cubicBezTo>
                  <a:cubicBezTo>
                    <a:pt x="2811" y="2795"/>
                    <a:pt x="2749" y="2714"/>
                    <a:pt x="2749" y="2714"/>
                  </a:cubicBezTo>
                  <a:lnTo>
                    <a:pt x="143" y="2327"/>
                  </a:lnTo>
                  <a:cubicBezTo>
                    <a:pt x="142" y="2327"/>
                    <a:pt x="142" y="2327"/>
                    <a:pt x="141" y="2327"/>
                  </a:cubicBezTo>
                  <a:cubicBezTo>
                    <a:pt x="0" y="2327"/>
                    <a:pt x="21" y="5219"/>
                    <a:pt x="41" y="5422"/>
                  </a:cubicBezTo>
                  <a:cubicBezTo>
                    <a:pt x="204" y="7052"/>
                    <a:pt x="835" y="8477"/>
                    <a:pt x="1853" y="9455"/>
                  </a:cubicBezTo>
                  <a:lnTo>
                    <a:pt x="11934" y="9455"/>
                  </a:lnTo>
                  <a:cubicBezTo>
                    <a:pt x="12138" y="9353"/>
                    <a:pt x="12342" y="9292"/>
                    <a:pt x="12545" y="9210"/>
                  </a:cubicBezTo>
                  <a:cubicBezTo>
                    <a:pt x="13441" y="8884"/>
                    <a:pt x="14337" y="8538"/>
                    <a:pt x="15213" y="8375"/>
                  </a:cubicBezTo>
                  <a:cubicBezTo>
                    <a:pt x="16191" y="8172"/>
                    <a:pt x="18533" y="7907"/>
                    <a:pt x="19266" y="7500"/>
                  </a:cubicBezTo>
                  <a:cubicBezTo>
                    <a:pt x="19388" y="7459"/>
                    <a:pt x="19470" y="7377"/>
                    <a:pt x="19490" y="7296"/>
                  </a:cubicBezTo>
                  <a:cubicBezTo>
                    <a:pt x="19612" y="6970"/>
                    <a:pt x="19531" y="6787"/>
                    <a:pt x="19429" y="6685"/>
                  </a:cubicBezTo>
                  <a:cubicBezTo>
                    <a:pt x="19368" y="6665"/>
                    <a:pt x="19347" y="6644"/>
                    <a:pt x="19347" y="6644"/>
                  </a:cubicBezTo>
                  <a:cubicBezTo>
                    <a:pt x="19347" y="6644"/>
                    <a:pt x="19388" y="6604"/>
                    <a:pt x="19449" y="6542"/>
                  </a:cubicBezTo>
                  <a:cubicBezTo>
                    <a:pt x="19531" y="6441"/>
                    <a:pt x="19673" y="6257"/>
                    <a:pt x="19755" y="6054"/>
                  </a:cubicBezTo>
                  <a:cubicBezTo>
                    <a:pt x="19857" y="5789"/>
                    <a:pt x="19694" y="5463"/>
                    <a:pt x="19592" y="5321"/>
                  </a:cubicBezTo>
                  <a:cubicBezTo>
                    <a:pt x="19571" y="5259"/>
                    <a:pt x="19551" y="5239"/>
                    <a:pt x="19551" y="5239"/>
                  </a:cubicBezTo>
                  <a:lnTo>
                    <a:pt x="19592" y="5137"/>
                  </a:lnTo>
                  <a:cubicBezTo>
                    <a:pt x="19694" y="4954"/>
                    <a:pt x="19877" y="4608"/>
                    <a:pt x="19836" y="4302"/>
                  </a:cubicBezTo>
                  <a:cubicBezTo>
                    <a:pt x="19795" y="4241"/>
                    <a:pt x="19755" y="4200"/>
                    <a:pt x="19653" y="4139"/>
                  </a:cubicBezTo>
                  <a:cubicBezTo>
                    <a:pt x="19380" y="4032"/>
                    <a:pt x="18842" y="4004"/>
                    <a:pt x="18355" y="4004"/>
                  </a:cubicBezTo>
                  <a:cubicBezTo>
                    <a:pt x="17823" y="4004"/>
                    <a:pt x="17352" y="4038"/>
                    <a:pt x="17352" y="4038"/>
                  </a:cubicBezTo>
                  <a:cubicBezTo>
                    <a:pt x="17352" y="4038"/>
                    <a:pt x="18696" y="3589"/>
                    <a:pt x="19653" y="3141"/>
                  </a:cubicBezTo>
                  <a:cubicBezTo>
                    <a:pt x="20162" y="2917"/>
                    <a:pt x="20549" y="2693"/>
                    <a:pt x="20569" y="2510"/>
                  </a:cubicBezTo>
                  <a:cubicBezTo>
                    <a:pt x="20549" y="2388"/>
                    <a:pt x="20162" y="2327"/>
                    <a:pt x="19653" y="2306"/>
                  </a:cubicBezTo>
                  <a:cubicBezTo>
                    <a:pt x="19553" y="2303"/>
                    <a:pt x="19447" y="2302"/>
                    <a:pt x="19337" y="2302"/>
                  </a:cubicBezTo>
                  <a:cubicBezTo>
                    <a:pt x="18015" y="2302"/>
                    <a:pt x="16089" y="2510"/>
                    <a:pt x="16089" y="2510"/>
                  </a:cubicBezTo>
                  <a:cubicBezTo>
                    <a:pt x="16089" y="2510"/>
                    <a:pt x="17922" y="270"/>
                    <a:pt x="17616" y="26"/>
                  </a:cubicBezTo>
                  <a:cubicBezTo>
                    <a:pt x="17597" y="9"/>
                    <a:pt x="17568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4384550" y="2360050"/>
              <a:ext cx="313650" cy="398175"/>
            </a:xfrm>
            <a:custGeom>
              <a:avLst/>
              <a:gdLst/>
              <a:ahLst/>
              <a:cxnLst/>
              <a:rect l="l" t="t" r="r" b="b"/>
              <a:pathLst>
                <a:path w="12546" h="15927" extrusionOk="0">
                  <a:moveTo>
                    <a:pt x="8941" y="1"/>
                  </a:moveTo>
                  <a:cubicBezTo>
                    <a:pt x="8656" y="21"/>
                    <a:pt x="8371" y="21"/>
                    <a:pt x="8086" y="42"/>
                  </a:cubicBezTo>
                  <a:cubicBezTo>
                    <a:pt x="6925" y="103"/>
                    <a:pt x="5805" y="123"/>
                    <a:pt x="4685" y="123"/>
                  </a:cubicBezTo>
                  <a:lnTo>
                    <a:pt x="4379" y="123"/>
                  </a:lnTo>
                  <a:cubicBezTo>
                    <a:pt x="3239" y="123"/>
                    <a:pt x="2058" y="103"/>
                    <a:pt x="856" y="42"/>
                  </a:cubicBezTo>
                  <a:cubicBezTo>
                    <a:pt x="652" y="42"/>
                    <a:pt x="489" y="21"/>
                    <a:pt x="286" y="21"/>
                  </a:cubicBezTo>
                  <a:lnTo>
                    <a:pt x="286" y="143"/>
                  </a:lnTo>
                  <a:cubicBezTo>
                    <a:pt x="286" y="245"/>
                    <a:pt x="245" y="327"/>
                    <a:pt x="245" y="429"/>
                  </a:cubicBezTo>
                  <a:lnTo>
                    <a:pt x="245" y="449"/>
                  </a:lnTo>
                  <a:lnTo>
                    <a:pt x="245" y="551"/>
                  </a:lnTo>
                  <a:cubicBezTo>
                    <a:pt x="225" y="734"/>
                    <a:pt x="204" y="897"/>
                    <a:pt x="204" y="1040"/>
                  </a:cubicBezTo>
                  <a:cubicBezTo>
                    <a:pt x="184" y="1264"/>
                    <a:pt x="184" y="1467"/>
                    <a:pt x="143" y="1712"/>
                  </a:cubicBezTo>
                  <a:cubicBezTo>
                    <a:pt x="21" y="3463"/>
                    <a:pt x="1" y="5214"/>
                    <a:pt x="102" y="6966"/>
                  </a:cubicBezTo>
                  <a:cubicBezTo>
                    <a:pt x="225" y="10000"/>
                    <a:pt x="673" y="13014"/>
                    <a:pt x="1447" y="15927"/>
                  </a:cubicBezTo>
                  <a:lnTo>
                    <a:pt x="12546" y="15927"/>
                  </a:lnTo>
                  <a:cubicBezTo>
                    <a:pt x="12037" y="13992"/>
                    <a:pt x="11589" y="12057"/>
                    <a:pt x="11100" y="10061"/>
                  </a:cubicBezTo>
                  <a:cubicBezTo>
                    <a:pt x="11080" y="10021"/>
                    <a:pt x="11080" y="10000"/>
                    <a:pt x="11080" y="9980"/>
                  </a:cubicBezTo>
                  <a:cubicBezTo>
                    <a:pt x="11039" y="9939"/>
                    <a:pt x="11039" y="9919"/>
                    <a:pt x="11039" y="9899"/>
                  </a:cubicBezTo>
                  <a:cubicBezTo>
                    <a:pt x="10978" y="9512"/>
                    <a:pt x="10876" y="9165"/>
                    <a:pt x="10794" y="8778"/>
                  </a:cubicBezTo>
                  <a:cubicBezTo>
                    <a:pt x="10469" y="7434"/>
                    <a:pt x="10163" y="6049"/>
                    <a:pt x="9878" y="4685"/>
                  </a:cubicBezTo>
                  <a:cubicBezTo>
                    <a:pt x="9572" y="3320"/>
                    <a:pt x="9287" y="1976"/>
                    <a:pt x="9043" y="632"/>
                  </a:cubicBezTo>
                  <a:cubicBezTo>
                    <a:pt x="9002" y="632"/>
                    <a:pt x="9002" y="612"/>
                    <a:pt x="9002" y="571"/>
                  </a:cubicBezTo>
                  <a:lnTo>
                    <a:pt x="9002" y="530"/>
                  </a:lnTo>
                  <a:lnTo>
                    <a:pt x="9002" y="490"/>
                  </a:lnTo>
                  <a:cubicBezTo>
                    <a:pt x="9002" y="429"/>
                    <a:pt x="8982" y="347"/>
                    <a:pt x="8982" y="306"/>
                  </a:cubicBezTo>
                  <a:cubicBezTo>
                    <a:pt x="8961" y="205"/>
                    <a:pt x="8961" y="103"/>
                    <a:pt x="8941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4298000" y="2395700"/>
              <a:ext cx="381375" cy="209275"/>
            </a:xfrm>
            <a:custGeom>
              <a:avLst/>
              <a:gdLst/>
              <a:ahLst/>
              <a:cxnLst/>
              <a:rect l="l" t="t" r="r" b="b"/>
              <a:pathLst>
                <a:path w="15255" h="8371" extrusionOk="0">
                  <a:moveTo>
                    <a:pt x="1100" y="1"/>
                  </a:moveTo>
                  <a:lnTo>
                    <a:pt x="0" y="4725"/>
                  </a:lnTo>
                  <a:cubicBezTo>
                    <a:pt x="0" y="4725"/>
                    <a:pt x="2383" y="5357"/>
                    <a:pt x="5010" y="5866"/>
                  </a:cubicBezTo>
                  <a:cubicBezTo>
                    <a:pt x="7658" y="6375"/>
                    <a:pt x="13971" y="8371"/>
                    <a:pt x="13971" y="8371"/>
                  </a:cubicBezTo>
                  <a:lnTo>
                    <a:pt x="15254" y="4114"/>
                  </a:lnTo>
                  <a:cubicBezTo>
                    <a:pt x="15254" y="4114"/>
                    <a:pt x="13442" y="3218"/>
                    <a:pt x="9308" y="1691"/>
                  </a:cubicBezTo>
                  <a:cubicBezTo>
                    <a:pt x="5214" y="163"/>
                    <a:pt x="1100" y="1"/>
                    <a:pt x="1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4386075" y="2329500"/>
              <a:ext cx="263250" cy="75100"/>
            </a:xfrm>
            <a:custGeom>
              <a:avLst/>
              <a:gdLst/>
              <a:ahLst/>
              <a:cxnLst/>
              <a:rect l="l" t="t" r="r" b="b"/>
              <a:pathLst>
                <a:path w="10530" h="3004" extrusionOk="0">
                  <a:moveTo>
                    <a:pt x="10530" y="1"/>
                  </a:moveTo>
                  <a:lnTo>
                    <a:pt x="10530" y="1"/>
                  </a:lnTo>
                  <a:cubicBezTo>
                    <a:pt x="8086" y="408"/>
                    <a:pt x="5622" y="490"/>
                    <a:pt x="3137" y="612"/>
                  </a:cubicBezTo>
                  <a:cubicBezTo>
                    <a:pt x="2506" y="632"/>
                    <a:pt x="1874" y="693"/>
                    <a:pt x="1243" y="714"/>
                  </a:cubicBezTo>
                  <a:cubicBezTo>
                    <a:pt x="1194" y="717"/>
                    <a:pt x="1140" y="717"/>
                    <a:pt x="1083" y="717"/>
                  </a:cubicBezTo>
                  <a:cubicBezTo>
                    <a:pt x="1048" y="717"/>
                    <a:pt x="1013" y="717"/>
                    <a:pt x="976" y="717"/>
                  </a:cubicBezTo>
                  <a:cubicBezTo>
                    <a:pt x="634" y="717"/>
                    <a:pt x="243" y="734"/>
                    <a:pt x="164" y="1101"/>
                  </a:cubicBezTo>
                  <a:cubicBezTo>
                    <a:pt x="1" y="1915"/>
                    <a:pt x="1589" y="2424"/>
                    <a:pt x="2119" y="2587"/>
                  </a:cubicBezTo>
                  <a:cubicBezTo>
                    <a:pt x="2915" y="2863"/>
                    <a:pt x="3753" y="3004"/>
                    <a:pt x="4581" y="3004"/>
                  </a:cubicBezTo>
                  <a:cubicBezTo>
                    <a:pt x="4917" y="3004"/>
                    <a:pt x="5252" y="2981"/>
                    <a:pt x="5581" y="2934"/>
                  </a:cubicBezTo>
                  <a:cubicBezTo>
                    <a:pt x="7516" y="2628"/>
                    <a:pt x="9328" y="1549"/>
                    <a:pt x="1053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4260325" y="2337150"/>
              <a:ext cx="149700" cy="223350"/>
            </a:xfrm>
            <a:custGeom>
              <a:avLst/>
              <a:gdLst/>
              <a:ahLst/>
              <a:cxnLst/>
              <a:rect l="l" t="t" r="r" b="b"/>
              <a:pathLst>
                <a:path w="5988" h="8934" extrusionOk="0">
                  <a:moveTo>
                    <a:pt x="3666" y="0"/>
                  </a:moveTo>
                  <a:cubicBezTo>
                    <a:pt x="2057" y="1630"/>
                    <a:pt x="896" y="3687"/>
                    <a:pt x="306" y="5906"/>
                  </a:cubicBezTo>
                  <a:cubicBezTo>
                    <a:pt x="123" y="6579"/>
                    <a:pt x="0" y="7312"/>
                    <a:pt x="123" y="7984"/>
                  </a:cubicBezTo>
                  <a:cubicBezTo>
                    <a:pt x="184" y="8350"/>
                    <a:pt x="326" y="8697"/>
                    <a:pt x="632" y="8859"/>
                  </a:cubicBezTo>
                  <a:cubicBezTo>
                    <a:pt x="734" y="8911"/>
                    <a:pt x="848" y="8934"/>
                    <a:pt x="965" y="8934"/>
                  </a:cubicBezTo>
                  <a:cubicBezTo>
                    <a:pt x="1221" y="8934"/>
                    <a:pt x="1489" y="8823"/>
                    <a:pt x="1670" y="8656"/>
                  </a:cubicBezTo>
                  <a:cubicBezTo>
                    <a:pt x="1955" y="8391"/>
                    <a:pt x="2118" y="8045"/>
                    <a:pt x="2261" y="7678"/>
                  </a:cubicBezTo>
                  <a:cubicBezTo>
                    <a:pt x="3340" y="5296"/>
                    <a:pt x="4399" y="2872"/>
                    <a:pt x="5988" y="754"/>
                  </a:cubicBezTo>
                  <a:cubicBezTo>
                    <a:pt x="5173" y="489"/>
                    <a:pt x="4481" y="306"/>
                    <a:pt x="3666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4584125" y="2340200"/>
              <a:ext cx="108475" cy="287550"/>
            </a:xfrm>
            <a:custGeom>
              <a:avLst/>
              <a:gdLst/>
              <a:ahLst/>
              <a:cxnLst/>
              <a:rect l="l" t="t" r="r" b="b"/>
              <a:pathLst>
                <a:path w="4339" h="11502" extrusionOk="0">
                  <a:moveTo>
                    <a:pt x="3545" y="1"/>
                  </a:moveTo>
                  <a:cubicBezTo>
                    <a:pt x="2384" y="489"/>
                    <a:pt x="1182" y="1345"/>
                    <a:pt x="1" y="1711"/>
                  </a:cubicBezTo>
                  <a:cubicBezTo>
                    <a:pt x="653" y="3890"/>
                    <a:pt x="388" y="4807"/>
                    <a:pt x="775" y="7964"/>
                  </a:cubicBezTo>
                  <a:cubicBezTo>
                    <a:pt x="877" y="8819"/>
                    <a:pt x="1203" y="10407"/>
                    <a:pt x="1691" y="11100"/>
                  </a:cubicBezTo>
                  <a:cubicBezTo>
                    <a:pt x="1793" y="11263"/>
                    <a:pt x="1936" y="11426"/>
                    <a:pt x="2139" y="11487"/>
                  </a:cubicBezTo>
                  <a:cubicBezTo>
                    <a:pt x="2171" y="11497"/>
                    <a:pt x="2203" y="11501"/>
                    <a:pt x="2236" y="11501"/>
                  </a:cubicBezTo>
                  <a:cubicBezTo>
                    <a:pt x="2472" y="11501"/>
                    <a:pt x="2714" y="11261"/>
                    <a:pt x="2893" y="11100"/>
                  </a:cubicBezTo>
                  <a:cubicBezTo>
                    <a:pt x="3056" y="10917"/>
                    <a:pt x="3198" y="10693"/>
                    <a:pt x="3300" y="10469"/>
                  </a:cubicBezTo>
                  <a:cubicBezTo>
                    <a:pt x="4033" y="8860"/>
                    <a:pt x="4339" y="7047"/>
                    <a:pt x="4339" y="5275"/>
                  </a:cubicBezTo>
                  <a:cubicBezTo>
                    <a:pt x="4318" y="3483"/>
                    <a:pt x="4013" y="1732"/>
                    <a:pt x="3545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4333125" y="2176250"/>
              <a:ext cx="82500" cy="95750"/>
            </a:xfrm>
            <a:custGeom>
              <a:avLst/>
              <a:gdLst/>
              <a:ahLst/>
              <a:cxnLst/>
              <a:rect l="l" t="t" r="r" b="b"/>
              <a:pathLst>
                <a:path w="3300" h="3830" extrusionOk="0">
                  <a:moveTo>
                    <a:pt x="568" y="0"/>
                  </a:moveTo>
                  <a:cubicBezTo>
                    <a:pt x="509" y="0"/>
                    <a:pt x="462" y="13"/>
                    <a:pt x="428" y="42"/>
                  </a:cubicBezTo>
                  <a:cubicBezTo>
                    <a:pt x="1" y="408"/>
                    <a:pt x="62" y="3830"/>
                    <a:pt x="62" y="3830"/>
                  </a:cubicBezTo>
                  <a:lnTo>
                    <a:pt x="3300" y="1630"/>
                  </a:lnTo>
                  <a:cubicBezTo>
                    <a:pt x="3300" y="1630"/>
                    <a:pt x="1224" y="0"/>
                    <a:pt x="568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4601950" y="2172125"/>
              <a:ext cx="83025" cy="96325"/>
            </a:xfrm>
            <a:custGeom>
              <a:avLst/>
              <a:gdLst/>
              <a:ahLst/>
              <a:cxnLst/>
              <a:rect l="l" t="t" r="r" b="b"/>
              <a:pathLst>
                <a:path w="3321" h="3853" extrusionOk="0">
                  <a:moveTo>
                    <a:pt x="2766" y="1"/>
                  </a:moveTo>
                  <a:cubicBezTo>
                    <a:pt x="2096" y="1"/>
                    <a:pt x="1" y="1551"/>
                    <a:pt x="1" y="1551"/>
                  </a:cubicBezTo>
                  <a:lnTo>
                    <a:pt x="3157" y="3852"/>
                  </a:lnTo>
                  <a:cubicBezTo>
                    <a:pt x="3157" y="3852"/>
                    <a:pt x="3320" y="410"/>
                    <a:pt x="2913" y="44"/>
                  </a:cubicBezTo>
                  <a:cubicBezTo>
                    <a:pt x="2878" y="14"/>
                    <a:pt x="2828" y="1"/>
                    <a:pt x="27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4343300" y="2199575"/>
              <a:ext cx="35175" cy="51050"/>
            </a:xfrm>
            <a:custGeom>
              <a:avLst/>
              <a:gdLst/>
              <a:ahLst/>
              <a:cxnLst/>
              <a:rect l="l" t="t" r="r" b="b"/>
              <a:pathLst>
                <a:path w="1407" h="2042" extrusionOk="0">
                  <a:moveTo>
                    <a:pt x="381" y="0"/>
                  </a:moveTo>
                  <a:cubicBezTo>
                    <a:pt x="347" y="0"/>
                    <a:pt x="315" y="8"/>
                    <a:pt x="286" y="25"/>
                  </a:cubicBezTo>
                  <a:cubicBezTo>
                    <a:pt x="1" y="208"/>
                    <a:pt x="225" y="2041"/>
                    <a:pt x="225" y="2041"/>
                  </a:cubicBezTo>
                  <a:lnTo>
                    <a:pt x="1406" y="942"/>
                  </a:lnTo>
                  <a:cubicBezTo>
                    <a:pt x="1406" y="942"/>
                    <a:pt x="756" y="0"/>
                    <a:pt x="381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4622325" y="2193350"/>
              <a:ext cx="35650" cy="50650"/>
            </a:xfrm>
            <a:custGeom>
              <a:avLst/>
              <a:gdLst/>
              <a:ahLst/>
              <a:cxnLst/>
              <a:rect l="l" t="t" r="r" b="b"/>
              <a:pathLst>
                <a:path w="1426" h="2026" extrusionOk="0">
                  <a:moveTo>
                    <a:pt x="1023" y="1"/>
                  </a:moveTo>
                  <a:cubicBezTo>
                    <a:pt x="659" y="1"/>
                    <a:pt x="0" y="946"/>
                    <a:pt x="0" y="946"/>
                  </a:cubicBezTo>
                  <a:lnTo>
                    <a:pt x="1202" y="2026"/>
                  </a:lnTo>
                  <a:cubicBezTo>
                    <a:pt x="1202" y="2026"/>
                    <a:pt x="1426" y="193"/>
                    <a:pt x="1120" y="30"/>
                  </a:cubicBezTo>
                  <a:cubicBezTo>
                    <a:pt x="1091" y="10"/>
                    <a:pt x="1058" y="1"/>
                    <a:pt x="1023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4310725" y="2185800"/>
              <a:ext cx="394600" cy="203875"/>
            </a:xfrm>
            <a:custGeom>
              <a:avLst/>
              <a:gdLst/>
              <a:ahLst/>
              <a:cxnLst/>
              <a:rect l="l" t="t" r="r" b="b"/>
              <a:pathLst>
                <a:path w="15784" h="8155" extrusionOk="0">
                  <a:moveTo>
                    <a:pt x="7457" y="1"/>
                  </a:moveTo>
                  <a:cubicBezTo>
                    <a:pt x="2501" y="1"/>
                    <a:pt x="380" y="4380"/>
                    <a:pt x="21" y="5179"/>
                  </a:cubicBezTo>
                  <a:cubicBezTo>
                    <a:pt x="1" y="5260"/>
                    <a:pt x="1" y="5362"/>
                    <a:pt x="41" y="5444"/>
                  </a:cubicBezTo>
                  <a:cubicBezTo>
                    <a:pt x="428" y="5953"/>
                    <a:pt x="2119" y="7867"/>
                    <a:pt x="7251" y="8132"/>
                  </a:cubicBezTo>
                  <a:cubicBezTo>
                    <a:pt x="7534" y="8147"/>
                    <a:pt x="7810" y="8155"/>
                    <a:pt x="8079" y="8155"/>
                  </a:cubicBezTo>
                  <a:cubicBezTo>
                    <a:pt x="12752" y="8155"/>
                    <a:pt x="15202" y="5922"/>
                    <a:pt x="15702" y="5382"/>
                  </a:cubicBezTo>
                  <a:cubicBezTo>
                    <a:pt x="15764" y="5342"/>
                    <a:pt x="15784" y="5240"/>
                    <a:pt x="15764" y="5138"/>
                  </a:cubicBezTo>
                  <a:cubicBezTo>
                    <a:pt x="15458" y="4303"/>
                    <a:pt x="13646" y="250"/>
                    <a:pt x="7760" y="6"/>
                  </a:cubicBezTo>
                  <a:cubicBezTo>
                    <a:pt x="7658" y="2"/>
                    <a:pt x="7557" y="1"/>
                    <a:pt x="7457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4403400" y="22755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72" y="0"/>
                  </a:moveTo>
                  <a:cubicBezTo>
                    <a:pt x="306" y="0"/>
                    <a:pt x="0" y="265"/>
                    <a:pt x="0" y="652"/>
                  </a:cubicBezTo>
                  <a:cubicBezTo>
                    <a:pt x="0" y="1019"/>
                    <a:pt x="285" y="1324"/>
                    <a:pt x="672" y="1324"/>
                  </a:cubicBezTo>
                  <a:cubicBezTo>
                    <a:pt x="1018" y="1324"/>
                    <a:pt x="1324" y="1039"/>
                    <a:pt x="1324" y="652"/>
                  </a:cubicBezTo>
                  <a:cubicBezTo>
                    <a:pt x="1324" y="265"/>
                    <a:pt x="1018" y="0"/>
                    <a:pt x="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4570900" y="2271475"/>
              <a:ext cx="33125" cy="33125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72" y="0"/>
                  </a:moveTo>
                  <a:cubicBezTo>
                    <a:pt x="306" y="0"/>
                    <a:pt x="0" y="285"/>
                    <a:pt x="0" y="672"/>
                  </a:cubicBezTo>
                  <a:cubicBezTo>
                    <a:pt x="0" y="1019"/>
                    <a:pt x="306" y="1324"/>
                    <a:pt x="672" y="1324"/>
                  </a:cubicBezTo>
                  <a:cubicBezTo>
                    <a:pt x="1019" y="1324"/>
                    <a:pt x="1324" y="1039"/>
                    <a:pt x="1324" y="672"/>
                  </a:cubicBezTo>
                  <a:cubicBezTo>
                    <a:pt x="1324" y="306"/>
                    <a:pt x="1019" y="0"/>
                    <a:pt x="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4478750" y="2302025"/>
              <a:ext cx="30050" cy="34650"/>
            </a:xfrm>
            <a:custGeom>
              <a:avLst/>
              <a:gdLst/>
              <a:ahLst/>
              <a:cxnLst/>
              <a:rect l="l" t="t" r="r" b="b"/>
              <a:pathLst>
                <a:path w="1202" h="1386" extrusionOk="0">
                  <a:moveTo>
                    <a:pt x="1039" y="0"/>
                  </a:moveTo>
                  <a:cubicBezTo>
                    <a:pt x="1019" y="0"/>
                    <a:pt x="998" y="21"/>
                    <a:pt x="998" y="61"/>
                  </a:cubicBezTo>
                  <a:cubicBezTo>
                    <a:pt x="1039" y="469"/>
                    <a:pt x="1039" y="1120"/>
                    <a:pt x="896" y="1243"/>
                  </a:cubicBezTo>
                  <a:cubicBezTo>
                    <a:pt x="856" y="1283"/>
                    <a:pt x="835" y="1283"/>
                    <a:pt x="795" y="1283"/>
                  </a:cubicBezTo>
                  <a:cubicBezTo>
                    <a:pt x="550" y="1222"/>
                    <a:pt x="224" y="713"/>
                    <a:pt x="122" y="509"/>
                  </a:cubicBezTo>
                  <a:cubicBezTo>
                    <a:pt x="108" y="495"/>
                    <a:pt x="94" y="481"/>
                    <a:pt x="72" y="481"/>
                  </a:cubicBezTo>
                  <a:cubicBezTo>
                    <a:pt x="63" y="481"/>
                    <a:pt x="53" y="483"/>
                    <a:pt x="41" y="489"/>
                  </a:cubicBezTo>
                  <a:cubicBezTo>
                    <a:pt x="21" y="509"/>
                    <a:pt x="0" y="530"/>
                    <a:pt x="21" y="570"/>
                  </a:cubicBezTo>
                  <a:cubicBezTo>
                    <a:pt x="61" y="632"/>
                    <a:pt x="428" y="1304"/>
                    <a:pt x="754" y="1385"/>
                  </a:cubicBezTo>
                  <a:lnTo>
                    <a:pt x="815" y="1385"/>
                  </a:lnTo>
                  <a:cubicBezTo>
                    <a:pt x="896" y="1385"/>
                    <a:pt x="937" y="1344"/>
                    <a:pt x="937" y="1344"/>
                  </a:cubicBezTo>
                  <a:cubicBezTo>
                    <a:pt x="1202" y="1141"/>
                    <a:pt x="1100" y="163"/>
                    <a:pt x="1100" y="61"/>
                  </a:cubicBezTo>
                  <a:cubicBezTo>
                    <a:pt x="1100" y="21"/>
                    <a:pt x="1059" y="0"/>
                    <a:pt x="103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4502175" y="2301500"/>
              <a:ext cx="29550" cy="35175"/>
            </a:xfrm>
            <a:custGeom>
              <a:avLst/>
              <a:gdLst/>
              <a:ahLst/>
              <a:cxnLst/>
              <a:rect l="l" t="t" r="r" b="b"/>
              <a:pathLst>
                <a:path w="1182" h="1407" extrusionOk="0">
                  <a:moveTo>
                    <a:pt x="163" y="1"/>
                  </a:moveTo>
                  <a:cubicBezTo>
                    <a:pt x="122" y="1"/>
                    <a:pt x="102" y="21"/>
                    <a:pt x="102" y="42"/>
                  </a:cubicBezTo>
                  <a:cubicBezTo>
                    <a:pt x="102" y="184"/>
                    <a:pt x="0" y="1141"/>
                    <a:pt x="265" y="1345"/>
                  </a:cubicBezTo>
                  <a:cubicBezTo>
                    <a:pt x="306" y="1365"/>
                    <a:pt x="367" y="1406"/>
                    <a:pt x="407" y="1406"/>
                  </a:cubicBezTo>
                  <a:cubicBezTo>
                    <a:pt x="407" y="1406"/>
                    <a:pt x="428" y="1406"/>
                    <a:pt x="428" y="1365"/>
                  </a:cubicBezTo>
                  <a:cubicBezTo>
                    <a:pt x="774" y="1325"/>
                    <a:pt x="1120" y="632"/>
                    <a:pt x="1181" y="551"/>
                  </a:cubicBezTo>
                  <a:cubicBezTo>
                    <a:pt x="1181" y="530"/>
                    <a:pt x="1181" y="510"/>
                    <a:pt x="1141" y="490"/>
                  </a:cubicBezTo>
                  <a:cubicBezTo>
                    <a:pt x="1120" y="490"/>
                    <a:pt x="1100" y="490"/>
                    <a:pt x="1079" y="510"/>
                  </a:cubicBezTo>
                  <a:cubicBezTo>
                    <a:pt x="978" y="714"/>
                    <a:pt x="631" y="1223"/>
                    <a:pt x="407" y="1264"/>
                  </a:cubicBezTo>
                  <a:cubicBezTo>
                    <a:pt x="387" y="1264"/>
                    <a:pt x="326" y="1264"/>
                    <a:pt x="306" y="1243"/>
                  </a:cubicBezTo>
                  <a:cubicBezTo>
                    <a:pt x="163" y="1121"/>
                    <a:pt x="183" y="449"/>
                    <a:pt x="204" y="42"/>
                  </a:cubicBezTo>
                  <a:cubicBezTo>
                    <a:pt x="204" y="21"/>
                    <a:pt x="183" y="1"/>
                    <a:pt x="16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4488925" y="2293375"/>
              <a:ext cx="33625" cy="22175"/>
            </a:xfrm>
            <a:custGeom>
              <a:avLst/>
              <a:gdLst/>
              <a:ahLst/>
              <a:cxnLst/>
              <a:rect l="l" t="t" r="r" b="b"/>
              <a:pathLst>
                <a:path w="1345" h="887" extrusionOk="0">
                  <a:moveTo>
                    <a:pt x="937" y="0"/>
                  </a:moveTo>
                  <a:lnTo>
                    <a:pt x="388" y="20"/>
                  </a:lnTo>
                  <a:cubicBezTo>
                    <a:pt x="102" y="41"/>
                    <a:pt x="1" y="346"/>
                    <a:pt x="163" y="509"/>
                  </a:cubicBezTo>
                  <a:lnTo>
                    <a:pt x="489" y="815"/>
                  </a:lnTo>
                  <a:cubicBezTo>
                    <a:pt x="545" y="861"/>
                    <a:pt x="614" y="887"/>
                    <a:pt x="682" y="887"/>
                  </a:cubicBezTo>
                  <a:cubicBezTo>
                    <a:pt x="762" y="887"/>
                    <a:pt x="841" y="851"/>
                    <a:pt x="897" y="774"/>
                  </a:cubicBezTo>
                  <a:lnTo>
                    <a:pt x="1161" y="468"/>
                  </a:lnTo>
                  <a:cubicBezTo>
                    <a:pt x="1345" y="285"/>
                    <a:pt x="1202" y="0"/>
                    <a:pt x="937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4588200" y="2345800"/>
              <a:ext cx="110000" cy="283625"/>
            </a:xfrm>
            <a:custGeom>
              <a:avLst/>
              <a:gdLst/>
              <a:ahLst/>
              <a:cxnLst/>
              <a:rect l="l" t="t" r="r" b="b"/>
              <a:pathLst>
                <a:path w="4400" h="11345" extrusionOk="0">
                  <a:moveTo>
                    <a:pt x="3402" y="1"/>
                  </a:moveTo>
                  <a:cubicBezTo>
                    <a:pt x="3382" y="1"/>
                    <a:pt x="3361" y="62"/>
                    <a:pt x="3361" y="82"/>
                  </a:cubicBezTo>
                  <a:cubicBezTo>
                    <a:pt x="3382" y="103"/>
                    <a:pt x="4278" y="4277"/>
                    <a:pt x="4094" y="6416"/>
                  </a:cubicBezTo>
                  <a:cubicBezTo>
                    <a:pt x="3993" y="7699"/>
                    <a:pt x="3300" y="11202"/>
                    <a:pt x="1956" y="11202"/>
                  </a:cubicBezTo>
                  <a:cubicBezTo>
                    <a:pt x="836" y="11202"/>
                    <a:pt x="245" y="4155"/>
                    <a:pt x="123" y="1426"/>
                  </a:cubicBezTo>
                  <a:cubicBezTo>
                    <a:pt x="123" y="1406"/>
                    <a:pt x="82" y="1386"/>
                    <a:pt x="42" y="1386"/>
                  </a:cubicBezTo>
                  <a:cubicBezTo>
                    <a:pt x="21" y="1386"/>
                    <a:pt x="1" y="1426"/>
                    <a:pt x="1" y="1467"/>
                  </a:cubicBezTo>
                  <a:cubicBezTo>
                    <a:pt x="42" y="2445"/>
                    <a:pt x="510" y="11344"/>
                    <a:pt x="1956" y="11344"/>
                  </a:cubicBezTo>
                  <a:cubicBezTo>
                    <a:pt x="3504" y="11344"/>
                    <a:pt x="4155" y="7414"/>
                    <a:pt x="4217" y="6436"/>
                  </a:cubicBezTo>
                  <a:cubicBezTo>
                    <a:pt x="4400" y="4257"/>
                    <a:pt x="3483" y="103"/>
                    <a:pt x="3483" y="62"/>
                  </a:cubicBezTo>
                  <a:cubicBezTo>
                    <a:pt x="3483" y="21"/>
                    <a:pt x="3443" y="1"/>
                    <a:pt x="340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4310725" y="2319450"/>
              <a:ext cx="393600" cy="74250"/>
            </a:xfrm>
            <a:custGeom>
              <a:avLst/>
              <a:gdLst/>
              <a:ahLst/>
              <a:cxnLst/>
              <a:rect l="l" t="t" r="r" b="b"/>
              <a:pathLst>
                <a:path w="15744" h="2970" extrusionOk="0">
                  <a:moveTo>
                    <a:pt x="15690" y="1"/>
                  </a:moveTo>
                  <a:cubicBezTo>
                    <a:pt x="15677" y="1"/>
                    <a:pt x="15662" y="6"/>
                    <a:pt x="15641" y="16"/>
                  </a:cubicBezTo>
                  <a:cubicBezTo>
                    <a:pt x="15621" y="36"/>
                    <a:pt x="13157" y="2786"/>
                    <a:pt x="7801" y="2847"/>
                  </a:cubicBezTo>
                  <a:cubicBezTo>
                    <a:pt x="7762" y="2847"/>
                    <a:pt x="7723" y="2847"/>
                    <a:pt x="7685" y="2847"/>
                  </a:cubicBezTo>
                  <a:cubicBezTo>
                    <a:pt x="2431" y="2847"/>
                    <a:pt x="123" y="97"/>
                    <a:pt x="102" y="77"/>
                  </a:cubicBezTo>
                  <a:cubicBezTo>
                    <a:pt x="102" y="57"/>
                    <a:pt x="87" y="47"/>
                    <a:pt x="69" y="47"/>
                  </a:cubicBezTo>
                  <a:cubicBezTo>
                    <a:pt x="52" y="47"/>
                    <a:pt x="31" y="57"/>
                    <a:pt x="21" y="77"/>
                  </a:cubicBezTo>
                  <a:cubicBezTo>
                    <a:pt x="1" y="77"/>
                    <a:pt x="1" y="118"/>
                    <a:pt x="21" y="138"/>
                  </a:cubicBezTo>
                  <a:cubicBezTo>
                    <a:pt x="41" y="179"/>
                    <a:pt x="2363" y="2969"/>
                    <a:pt x="7658" y="2969"/>
                  </a:cubicBezTo>
                  <a:lnTo>
                    <a:pt x="7801" y="2969"/>
                  </a:lnTo>
                  <a:cubicBezTo>
                    <a:pt x="13198" y="2888"/>
                    <a:pt x="15702" y="118"/>
                    <a:pt x="15723" y="98"/>
                  </a:cubicBezTo>
                  <a:cubicBezTo>
                    <a:pt x="15743" y="77"/>
                    <a:pt x="15743" y="36"/>
                    <a:pt x="15723" y="16"/>
                  </a:cubicBezTo>
                  <a:cubicBezTo>
                    <a:pt x="15713" y="6"/>
                    <a:pt x="15702" y="1"/>
                    <a:pt x="1569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882025" y="1955800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1" y="1"/>
                  </a:moveTo>
                  <a:cubicBezTo>
                    <a:pt x="41" y="21"/>
                    <a:pt x="62" y="62"/>
                    <a:pt x="62" y="82"/>
                  </a:cubicBezTo>
                  <a:cubicBezTo>
                    <a:pt x="62" y="62"/>
                    <a:pt x="62" y="62"/>
                    <a:pt x="41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47"/>
          <p:cNvSpPr/>
          <p:nvPr/>
        </p:nvSpPr>
        <p:spPr>
          <a:xfrm>
            <a:off x="2973923" y="1010809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1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1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90" y="2794"/>
                </a:lnTo>
                <a:cubicBezTo>
                  <a:pt x="2200" y="2464"/>
                  <a:pt x="2464" y="2222"/>
                  <a:pt x="2794" y="2090"/>
                </a:cubicBezTo>
                <a:lnTo>
                  <a:pt x="3564" y="1782"/>
                </a:lnTo>
                <a:lnTo>
                  <a:pt x="2794" y="1474"/>
                </a:lnTo>
                <a:cubicBezTo>
                  <a:pt x="2464" y="1364"/>
                  <a:pt x="2222" y="1100"/>
                  <a:pt x="2090" y="748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D847E-71DF-51D9-1B04-E7E0EAE1C19F}"/>
              </a:ext>
            </a:extLst>
          </p:cNvPr>
          <p:cNvSpPr txBox="1"/>
          <p:nvPr/>
        </p:nvSpPr>
        <p:spPr>
          <a:xfrm>
            <a:off x="484235" y="251590"/>
            <a:ext cx="664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Majke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pokazuju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negativnu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konotaciju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govore</a:t>
            </a:r>
            <a:r>
              <a:rPr lang="en-US" sz="1200" dirty="0">
                <a:latin typeface="Raleway Medium" pitchFamily="2" charset="0"/>
              </a:rPr>
              <a:t> o </a:t>
            </a:r>
            <a:r>
              <a:rPr lang="en-US" sz="1200" dirty="0" err="1">
                <a:latin typeface="Raleway Medium" pitchFamily="2" charset="0"/>
              </a:rPr>
              <a:t>iskustvima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fizičkih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psihičkih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problema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nakon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porođaja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ali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o </a:t>
            </a:r>
            <a:r>
              <a:rPr lang="en-US" sz="1200" dirty="0" err="1">
                <a:latin typeface="Raleway Medium" pitchFamily="2" charset="0"/>
              </a:rPr>
              <a:t>zbunjenosti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zbog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nove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uloge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identiteta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BD6F40-6890-B4F8-BE18-FDB08A12102E}"/>
              </a:ext>
            </a:extLst>
          </p:cNvPr>
          <p:cNvSpPr txBox="1"/>
          <p:nvPr/>
        </p:nvSpPr>
        <p:spPr>
          <a:xfrm>
            <a:off x="1294029" y="826448"/>
            <a:ext cx="617455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aleway Medium" pitchFamily="2" charset="0"/>
              </a:rPr>
              <a:t>Nataša</a:t>
            </a:r>
            <a:r>
              <a:rPr lang="en-US" sz="1200" dirty="0">
                <a:latin typeface="Raleway Medium" pitchFamily="2" charset="0"/>
              </a:rPr>
              <a:t>: „Ja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imala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velikih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problema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dojenja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deteta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Imala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mastitis za </a:t>
            </a:r>
            <a:r>
              <a:rPr lang="en-US" sz="1200" dirty="0" err="1">
                <a:latin typeface="Raleway Medium" pitchFamily="2" charset="0"/>
              </a:rPr>
              <a:t>mesec</a:t>
            </a:r>
            <a:r>
              <a:rPr lang="en-US" sz="1200" dirty="0">
                <a:latin typeface="Raleway Medium" pitchFamily="2" charset="0"/>
              </a:rPr>
              <a:t> dana </a:t>
            </a:r>
            <a:r>
              <a:rPr lang="en-US" sz="1200" dirty="0" err="1">
                <a:latin typeface="Raleway Medium" pitchFamily="2" charset="0"/>
              </a:rPr>
              <a:t>dva</a:t>
            </a:r>
            <a:r>
              <a:rPr lang="en-US" sz="1200" dirty="0">
                <a:latin typeface="Raleway Medium" pitchFamily="2" charset="0"/>
              </a:rPr>
              <a:t> puta. ... </a:t>
            </a:r>
            <a:r>
              <a:rPr lang="en-US" sz="1200" dirty="0" err="1">
                <a:latin typeface="Raleway Medium" pitchFamily="2" charset="0"/>
              </a:rPr>
              <a:t>Znači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nikako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spavala</a:t>
            </a:r>
            <a:r>
              <a:rPr lang="en-US" sz="1200" dirty="0">
                <a:latin typeface="Raleway Medium" pitchFamily="2" charset="0"/>
              </a:rPr>
              <a:t>. Ne </a:t>
            </a:r>
            <a:r>
              <a:rPr lang="en-US" sz="1200" dirty="0" err="1">
                <a:latin typeface="Raleway Medium" pitchFamily="2" charset="0"/>
              </a:rPr>
              <a:t>znam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koliko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injekcija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primila</a:t>
            </a:r>
            <a:r>
              <a:rPr lang="en-US" sz="1200" dirty="0">
                <a:latin typeface="Raleway Medium" pitchFamily="2" charset="0"/>
              </a:rPr>
              <a:t>. Taj </a:t>
            </a:r>
            <a:r>
              <a:rPr lang="en-US" sz="1200" dirty="0" err="1">
                <a:latin typeface="Raleway Medium" pitchFamily="2" charset="0"/>
              </a:rPr>
              <a:t>početak</a:t>
            </a:r>
            <a:r>
              <a:rPr lang="en-US" sz="1200" dirty="0">
                <a:latin typeface="Raleway Medium" pitchFamily="2" charset="0"/>
              </a:rPr>
              <a:t> mi je u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užasnom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nekom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sećanju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Baš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namučila</a:t>
            </a:r>
            <a:r>
              <a:rPr lang="en-US" sz="1200" dirty="0">
                <a:latin typeface="Raleway Medium" pitchFamily="2" charset="0"/>
              </a:rPr>
              <a:t>. ... </a:t>
            </a:r>
            <a:r>
              <a:rPr lang="en-US" sz="1200" dirty="0" err="1">
                <a:latin typeface="Raleway Medium" pitchFamily="2" charset="0"/>
              </a:rPr>
              <a:t>jer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znala</a:t>
            </a:r>
            <a:r>
              <a:rPr lang="en-US" sz="1200" dirty="0">
                <a:latin typeface="Raleway Medium" pitchFamily="2" charset="0"/>
              </a:rPr>
              <a:t> u tom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periodu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ću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sebe</a:t>
            </a:r>
            <a:r>
              <a:rPr lang="en-US" sz="1200" dirty="0">
                <a:latin typeface="Raleway Medium" pitchFamily="2" charset="0"/>
              </a:rPr>
              <a:t>.“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Kasniji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delovi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intervjua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ukazuju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kontradiktornost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njenog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sećanja</a:t>
            </a:r>
            <a:r>
              <a:rPr lang="en-US" sz="1200" dirty="0">
                <a:latin typeface="Raleway Medium" pitchFamily="2" charset="0"/>
              </a:rPr>
              <a:t>: „Pa </a:t>
            </a:r>
            <a:r>
              <a:rPr lang="en-US" sz="1200" dirty="0" err="1">
                <a:latin typeface="Raleway Medium" pitchFamily="2" charset="0"/>
              </a:rPr>
              <a:t>divno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osećala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bebom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samo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znala</a:t>
            </a:r>
            <a:r>
              <a:rPr lang="en-US" sz="1200" dirty="0">
                <a:latin typeface="Raleway Medium" pitchFamily="2" charset="0"/>
              </a:rPr>
              <a:t> da je to </a:t>
            </a:r>
            <a:r>
              <a:rPr lang="en-US" sz="1200" dirty="0" err="1">
                <a:latin typeface="Raleway Medium" pitchFamily="2" charset="0"/>
              </a:rPr>
              <a:t>tolika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obaveza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nikome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verovala</a:t>
            </a:r>
            <a:r>
              <a:rPr lang="en-US" sz="1200" dirty="0">
                <a:latin typeface="Raleway Medium" pitchFamily="2" charset="0"/>
              </a:rPr>
              <a:t>. Sada ne </a:t>
            </a:r>
            <a:r>
              <a:rPr lang="en-US" sz="1200" dirty="0" err="1">
                <a:latin typeface="Raleway Medium" pitchFamily="2" charset="0"/>
              </a:rPr>
              <a:t>mogu</a:t>
            </a:r>
            <a:r>
              <a:rPr lang="en-US" sz="1200" dirty="0">
                <a:latin typeface="Raleway Medium" pitchFamily="2" charset="0"/>
              </a:rPr>
              <a:t> da </a:t>
            </a:r>
          </a:p>
          <a:p>
            <a:pPr algn="ctr"/>
            <a:r>
              <a:rPr lang="en-US" sz="1200" dirty="0">
                <a:latin typeface="Raleway Medium" pitchFamily="2" charset="0"/>
              </a:rPr>
              <a:t>se </a:t>
            </a:r>
            <a:r>
              <a:rPr lang="en-US" sz="1200" dirty="0" err="1">
                <a:latin typeface="Raleway Medium" pitchFamily="2" charset="0"/>
              </a:rPr>
              <a:t>usudim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planiram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drugo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Jedino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opet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bude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neplanirano</a:t>
            </a:r>
            <a:r>
              <a:rPr lang="en-US" sz="1200" dirty="0">
                <a:latin typeface="Raleway Medium" pitchFamily="2" charset="0"/>
              </a:rPr>
              <a:t>.“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4702A-1FC9-6130-F569-B62617001938}"/>
              </a:ext>
            </a:extLst>
          </p:cNvPr>
          <p:cNvSpPr txBox="1"/>
          <p:nvPr/>
        </p:nvSpPr>
        <p:spPr>
          <a:xfrm>
            <a:off x="1723319" y="2637203"/>
            <a:ext cx="732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Nekoliko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majki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iskazuje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kombinaciju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objektivnih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okolnosti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fizičkih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zdrastvenih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problema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vlastitih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detetovih</a:t>
            </a:r>
            <a:r>
              <a:rPr lang="en-US" sz="1200" dirty="0">
                <a:latin typeface="Raleway Medium" pitchFamily="2" charset="0"/>
              </a:rPr>
              <a:t>.  </a:t>
            </a:r>
            <a:r>
              <a:rPr lang="en-US" sz="1200" dirty="0" err="1">
                <a:latin typeface="Raleway Medium" pitchFamily="2" charset="0"/>
              </a:rPr>
              <a:t>Prisutna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velika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psihička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ranjivost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nesigurnost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majčinskog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identiteta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51AC6-1B5F-7BFD-BA1A-932AF23BE059}"/>
              </a:ext>
            </a:extLst>
          </p:cNvPr>
          <p:cNvSpPr txBox="1"/>
          <p:nvPr/>
        </p:nvSpPr>
        <p:spPr>
          <a:xfrm>
            <a:off x="2715786" y="3150142"/>
            <a:ext cx="555058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aleway Medium" pitchFamily="2" charset="0"/>
              </a:rPr>
              <a:t>Nesigurnost</a:t>
            </a:r>
            <a:r>
              <a:rPr lang="en-US" sz="1200" dirty="0">
                <a:latin typeface="Raleway Medium" pitchFamily="2" charset="0"/>
              </a:rPr>
              <a:t>: „To je, </a:t>
            </a:r>
            <a:r>
              <a:rPr lang="en-US" sz="1200" dirty="0" err="1">
                <a:latin typeface="Raleway Medium" pitchFamily="2" charset="0"/>
              </a:rPr>
              <a:t>bukvalno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da je </a:t>
            </a:r>
            <a:r>
              <a:rPr lang="en-US" sz="1200" dirty="0" err="1">
                <a:latin typeface="Raleway Medium" pitchFamily="2" charset="0"/>
              </a:rPr>
              <a:t>dete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rodilo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</a:t>
            </a:r>
            <a:r>
              <a:rPr lang="en-US" sz="1200" dirty="0">
                <a:latin typeface="Raleway Medium" pitchFamily="2" charset="0"/>
              </a:rPr>
              <a:t>. E </a:t>
            </a:r>
            <a:r>
              <a:rPr lang="en-US" sz="1200" dirty="0" err="1">
                <a:latin typeface="Raleway Medium" pitchFamily="2" charset="0"/>
              </a:rPr>
              <a:t>bukvalno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tako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Znači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meni</a:t>
            </a:r>
            <a:r>
              <a:rPr lang="en-US" sz="1200" dirty="0">
                <a:latin typeface="Raleway Medium" pitchFamily="2" charset="0"/>
              </a:rPr>
              <a:t> je to </a:t>
            </a:r>
            <a:r>
              <a:rPr lang="en-US" sz="1200" dirty="0" err="1">
                <a:latin typeface="Raleway Medium" pitchFamily="2" charset="0"/>
              </a:rPr>
              <a:t>tol’ko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... Kao da ja imam </a:t>
            </a:r>
            <a:r>
              <a:rPr lang="en-US" sz="1200" dirty="0" err="1">
                <a:latin typeface="Raleway Medium" pitchFamily="2" charset="0"/>
              </a:rPr>
              <a:t>neku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lutku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plače</a:t>
            </a:r>
            <a:r>
              <a:rPr lang="en-US" sz="1200" dirty="0">
                <a:latin typeface="Raleway Medium" pitchFamily="2" charset="0"/>
              </a:rPr>
              <a:t>. Ja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znala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to </a:t>
            </a:r>
            <a:r>
              <a:rPr lang="en-US" sz="1200" dirty="0" err="1">
                <a:latin typeface="Raleway Medium" pitchFamily="2" charset="0"/>
              </a:rPr>
              <a:t>grčevi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znala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probleme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možeš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imaš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detetom</a:t>
            </a:r>
            <a:r>
              <a:rPr lang="en-US" sz="1200" dirty="0">
                <a:latin typeface="Raleway Medium" pitchFamily="2" charset="0"/>
              </a:rPr>
              <a:t>, ja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to </a:t>
            </a:r>
            <a:r>
              <a:rPr lang="en-US" sz="1200" dirty="0" err="1">
                <a:latin typeface="Raleway Medium" pitchFamily="2" charset="0"/>
              </a:rPr>
              <a:t>mislila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samo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mu </a:t>
            </a:r>
            <a:r>
              <a:rPr lang="en-US" sz="1200" dirty="0" err="1">
                <a:latin typeface="Raleway Medium" pitchFamily="2" charset="0"/>
              </a:rPr>
              <a:t>daš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jede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obučeš</a:t>
            </a:r>
            <a:r>
              <a:rPr lang="en-US" sz="1200" dirty="0">
                <a:latin typeface="Raleway Medium" pitchFamily="2" charset="0"/>
              </a:rPr>
              <a:t> ga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...“ (Mirela);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strah</a:t>
            </a:r>
            <a:r>
              <a:rPr lang="en-US" sz="1200" dirty="0">
                <a:latin typeface="Raleway Medium" pitchFamily="2" charset="0"/>
              </a:rPr>
              <a:t>: „</a:t>
            </a:r>
            <a:r>
              <a:rPr lang="en-US" sz="1200" dirty="0" err="1">
                <a:latin typeface="Raleway Medium" pitchFamily="2" charset="0"/>
              </a:rPr>
              <a:t>Možemo</a:t>
            </a:r>
            <a:r>
              <a:rPr lang="en-US" sz="1200" dirty="0">
                <a:latin typeface="Raleway Medium" pitchFamily="2" charset="0"/>
              </a:rPr>
              <a:t> to da </a:t>
            </a:r>
            <a:r>
              <a:rPr lang="en-US" sz="1200" dirty="0" err="1">
                <a:latin typeface="Raleway Medium" pitchFamily="2" charset="0"/>
              </a:rPr>
              <a:t>preskočimo</a:t>
            </a:r>
            <a:r>
              <a:rPr lang="en-US" sz="1200" dirty="0">
                <a:latin typeface="Raleway Medium" pitchFamily="2" charset="0"/>
              </a:rPr>
              <a:t>?!...</a:t>
            </a:r>
            <a:r>
              <a:rPr lang="en-US" sz="1200" dirty="0" err="1">
                <a:latin typeface="Raleway Medium" pitchFamily="2" charset="0"/>
              </a:rPr>
              <a:t>Kako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osećala</a:t>
            </a:r>
            <a:r>
              <a:rPr lang="en-US" sz="1200" dirty="0">
                <a:latin typeface="Raleway Medium" pitchFamily="2" charset="0"/>
              </a:rPr>
              <a:t>?! </a:t>
            </a:r>
            <a:r>
              <a:rPr lang="en-US" sz="1200" dirty="0" err="1">
                <a:latin typeface="Raleway Medium" pitchFamily="2" charset="0"/>
              </a:rPr>
              <a:t>Osećala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 da je </a:t>
            </a:r>
            <a:r>
              <a:rPr lang="en-US" sz="1200" dirty="0" err="1">
                <a:latin typeface="Raleway Medium" pitchFamily="2" charset="0"/>
              </a:rPr>
              <a:t>vanzemaljac</a:t>
            </a:r>
            <a:r>
              <a:rPr lang="en-US" sz="1200" dirty="0">
                <a:latin typeface="Raleway Medium" pitchFamily="2" charset="0"/>
              </a:rPr>
              <a:t> pored </a:t>
            </a:r>
            <a:r>
              <a:rPr lang="en-US" sz="1200" dirty="0" err="1">
                <a:latin typeface="Raleway Medium" pitchFamily="2" charset="0"/>
              </a:rPr>
              <a:t>mene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Kako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se...</a:t>
            </a:r>
            <a:r>
              <a:rPr lang="en-US" sz="1200" dirty="0" err="1">
                <a:latin typeface="Raleway Medium" pitchFamily="2" charset="0"/>
              </a:rPr>
              <a:t>tako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osećala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Šta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radim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njim</a:t>
            </a:r>
            <a:r>
              <a:rPr lang="en-US" sz="1200" dirty="0">
                <a:latin typeface="Raleway Medium" pitchFamily="2" charset="0"/>
              </a:rPr>
              <a:t>?! Pa ne </a:t>
            </a:r>
            <a:r>
              <a:rPr lang="en-US" sz="1200" dirty="0" err="1">
                <a:latin typeface="Raleway Medium" pitchFamily="2" charset="0"/>
              </a:rPr>
              <a:t>znam</a:t>
            </a:r>
            <a:r>
              <a:rPr lang="en-US" sz="1200" dirty="0">
                <a:latin typeface="Raleway Medium" pitchFamily="2" charset="0"/>
              </a:rPr>
              <a:t>...</a:t>
            </a:r>
            <a:r>
              <a:rPr lang="en-US" sz="1200" dirty="0" err="1">
                <a:latin typeface="Raleway Medium" pitchFamily="2" charset="0"/>
              </a:rPr>
              <a:t>tako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osećala</a:t>
            </a:r>
            <a:r>
              <a:rPr lang="en-US" sz="1200" dirty="0">
                <a:latin typeface="Raleway Medium" pitchFamily="2" charset="0"/>
              </a:rPr>
              <a:t>.“ (Jovana)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44"/>
          <p:cNvSpPr/>
          <p:nvPr/>
        </p:nvSpPr>
        <p:spPr>
          <a:xfrm flipH="1">
            <a:off x="7014592" y="2826456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4"/>
          <p:cNvSpPr/>
          <p:nvPr/>
        </p:nvSpPr>
        <p:spPr>
          <a:xfrm>
            <a:off x="7951325" y="763193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44"/>
          <p:cNvGrpSpPr/>
          <p:nvPr/>
        </p:nvGrpSpPr>
        <p:grpSpPr>
          <a:xfrm>
            <a:off x="-382786" y="4217009"/>
            <a:ext cx="8706324" cy="1184367"/>
            <a:chOff x="-321677" y="891575"/>
            <a:chExt cx="8844295" cy="1241866"/>
          </a:xfrm>
        </p:grpSpPr>
        <p:grpSp>
          <p:nvGrpSpPr>
            <p:cNvPr id="1321" name="Google Shape;1321;p44"/>
            <p:cNvGrpSpPr/>
            <p:nvPr/>
          </p:nvGrpSpPr>
          <p:grpSpPr>
            <a:xfrm rot="5534450">
              <a:off x="7868326" y="929179"/>
              <a:ext cx="667614" cy="615311"/>
              <a:chOff x="8231596" y="4169433"/>
              <a:chExt cx="339010" cy="323886"/>
            </a:xfrm>
          </p:grpSpPr>
          <p:sp>
            <p:nvSpPr>
              <p:cNvPr id="1322" name="Google Shape;1322;p44"/>
              <p:cNvSpPr/>
              <p:nvPr/>
            </p:nvSpPr>
            <p:spPr>
              <a:xfrm>
                <a:off x="8231596" y="4169433"/>
                <a:ext cx="339010" cy="32388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4"/>
              <p:cNvSpPr/>
              <p:nvPr/>
            </p:nvSpPr>
            <p:spPr>
              <a:xfrm>
                <a:off x="8259976" y="4193876"/>
                <a:ext cx="268928" cy="26099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8362008" y="4303091"/>
                <a:ext cx="61430" cy="4417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5" name="Google Shape;1325;p44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326" name="Google Shape;1326;p44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1327" name="Google Shape;1327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0" name="Google Shape;1330;p44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1331" name="Google Shape;1331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44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1335" name="Google Shape;1335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9" name="Google Shape;1389;p44"/>
          <p:cNvGrpSpPr/>
          <p:nvPr/>
        </p:nvGrpSpPr>
        <p:grpSpPr>
          <a:xfrm>
            <a:off x="7779568" y="3457611"/>
            <a:ext cx="263938" cy="251468"/>
            <a:chOff x="7509106" y="559023"/>
            <a:chExt cx="263938" cy="251468"/>
          </a:xfrm>
        </p:grpSpPr>
        <p:sp>
          <p:nvSpPr>
            <p:cNvPr id="1390" name="Google Shape;1390;p44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3B42B2A-CF68-E03F-1D64-BB517FB05B27}"/>
              </a:ext>
            </a:extLst>
          </p:cNvPr>
          <p:cNvSpPr txBox="1"/>
          <p:nvPr/>
        </p:nvSpPr>
        <p:spPr>
          <a:xfrm>
            <a:off x="981887" y="342765"/>
            <a:ext cx="7481629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</a:t>
            </a:r>
            <a:r>
              <a:rPr lang="en-US" sz="1200" dirty="0" err="1">
                <a:latin typeface="Raleway Medium" pitchFamily="2" charset="0"/>
              </a:rPr>
              <a:t>Posle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prvog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porođaja</a:t>
            </a:r>
            <a:r>
              <a:rPr lang="en-US" sz="1200" dirty="0">
                <a:latin typeface="Raleway Medium" pitchFamily="2" charset="0"/>
              </a:rPr>
              <a:t>, ja </a:t>
            </a:r>
            <a:r>
              <a:rPr lang="en-US" sz="1200" dirty="0" err="1">
                <a:latin typeface="Raleway Medium" pitchFamily="2" charset="0"/>
              </a:rPr>
              <a:t>mislim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petnaestog</a:t>
            </a:r>
            <a:r>
              <a:rPr lang="en-US" sz="1200" dirty="0">
                <a:latin typeface="Raleway Medium" pitchFamily="2" charset="0"/>
              </a:rPr>
              <a:t> dana, da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popričala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sobom</a:t>
            </a:r>
            <a:r>
              <a:rPr lang="en-US" sz="1200" dirty="0">
                <a:latin typeface="Raleway Medium" pitchFamily="2" charset="0"/>
              </a:rPr>
              <a:t>, da </a:t>
            </a:r>
            <a:r>
              <a:rPr lang="en-US" sz="1200" dirty="0" err="1">
                <a:latin typeface="Raleway Medium" pitchFamily="2" charset="0"/>
              </a:rPr>
              <a:t>bih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nervni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slom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dobila</a:t>
            </a:r>
            <a:r>
              <a:rPr lang="en-US" sz="1200" dirty="0">
                <a:latin typeface="Raleway Medium" pitchFamily="2" charset="0"/>
              </a:rPr>
              <a:t>, da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ivici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nervnog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sloma</a:t>
            </a:r>
            <a:r>
              <a:rPr lang="en-US" sz="1200" dirty="0">
                <a:latin typeface="Raleway Medium" pitchFamily="2" charset="0"/>
              </a:rPr>
              <a:t>. Ja ne </a:t>
            </a:r>
            <a:r>
              <a:rPr lang="en-US" sz="1200" dirty="0" err="1">
                <a:latin typeface="Raleway Medium" pitchFamily="2" charset="0"/>
              </a:rPr>
              <a:t>znam</a:t>
            </a:r>
            <a:r>
              <a:rPr lang="en-US" sz="1200" dirty="0">
                <a:latin typeface="Raleway Medium" pitchFamily="2" charset="0"/>
              </a:rPr>
              <a:t> da li je to, ne, ne </a:t>
            </a:r>
            <a:r>
              <a:rPr lang="en-US" sz="1200" dirty="0" err="1">
                <a:latin typeface="Raleway Medium" pitchFamily="2" charset="0"/>
              </a:rPr>
              <a:t>znam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pretpostavljam</a:t>
            </a:r>
            <a:r>
              <a:rPr lang="en-US" sz="1200" dirty="0">
                <a:latin typeface="Raleway Medium" pitchFamily="2" charset="0"/>
              </a:rPr>
              <a:t> da je to </a:t>
            </a:r>
            <a:r>
              <a:rPr lang="en-US" sz="1200" dirty="0" err="1">
                <a:latin typeface="Raleway Medium" pitchFamily="2" charset="0"/>
              </a:rPr>
              <a:t>prosto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hormonski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što</a:t>
            </a:r>
            <a:r>
              <a:rPr lang="en-US" sz="1200" dirty="0">
                <a:latin typeface="Raleway Medium" pitchFamily="2" charset="0"/>
              </a:rPr>
              <a:t> se desi u </a:t>
            </a:r>
            <a:r>
              <a:rPr lang="en-US" sz="1200" dirty="0" err="1">
                <a:latin typeface="Raleway Medium" pitchFamily="2" charset="0"/>
              </a:rPr>
              <a:t>čoveku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ovaj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čega</a:t>
            </a:r>
            <a:r>
              <a:rPr lang="en-US" sz="1200" dirty="0">
                <a:latin typeface="Raleway Medium" pitchFamily="2" charset="0"/>
              </a:rPr>
              <a:t> ja u tom </a:t>
            </a:r>
            <a:r>
              <a:rPr lang="en-US" sz="1200" dirty="0" err="1">
                <a:latin typeface="Raleway Medium" pitchFamily="2" charset="0"/>
              </a:rPr>
              <a:t>trenutku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svesna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naravno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racionalna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ono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 ’e to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zbog</a:t>
            </a:r>
            <a:r>
              <a:rPr lang="en-US" sz="1200" dirty="0">
                <a:latin typeface="Raleway Medium" pitchFamily="2" charset="0"/>
              </a:rPr>
              <a:t> toga’, pa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primiri</a:t>
            </a:r>
            <a:r>
              <a:rPr lang="en-US" sz="1200" dirty="0">
                <a:latin typeface="Raleway Medium" pitchFamily="2" charset="0"/>
              </a:rPr>
              <a:t> se. </a:t>
            </a:r>
          </a:p>
          <a:p>
            <a:pPr algn="ctr"/>
            <a:r>
              <a:rPr lang="en-US" sz="1200" dirty="0">
                <a:latin typeface="Raleway Medium" pitchFamily="2" charset="0"/>
              </a:rPr>
              <a:t>…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Baaaš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jedna</a:t>
            </a:r>
            <a:r>
              <a:rPr lang="en-US" sz="1200" dirty="0">
                <a:latin typeface="Raleway Medium" pitchFamily="2" charset="0"/>
              </a:rPr>
              <a:t> trauma,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snašla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prvih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petnaestak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dvadeset</a:t>
            </a:r>
            <a:r>
              <a:rPr lang="en-US" sz="1200" dirty="0">
                <a:latin typeface="Raleway Medium" pitchFamily="2" charset="0"/>
              </a:rPr>
              <a:t> dana, </a:t>
            </a:r>
            <a:r>
              <a:rPr lang="en-US" sz="1200" dirty="0" err="1">
                <a:latin typeface="Raleway Medium" pitchFamily="2" charset="0"/>
              </a:rPr>
              <a:t>apsolutno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snašla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emotivno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psihički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fizički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nikako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uživala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uopšte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roditeljstvu</a:t>
            </a:r>
            <a:r>
              <a:rPr lang="en-US" sz="1200" dirty="0">
                <a:latin typeface="Raleway Medium" pitchFamily="2" charset="0"/>
              </a:rPr>
              <a:t>, ne, </a:t>
            </a:r>
            <a:r>
              <a:rPr lang="en-US" sz="1200" dirty="0" err="1">
                <a:latin typeface="Raleway Medium" pitchFamily="2" charset="0"/>
              </a:rPr>
              <a:t>uopšte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uživala</a:t>
            </a:r>
            <a:r>
              <a:rPr lang="en-US" sz="1200" dirty="0">
                <a:latin typeface="Raleway Medium" pitchFamily="2" charset="0"/>
              </a:rPr>
              <a:t>.“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792E3-2AF3-46F8-7188-01756C769F9C}"/>
              </a:ext>
            </a:extLst>
          </p:cNvPr>
          <p:cNvSpPr txBox="1"/>
          <p:nvPr/>
        </p:nvSpPr>
        <p:spPr>
          <a:xfrm>
            <a:off x="630215" y="1855379"/>
            <a:ext cx="703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 Medium" pitchFamily="2" charset="0"/>
              </a:rPr>
              <a:t>“</a:t>
            </a:r>
            <a:r>
              <a:rPr lang="en-US" sz="1200" dirty="0" err="1">
                <a:latin typeface="Raleway Medium" pitchFamily="2" charset="0"/>
              </a:rPr>
              <a:t>Karijera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majčinstva</a:t>
            </a:r>
            <a:r>
              <a:rPr lang="en-US" sz="1200" dirty="0">
                <a:latin typeface="Raleway Medium" pitchFamily="2" charset="0"/>
              </a:rPr>
              <a:t>”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ovladavanje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novim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identitetom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Formiran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majčinski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identitet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doprinosi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sasvim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drugačijem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doživljaju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rođenju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drugog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deteta</a:t>
            </a:r>
            <a:r>
              <a:rPr lang="en-US" sz="1200" dirty="0">
                <a:latin typeface="Raleway Medium" pitchFamily="2" charset="0"/>
              </a:rPr>
              <a:t>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5085D-A693-1C66-E294-13DDAA8A9EC2}"/>
              </a:ext>
            </a:extLst>
          </p:cNvPr>
          <p:cNvSpPr txBox="1"/>
          <p:nvPr/>
        </p:nvSpPr>
        <p:spPr>
          <a:xfrm>
            <a:off x="1758654" y="2393622"/>
            <a:ext cx="590322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„I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vremenom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malo</a:t>
            </a:r>
            <a:r>
              <a:rPr lang="en-US" sz="1200" dirty="0">
                <a:latin typeface="Raleway Medium" pitchFamily="2" charset="0"/>
              </a:rPr>
              <a:t> po </a:t>
            </a:r>
            <a:r>
              <a:rPr lang="en-US" sz="1200" dirty="0" err="1">
                <a:latin typeface="Raleway Medium" pitchFamily="2" charset="0"/>
              </a:rPr>
              <a:t>malo</a:t>
            </a:r>
            <a:r>
              <a:rPr lang="en-US" sz="1200" dirty="0">
                <a:latin typeface="Raleway Medium" pitchFamily="2" charset="0"/>
              </a:rPr>
              <a:t> je to </a:t>
            </a:r>
            <a:r>
              <a:rPr lang="en-US" sz="1200" dirty="0" err="1">
                <a:latin typeface="Raleway Medium" pitchFamily="2" charset="0"/>
              </a:rPr>
              <a:t>mislim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krenulo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nekim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normalnim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tokom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počela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znaš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beba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počne</a:t>
            </a:r>
            <a:r>
              <a:rPr lang="en-US" sz="1200" dirty="0">
                <a:latin typeface="Raleway Medium" pitchFamily="2" charset="0"/>
              </a:rPr>
              <a:t> da se </a:t>
            </a:r>
            <a:r>
              <a:rPr lang="en-US" sz="1200" dirty="0" err="1">
                <a:latin typeface="Raleway Medium" pitchFamily="2" charset="0"/>
              </a:rPr>
              <a:t>smeje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ti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osmehne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prvi</a:t>
            </a:r>
            <a:r>
              <a:rPr lang="en-US" sz="1200" dirty="0">
                <a:latin typeface="Raleway Medium" pitchFamily="2" charset="0"/>
              </a:rPr>
              <a:t> put, </a:t>
            </a:r>
            <a:r>
              <a:rPr lang="en-US" sz="1200" dirty="0" err="1">
                <a:latin typeface="Raleway Medium" pitchFamily="2" charset="0"/>
              </a:rPr>
              <a:t>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dobio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neki</a:t>
            </a:r>
            <a:r>
              <a:rPr lang="en-US" sz="1200" dirty="0">
                <a:latin typeface="Raleway Medium" pitchFamily="2" charset="0"/>
              </a:rPr>
              <a:t> feedback, </a:t>
            </a:r>
            <a:r>
              <a:rPr lang="en-US" sz="1200" dirty="0" err="1">
                <a:latin typeface="Raleway Medium" pitchFamily="2" charset="0"/>
              </a:rPr>
              <a:t>tek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osetiš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Tako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tek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vremenom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počela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stvarno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volim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svoje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osećam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stvari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ljubav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prema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detetu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budem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srećna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zbog</a:t>
            </a:r>
            <a:r>
              <a:rPr lang="en-US" sz="1200" dirty="0">
                <a:latin typeface="Raleway Medium" pitchFamily="2" charset="0"/>
              </a:rPr>
              <a:t> toga.“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3A02B-F2E8-2CBC-705E-91467D7D485E}"/>
              </a:ext>
            </a:extLst>
          </p:cNvPr>
          <p:cNvSpPr txBox="1"/>
          <p:nvPr/>
        </p:nvSpPr>
        <p:spPr>
          <a:xfrm>
            <a:off x="630215" y="3583345"/>
            <a:ext cx="5735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Mnoge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ovladavanje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majčinstvom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opisuju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 “</a:t>
            </a:r>
            <a:r>
              <a:rPr lang="en-US" sz="1200" dirty="0" err="1">
                <a:latin typeface="Raleway Medium" pitchFamily="2" charset="0"/>
              </a:rPr>
              <a:t>navikavanje</a:t>
            </a:r>
            <a:r>
              <a:rPr lang="en-US" sz="1200" dirty="0">
                <a:latin typeface="Raleway Medium" pitchFamily="2" charset="0"/>
              </a:rPr>
              <a:t>”.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DB6BC-7DE2-8EE1-08A9-A495733D7285}"/>
              </a:ext>
            </a:extLst>
          </p:cNvPr>
          <p:cNvSpPr txBox="1"/>
          <p:nvPr/>
        </p:nvSpPr>
        <p:spPr>
          <a:xfrm>
            <a:off x="2342520" y="3956777"/>
            <a:ext cx="39495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„Pa </a:t>
            </a:r>
            <a:r>
              <a:rPr lang="en-US" sz="1200" dirty="0" err="1">
                <a:latin typeface="Raleway Medium" pitchFamily="2" charset="0"/>
              </a:rPr>
              <a:t>vremenom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navikneš</a:t>
            </a:r>
            <a:r>
              <a:rPr lang="en-US" sz="1200" dirty="0">
                <a:latin typeface="Raleway Medium" pitchFamily="2" charset="0"/>
              </a:rPr>
              <a:t> se. Ne </a:t>
            </a:r>
            <a:r>
              <a:rPr lang="en-US" sz="1200" dirty="0" err="1">
                <a:latin typeface="Raleway Medium" pitchFamily="2" charset="0"/>
              </a:rPr>
              <a:t>znam</a:t>
            </a:r>
            <a:r>
              <a:rPr lang="en-US" sz="1200" dirty="0">
                <a:latin typeface="Raleway Medium" pitchFamily="2" charset="0"/>
              </a:rPr>
              <a:t>...</a:t>
            </a:r>
            <a:r>
              <a:rPr lang="en-US" sz="1200" dirty="0" err="1">
                <a:latin typeface="Raleway Medium" pitchFamily="2" charset="0"/>
              </a:rPr>
              <a:t>nikad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razmišljala</a:t>
            </a:r>
            <a:r>
              <a:rPr lang="en-US" sz="1200" dirty="0">
                <a:latin typeface="Raleway Medium" pitchFamily="2" charset="0"/>
              </a:rPr>
              <a:t> o tome </a:t>
            </a:r>
            <a:r>
              <a:rPr lang="en-US" sz="1200" dirty="0" err="1">
                <a:latin typeface="Raleway Medium" pitchFamily="2" charset="0"/>
              </a:rPr>
              <a:t>uopšte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Vremenom</a:t>
            </a:r>
            <a:r>
              <a:rPr lang="en-US" sz="1200" dirty="0">
                <a:latin typeface="Raleway Medium" pitchFamily="2" charset="0"/>
              </a:rPr>
              <a:t> to </a:t>
            </a:r>
            <a:r>
              <a:rPr lang="en-US" sz="1200" dirty="0" err="1">
                <a:latin typeface="Raleway Medium" pitchFamily="2" charset="0"/>
              </a:rPr>
              <a:t>postaje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normalno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prirodno</a:t>
            </a:r>
            <a:r>
              <a:rPr lang="en-US" sz="1200" dirty="0">
                <a:latin typeface="Raleway Medium" pitchFamily="2" charset="0"/>
              </a:rPr>
              <a:t>.“ (Jovana)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6"/>
          <p:cNvSpPr/>
          <p:nvPr/>
        </p:nvSpPr>
        <p:spPr>
          <a:xfrm>
            <a:off x="7806730" y="635437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46"/>
          <p:cNvSpPr/>
          <p:nvPr/>
        </p:nvSpPr>
        <p:spPr>
          <a:xfrm flipH="1">
            <a:off x="7533318" y="479717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46"/>
          <p:cNvSpPr/>
          <p:nvPr/>
        </p:nvSpPr>
        <p:spPr>
          <a:xfrm flipH="1">
            <a:off x="201588" y="249275"/>
            <a:ext cx="985064" cy="80275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46"/>
          <p:cNvSpPr/>
          <p:nvPr/>
        </p:nvSpPr>
        <p:spPr>
          <a:xfrm flipH="1">
            <a:off x="311190" y="351736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46"/>
          <p:cNvSpPr/>
          <p:nvPr/>
        </p:nvSpPr>
        <p:spPr>
          <a:xfrm flipH="1">
            <a:off x="7533336" y="11168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46"/>
          <p:cNvSpPr/>
          <p:nvPr/>
        </p:nvSpPr>
        <p:spPr>
          <a:xfrm>
            <a:off x="1741434" y="4048493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46"/>
          <p:cNvSpPr/>
          <p:nvPr/>
        </p:nvSpPr>
        <p:spPr>
          <a:xfrm>
            <a:off x="8548000" y="3582730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46"/>
          <p:cNvSpPr/>
          <p:nvPr/>
        </p:nvSpPr>
        <p:spPr>
          <a:xfrm>
            <a:off x="311200" y="94206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2" name="Picture 1671">
            <a:extLst>
              <a:ext uri="{FF2B5EF4-FFF2-40B4-BE49-F238E27FC236}">
                <a16:creationId xmlns:a16="http://schemas.microsoft.com/office/drawing/2014/main" id="{A2DFA565-732D-C712-E85D-1A3834F97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575" y="0"/>
            <a:ext cx="2774622" cy="3711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71" name="Picture 1670">
            <a:extLst>
              <a:ext uri="{FF2B5EF4-FFF2-40B4-BE49-F238E27FC236}">
                <a16:creationId xmlns:a16="http://schemas.microsoft.com/office/drawing/2014/main" id="{D774A594-D1FA-9EE3-303D-9F832A1EC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419" y="2794979"/>
            <a:ext cx="3493311" cy="213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73" name="TextBox 1672">
            <a:extLst>
              <a:ext uri="{FF2B5EF4-FFF2-40B4-BE49-F238E27FC236}">
                <a16:creationId xmlns:a16="http://schemas.microsoft.com/office/drawing/2014/main" id="{4285BB31-5E54-0584-7B8C-6D3356772F45}"/>
              </a:ext>
            </a:extLst>
          </p:cNvPr>
          <p:cNvSpPr txBox="1"/>
          <p:nvPr/>
        </p:nvSpPr>
        <p:spPr>
          <a:xfrm>
            <a:off x="713221" y="168050"/>
            <a:ext cx="54197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Dva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izvora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podrške</a:t>
            </a:r>
            <a:r>
              <a:rPr lang="en-US" sz="1200" dirty="0">
                <a:latin typeface="Raleway Medium" pitchFamily="2" charset="0"/>
              </a:rPr>
              <a:t>: 1. od </a:t>
            </a:r>
            <a:r>
              <a:rPr lang="en-US" sz="1200" dirty="0" err="1">
                <a:latin typeface="Raleway Medium" pitchFamily="2" charset="0"/>
              </a:rPr>
              <a:t>strane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neformalnih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pretežno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ženskih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mreža</a:t>
            </a:r>
            <a:r>
              <a:rPr lang="en-US" sz="1200" dirty="0">
                <a:latin typeface="Raleway Medium" pitchFamily="2" charset="0"/>
              </a:rPr>
              <a:t>,</a:t>
            </a:r>
          </a:p>
          <a:p>
            <a:pPr algn="just"/>
            <a:r>
              <a:rPr lang="en-US" sz="1200" dirty="0">
                <a:latin typeface="Raleway Medium" pitchFamily="2" charset="0"/>
              </a:rPr>
              <a:t>	                  2. od </a:t>
            </a:r>
            <a:r>
              <a:rPr lang="en-US" sz="1200" dirty="0" err="1">
                <a:latin typeface="Raleway Medium" pitchFamily="2" charset="0"/>
              </a:rPr>
              <a:t>strane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supruga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partnera</a:t>
            </a:r>
            <a:r>
              <a:rPr lang="en-US" sz="1200" dirty="0">
                <a:latin typeface="Raleway Medium" pitchFamily="2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>
                <a:latin typeface="Raleway Medium" pitchFamily="2" charset="0"/>
              </a:rPr>
              <a:t>3. </a:t>
            </a:r>
            <a:r>
              <a:rPr lang="en-US" sz="1200" dirty="0" err="1">
                <a:latin typeface="Raleway Medium" pitchFamily="2" charset="0"/>
              </a:rPr>
              <a:t>Institucionalna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podrška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stručnjaka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pridaje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jako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značaj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Najizraženija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pomoć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pomoć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drugih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žena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ekspresivna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mreža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tradicionalno-modernog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tipa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 Medium" pitchFamily="2" charset="0"/>
              </a:rPr>
              <a:t>Od </a:t>
            </a:r>
            <a:r>
              <a:rPr lang="en-US" sz="1200" dirty="0" err="1">
                <a:latin typeface="Raleway Medium" pitchFamily="2" charset="0"/>
              </a:rPr>
              <a:t>dvanaest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majki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sedam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živelo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patrilokalnom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domaćinstvu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jedna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matrilokalnom</a:t>
            </a:r>
            <a:r>
              <a:rPr lang="en-US" sz="1200" dirty="0">
                <a:latin typeface="Raleway Medium" pitchFamily="2" charset="0"/>
              </a:rPr>
              <a:t>, a </a:t>
            </a:r>
            <a:r>
              <a:rPr lang="en-US" sz="1200" dirty="0" err="1">
                <a:latin typeface="Raleway Medium" pitchFamily="2" charset="0"/>
              </a:rPr>
              <a:t>četiri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samostalnim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domaćinstvima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Posebno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ceni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podrška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pomoć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žena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iz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najbliže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okoline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  <p:sp>
        <p:nvSpPr>
          <p:cNvPr id="1674" name="TextBox 1673">
            <a:extLst>
              <a:ext uri="{FF2B5EF4-FFF2-40B4-BE49-F238E27FC236}">
                <a16:creationId xmlns:a16="http://schemas.microsoft.com/office/drawing/2014/main" id="{CE75C2F8-C106-8147-2152-E224793FFAFC}"/>
              </a:ext>
            </a:extLst>
          </p:cNvPr>
          <p:cNvSpPr txBox="1"/>
          <p:nvPr/>
        </p:nvSpPr>
        <p:spPr>
          <a:xfrm>
            <a:off x="445776" y="2471813"/>
            <a:ext cx="312637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„Tada </a:t>
            </a:r>
            <a:r>
              <a:rPr lang="en-US" sz="1200" dirty="0" err="1">
                <a:latin typeface="Raleway Medium" pitchFamily="2" charset="0"/>
              </a:rPr>
              <a:t>smo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živeli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zajedno</a:t>
            </a:r>
            <a:r>
              <a:rPr lang="en-US" sz="1200" dirty="0">
                <a:latin typeface="Raleway Medium" pitchFamily="2" charset="0"/>
              </a:rPr>
              <a:t>, pa </a:t>
            </a:r>
            <a:r>
              <a:rPr lang="en-US" sz="1200" dirty="0" err="1">
                <a:latin typeface="Raleway Medium" pitchFamily="2" charset="0"/>
              </a:rPr>
              <a:t>možda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morale da </a:t>
            </a:r>
            <a:r>
              <a:rPr lang="en-US" sz="1200" dirty="0" err="1">
                <a:latin typeface="Raleway Medium" pitchFamily="2" charset="0"/>
              </a:rPr>
              <a:t>pomognu</a:t>
            </a:r>
            <a:r>
              <a:rPr lang="en-US" sz="1200" dirty="0">
                <a:latin typeface="Raleway Medium" pitchFamily="2" charset="0"/>
              </a:rPr>
              <a:t>. „</a:t>
            </a:r>
            <a:r>
              <a:rPr lang="en-US" sz="1200" dirty="0" err="1">
                <a:latin typeface="Raleway Medium" pitchFamily="2" charset="0"/>
              </a:rPr>
              <a:t>Dete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plače</a:t>
            </a:r>
            <a:r>
              <a:rPr lang="en-US" sz="1200" dirty="0">
                <a:latin typeface="Raleway Medium" pitchFamily="2" charset="0"/>
              </a:rPr>
              <a:t> pa </a:t>
            </a:r>
            <a:r>
              <a:rPr lang="en-US" sz="1200" dirty="0" err="1">
                <a:latin typeface="Raleway Medium" pitchFamily="2" charset="0"/>
              </a:rPr>
              <a:t>ajde</a:t>
            </a:r>
            <a:r>
              <a:rPr lang="en-US" sz="1200" dirty="0">
                <a:latin typeface="Raleway Medium" pitchFamily="2" charset="0"/>
              </a:rPr>
              <a:t>“, </a:t>
            </a:r>
            <a:r>
              <a:rPr lang="en-US" sz="1200" dirty="0" err="1">
                <a:latin typeface="Raleway Medium" pitchFamily="2" charset="0"/>
              </a:rPr>
              <a:t>priča</a:t>
            </a:r>
            <a:r>
              <a:rPr lang="en-US" sz="1200" dirty="0">
                <a:latin typeface="Raleway Medium" pitchFamily="2" charset="0"/>
              </a:rPr>
              <a:t> Jovana o </a:t>
            </a:r>
            <a:r>
              <a:rPr lang="en-US" sz="1200" dirty="0" err="1">
                <a:latin typeface="Raleway Medium" pitchFamily="2" charset="0"/>
              </a:rPr>
              <a:t>svekrvi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zaovi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  <p:sp>
        <p:nvSpPr>
          <p:cNvPr id="1675" name="TextBox 1674">
            <a:extLst>
              <a:ext uri="{FF2B5EF4-FFF2-40B4-BE49-F238E27FC236}">
                <a16:creationId xmlns:a16="http://schemas.microsoft.com/office/drawing/2014/main" id="{A015429C-564A-99C6-5F0B-68A36A0529CB}"/>
              </a:ext>
            </a:extLst>
          </p:cNvPr>
          <p:cNvSpPr txBox="1"/>
          <p:nvPr/>
        </p:nvSpPr>
        <p:spPr>
          <a:xfrm>
            <a:off x="107634" y="3298249"/>
            <a:ext cx="393616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„Pa mama </a:t>
            </a:r>
            <a:r>
              <a:rPr lang="en-US" sz="1200" dirty="0" err="1">
                <a:latin typeface="Raleway Medium" pitchFamily="2" charset="0"/>
              </a:rPr>
              <a:t>najviše</a:t>
            </a:r>
            <a:r>
              <a:rPr lang="en-US" sz="1200" dirty="0">
                <a:latin typeface="Raleway Medium" pitchFamily="2" charset="0"/>
              </a:rPr>
              <a:t>. Mama </a:t>
            </a:r>
            <a:r>
              <a:rPr lang="en-US" sz="1200" dirty="0" err="1">
                <a:latin typeface="Raleway Medium" pitchFamily="2" charset="0"/>
              </a:rPr>
              <a:t>najviše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Zato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imala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jako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težak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porođaj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došla</a:t>
            </a:r>
            <a:r>
              <a:rPr lang="en-US" sz="1200" dirty="0">
                <a:latin typeface="Raleway Medium" pitchFamily="2" charset="0"/>
              </a:rPr>
              <a:t> mama. I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ona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nedelje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ovde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posle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svekrva</a:t>
            </a:r>
            <a:r>
              <a:rPr lang="en-US" sz="1200" dirty="0">
                <a:latin typeface="Raleway Medium" pitchFamily="2" charset="0"/>
              </a:rPr>
              <a:t> mi </a:t>
            </a:r>
            <a:r>
              <a:rPr lang="en-US" sz="1200" dirty="0" err="1">
                <a:latin typeface="Raleway Medium" pitchFamily="2" charset="0"/>
              </a:rPr>
              <a:t>pomogla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mužin</a:t>
            </a:r>
            <a:r>
              <a:rPr lang="en-US" sz="1200" dirty="0">
                <a:latin typeface="Raleway Medium" pitchFamily="2" charset="0"/>
              </a:rPr>
              <a:t> baba.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... I </a:t>
            </a:r>
            <a:r>
              <a:rPr lang="en-US" sz="1200" dirty="0" err="1">
                <a:latin typeface="Raleway Medium" pitchFamily="2" charset="0"/>
              </a:rPr>
              <a:t>ona</a:t>
            </a:r>
            <a:r>
              <a:rPr lang="en-US" sz="1200" dirty="0">
                <a:latin typeface="Raleway Medium" pitchFamily="2" charset="0"/>
              </a:rPr>
              <a:t> je, </a:t>
            </a:r>
            <a:r>
              <a:rPr lang="en-US" sz="1200" dirty="0" err="1">
                <a:latin typeface="Raleway Medium" pitchFamily="2" charset="0"/>
              </a:rPr>
              <a:t>puno</a:t>
            </a:r>
            <a:r>
              <a:rPr lang="en-US" sz="1200" dirty="0">
                <a:latin typeface="Raleway Medium" pitchFamily="2" charset="0"/>
              </a:rPr>
              <a:t> mi </a:t>
            </a:r>
            <a:r>
              <a:rPr lang="en-US" sz="1200" dirty="0" err="1">
                <a:latin typeface="Raleway Medium" pitchFamily="2" charset="0"/>
              </a:rPr>
              <a:t>pomogla</a:t>
            </a:r>
            <a:r>
              <a:rPr lang="en-US" sz="1200" dirty="0">
                <a:latin typeface="Raleway Medium" pitchFamily="2" charset="0"/>
              </a:rPr>
              <a:t>. ... Ona </a:t>
            </a:r>
            <a:r>
              <a:rPr lang="en-US" sz="1200" dirty="0" err="1">
                <a:latin typeface="Raleway Medium" pitchFamily="2" charset="0"/>
              </a:rPr>
              <a:t>jeste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matora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sad je </a:t>
            </a:r>
            <a:r>
              <a:rPr lang="en-US" sz="1200" dirty="0" err="1">
                <a:latin typeface="Raleway Medium" pitchFamily="2" charset="0"/>
              </a:rPr>
              <a:t>matora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ali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stvarno</a:t>
            </a:r>
            <a:r>
              <a:rPr lang="en-US" sz="1200" dirty="0">
                <a:latin typeface="Raleway Medium" pitchFamily="2" charset="0"/>
              </a:rPr>
              <a:t>... I </a:t>
            </a:r>
            <a:r>
              <a:rPr lang="en-US" sz="1200" dirty="0" err="1">
                <a:latin typeface="Raleway Medium" pitchFamily="2" charset="0"/>
              </a:rPr>
              <a:t>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pitala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imala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kome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pitam</a:t>
            </a:r>
            <a:r>
              <a:rPr lang="en-US" sz="1200" dirty="0">
                <a:latin typeface="Raleway Medium" pitchFamily="2" charset="0"/>
              </a:rPr>
              <a:t> (</a:t>
            </a:r>
            <a:r>
              <a:rPr lang="en-US" sz="1200" dirty="0" err="1">
                <a:latin typeface="Raleway Medium" pitchFamily="2" charset="0"/>
              </a:rPr>
              <a:t>smeh</a:t>
            </a:r>
            <a:r>
              <a:rPr lang="en-US" sz="1200" dirty="0">
                <a:latin typeface="Raleway Medium" pitchFamily="2" charset="0"/>
              </a:rPr>
              <a:t>) </a:t>
            </a:r>
            <a:r>
              <a:rPr lang="en-US" sz="1200" dirty="0" err="1">
                <a:latin typeface="Raleway Medium" pitchFamily="2" charset="0"/>
              </a:rPr>
              <a:t>što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radim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nešto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nismo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znali</a:t>
            </a:r>
            <a:r>
              <a:rPr lang="en-US" sz="1200" dirty="0">
                <a:latin typeface="Raleway Medium" pitchFamily="2" charset="0"/>
              </a:rPr>
              <a:t>.“ (</a:t>
            </a:r>
            <a:r>
              <a:rPr lang="en-US" sz="1200" dirty="0" err="1">
                <a:latin typeface="Raleway Medium" pitchFamily="2" charset="0"/>
              </a:rPr>
              <a:t>Eržika</a:t>
            </a:r>
            <a:r>
              <a:rPr lang="en-US" sz="1200" dirty="0">
                <a:latin typeface="Raleway Medium" pitchFamily="2" charset="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48"/>
          <p:cNvSpPr/>
          <p:nvPr/>
        </p:nvSpPr>
        <p:spPr>
          <a:xfrm>
            <a:off x="7933880" y="443562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48"/>
          <p:cNvSpPr/>
          <p:nvPr/>
        </p:nvSpPr>
        <p:spPr>
          <a:xfrm>
            <a:off x="7589951" y="1017725"/>
            <a:ext cx="1060867" cy="160549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2F67AF-A660-AC00-C33C-1A4C446EDD20}"/>
              </a:ext>
            </a:extLst>
          </p:cNvPr>
          <p:cNvSpPr txBox="1"/>
          <p:nvPr/>
        </p:nvSpPr>
        <p:spPr>
          <a:xfrm>
            <a:off x="1084521" y="347330"/>
            <a:ext cx="704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 Medium" pitchFamily="2" charset="0"/>
              </a:rPr>
              <a:t>Tri </a:t>
            </a:r>
            <a:r>
              <a:rPr lang="en-US" sz="1200" dirty="0" err="1">
                <a:latin typeface="Raleway Medium" pitchFamily="2" charset="0"/>
              </a:rPr>
              <a:t>majke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fokus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podrške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stavile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muževe</a:t>
            </a:r>
            <a:r>
              <a:rPr lang="en-US" sz="1200" dirty="0">
                <a:latin typeface="Raleway Medium" pitchFamily="2" charset="0"/>
              </a:rPr>
              <a:t>, a </a:t>
            </a:r>
            <a:r>
              <a:rPr lang="en-US" sz="1200" dirty="0" err="1">
                <a:latin typeface="Raleway Medium" pitchFamily="2" charset="0"/>
              </a:rPr>
              <a:t>ispomoć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ženskih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mreža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ograničile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isključile</a:t>
            </a:r>
            <a:r>
              <a:rPr lang="en-US" sz="1200" dirty="0">
                <a:latin typeface="Raleway Medium" pitchFamily="2" charset="0"/>
              </a:rPr>
              <a:t>. Ili </a:t>
            </a:r>
            <a:r>
              <a:rPr lang="en-US" sz="1200" dirty="0" err="1">
                <a:latin typeface="Raleway Medium" pitchFamily="2" charset="0"/>
              </a:rPr>
              <a:t>zbog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udaljenosti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roditelja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zbog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nekog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konflikta</a:t>
            </a:r>
            <a:r>
              <a:rPr lang="en-US" sz="1200" dirty="0">
                <a:latin typeface="Raleway Medium" pitchFamily="2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Raleway Medium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02B751-1062-6D40-3FA2-A27B97D85EB3}"/>
              </a:ext>
            </a:extLst>
          </p:cNvPr>
          <p:cNvSpPr txBox="1"/>
          <p:nvPr/>
        </p:nvSpPr>
        <p:spPr>
          <a:xfrm>
            <a:off x="1679945" y="1017725"/>
            <a:ext cx="565652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aleway Medium" pitchFamily="2" charset="0"/>
              </a:rPr>
              <a:t>Milica</a:t>
            </a:r>
            <a:r>
              <a:rPr lang="en-US" sz="1200" dirty="0">
                <a:latin typeface="Raleway Medium" pitchFamily="2" charset="0"/>
              </a:rPr>
              <a:t>: „</a:t>
            </a:r>
            <a:r>
              <a:rPr lang="en-US" sz="1200" dirty="0" err="1">
                <a:latin typeface="Raleway Medium" pitchFamily="2" charset="0"/>
              </a:rPr>
              <a:t>Svekrva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spremna</a:t>
            </a:r>
            <a:r>
              <a:rPr lang="en-US" sz="1200" dirty="0">
                <a:latin typeface="Raleway Medium" pitchFamily="2" charset="0"/>
              </a:rPr>
              <a:t> za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pomogne</a:t>
            </a:r>
            <a:r>
              <a:rPr lang="en-US" sz="1200" dirty="0">
                <a:latin typeface="Raleway Medium" pitchFamily="2" charset="0"/>
              </a:rPr>
              <a:t>, a ja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negde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napravila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granicu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želela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znači</a:t>
            </a:r>
            <a:r>
              <a:rPr lang="en-US" sz="1200" dirty="0">
                <a:latin typeface="Raleway Medium" pitchFamily="2" charset="0"/>
              </a:rPr>
              <a:t> ja </a:t>
            </a:r>
            <a:r>
              <a:rPr lang="en-US" sz="1200" dirty="0" err="1">
                <a:latin typeface="Raleway Medium" pitchFamily="2" charset="0"/>
              </a:rPr>
              <a:t>ću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bebe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moj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muž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će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bebe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pustite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nas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gajimo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bebu</a:t>
            </a:r>
            <a:r>
              <a:rPr lang="en-US" sz="1200" dirty="0">
                <a:latin typeface="Raleway Medium" pitchFamily="2" charset="0"/>
              </a:rPr>
              <a:t>, a vi mi </a:t>
            </a:r>
            <a:r>
              <a:rPr lang="en-US" sz="1200" dirty="0" err="1">
                <a:latin typeface="Raleway Medium" pitchFamily="2" charset="0"/>
              </a:rPr>
              <a:t>okolo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pomozite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znači</a:t>
            </a:r>
            <a:r>
              <a:rPr lang="en-US" sz="1200" dirty="0">
                <a:latin typeface="Raleway Medium" pitchFamily="2" charset="0"/>
              </a:rPr>
              <a:t> to, </a:t>
            </a:r>
            <a:r>
              <a:rPr lang="en-US" sz="1200" dirty="0" err="1">
                <a:latin typeface="Raleway Medium" pitchFamily="2" charset="0"/>
              </a:rPr>
              <a:t>obezbedi</a:t>
            </a:r>
            <a:r>
              <a:rPr lang="en-US" sz="1200" dirty="0">
                <a:latin typeface="Raleway Medium" pitchFamily="2" charset="0"/>
              </a:rPr>
              <a:t> mi da </a:t>
            </a:r>
            <a:r>
              <a:rPr lang="en-US" sz="1200" dirty="0" err="1">
                <a:latin typeface="Raleway Medium" pitchFamily="2" charset="0"/>
              </a:rPr>
              <a:t>jedem</a:t>
            </a:r>
            <a:r>
              <a:rPr lang="en-US" sz="1200" dirty="0">
                <a:latin typeface="Raleway Medium" pitchFamily="2" charset="0"/>
              </a:rPr>
              <a:t>, da </a:t>
            </a:r>
            <a:r>
              <a:rPr lang="en-US" sz="1200" dirty="0" err="1">
                <a:latin typeface="Raleway Medium" pitchFamily="2" charset="0"/>
              </a:rPr>
              <a:t>ima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opeglano</a:t>
            </a:r>
            <a:r>
              <a:rPr lang="en-US" sz="1200" dirty="0">
                <a:latin typeface="Raleway Medium" pitchFamily="2" charset="0"/>
              </a:rPr>
              <a:t>, da je </a:t>
            </a:r>
            <a:r>
              <a:rPr lang="en-US" sz="1200" dirty="0" err="1">
                <a:latin typeface="Raleway Medium" pitchFamily="2" charset="0"/>
              </a:rPr>
              <a:t>čisto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kupatilo</a:t>
            </a:r>
            <a:r>
              <a:rPr lang="en-US" sz="1200" dirty="0">
                <a:latin typeface="Raleway Medium" pitchFamily="2" charset="0"/>
              </a:rPr>
              <a:t>, da se </a:t>
            </a:r>
            <a:r>
              <a:rPr lang="en-US" sz="1200" dirty="0" err="1">
                <a:latin typeface="Raleway Medium" pitchFamily="2" charset="0"/>
              </a:rPr>
              <a:t>nabavi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treba</a:t>
            </a:r>
            <a:r>
              <a:rPr lang="en-US" sz="1200" dirty="0">
                <a:latin typeface="Raleway Medium" pitchFamily="2" charset="0"/>
              </a:rPr>
              <a:t>, da ne </a:t>
            </a:r>
            <a:r>
              <a:rPr lang="en-US" sz="1200" dirty="0" err="1">
                <a:latin typeface="Raleway Medium" pitchFamily="2" charset="0"/>
              </a:rPr>
              <a:t>moram</a:t>
            </a:r>
            <a:r>
              <a:rPr lang="en-US" sz="1200" dirty="0">
                <a:latin typeface="Raleway Medium" pitchFamily="2" charset="0"/>
              </a:rPr>
              <a:t> ja da idem, a </a:t>
            </a:r>
            <a:r>
              <a:rPr lang="en-US" sz="1200" dirty="0" err="1">
                <a:latin typeface="Raleway Medium" pitchFamily="2" charset="0"/>
              </a:rPr>
              <a:t>oko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bebe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ću</a:t>
            </a:r>
            <a:r>
              <a:rPr lang="en-US" sz="1200" dirty="0">
                <a:latin typeface="Raleway Medium" pitchFamily="2" charset="0"/>
              </a:rPr>
              <a:t> ja. I </a:t>
            </a:r>
            <a:r>
              <a:rPr lang="en-US" sz="1200" dirty="0" err="1">
                <a:latin typeface="Raleway Medium" pitchFamily="2" charset="0"/>
              </a:rPr>
              <a:t>ispoštovalo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kraju</a:t>
            </a:r>
            <a:r>
              <a:rPr lang="en-US" sz="1200" dirty="0">
                <a:latin typeface="Raleway Medium" pitchFamily="2" charset="0"/>
              </a:rPr>
              <a:t> to.“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5C5632-11DB-5416-E561-0840666C308C}"/>
              </a:ext>
            </a:extLst>
          </p:cNvPr>
          <p:cNvSpPr txBox="1"/>
          <p:nvPr/>
        </p:nvSpPr>
        <p:spPr>
          <a:xfrm>
            <a:off x="1084521" y="2340917"/>
            <a:ext cx="650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 Medium" pitchFamily="2" charset="0"/>
              </a:rPr>
              <a:t>U </a:t>
            </a:r>
            <a:r>
              <a:rPr lang="en-US" sz="1200" dirty="0" err="1">
                <a:latin typeface="Raleway Medium" pitchFamily="2" charset="0"/>
              </a:rPr>
              <a:t>dve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analizirane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porodice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majke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negovale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pristup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roditeljstvo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treba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bude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samostalna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praksa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insistirajući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recipročnom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roditeljstvu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porodičnoj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praksi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6F117B-4C18-4C3F-3A8C-8F3E74973047}"/>
              </a:ext>
            </a:extLst>
          </p:cNvPr>
          <p:cNvSpPr txBox="1"/>
          <p:nvPr/>
        </p:nvSpPr>
        <p:spPr>
          <a:xfrm>
            <a:off x="1559442" y="2903342"/>
            <a:ext cx="577702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„Pa ne, ne, </a:t>
            </a:r>
            <a:r>
              <a:rPr lang="en-US" sz="1200" dirty="0" err="1">
                <a:latin typeface="Raleway Medium" pitchFamily="2" charset="0"/>
              </a:rPr>
              <a:t>nemamo</a:t>
            </a:r>
            <a:r>
              <a:rPr lang="en-US" sz="1200" dirty="0">
                <a:latin typeface="Raleway Medium" pitchFamily="2" charset="0"/>
              </a:rPr>
              <a:t> mi, </a:t>
            </a:r>
            <a:r>
              <a:rPr lang="en-US" sz="1200" dirty="0" err="1">
                <a:latin typeface="Raleway Medium" pitchFamily="2" charset="0"/>
              </a:rPr>
              <a:t>nisu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postojale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nikakve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podele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mislim</a:t>
            </a:r>
            <a:r>
              <a:rPr lang="en-US" sz="1200" dirty="0">
                <a:latin typeface="Raleway Medium" pitchFamily="2" charset="0"/>
              </a:rPr>
              <a:t> sad ... </a:t>
            </a:r>
            <a:r>
              <a:rPr lang="en-US" sz="1200" dirty="0" err="1">
                <a:latin typeface="Raleway Medium" pitchFamily="2" charset="0"/>
              </a:rPr>
              <a:t>Kažem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moj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suprug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takav</a:t>
            </a:r>
            <a:r>
              <a:rPr lang="en-US" sz="1200" dirty="0">
                <a:latin typeface="Raleway Medium" pitchFamily="2" charset="0"/>
              </a:rPr>
              <a:t>, da </a:t>
            </a:r>
            <a:r>
              <a:rPr lang="en-US" sz="1200" dirty="0" err="1">
                <a:latin typeface="Raleway Medium" pitchFamily="2" charset="0"/>
              </a:rPr>
              <a:t>njemu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ništa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teško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apsolutno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uopšte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znači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ni</a:t>
            </a:r>
            <a:r>
              <a:rPr lang="en-US" sz="1200" dirty="0">
                <a:latin typeface="Raleway Medium" pitchFamily="2" charset="0"/>
              </a:rPr>
              <a:t> ono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uspavljivanje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sećam</a:t>
            </a:r>
            <a:r>
              <a:rPr lang="en-US" sz="1200" dirty="0">
                <a:latin typeface="Raleway Medium" pitchFamily="2" charset="0"/>
              </a:rPr>
              <a:t> se da je on </a:t>
            </a:r>
            <a:r>
              <a:rPr lang="en-US" sz="1200" dirty="0" err="1">
                <a:latin typeface="Raleway Medium" pitchFamily="2" charset="0"/>
              </a:rPr>
              <a:t>umeo</a:t>
            </a:r>
            <a:r>
              <a:rPr lang="en-US" sz="1200" dirty="0">
                <a:latin typeface="Raleway Medium" pitchFamily="2" charset="0"/>
              </a:rPr>
              <a:t> po </a:t>
            </a:r>
            <a:r>
              <a:rPr lang="en-US" sz="1200" dirty="0" err="1">
                <a:latin typeface="Raleway Medium" pitchFamily="2" charset="0"/>
              </a:rPr>
              <a:t>pola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noći</a:t>
            </a:r>
            <a:r>
              <a:rPr lang="en-US" sz="1200" dirty="0">
                <a:latin typeface="Raleway Medium" pitchFamily="2" charset="0"/>
              </a:rPr>
              <a:t> da ga </a:t>
            </a:r>
            <a:r>
              <a:rPr lang="en-US" sz="1200" dirty="0" err="1">
                <a:latin typeface="Raleway Medium" pitchFamily="2" charset="0"/>
              </a:rPr>
              <a:t>uspavljuje</a:t>
            </a:r>
            <a:r>
              <a:rPr lang="en-US" sz="1200" dirty="0">
                <a:latin typeface="Raleway Medium" pitchFamily="2" charset="0"/>
              </a:rPr>
              <a:t> (</a:t>
            </a:r>
            <a:r>
              <a:rPr lang="en-US" sz="1200" dirty="0" err="1">
                <a:latin typeface="Raleway Medium" pitchFamily="2" charset="0"/>
              </a:rPr>
              <a:t>smeh</a:t>
            </a:r>
            <a:r>
              <a:rPr lang="en-US" sz="1200" dirty="0">
                <a:latin typeface="Raleway Medium" pitchFamily="2" charset="0"/>
              </a:rPr>
              <a:t>) </a:t>
            </a:r>
            <a:r>
              <a:rPr lang="en-US" sz="1200" dirty="0" err="1">
                <a:latin typeface="Raleway Medium" pitchFamily="2" charset="0"/>
              </a:rPr>
              <a:t>puštajući</a:t>
            </a:r>
            <a:r>
              <a:rPr lang="en-US" sz="1200" dirty="0">
                <a:latin typeface="Raleway Medium" pitchFamily="2" charset="0"/>
              </a:rPr>
              <a:t> mu </a:t>
            </a:r>
            <a:r>
              <a:rPr lang="en-US" sz="1200" dirty="0" err="1">
                <a:latin typeface="Raleway Medium" pitchFamily="2" charset="0"/>
              </a:rPr>
              <a:t>glasnu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muziku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dok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ovaj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drao</a:t>
            </a:r>
            <a:r>
              <a:rPr lang="en-US" sz="1200" dirty="0">
                <a:latin typeface="Raleway Medium" pitchFamily="2" charset="0"/>
              </a:rPr>
              <a:t>, da bi ja </a:t>
            </a:r>
            <a:r>
              <a:rPr lang="en-US" sz="1200" dirty="0" err="1">
                <a:latin typeface="Raleway Medium" pitchFamily="2" charset="0"/>
              </a:rPr>
              <a:t>mogla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spavam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malo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aaa</a:t>
            </a:r>
            <a:r>
              <a:rPr lang="en-US" sz="1200" dirty="0">
                <a:latin typeface="Raleway Medium" pitchFamily="2" charset="0"/>
              </a:rPr>
              <a:t>... Sad </a:t>
            </a:r>
            <a:r>
              <a:rPr lang="en-US" sz="1200" dirty="0" err="1">
                <a:latin typeface="Raleway Medium" pitchFamily="2" charset="0"/>
              </a:rPr>
              <a:t>ako</a:t>
            </a:r>
            <a:r>
              <a:rPr lang="en-US" sz="1200" dirty="0">
                <a:latin typeface="Raleway Medium" pitchFamily="2" charset="0"/>
              </a:rPr>
              <a:t> je on, </a:t>
            </a:r>
            <a:r>
              <a:rPr lang="en-US" sz="1200" dirty="0" err="1">
                <a:latin typeface="Raleway Medium" pitchFamily="2" charset="0"/>
              </a:rPr>
              <a:t>pošto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imao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takvo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radno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vreme</a:t>
            </a:r>
            <a:r>
              <a:rPr lang="en-US" sz="1200" dirty="0">
                <a:latin typeface="Raleway Medium" pitchFamily="2" charset="0"/>
              </a:rPr>
              <a:t> da je </a:t>
            </a:r>
            <a:r>
              <a:rPr lang="en-US" sz="1200" dirty="0" err="1">
                <a:latin typeface="Raleway Medium" pitchFamily="2" charset="0"/>
              </a:rPr>
              <a:t>nekad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odlazio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posao</a:t>
            </a:r>
            <a:r>
              <a:rPr lang="en-US" sz="1200" dirty="0">
                <a:latin typeface="Raleway Medium" pitchFamily="2" charset="0"/>
              </a:rPr>
              <a:t> a </a:t>
            </a:r>
            <a:r>
              <a:rPr lang="en-US" sz="1200" dirty="0" err="1">
                <a:latin typeface="Raleway Medium" pitchFamily="2" charset="0"/>
              </a:rPr>
              <a:t>nekad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nije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ovaj</a:t>
            </a:r>
            <a:r>
              <a:rPr lang="en-US" sz="1200" dirty="0">
                <a:latin typeface="Raleway Medium" pitchFamily="2" charset="0"/>
              </a:rPr>
              <a:t>...U to </a:t>
            </a:r>
            <a:r>
              <a:rPr lang="en-US" sz="1200" dirty="0" err="1">
                <a:latin typeface="Raleway Medium" pitchFamily="2" charset="0"/>
              </a:rPr>
              <a:t>vreme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ja </a:t>
            </a:r>
            <a:r>
              <a:rPr lang="en-US" sz="1200" dirty="0" err="1">
                <a:latin typeface="Raleway Medium" pitchFamily="2" charset="0"/>
              </a:rPr>
              <a:t>morala</a:t>
            </a:r>
            <a:r>
              <a:rPr lang="en-US" sz="1200" dirty="0">
                <a:latin typeface="Raleway Medium" pitchFamily="2" charset="0"/>
              </a:rPr>
              <a:t> ja da </a:t>
            </a:r>
            <a:r>
              <a:rPr lang="en-US" sz="1200" dirty="0" err="1">
                <a:latin typeface="Raleway Medium" pitchFamily="2" charset="0"/>
              </a:rPr>
              <a:t>tu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više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odrađujem</a:t>
            </a:r>
            <a:r>
              <a:rPr lang="en-US" sz="1200" dirty="0">
                <a:latin typeface="Raleway Medium" pitchFamily="2" charset="0"/>
              </a:rPr>
              <a:t>, aa...</a:t>
            </a:r>
            <a:r>
              <a:rPr lang="en-US" sz="1200" dirty="0" err="1">
                <a:latin typeface="Raleway Medium" pitchFamily="2" charset="0"/>
              </a:rPr>
              <a:t>Šta</a:t>
            </a:r>
            <a:r>
              <a:rPr lang="en-US" sz="1200" dirty="0">
                <a:latin typeface="Raleway Medium" pitchFamily="2" charset="0"/>
              </a:rPr>
              <a:t> ja </a:t>
            </a:r>
            <a:r>
              <a:rPr lang="en-US" sz="1200" dirty="0" err="1">
                <a:latin typeface="Raleway Medium" pitchFamily="2" charset="0"/>
              </a:rPr>
              <a:t>znam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nam</a:t>
            </a:r>
            <a:r>
              <a:rPr lang="en-US" sz="1200" dirty="0">
                <a:latin typeface="Raleway Medium" pitchFamily="2" charset="0"/>
              </a:rPr>
              <a:t> je ok,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je ok.“ (Jana)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4" name="Google Shape;2864;p66"/>
          <p:cNvGrpSpPr/>
          <p:nvPr/>
        </p:nvGrpSpPr>
        <p:grpSpPr>
          <a:xfrm>
            <a:off x="6669677" y="2353340"/>
            <a:ext cx="2360909" cy="2422316"/>
            <a:chOff x="7359550" y="1512300"/>
            <a:chExt cx="1503306" cy="1365486"/>
          </a:xfrm>
        </p:grpSpPr>
        <p:sp>
          <p:nvSpPr>
            <p:cNvPr id="2865" name="Google Shape;2865;p66"/>
            <p:cNvSpPr/>
            <p:nvPr/>
          </p:nvSpPr>
          <p:spPr>
            <a:xfrm>
              <a:off x="7359550" y="1512300"/>
              <a:ext cx="1503306" cy="1365486"/>
            </a:xfrm>
            <a:custGeom>
              <a:avLst/>
              <a:gdLst/>
              <a:ahLst/>
              <a:cxnLst/>
              <a:rect l="l" t="t" r="r" b="b"/>
              <a:pathLst>
                <a:path w="43631" h="39631" extrusionOk="0">
                  <a:moveTo>
                    <a:pt x="20801" y="16706"/>
                  </a:moveTo>
                  <a:cubicBezTo>
                    <a:pt x="21161" y="16876"/>
                    <a:pt x="21540" y="16971"/>
                    <a:pt x="21939" y="17047"/>
                  </a:cubicBezTo>
                  <a:cubicBezTo>
                    <a:pt x="21502" y="17180"/>
                    <a:pt x="20953" y="17351"/>
                    <a:pt x="20365" y="17616"/>
                  </a:cubicBezTo>
                  <a:cubicBezTo>
                    <a:pt x="20573" y="17332"/>
                    <a:pt x="20706" y="17028"/>
                    <a:pt x="20801" y="16706"/>
                  </a:cubicBezTo>
                  <a:close/>
                  <a:moveTo>
                    <a:pt x="30414" y="1"/>
                  </a:moveTo>
                  <a:cubicBezTo>
                    <a:pt x="29808" y="1"/>
                    <a:pt x="29220" y="77"/>
                    <a:pt x="28651" y="266"/>
                  </a:cubicBezTo>
                  <a:cubicBezTo>
                    <a:pt x="27779" y="513"/>
                    <a:pt x="26925" y="987"/>
                    <a:pt x="26091" y="1631"/>
                  </a:cubicBezTo>
                  <a:cubicBezTo>
                    <a:pt x="25788" y="1556"/>
                    <a:pt x="25503" y="1537"/>
                    <a:pt x="25295" y="1518"/>
                  </a:cubicBezTo>
                  <a:cubicBezTo>
                    <a:pt x="25219" y="1518"/>
                    <a:pt x="25143" y="1499"/>
                    <a:pt x="25105" y="1499"/>
                  </a:cubicBezTo>
                  <a:cubicBezTo>
                    <a:pt x="24574" y="1423"/>
                    <a:pt x="24062" y="1404"/>
                    <a:pt x="23512" y="1404"/>
                  </a:cubicBezTo>
                  <a:cubicBezTo>
                    <a:pt x="23209" y="1404"/>
                    <a:pt x="22868" y="1404"/>
                    <a:pt x="22564" y="1423"/>
                  </a:cubicBezTo>
                  <a:cubicBezTo>
                    <a:pt x="21692" y="1461"/>
                    <a:pt x="20782" y="1631"/>
                    <a:pt x="19796" y="1878"/>
                  </a:cubicBezTo>
                  <a:cubicBezTo>
                    <a:pt x="19379" y="1973"/>
                    <a:pt x="18943" y="2087"/>
                    <a:pt x="18507" y="2371"/>
                  </a:cubicBezTo>
                  <a:cubicBezTo>
                    <a:pt x="17919" y="2750"/>
                    <a:pt x="17521" y="3319"/>
                    <a:pt x="17388" y="3926"/>
                  </a:cubicBezTo>
                  <a:cubicBezTo>
                    <a:pt x="17293" y="4362"/>
                    <a:pt x="17369" y="4760"/>
                    <a:pt x="17483" y="5120"/>
                  </a:cubicBezTo>
                  <a:cubicBezTo>
                    <a:pt x="17426" y="5139"/>
                    <a:pt x="17350" y="5196"/>
                    <a:pt x="17274" y="5234"/>
                  </a:cubicBezTo>
                  <a:cubicBezTo>
                    <a:pt x="16212" y="5955"/>
                    <a:pt x="15586" y="6998"/>
                    <a:pt x="15643" y="8059"/>
                  </a:cubicBezTo>
                  <a:cubicBezTo>
                    <a:pt x="15681" y="9216"/>
                    <a:pt x="16535" y="10278"/>
                    <a:pt x="17900" y="10904"/>
                  </a:cubicBezTo>
                  <a:cubicBezTo>
                    <a:pt x="17957" y="10923"/>
                    <a:pt x="18051" y="10979"/>
                    <a:pt x="18127" y="10998"/>
                  </a:cubicBezTo>
                  <a:cubicBezTo>
                    <a:pt x="18146" y="11036"/>
                    <a:pt x="18146" y="11093"/>
                    <a:pt x="18146" y="11131"/>
                  </a:cubicBezTo>
                  <a:cubicBezTo>
                    <a:pt x="18146" y="11226"/>
                    <a:pt x="18184" y="11359"/>
                    <a:pt x="18184" y="11472"/>
                  </a:cubicBezTo>
                  <a:cubicBezTo>
                    <a:pt x="17767" y="11169"/>
                    <a:pt x="17293" y="11017"/>
                    <a:pt x="16724" y="11017"/>
                  </a:cubicBezTo>
                  <a:cubicBezTo>
                    <a:pt x="16478" y="11017"/>
                    <a:pt x="16212" y="11074"/>
                    <a:pt x="15966" y="11093"/>
                  </a:cubicBezTo>
                  <a:cubicBezTo>
                    <a:pt x="15757" y="11112"/>
                    <a:pt x="15549" y="11169"/>
                    <a:pt x="15340" y="11188"/>
                  </a:cubicBezTo>
                  <a:cubicBezTo>
                    <a:pt x="14885" y="11264"/>
                    <a:pt x="14449" y="11321"/>
                    <a:pt x="14013" y="11397"/>
                  </a:cubicBezTo>
                  <a:cubicBezTo>
                    <a:pt x="13842" y="11416"/>
                    <a:pt x="13652" y="11454"/>
                    <a:pt x="13444" y="11510"/>
                  </a:cubicBezTo>
                  <a:cubicBezTo>
                    <a:pt x="12799" y="11662"/>
                    <a:pt x="9177" y="12421"/>
                    <a:pt x="7774" y="13255"/>
                  </a:cubicBezTo>
                  <a:cubicBezTo>
                    <a:pt x="7338" y="13501"/>
                    <a:pt x="6087" y="14222"/>
                    <a:pt x="6276" y="18602"/>
                  </a:cubicBezTo>
                  <a:cubicBezTo>
                    <a:pt x="6106" y="18716"/>
                    <a:pt x="5954" y="18867"/>
                    <a:pt x="5802" y="19000"/>
                  </a:cubicBezTo>
                  <a:cubicBezTo>
                    <a:pt x="4759" y="20081"/>
                    <a:pt x="4740" y="21806"/>
                    <a:pt x="5764" y="22944"/>
                  </a:cubicBezTo>
                  <a:cubicBezTo>
                    <a:pt x="6200" y="23437"/>
                    <a:pt x="6807" y="23797"/>
                    <a:pt x="7433" y="23968"/>
                  </a:cubicBezTo>
                  <a:cubicBezTo>
                    <a:pt x="7566" y="24006"/>
                    <a:pt x="7755" y="24025"/>
                    <a:pt x="7945" y="24025"/>
                  </a:cubicBezTo>
                  <a:lnTo>
                    <a:pt x="7888" y="24954"/>
                  </a:lnTo>
                  <a:cubicBezTo>
                    <a:pt x="7130" y="25276"/>
                    <a:pt x="5859" y="25864"/>
                    <a:pt x="4646" y="26699"/>
                  </a:cubicBezTo>
                  <a:cubicBezTo>
                    <a:pt x="4627" y="26642"/>
                    <a:pt x="4570" y="26604"/>
                    <a:pt x="4551" y="26547"/>
                  </a:cubicBezTo>
                  <a:cubicBezTo>
                    <a:pt x="4153" y="25959"/>
                    <a:pt x="3508" y="25599"/>
                    <a:pt x="2844" y="25599"/>
                  </a:cubicBezTo>
                  <a:lnTo>
                    <a:pt x="2655" y="25599"/>
                  </a:lnTo>
                  <a:cubicBezTo>
                    <a:pt x="1972" y="25675"/>
                    <a:pt x="1346" y="26092"/>
                    <a:pt x="948" y="26831"/>
                  </a:cubicBezTo>
                  <a:cubicBezTo>
                    <a:pt x="379" y="27855"/>
                    <a:pt x="303" y="28993"/>
                    <a:pt x="398" y="30036"/>
                  </a:cubicBezTo>
                  <a:cubicBezTo>
                    <a:pt x="133" y="30244"/>
                    <a:pt x="0" y="30548"/>
                    <a:pt x="0" y="30908"/>
                  </a:cubicBezTo>
                  <a:lnTo>
                    <a:pt x="0" y="33183"/>
                  </a:lnTo>
                  <a:cubicBezTo>
                    <a:pt x="0" y="33544"/>
                    <a:pt x="171" y="33885"/>
                    <a:pt x="455" y="34112"/>
                  </a:cubicBezTo>
                  <a:cubicBezTo>
                    <a:pt x="417" y="34150"/>
                    <a:pt x="379" y="34188"/>
                    <a:pt x="360" y="34207"/>
                  </a:cubicBezTo>
                  <a:cubicBezTo>
                    <a:pt x="114" y="34416"/>
                    <a:pt x="0" y="34719"/>
                    <a:pt x="0" y="35061"/>
                  </a:cubicBezTo>
                  <a:lnTo>
                    <a:pt x="0" y="35990"/>
                  </a:lnTo>
                  <a:cubicBezTo>
                    <a:pt x="0" y="36293"/>
                    <a:pt x="133" y="36596"/>
                    <a:pt x="360" y="36805"/>
                  </a:cubicBezTo>
                  <a:lnTo>
                    <a:pt x="417" y="36881"/>
                  </a:lnTo>
                  <a:cubicBezTo>
                    <a:pt x="512" y="36957"/>
                    <a:pt x="588" y="37033"/>
                    <a:pt x="683" y="37089"/>
                  </a:cubicBezTo>
                  <a:lnTo>
                    <a:pt x="683" y="38417"/>
                  </a:lnTo>
                  <a:cubicBezTo>
                    <a:pt x="702" y="39061"/>
                    <a:pt x="1233" y="39592"/>
                    <a:pt x="1877" y="39592"/>
                  </a:cubicBezTo>
                  <a:lnTo>
                    <a:pt x="4304" y="39592"/>
                  </a:lnTo>
                  <a:cubicBezTo>
                    <a:pt x="4399" y="39611"/>
                    <a:pt x="4494" y="39630"/>
                    <a:pt x="4627" y="39630"/>
                  </a:cubicBezTo>
                  <a:cubicBezTo>
                    <a:pt x="4665" y="39630"/>
                    <a:pt x="4740" y="39630"/>
                    <a:pt x="4816" y="39611"/>
                  </a:cubicBezTo>
                  <a:cubicBezTo>
                    <a:pt x="4854" y="39611"/>
                    <a:pt x="4873" y="39592"/>
                    <a:pt x="4930" y="39592"/>
                  </a:cubicBezTo>
                  <a:lnTo>
                    <a:pt x="42095" y="39592"/>
                  </a:lnTo>
                  <a:cubicBezTo>
                    <a:pt x="42398" y="39592"/>
                    <a:pt x="42682" y="39460"/>
                    <a:pt x="42929" y="39232"/>
                  </a:cubicBezTo>
                  <a:cubicBezTo>
                    <a:pt x="43156" y="38986"/>
                    <a:pt x="43270" y="38682"/>
                    <a:pt x="43270" y="38379"/>
                  </a:cubicBezTo>
                  <a:cubicBezTo>
                    <a:pt x="43270" y="37526"/>
                    <a:pt x="43251" y="35364"/>
                    <a:pt x="43156" y="33335"/>
                  </a:cubicBezTo>
                  <a:cubicBezTo>
                    <a:pt x="43175" y="33297"/>
                    <a:pt x="43251" y="33202"/>
                    <a:pt x="43251" y="33202"/>
                  </a:cubicBezTo>
                  <a:cubicBezTo>
                    <a:pt x="43308" y="33145"/>
                    <a:pt x="43365" y="33070"/>
                    <a:pt x="43422" y="32994"/>
                  </a:cubicBezTo>
                  <a:cubicBezTo>
                    <a:pt x="43555" y="32804"/>
                    <a:pt x="43631" y="32577"/>
                    <a:pt x="43631" y="32330"/>
                  </a:cubicBezTo>
                  <a:lnTo>
                    <a:pt x="43631" y="31572"/>
                  </a:lnTo>
                  <a:cubicBezTo>
                    <a:pt x="43631" y="31117"/>
                    <a:pt x="43365" y="30699"/>
                    <a:pt x="42967" y="30510"/>
                  </a:cubicBezTo>
                  <a:cubicBezTo>
                    <a:pt x="42948" y="30491"/>
                    <a:pt x="42948" y="30434"/>
                    <a:pt x="42948" y="30415"/>
                  </a:cubicBezTo>
                  <a:lnTo>
                    <a:pt x="43308" y="30055"/>
                  </a:lnTo>
                  <a:cubicBezTo>
                    <a:pt x="43517" y="29827"/>
                    <a:pt x="43631" y="29543"/>
                    <a:pt x="43631" y="29220"/>
                  </a:cubicBezTo>
                  <a:lnTo>
                    <a:pt x="43631" y="26623"/>
                  </a:lnTo>
                  <a:cubicBezTo>
                    <a:pt x="43631" y="26187"/>
                    <a:pt x="43365" y="25788"/>
                    <a:pt x="42986" y="25580"/>
                  </a:cubicBezTo>
                  <a:cubicBezTo>
                    <a:pt x="42834" y="25485"/>
                    <a:pt x="42645" y="25428"/>
                    <a:pt x="42455" y="25428"/>
                  </a:cubicBezTo>
                  <a:cubicBezTo>
                    <a:pt x="42360" y="25428"/>
                    <a:pt x="42284" y="25428"/>
                    <a:pt x="42189" y="25447"/>
                  </a:cubicBezTo>
                  <a:cubicBezTo>
                    <a:pt x="42076" y="24764"/>
                    <a:pt x="41810" y="24025"/>
                    <a:pt x="41317" y="23399"/>
                  </a:cubicBezTo>
                  <a:cubicBezTo>
                    <a:pt x="40976" y="22963"/>
                    <a:pt x="40578" y="22660"/>
                    <a:pt x="40142" y="22527"/>
                  </a:cubicBezTo>
                  <a:cubicBezTo>
                    <a:pt x="39611" y="21674"/>
                    <a:pt x="38985" y="20934"/>
                    <a:pt x="38340" y="20365"/>
                  </a:cubicBezTo>
                  <a:cubicBezTo>
                    <a:pt x="37544" y="19645"/>
                    <a:pt x="36482" y="19019"/>
                    <a:pt x="35363" y="18469"/>
                  </a:cubicBezTo>
                  <a:cubicBezTo>
                    <a:pt x="36122" y="18280"/>
                    <a:pt x="36880" y="17995"/>
                    <a:pt x="37544" y="17502"/>
                  </a:cubicBezTo>
                  <a:cubicBezTo>
                    <a:pt x="38757" y="16573"/>
                    <a:pt x="39345" y="15075"/>
                    <a:pt x="38985" y="13767"/>
                  </a:cubicBezTo>
                  <a:cubicBezTo>
                    <a:pt x="38871" y="13293"/>
                    <a:pt x="38625" y="12895"/>
                    <a:pt x="38416" y="12534"/>
                  </a:cubicBezTo>
                  <a:cubicBezTo>
                    <a:pt x="38245" y="12269"/>
                    <a:pt x="38094" y="11984"/>
                    <a:pt x="38094" y="11852"/>
                  </a:cubicBezTo>
                  <a:cubicBezTo>
                    <a:pt x="38094" y="11700"/>
                    <a:pt x="38302" y="11416"/>
                    <a:pt x="38492" y="11169"/>
                  </a:cubicBezTo>
                  <a:cubicBezTo>
                    <a:pt x="38663" y="10942"/>
                    <a:pt x="38852" y="10695"/>
                    <a:pt x="39004" y="10411"/>
                  </a:cubicBezTo>
                  <a:cubicBezTo>
                    <a:pt x="39743" y="9045"/>
                    <a:pt x="39611" y="7244"/>
                    <a:pt x="38663" y="5917"/>
                  </a:cubicBezTo>
                  <a:cubicBezTo>
                    <a:pt x="37847" y="4779"/>
                    <a:pt x="36501" y="4021"/>
                    <a:pt x="34984" y="3812"/>
                  </a:cubicBezTo>
                  <a:lnTo>
                    <a:pt x="34832" y="3793"/>
                  </a:lnTo>
                  <a:cubicBezTo>
                    <a:pt x="34738" y="3793"/>
                    <a:pt x="34605" y="3774"/>
                    <a:pt x="34491" y="3736"/>
                  </a:cubicBezTo>
                  <a:lnTo>
                    <a:pt x="34491" y="3622"/>
                  </a:lnTo>
                  <a:cubicBezTo>
                    <a:pt x="34491" y="3414"/>
                    <a:pt x="34510" y="3129"/>
                    <a:pt x="34491" y="2845"/>
                  </a:cubicBezTo>
                  <a:cubicBezTo>
                    <a:pt x="34396" y="1935"/>
                    <a:pt x="33771" y="1119"/>
                    <a:pt x="32822" y="589"/>
                  </a:cubicBezTo>
                  <a:cubicBezTo>
                    <a:pt x="32121" y="209"/>
                    <a:pt x="31287" y="1"/>
                    <a:pt x="30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6"/>
            <p:cNvSpPr/>
            <p:nvPr/>
          </p:nvSpPr>
          <p:spPr>
            <a:xfrm>
              <a:off x="8242160" y="1550751"/>
              <a:ext cx="443608" cy="574813"/>
            </a:xfrm>
            <a:custGeom>
              <a:avLst/>
              <a:gdLst/>
              <a:ahLst/>
              <a:cxnLst/>
              <a:rect l="l" t="t" r="r" b="b"/>
              <a:pathLst>
                <a:path w="12875" h="16683" extrusionOk="0">
                  <a:moveTo>
                    <a:pt x="4792" y="1"/>
                  </a:moveTo>
                  <a:cubicBezTo>
                    <a:pt x="4319" y="1"/>
                    <a:pt x="3843" y="76"/>
                    <a:pt x="3394" y="212"/>
                  </a:cubicBezTo>
                  <a:cubicBezTo>
                    <a:pt x="2617" y="478"/>
                    <a:pt x="1858" y="895"/>
                    <a:pt x="1195" y="1407"/>
                  </a:cubicBezTo>
                  <a:cubicBezTo>
                    <a:pt x="588" y="1843"/>
                    <a:pt x="626" y="2298"/>
                    <a:pt x="474" y="2980"/>
                  </a:cubicBezTo>
                  <a:cubicBezTo>
                    <a:pt x="95" y="4763"/>
                    <a:pt x="0" y="6583"/>
                    <a:pt x="57" y="8384"/>
                  </a:cubicBezTo>
                  <a:cubicBezTo>
                    <a:pt x="95" y="10319"/>
                    <a:pt x="284" y="12253"/>
                    <a:pt x="872" y="14073"/>
                  </a:cubicBezTo>
                  <a:cubicBezTo>
                    <a:pt x="1119" y="14793"/>
                    <a:pt x="1441" y="15533"/>
                    <a:pt x="2048" y="15969"/>
                  </a:cubicBezTo>
                  <a:cubicBezTo>
                    <a:pt x="2541" y="16348"/>
                    <a:pt x="3148" y="16500"/>
                    <a:pt x="3773" y="16576"/>
                  </a:cubicBezTo>
                  <a:cubicBezTo>
                    <a:pt x="4335" y="16649"/>
                    <a:pt x="4900" y="16683"/>
                    <a:pt x="5463" y="16683"/>
                  </a:cubicBezTo>
                  <a:cubicBezTo>
                    <a:pt x="6496" y="16683"/>
                    <a:pt x="7526" y="16570"/>
                    <a:pt x="8533" y="16386"/>
                  </a:cubicBezTo>
                  <a:cubicBezTo>
                    <a:pt x="9462" y="16216"/>
                    <a:pt x="10410" y="15969"/>
                    <a:pt x="11168" y="15400"/>
                  </a:cubicBezTo>
                  <a:cubicBezTo>
                    <a:pt x="11927" y="14831"/>
                    <a:pt x="12420" y="13845"/>
                    <a:pt x="12192" y="12935"/>
                  </a:cubicBezTo>
                  <a:cubicBezTo>
                    <a:pt x="11965" y="12139"/>
                    <a:pt x="11244" y="11475"/>
                    <a:pt x="11263" y="10641"/>
                  </a:cubicBezTo>
                  <a:cubicBezTo>
                    <a:pt x="11282" y="9882"/>
                    <a:pt x="11946" y="9314"/>
                    <a:pt x="12325" y="8650"/>
                  </a:cubicBezTo>
                  <a:cubicBezTo>
                    <a:pt x="12875" y="7683"/>
                    <a:pt x="12704" y="6375"/>
                    <a:pt x="12041" y="5445"/>
                  </a:cubicBezTo>
                  <a:cubicBezTo>
                    <a:pt x="11396" y="4535"/>
                    <a:pt x="10296" y="3985"/>
                    <a:pt x="9177" y="3815"/>
                  </a:cubicBezTo>
                  <a:cubicBezTo>
                    <a:pt x="8684" y="3739"/>
                    <a:pt x="8059" y="3701"/>
                    <a:pt x="7793" y="3246"/>
                  </a:cubicBezTo>
                  <a:cubicBezTo>
                    <a:pt x="7566" y="2829"/>
                    <a:pt x="7755" y="2279"/>
                    <a:pt x="7698" y="1805"/>
                  </a:cubicBezTo>
                  <a:cubicBezTo>
                    <a:pt x="7642" y="1217"/>
                    <a:pt x="7168" y="743"/>
                    <a:pt x="6637" y="459"/>
                  </a:cubicBezTo>
                  <a:cubicBezTo>
                    <a:pt x="6078" y="141"/>
                    <a:pt x="5438" y="1"/>
                    <a:pt x="479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6"/>
            <p:cNvSpPr/>
            <p:nvPr/>
          </p:nvSpPr>
          <p:spPr>
            <a:xfrm>
              <a:off x="7763938" y="2116625"/>
              <a:ext cx="1045330" cy="718662"/>
            </a:xfrm>
            <a:custGeom>
              <a:avLst/>
              <a:gdLst/>
              <a:ahLst/>
              <a:cxnLst/>
              <a:rect l="l" t="t" r="r" b="b"/>
              <a:pathLst>
                <a:path w="30339" h="20858" extrusionOk="0">
                  <a:moveTo>
                    <a:pt x="17786" y="0"/>
                  </a:moveTo>
                  <a:lnTo>
                    <a:pt x="17122" y="38"/>
                  </a:lnTo>
                  <a:lnTo>
                    <a:pt x="11775" y="360"/>
                  </a:lnTo>
                  <a:lnTo>
                    <a:pt x="11662" y="360"/>
                  </a:lnTo>
                  <a:cubicBezTo>
                    <a:pt x="11624" y="360"/>
                    <a:pt x="11605" y="379"/>
                    <a:pt x="11567" y="379"/>
                  </a:cubicBezTo>
                  <a:cubicBezTo>
                    <a:pt x="10998" y="493"/>
                    <a:pt x="9121" y="929"/>
                    <a:pt x="6959" y="2257"/>
                  </a:cubicBezTo>
                  <a:cubicBezTo>
                    <a:pt x="6258" y="2674"/>
                    <a:pt x="5537" y="3224"/>
                    <a:pt x="4798" y="3868"/>
                  </a:cubicBezTo>
                  <a:cubicBezTo>
                    <a:pt x="4115" y="4494"/>
                    <a:pt x="3470" y="5670"/>
                    <a:pt x="2939" y="7130"/>
                  </a:cubicBezTo>
                  <a:cubicBezTo>
                    <a:pt x="2807" y="7471"/>
                    <a:pt x="2693" y="7793"/>
                    <a:pt x="2579" y="8154"/>
                  </a:cubicBezTo>
                  <a:cubicBezTo>
                    <a:pt x="2560" y="8229"/>
                    <a:pt x="2522" y="8267"/>
                    <a:pt x="2503" y="8343"/>
                  </a:cubicBezTo>
                  <a:cubicBezTo>
                    <a:pt x="2503" y="8362"/>
                    <a:pt x="2484" y="8419"/>
                    <a:pt x="2484" y="8438"/>
                  </a:cubicBezTo>
                  <a:cubicBezTo>
                    <a:pt x="1062" y="12951"/>
                    <a:pt x="209" y="19113"/>
                    <a:pt x="0" y="20858"/>
                  </a:cubicBezTo>
                  <a:lnTo>
                    <a:pt x="30339" y="20858"/>
                  </a:lnTo>
                  <a:cubicBezTo>
                    <a:pt x="30339" y="19265"/>
                    <a:pt x="30263" y="14183"/>
                    <a:pt x="29922" y="12268"/>
                  </a:cubicBezTo>
                  <a:cubicBezTo>
                    <a:pt x="29523" y="10069"/>
                    <a:pt x="28310" y="5878"/>
                    <a:pt x="25807" y="3641"/>
                  </a:cubicBezTo>
                  <a:cubicBezTo>
                    <a:pt x="23854" y="1915"/>
                    <a:pt x="20099" y="664"/>
                    <a:pt x="18526" y="190"/>
                  </a:cubicBezTo>
                  <a:cubicBezTo>
                    <a:pt x="18507" y="171"/>
                    <a:pt x="18488" y="171"/>
                    <a:pt x="18450" y="171"/>
                  </a:cubicBezTo>
                  <a:cubicBezTo>
                    <a:pt x="18412" y="171"/>
                    <a:pt x="18393" y="171"/>
                    <a:pt x="18336" y="133"/>
                  </a:cubicBezTo>
                  <a:cubicBezTo>
                    <a:pt x="18298" y="114"/>
                    <a:pt x="18241" y="95"/>
                    <a:pt x="18203" y="95"/>
                  </a:cubicBezTo>
                  <a:lnTo>
                    <a:pt x="18165" y="95"/>
                  </a:lnTo>
                  <a:cubicBezTo>
                    <a:pt x="17938" y="38"/>
                    <a:pt x="17786" y="0"/>
                    <a:pt x="17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6"/>
            <p:cNvSpPr/>
            <p:nvPr/>
          </p:nvSpPr>
          <p:spPr>
            <a:xfrm>
              <a:off x="8592317" y="2463508"/>
              <a:ext cx="14402" cy="371769"/>
            </a:xfrm>
            <a:custGeom>
              <a:avLst/>
              <a:gdLst/>
              <a:ahLst/>
              <a:cxnLst/>
              <a:rect l="l" t="t" r="r" b="b"/>
              <a:pathLst>
                <a:path w="418" h="10790" extrusionOk="0">
                  <a:moveTo>
                    <a:pt x="57" y="1"/>
                  </a:moveTo>
                  <a:cubicBezTo>
                    <a:pt x="38" y="39"/>
                    <a:pt x="0" y="58"/>
                    <a:pt x="0" y="77"/>
                  </a:cubicBezTo>
                  <a:lnTo>
                    <a:pt x="285" y="10790"/>
                  </a:lnTo>
                  <a:lnTo>
                    <a:pt x="418" y="10790"/>
                  </a:lnTo>
                  <a:lnTo>
                    <a:pt x="95" y="58"/>
                  </a:lnTo>
                  <a:cubicBezTo>
                    <a:pt x="95" y="20"/>
                    <a:pt x="76" y="1"/>
                    <a:pt x="5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6"/>
            <p:cNvSpPr/>
            <p:nvPr/>
          </p:nvSpPr>
          <p:spPr>
            <a:xfrm>
              <a:off x="8170944" y="1957860"/>
              <a:ext cx="220857" cy="264373"/>
            </a:xfrm>
            <a:custGeom>
              <a:avLst/>
              <a:gdLst/>
              <a:ahLst/>
              <a:cxnLst/>
              <a:rect l="l" t="t" r="r" b="b"/>
              <a:pathLst>
                <a:path w="6410" h="7673" extrusionOk="0">
                  <a:moveTo>
                    <a:pt x="5765" y="0"/>
                  </a:moveTo>
                  <a:lnTo>
                    <a:pt x="57" y="1954"/>
                  </a:lnTo>
                  <a:lnTo>
                    <a:pt x="57" y="2143"/>
                  </a:lnTo>
                  <a:lnTo>
                    <a:pt x="0" y="4608"/>
                  </a:lnTo>
                  <a:lnTo>
                    <a:pt x="0" y="5158"/>
                  </a:lnTo>
                  <a:cubicBezTo>
                    <a:pt x="0" y="5158"/>
                    <a:pt x="0" y="7282"/>
                    <a:pt x="2731" y="7642"/>
                  </a:cubicBezTo>
                  <a:cubicBezTo>
                    <a:pt x="2881" y="7663"/>
                    <a:pt x="3025" y="7673"/>
                    <a:pt x="3164" y="7673"/>
                  </a:cubicBezTo>
                  <a:cubicBezTo>
                    <a:pt x="5546" y="7673"/>
                    <a:pt x="6409" y="4779"/>
                    <a:pt x="6409" y="4779"/>
                  </a:cubicBezTo>
                  <a:lnTo>
                    <a:pt x="5765" y="0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6"/>
            <p:cNvSpPr/>
            <p:nvPr/>
          </p:nvSpPr>
          <p:spPr>
            <a:xfrm>
              <a:off x="8170944" y="2002926"/>
              <a:ext cx="163351" cy="113736"/>
            </a:xfrm>
            <a:custGeom>
              <a:avLst/>
              <a:gdLst/>
              <a:ahLst/>
              <a:cxnLst/>
              <a:rect l="l" t="t" r="r" b="b"/>
              <a:pathLst>
                <a:path w="4741" h="3301" extrusionOk="0">
                  <a:moveTo>
                    <a:pt x="4741" y="1"/>
                  </a:moveTo>
                  <a:lnTo>
                    <a:pt x="4741" y="1"/>
                  </a:lnTo>
                  <a:cubicBezTo>
                    <a:pt x="3129" y="513"/>
                    <a:pt x="1688" y="646"/>
                    <a:pt x="57" y="835"/>
                  </a:cubicBezTo>
                  <a:lnTo>
                    <a:pt x="0" y="3300"/>
                  </a:lnTo>
                  <a:cubicBezTo>
                    <a:pt x="1953" y="2978"/>
                    <a:pt x="3793" y="1745"/>
                    <a:pt x="474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6"/>
            <p:cNvSpPr/>
            <p:nvPr/>
          </p:nvSpPr>
          <p:spPr>
            <a:xfrm>
              <a:off x="7940308" y="1599572"/>
              <a:ext cx="346307" cy="270127"/>
            </a:xfrm>
            <a:custGeom>
              <a:avLst/>
              <a:gdLst/>
              <a:ahLst/>
              <a:cxnLst/>
              <a:rect l="l" t="t" r="r" b="b"/>
              <a:pathLst>
                <a:path w="10051" h="7840" extrusionOk="0">
                  <a:moveTo>
                    <a:pt x="6537" y="1"/>
                  </a:moveTo>
                  <a:cubicBezTo>
                    <a:pt x="6291" y="1"/>
                    <a:pt x="6046" y="9"/>
                    <a:pt x="5803" y="28"/>
                  </a:cubicBezTo>
                  <a:cubicBezTo>
                    <a:pt x="4931" y="103"/>
                    <a:pt x="4078" y="236"/>
                    <a:pt x="3243" y="464"/>
                  </a:cubicBezTo>
                  <a:cubicBezTo>
                    <a:pt x="2902" y="521"/>
                    <a:pt x="2599" y="615"/>
                    <a:pt x="2314" y="805"/>
                  </a:cubicBezTo>
                  <a:cubicBezTo>
                    <a:pt x="2030" y="995"/>
                    <a:pt x="1802" y="1260"/>
                    <a:pt x="1745" y="1601"/>
                  </a:cubicBezTo>
                  <a:cubicBezTo>
                    <a:pt x="1669" y="2019"/>
                    <a:pt x="1897" y="2417"/>
                    <a:pt x="2049" y="2796"/>
                  </a:cubicBezTo>
                  <a:cubicBezTo>
                    <a:pt x="2106" y="2891"/>
                    <a:pt x="2125" y="2986"/>
                    <a:pt x="2106" y="3061"/>
                  </a:cubicBezTo>
                  <a:cubicBezTo>
                    <a:pt x="2087" y="3099"/>
                    <a:pt x="2030" y="3156"/>
                    <a:pt x="1954" y="3194"/>
                  </a:cubicBezTo>
                  <a:cubicBezTo>
                    <a:pt x="1707" y="3365"/>
                    <a:pt x="1385" y="3535"/>
                    <a:pt x="1139" y="3706"/>
                  </a:cubicBezTo>
                  <a:cubicBezTo>
                    <a:pt x="513" y="4104"/>
                    <a:pt x="1" y="4749"/>
                    <a:pt x="20" y="5470"/>
                  </a:cubicBezTo>
                  <a:cubicBezTo>
                    <a:pt x="58" y="6304"/>
                    <a:pt x="797" y="6949"/>
                    <a:pt x="1556" y="7271"/>
                  </a:cubicBezTo>
                  <a:cubicBezTo>
                    <a:pt x="2463" y="7679"/>
                    <a:pt x="3441" y="7840"/>
                    <a:pt x="4429" y="7840"/>
                  </a:cubicBezTo>
                  <a:cubicBezTo>
                    <a:pt x="5279" y="7840"/>
                    <a:pt x="6135" y="7720"/>
                    <a:pt x="6960" y="7536"/>
                  </a:cubicBezTo>
                  <a:cubicBezTo>
                    <a:pt x="7339" y="7442"/>
                    <a:pt x="7718" y="7347"/>
                    <a:pt x="8022" y="7138"/>
                  </a:cubicBezTo>
                  <a:cubicBezTo>
                    <a:pt x="8666" y="6683"/>
                    <a:pt x="8856" y="5849"/>
                    <a:pt x="9027" y="5090"/>
                  </a:cubicBezTo>
                  <a:cubicBezTo>
                    <a:pt x="9197" y="4294"/>
                    <a:pt x="9349" y="3460"/>
                    <a:pt x="9520" y="2663"/>
                  </a:cubicBezTo>
                  <a:cubicBezTo>
                    <a:pt x="9614" y="2151"/>
                    <a:pt x="10050" y="1184"/>
                    <a:pt x="9861" y="691"/>
                  </a:cubicBezTo>
                  <a:cubicBezTo>
                    <a:pt x="9671" y="198"/>
                    <a:pt x="8552" y="160"/>
                    <a:pt x="8097" y="103"/>
                  </a:cubicBezTo>
                  <a:cubicBezTo>
                    <a:pt x="7582" y="39"/>
                    <a:pt x="7058" y="1"/>
                    <a:pt x="653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6"/>
            <p:cNvSpPr/>
            <p:nvPr/>
          </p:nvSpPr>
          <p:spPr>
            <a:xfrm>
              <a:off x="8021999" y="1620107"/>
              <a:ext cx="445572" cy="442230"/>
            </a:xfrm>
            <a:custGeom>
              <a:avLst/>
              <a:gdLst/>
              <a:ahLst/>
              <a:cxnLst/>
              <a:rect l="l" t="t" r="r" b="b"/>
              <a:pathLst>
                <a:path w="12932" h="12835" extrusionOk="0">
                  <a:moveTo>
                    <a:pt x="4873" y="0"/>
                  </a:moveTo>
                  <a:cubicBezTo>
                    <a:pt x="4778" y="0"/>
                    <a:pt x="4665" y="0"/>
                    <a:pt x="4570" y="19"/>
                  </a:cubicBezTo>
                  <a:cubicBezTo>
                    <a:pt x="4513" y="19"/>
                    <a:pt x="4475" y="19"/>
                    <a:pt x="4418" y="57"/>
                  </a:cubicBezTo>
                  <a:lnTo>
                    <a:pt x="4304" y="57"/>
                  </a:lnTo>
                  <a:cubicBezTo>
                    <a:pt x="4266" y="57"/>
                    <a:pt x="4191" y="76"/>
                    <a:pt x="4134" y="76"/>
                  </a:cubicBezTo>
                  <a:cubicBezTo>
                    <a:pt x="2712" y="285"/>
                    <a:pt x="1479" y="1062"/>
                    <a:pt x="777" y="2371"/>
                  </a:cubicBezTo>
                  <a:cubicBezTo>
                    <a:pt x="322" y="3186"/>
                    <a:pt x="114" y="4096"/>
                    <a:pt x="38" y="5044"/>
                  </a:cubicBezTo>
                  <a:cubicBezTo>
                    <a:pt x="0" y="6030"/>
                    <a:pt x="38" y="6997"/>
                    <a:pt x="133" y="7888"/>
                  </a:cubicBezTo>
                  <a:cubicBezTo>
                    <a:pt x="228" y="9064"/>
                    <a:pt x="209" y="10884"/>
                    <a:pt x="1460" y="12098"/>
                  </a:cubicBezTo>
                  <a:cubicBezTo>
                    <a:pt x="2030" y="12645"/>
                    <a:pt x="3010" y="12835"/>
                    <a:pt x="4099" y="12835"/>
                  </a:cubicBezTo>
                  <a:cubicBezTo>
                    <a:pt x="6598" y="12835"/>
                    <a:pt x="9670" y="11832"/>
                    <a:pt x="9670" y="11832"/>
                  </a:cubicBezTo>
                  <a:cubicBezTo>
                    <a:pt x="9670" y="11832"/>
                    <a:pt x="9689" y="10827"/>
                    <a:pt x="9822" y="10069"/>
                  </a:cubicBezTo>
                  <a:cubicBezTo>
                    <a:pt x="9822" y="10136"/>
                    <a:pt x="10035" y="10159"/>
                    <a:pt x="10301" y="10159"/>
                  </a:cubicBezTo>
                  <a:cubicBezTo>
                    <a:pt x="10713" y="10159"/>
                    <a:pt x="11251" y="10104"/>
                    <a:pt x="11320" y="10069"/>
                  </a:cubicBezTo>
                  <a:cubicBezTo>
                    <a:pt x="11756" y="9955"/>
                    <a:pt x="12135" y="9690"/>
                    <a:pt x="12382" y="9348"/>
                  </a:cubicBezTo>
                  <a:cubicBezTo>
                    <a:pt x="12932" y="8628"/>
                    <a:pt x="12932" y="7547"/>
                    <a:pt x="12268" y="6902"/>
                  </a:cubicBezTo>
                  <a:cubicBezTo>
                    <a:pt x="12005" y="6639"/>
                    <a:pt x="11627" y="6433"/>
                    <a:pt x="11259" y="6433"/>
                  </a:cubicBezTo>
                  <a:cubicBezTo>
                    <a:pt x="11203" y="6433"/>
                    <a:pt x="11147" y="6437"/>
                    <a:pt x="11093" y="6447"/>
                  </a:cubicBezTo>
                  <a:cubicBezTo>
                    <a:pt x="10941" y="6466"/>
                    <a:pt x="10562" y="6561"/>
                    <a:pt x="10429" y="6732"/>
                  </a:cubicBezTo>
                  <a:cubicBezTo>
                    <a:pt x="10390" y="6771"/>
                    <a:pt x="10368" y="6801"/>
                    <a:pt x="10359" y="6835"/>
                  </a:cubicBezTo>
                  <a:lnTo>
                    <a:pt x="10359" y="6835"/>
                  </a:lnTo>
                  <a:cubicBezTo>
                    <a:pt x="10469" y="5943"/>
                    <a:pt x="10522" y="5110"/>
                    <a:pt x="10448" y="4532"/>
                  </a:cubicBezTo>
                  <a:cubicBezTo>
                    <a:pt x="10258" y="2484"/>
                    <a:pt x="8628" y="361"/>
                    <a:pt x="5973" y="57"/>
                  </a:cubicBezTo>
                  <a:cubicBezTo>
                    <a:pt x="5594" y="0"/>
                    <a:pt x="5233" y="0"/>
                    <a:pt x="4873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6"/>
            <p:cNvSpPr/>
            <p:nvPr/>
          </p:nvSpPr>
          <p:spPr>
            <a:xfrm>
              <a:off x="8102346" y="1859218"/>
              <a:ext cx="25497" cy="55576"/>
            </a:xfrm>
            <a:custGeom>
              <a:avLst/>
              <a:gdLst/>
              <a:ahLst/>
              <a:cxnLst/>
              <a:rect l="l" t="t" r="r" b="b"/>
              <a:pathLst>
                <a:path w="740" h="1613" extrusionOk="0">
                  <a:moveTo>
                    <a:pt x="474" y="0"/>
                  </a:moveTo>
                  <a:cubicBezTo>
                    <a:pt x="455" y="0"/>
                    <a:pt x="436" y="0"/>
                    <a:pt x="417" y="38"/>
                  </a:cubicBezTo>
                  <a:cubicBezTo>
                    <a:pt x="323" y="171"/>
                    <a:pt x="190" y="342"/>
                    <a:pt x="133" y="531"/>
                  </a:cubicBezTo>
                  <a:cubicBezTo>
                    <a:pt x="76" y="664"/>
                    <a:pt x="0" y="892"/>
                    <a:pt x="76" y="1119"/>
                  </a:cubicBezTo>
                  <a:cubicBezTo>
                    <a:pt x="152" y="1385"/>
                    <a:pt x="417" y="1593"/>
                    <a:pt x="702" y="1612"/>
                  </a:cubicBezTo>
                  <a:cubicBezTo>
                    <a:pt x="721" y="1612"/>
                    <a:pt x="740" y="1593"/>
                    <a:pt x="721" y="1574"/>
                  </a:cubicBezTo>
                  <a:cubicBezTo>
                    <a:pt x="721" y="1517"/>
                    <a:pt x="702" y="1498"/>
                    <a:pt x="664" y="1498"/>
                  </a:cubicBezTo>
                  <a:cubicBezTo>
                    <a:pt x="455" y="1479"/>
                    <a:pt x="247" y="1290"/>
                    <a:pt x="171" y="1081"/>
                  </a:cubicBezTo>
                  <a:cubicBezTo>
                    <a:pt x="133" y="892"/>
                    <a:pt x="171" y="702"/>
                    <a:pt x="228" y="550"/>
                  </a:cubicBezTo>
                  <a:cubicBezTo>
                    <a:pt x="285" y="380"/>
                    <a:pt x="417" y="228"/>
                    <a:pt x="512" y="76"/>
                  </a:cubicBezTo>
                  <a:cubicBezTo>
                    <a:pt x="512" y="57"/>
                    <a:pt x="512" y="38"/>
                    <a:pt x="47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6"/>
            <p:cNvSpPr/>
            <p:nvPr/>
          </p:nvSpPr>
          <p:spPr>
            <a:xfrm>
              <a:off x="8038985" y="1793135"/>
              <a:ext cx="54887" cy="22844"/>
            </a:xfrm>
            <a:custGeom>
              <a:avLst/>
              <a:gdLst/>
              <a:ahLst/>
              <a:cxnLst/>
              <a:rect l="l" t="t" r="r" b="b"/>
              <a:pathLst>
                <a:path w="1593" h="663" extrusionOk="0">
                  <a:moveTo>
                    <a:pt x="823" y="1"/>
                  </a:moveTo>
                  <a:cubicBezTo>
                    <a:pt x="566" y="1"/>
                    <a:pt x="302" y="61"/>
                    <a:pt x="133" y="174"/>
                  </a:cubicBezTo>
                  <a:cubicBezTo>
                    <a:pt x="95" y="193"/>
                    <a:pt x="76" y="250"/>
                    <a:pt x="38" y="288"/>
                  </a:cubicBezTo>
                  <a:cubicBezTo>
                    <a:pt x="0" y="382"/>
                    <a:pt x="19" y="496"/>
                    <a:pt x="133" y="572"/>
                  </a:cubicBezTo>
                  <a:cubicBezTo>
                    <a:pt x="209" y="629"/>
                    <a:pt x="303" y="648"/>
                    <a:pt x="379" y="648"/>
                  </a:cubicBezTo>
                  <a:cubicBezTo>
                    <a:pt x="448" y="658"/>
                    <a:pt x="524" y="662"/>
                    <a:pt x="603" y="662"/>
                  </a:cubicBezTo>
                  <a:cubicBezTo>
                    <a:pt x="831" y="662"/>
                    <a:pt x="1083" y="623"/>
                    <a:pt x="1251" y="553"/>
                  </a:cubicBezTo>
                  <a:cubicBezTo>
                    <a:pt x="1593" y="401"/>
                    <a:pt x="1403" y="117"/>
                    <a:pt x="1081" y="22"/>
                  </a:cubicBezTo>
                  <a:cubicBezTo>
                    <a:pt x="999" y="8"/>
                    <a:pt x="911" y="1"/>
                    <a:pt x="82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6"/>
            <p:cNvSpPr/>
            <p:nvPr/>
          </p:nvSpPr>
          <p:spPr>
            <a:xfrm>
              <a:off x="8170289" y="1793135"/>
              <a:ext cx="54921" cy="22844"/>
            </a:xfrm>
            <a:custGeom>
              <a:avLst/>
              <a:gdLst/>
              <a:ahLst/>
              <a:cxnLst/>
              <a:rect l="l" t="t" r="r" b="b"/>
              <a:pathLst>
                <a:path w="1594" h="663" extrusionOk="0">
                  <a:moveTo>
                    <a:pt x="762" y="1"/>
                  </a:moveTo>
                  <a:cubicBezTo>
                    <a:pt x="671" y="1"/>
                    <a:pt x="580" y="8"/>
                    <a:pt x="493" y="22"/>
                  </a:cubicBezTo>
                  <a:cubicBezTo>
                    <a:pt x="190" y="117"/>
                    <a:pt x="0" y="401"/>
                    <a:pt x="342" y="553"/>
                  </a:cubicBezTo>
                  <a:cubicBezTo>
                    <a:pt x="510" y="623"/>
                    <a:pt x="763" y="662"/>
                    <a:pt x="990" y="662"/>
                  </a:cubicBezTo>
                  <a:cubicBezTo>
                    <a:pt x="1069" y="662"/>
                    <a:pt x="1145" y="658"/>
                    <a:pt x="1214" y="648"/>
                  </a:cubicBezTo>
                  <a:cubicBezTo>
                    <a:pt x="1290" y="648"/>
                    <a:pt x="1384" y="629"/>
                    <a:pt x="1441" y="572"/>
                  </a:cubicBezTo>
                  <a:cubicBezTo>
                    <a:pt x="1574" y="496"/>
                    <a:pt x="1593" y="382"/>
                    <a:pt x="1536" y="288"/>
                  </a:cubicBezTo>
                  <a:cubicBezTo>
                    <a:pt x="1517" y="250"/>
                    <a:pt x="1498" y="193"/>
                    <a:pt x="1441" y="174"/>
                  </a:cubicBezTo>
                  <a:cubicBezTo>
                    <a:pt x="1286" y="61"/>
                    <a:pt x="1026" y="1"/>
                    <a:pt x="76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6"/>
            <p:cNvSpPr/>
            <p:nvPr/>
          </p:nvSpPr>
          <p:spPr>
            <a:xfrm>
              <a:off x="8107548" y="1914758"/>
              <a:ext cx="54921" cy="22878"/>
            </a:xfrm>
            <a:custGeom>
              <a:avLst/>
              <a:gdLst/>
              <a:ahLst/>
              <a:cxnLst/>
              <a:rect l="l" t="t" r="r" b="b"/>
              <a:pathLst>
                <a:path w="1594" h="664" extrusionOk="0">
                  <a:moveTo>
                    <a:pt x="1556" y="0"/>
                  </a:moveTo>
                  <a:cubicBezTo>
                    <a:pt x="1537" y="0"/>
                    <a:pt x="1518" y="0"/>
                    <a:pt x="1499" y="38"/>
                  </a:cubicBezTo>
                  <a:cubicBezTo>
                    <a:pt x="1328" y="266"/>
                    <a:pt x="1082" y="436"/>
                    <a:pt x="854" y="512"/>
                  </a:cubicBezTo>
                  <a:cubicBezTo>
                    <a:pt x="777" y="529"/>
                    <a:pt x="698" y="537"/>
                    <a:pt x="620" y="537"/>
                  </a:cubicBezTo>
                  <a:cubicBezTo>
                    <a:pt x="429" y="537"/>
                    <a:pt x="244" y="487"/>
                    <a:pt x="96" y="379"/>
                  </a:cubicBezTo>
                  <a:cubicBezTo>
                    <a:pt x="86" y="370"/>
                    <a:pt x="72" y="365"/>
                    <a:pt x="58" y="365"/>
                  </a:cubicBezTo>
                  <a:cubicBezTo>
                    <a:pt x="44" y="365"/>
                    <a:pt x="29" y="370"/>
                    <a:pt x="20" y="379"/>
                  </a:cubicBezTo>
                  <a:cubicBezTo>
                    <a:pt x="1" y="436"/>
                    <a:pt x="1" y="455"/>
                    <a:pt x="20" y="474"/>
                  </a:cubicBezTo>
                  <a:cubicBezTo>
                    <a:pt x="172" y="607"/>
                    <a:pt x="380" y="664"/>
                    <a:pt x="589" y="664"/>
                  </a:cubicBezTo>
                  <a:cubicBezTo>
                    <a:pt x="684" y="664"/>
                    <a:pt x="778" y="664"/>
                    <a:pt x="892" y="607"/>
                  </a:cubicBezTo>
                  <a:cubicBezTo>
                    <a:pt x="1158" y="531"/>
                    <a:pt x="1404" y="341"/>
                    <a:pt x="1594" y="76"/>
                  </a:cubicBezTo>
                  <a:cubicBezTo>
                    <a:pt x="1594" y="57"/>
                    <a:pt x="1594" y="38"/>
                    <a:pt x="1556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6"/>
            <p:cNvSpPr/>
            <p:nvPr/>
          </p:nvSpPr>
          <p:spPr>
            <a:xfrm>
              <a:off x="8184002" y="1834377"/>
              <a:ext cx="34007" cy="33352"/>
            </a:xfrm>
            <a:custGeom>
              <a:avLst/>
              <a:gdLst/>
              <a:ahLst/>
              <a:cxnLst/>
              <a:rect l="l" t="t" r="r" b="b"/>
              <a:pathLst>
                <a:path w="987" h="968" extrusionOk="0">
                  <a:moveTo>
                    <a:pt x="475" y="1"/>
                  </a:moveTo>
                  <a:cubicBezTo>
                    <a:pt x="228" y="20"/>
                    <a:pt x="0" y="228"/>
                    <a:pt x="0" y="494"/>
                  </a:cubicBezTo>
                  <a:cubicBezTo>
                    <a:pt x="0" y="759"/>
                    <a:pt x="228" y="968"/>
                    <a:pt x="512" y="968"/>
                  </a:cubicBezTo>
                  <a:cubicBezTo>
                    <a:pt x="759" y="968"/>
                    <a:pt x="986" y="759"/>
                    <a:pt x="986" y="475"/>
                  </a:cubicBezTo>
                  <a:cubicBezTo>
                    <a:pt x="986" y="209"/>
                    <a:pt x="759" y="1"/>
                    <a:pt x="475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6"/>
            <p:cNvSpPr/>
            <p:nvPr/>
          </p:nvSpPr>
          <p:spPr>
            <a:xfrm>
              <a:off x="8050733" y="1836237"/>
              <a:ext cx="39244" cy="34214"/>
            </a:xfrm>
            <a:custGeom>
              <a:avLst/>
              <a:gdLst/>
              <a:ahLst/>
              <a:cxnLst/>
              <a:rect l="l" t="t" r="r" b="b"/>
              <a:pathLst>
                <a:path w="1139" h="993" extrusionOk="0">
                  <a:moveTo>
                    <a:pt x="579" y="0"/>
                  </a:moveTo>
                  <a:cubicBezTo>
                    <a:pt x="499" y="0"/>
                    <a:pt x="417" y="20"/>
                    <a:pt x="342" y="61"/>
                  </a:cubicBezTo>
                  <a:cubicBezTo>
                    <a:pt x="95" y="174"/>
                    <a:pt x="0" y="478"/>
                    <a:pt x="133" y="724"/>
                  </a:cubicBezTo>
                  <a:cubicBezTo>
                    <a:pt x="225" y="895"/>
                    <a:pt x="399" y="993"/>
                    <a:pt x="579" y="993"/>
                  </a:cubicBezTo>
                  <a:cubicBezTo>
                    <a:pt x="659" y="993"/>
                    <a:pt x="740" y="974"/>
                    <a:pt x="816" y="933"/>
                  </a:cubicBezTo>
                  <a:cubicBezTo>
                    <a:pt x="1043" y="819"/>
                    <a:pt x="1138" y="516"/>
                    <a:pt x="1024" y="269"/>
                  </a:cubicBezTo>
                  <a:cubicBezTo>
                    <a:pt x="932" y="98"/>
                    <a:pt x="759" y="0"/>
                    <a:pt x="57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6"/>
            <p:cNvSpPr/>
            <p:nvPr/>
          </p:nvSpPr>
          <p:spPr>
            <a:xfrm>
              <a:off x="8364955" y="1869348"/>
              <a:ext cx="80418" cy="74836"/>
            </a:xfrm>
            <a:custGeom>
              <a:avLst/>
              <a:gdLst/>
              <a:ahLst/>
              <a:cxnLst/>
              <a:rect l="l" t="t" r="r" b="b"/>
              <a:pathLst>
                <a:path w="2334" h="2172" extrusionOk="0">
                  <a:moveTo>
                    <a:pt x="1741" y="0"/>
                  </a:moveTo>
                  <a:cubicBezTo>
                    <a:pt x="1546" y="0"/>
                    <a:pt x="1347" y="48"/>
                    <a:pt x="1157" y="142"/>
                  </a:cubicBezTo>
                  <a:cubicBezTo>
                    <a:pt x="759" y="351"/>
                    <a:pt x="494" y="711"/>
                    <a:pt x="342" y="996"/>
                  </a:cubicBezTo>
                  <a:cubicBezTo>
                    <a:pt x="153" y="1356"/>
                    <a:pt x="58" y="1773"/>
                    <a:pt x="1" y="2114"/>
                  </a:cubicBezTo>
                  <a:cubicBezTo>
                    <a:pt x="1" y="2133"/>
                    <a:pt x="20" y="2152"/>
                    <a:pt x="39" y="2171"/>
                  </a:cubicBezTo>
                  <a:cubicBezTo>
                    <a:pt x="58" y="2171"/>
                    <a:pt x="96" y="2152"/>
                    <a:pt x="96" y="2133"/>
                  </a:cubicBezTo>
                  <a:cubicBezTo>
                    <a:pt x="153" y="1792"/>
                    <a:pt x="247" y="1394"/>
                    <a:pt x="437" y="1034"/>
                  </a:cubicBezTo>
                  <a:cubicBezTo>
                    <a:pt x="589" y="787"/>
                    <a:pt x="816" y="427"/>
                    <a:pt x="1195" y="237"/>
                  </a:cubicBezTo>
                  <a:cubicBezTo>
                    <a:pt x="1376" y="152"/>
                    <a:pt x="1565" y="109"/>
                    <a:pt x="1745" y="109"/>
                  </a:cubicBezTo>
                  <a:cubicBezTo>
                    <a:pt x="1925" y="109"/>
                    <a:pt x="2096" y="152"/>
                    <a:pt x="2238" y="237"/>
                  </a:cubicBezTo>
                  <a:cubicBezTo>
                    <a:pt x="2249" y="243"/>
                    <a:pt x="2259" y="245"/>
                    <a:pt x="2267" y="245"/>
                  </a:cubicBezTo>
                  <a:cubicBezTo>
                    <a:pt x="2287" y="245"/>
                    <a:pt x="2301" y="232"/>
                    <a:pt x="2314" y="218"/>
                  </a:cubicBezTo>
                  <a:cubicBezTo>
                    <a:pt x="2333" y="180"/>
                    <a:pt x="2314" y="161"/>
                    <a:pt x="2295" y="142"/>
                  </a:cubicBezTo>
                  <a:cubicBezTo>
                    <a:pt x="2125" y="48"/>
                    <a:pt x="1935" y="0"/>
                    <a:pt x="1741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6"/>
            <p:cNvSpPr/>
            <p:nvPr/>
          </p:nvSpPr>
          <p:spPr>
            <a:xfrm>
              <a:off x="8133699" y="1614525"/>
              <a:ext cx="311680" cy="274124"/>
            </a:xfrm>
            <a:custGeom>
              <a:avLst/>
              <a:gdLst/>
              <a:ahLst/>
              <a:cxnLst/>
              <a:rect l="l" t="t" r="r" b="b"/>
              <a:pathLst>
                <a:path w="9046" h="7956" extrusionOk="0">
                  <a:moveTo>
                    <a:pt x="3169" y="0"/>
                  </a:moveTo>
                  <a:cubicBezTo>
                    <a:pt x="2172" y="0"/>
                    <a:pt x="1169" y="97"/>
                    <a:pt x="209" y="257"/>
                  </a:cubicBezTo>
                  <a:cubicBezTo>
                    <a:pt x="0" y="1243"/>
                    <a:pt x="607" y="2343"/>
                    <a:pt x="1593" y="2665"/>
                  </a:cubicBezTo>
                  <a:cubicBezTo>
                    <a:pt x="2010" y="2817"/>
                    <a:pt x="2484" y="2817"/>
                    <a:pt x="2939" y="2950"/>
                  </a:cubicBezTo>
                  <a:cubicBezTo>
                    <a:pt x="3395" y="3082"/>
                    <a:pt x="3812" y="3424"/>
                    <a:pt x="3831" y="3879"/>
                  </a:cubicBezTo>
                  <a:cubicBezTo>
                    <a:pt x="3831" y="4220"/>
                    <a:pt x="3641" y="4505"/>
                    <a:pt x="3546" y="4808"/>
                  </a:cubicBezTo>
                  <a:cubicBezTo>
                    <a:pt x="3357" y="5434"/>
                    <a:pt x="3641" y="6154"/>
                    <a:pt x="4191" y="6515"/>
                  </a:cubicBezTo>
                  <a:cubicBezTo>
                    <a:pt x="4570" y="6761"/>
                    <a:pt x="5044" y="6818"/>
                    <a:pt x="5442" y="6989"/>
                  </a:cubicBezTo>
                  <a:cubicBezTo>
                    <a:pt x="5860" y="7159"/>
                    <a:pt x="6258" y="7519"/>
                    <a:pt x="6201" y="7956"/>
                  </a:cubicBezTo>
                  <a:cubicBezTo>
                    <a:pt x="6239" y="7861"/>
                    <a:pt x="6428" y="7652"/>
                    <a:pt x="6485" y="7576"/>
                  </a:cubicBezTo>
                  <a:cubicBezTo>
                    <a:pt x="6713" y="7292"/>
                    <a:pt x="6997" y="7064"/>
                    <a:pt x="7301" y="6894"/>
                  </a:cubicBezTo>
                  <a:cubicBezTo>
                    <a:pt x="7320" y="6894"/>
                    <a:pt x="7320" y="6875"/>
                    <a:pt x="7339" y="6875"/>
                  </a:cubicBezTo>
                  <a:cubicBezTo>
                    <a:pt x="7547" y="6762"/>
                    <a:pt x="7764" y="6712"/>
                    <a:pt x="7982" y="6712"/>
                  </a:cubicBezTo>
                  <a:cubicBezTo>
                    <a:pt x="8238" y="6712"/>
                    <a:pt x="8495" y="6781"/>
                    <a:pt x="8742" y="6894"/>
                  </a:cubicBezTo>
                  <a:cubicBezTo>
                    <a:pt x="8837" y="6344"/>
                    <a:pt x="8912" y="5775"/>
                    <a:pt x="8950" y="5225"/>
                  </a:cubicBezTo>
                  <a:cubicBezTo>
                    <a:pt x="9026" y="4505"/>
                    <a:pt x="9045" y="3765"/>
                    <a:pt x="8912" y="3045"/>
                  </a:cubicBezTo>
                  <a:cubicBezTo>
                    <a:pt x="8799" y="2343"/>
                    <a:pt x="8457" y="1622"/>
                    <a:pt x="7907" y="1148"/>
                  </a:cubicBezTo>
                  <a:cubicBezTo>
                    <a:pt x="7339" y="655"/>
                    <a:pt x="6561" y="428"/>
                    <a:pt x="5803" y="257"/>
                  </a:cubicBezTo>
                  <a:cubicBezTo>
                    <a:pt x="4952" y="78"/>
                    <a:pt x="4062" y="0"/>
                    <a:pt x="316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6"/>
            <p:cNvSpPr/>
            <p:nvPr/>
          </p:nvSpPr>
          <p:spPr>
            <a:xfrm>
              <a:off x="8347314" y="1936292"/>
              <a:ext cx="62122" cy="62122"/>
            </a:xfrm>
            <a:custGeom>
              <a:avLst/>
              <a:gdLst/>
              <a:ahLst/>
              <a:cxnLst/>
              <a:rect l="l" t="t" r="r" b="b"/>
              <a:pathLst>
                <a:path w="1803" h="1803" extrusionOk="0">
                  <a:moveTo>
                    <a:pt x="911" y="1"/>
                  </a:moveTo>
                  <a:cubicBezTo>
                    <a:pt x="418" y="1"/>
                    <a:pt x="1" y="399"/>
                    <a:pt x="1" y="892"/>
                  </a:cubicBezTo>
                  <a:cubicBezTo>
                    <a:pt x="1" y="1385"/>
                    <a:pt x="418" y="1802"/>
                    <a:pt x="911" y="1802"/>
                  </a:cubicBezTo>
                  <a:cubicBezTo>
                    <a:pt x="1404" y="1802"/>
                    <a:pt x="1802" y="1385"/>
                    <a:pt x="1802" y="892"/>
                  </a:cubicBezTo>
                  <a:cubicBezTo>
                    <a:pt x="1802" y="399"/>
                    <a:pt x="1404" y="1"/>
                    <a:pt x="911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6"/>
            <p:cNvSpPr/>
            <p:nvPr/>
          </p:nvSpPr>
          <p:spPr>
            <a:xfrm>
              <a:off x="8163088" y="2120518"/>
              <a:ext cx="236534" cy="362639"/>
            </a:xfrm>
            <a:custGeom>
              <a:avLst/>
              <a:gdLst/>
              <a:ahLst/>
              <a:cxnLst/>
              <a:rect l="l" t="t" r="r" b="b"/>
              <a:pathLst>
                <a:path w="6865" h="10525" extrusionOk="0">
                  <a:moveTo>
                    <a:pt x="6827" y="1"/>
                  </a:moveTo>
                  <a:cubicBezTo>
                    <a:pt x="6808" y="1"/>
                    <a:pt x="6751" y="39"/>
                    <a:pt x="6751" y="58"/>
                  </a:cubicBezTo>
                  <a:lnTo>
                    <a:pt x="3357" y="10278"/>
                  </a:lnTo>
                  <a:lnTo>
                    <a:pt x="114" y="285"/>
                  </a:lnTo>
                  <a:cubicBezTo>
                    <a:pt x="114" y="247"/>
                    <a:pt x="77" y="247"/>
                    <a:pt x="39" y="247"/>
                  </a:cubicBezTo>
                  <a:cubicBezTo>
                    <a:pt x="1" y="247"/>
                    <a:pt x="1" y="285"/>
                    <a:pt x="1" y="323"/>
                  </a:cubicBezTo>
                  <a:lnTo>
                    <a:pt x="3319" y="10487"/>
                  </a:lnTo>
                  <a:cubicBezTo>
                    <a:pt x="3319" y="10506"/>
                    <a:pt x="3338" y="10525"/>
                    <a:pt x="3357" y="10525"/>
                  </a:cubicBezTo>
                  <a:cubicBezTo>
                    <a:pt x="3395" y="10525"/>
                    <a:pt x="3414" y="10506"/>
                    <a:pt x="3414" y="10468"/>
                  </a:cubicBezTo>
                  <a:lnTo>
                    <a:pt x="6865" y="77"/>
                  </a:lnTo>
                  <a:cubicBezTo>
                    <a:pt x="6865" y="58"/>
                    <a:pt x="6846" y="1"/>
                    <a:pt x="68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6"/>
            <p:cNvSpPr/>
            <p:nvPr/>
          </p:nvSpPr>
          <p:spPr>
            <a:xfrm>
              <a:off x="8244090" y="2456997"/>
              <a:ext cx="62122" cy="62088"/>
            </a:xfrm>
            <a:custGeom>
              <a:avLst/>
              <a:gdLst/>
              <a:ahLst/>
              <a:cxnLst/>
              <a:rect l="l" t="t" r="r" b="b"/>
              <a:pathLst>
                <a:path w="1803" h="1802" extrusionOk="0">
                  <a:moveTo>
                    <a:pt x="892" y="0"/>
                  </a:moveTo>
                  <a:cubicBezTo>
                    <a:pt x="399" y="0"/>
                    <a:pt x="1" y="417"/>
                    <a:pt x="1" y="910"/>
                  </a:cubicBezTo>
                  <a:cubicBezTo>
                    <a:pt x="1" y="1403"/>
                    <a:pt x="399" y="1801"/>
                    <a:pt x="892" y="1801"/>
                  </a:cubicBezTo>
                  <a:cubicBezTo>
                    <a:pt x="1385" y="1801"/>
                    <a:pt x="1802" y="1403"/>
                    <a:pt x="1802" y="910"/>
                  </a:cubicBezTo>
                  <a:cubicBezTo>
                    <a:pt x="1802" y="417"/>
                    <a:pt x="1385" y="0"/>
                    <a:pt x="8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6"/>
            <p:cNvSpPr/>
            <p:nvPr/>
          </p:nvSpPr>
          <p:spPr>
            <a:xfrm>
              <a:off x="7422911" y="2397529"/>
              <a:ext cx="721281" cy="437751"/>
            </a:xfrm>
            <a:custGeom>
              <a:avLst/>
              <a:gdLst/>
              <a:ahLst/>
              <a:cxnLst/>
              <a:rect l="l" t="t" r="r" b="b"/>
              <a:pathLst>
                <a:path w="20934" h="12705" extrusionOk="0">
                  <a:moveTo>
                    <a:pt x="12420" y="1"/>
                  </a:moveTo>
                  <a:lnTo>
                    <a:pt x="11415" y="20"/>
                  </a:lnTo>
                  <a:lnTo>
                    <a:pt x="7187" y="76"/>
                  </a:lnTo>
                  <a:lnTo>
                    <a:pt x="7149" y="76"/>
                  </a:lnTo>
                  <a:cubicBezTo>
                    <a:pt x="7149" y="76"/>
                    <a:pt x="2124" y="1859"/>
                    <a:pt x="948" y="4646"/>
                  </a:cubicBezTo>
                  <a:cubicBezTo>
                    <a:pt x="0" y="6922"/>
                    <a:pt x="0" y="11169"/>
                    <a:pt x="38" y="12705"/>
                  </a:cubicBezTo>
                  <a:lnTo>
                    <a:pt x="20479" y="12705"/>
                  </a:lnTo>
                  <a:cubicBezTo>
                    <a:pt x="20630" y="10809"/>
                    <a:pt x="20934" y="4646"/>
                    <a:pt x="18374" y="2750"/>
                  </a:cubicBezTo>
                  <a:cubicBezTo>
                    <a:pt x="15606" y="721"/>
                    <a:pt x="12894" y="95"/>
                    <a:pt x="12477" y="20"/>
                  </a:cubicBezTo>
                  <a:cubicBezTo>
                    <a:pt x="12458" y="1"/>
                    <a:pt x="12420" y="1"/>
                    <a:pt x="12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6"/>
            <p:cNvSpPr/>
            <p:nvPr/>
          </p:nvSpPr>
          <p:spPr>
            <a:xfrm>
              <a:off x="7810967" y="1933536"/>
              <a:ext cx="233915" cy="209245"/>
            </a:xfrm>
            <a:custGeom>
              <a:avLst/>
              <a:gdLst/>
              <a:ahLst/>
              <a:cxnLst/>
              <a:rect l="l" t="t" r="r" b="b"/>
              <a:pathLst>
                <a:path w="6789" h="6073" extrusionOk="0">
                  <a:moveTo>
                    <a:pt x="3678" y="0"/>
                  </a:moveTo>
                  <a:cubicBezTo>
                    <a:pt x="3471" y="0"/>
                    <a:pt x="3257" y="29"/>
                    <a:pt x="3053" y="62"/>
                  </a:cubicBezTo>
                  <a:cubicBezTo>
                    <a:pt x="2428" y="157"/>
                    <a:pt x="1764" y="251"/>
                    <a:pt x="1043" y="289"/>
                  </a:cubicBezTo>
                  <a:cubicBezTo>
                    <a:pt x="759" y="346"/>
                    <a:pt x="399" y="403"/>
                    <a:pt x="209" y="669"/>
                  </a:cubicBezTo>
                  <a:cubicBezTo>
                    <a:pt x="0" y="991"/>
                    <a:pt x="95" y="1522"/>
                    <a:pt x="152" y="1882"/>
                  </a:cubicBezTo>
                  <a:cubicBezTo>
                    <a:pt x="266" y="2963"/>
                    <a:pt x="588" y="4044"/>
                    <a:pt x="1119" y="5011"/>
                  </a:cubicBezTo>
                  <a:cubicBezTo>
                    <a:pt x="1328" y="5409"/>
                    <a:pt x="1593" y="5807"/>
                    <a:pt x="2010" y="5978"/>
                  </a:cubicBezTo>
                  <a:cubicBezTo>
                    <a:pt x="2238" y="6054"/>
                    <a:pt x="2447" y="6073"/>
                    <a:pt x="2655" y="6073"/>
                  </a:cubicBezTo>
                  <a:cubicBezTo>
                    <a:pt x="3243" y="6073"/>
                    <a:pt x="3812" y="5959"/>
                    <a:pt x="4381" y="5788"/>
                  </a:cubicBezTo>
                  <a:cubicBezTo>
                    <a:pt x="5025" y="5618"/>
                    <a:pt x="5670" y="5333"/>
                    <a:pt x="6125" y="4859"/>
                  </a:cubicBezTo>
                  <a:cubicBezTo>
                    <a:pt x="6561" y="4385"/>
                    <a:pt x="6789" y="3627"/>
                    <a:pt x="6466" y="3039"/>
                  </a:cubicBezTo>
                  <a:cubicBezTo>
                    <a:pt x="6315" y="2716"/>
                    <a:pt x="5992" y="2470"/>
                    <a:pt x="5651" y="2337"/>
                  </a:cubicBezTo>
                  <a:cubicBezTo>
                    <a:pt x="5480" y="2261"/>
                    <a:pt x="5291" y="2204"/>
                    <a:pt x="5120" y="2110"/>
                  </a:cubicBezTo>
                  <a:cubicBezTo>
                    <a:pt x="4949" y="2015"/>
                    <a:pt x="4817" y="1882"/>
                    <a:pt x="4760" y="1692"/>
                  </a:cubicBezTo>
                  <a:cubicBezTo>
                    <a:pt x="4741" y="1579"/>
                    <a:pt x="4760" y="1446"/>
                    <a:pt x="4760" y="1332"/>
                  </a:cubicBezTo>
                  <a:cubicBezTo>
                    <a:pt x="4817" y="934"/>
                    <a:pt x="4722" y="479"/>
                    <a:pt x="4419" y="214"/>
                  </a:cubicBezTo>
                  <a:cubicBezTo>
                    <a:pt x="4213" y="51"/>
                    <a:pt x="3952" y="0"/>
                    <a:pt x="3678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6"/>
            <p:cNvSpPr/>
            <p:nvPr/>
          </p:nvSpPr>
          <p:spPr>
            <a:xfrm>
              <a:off x="7669844" y="2292341"/>
              <a:ext cx="182336" cy="161387"/>
            </a:xfrm>
            <a:custGeom>
              <a:avLst/>
              <a:gdLst/>
              <a:ahLst/>
              <a:cxnLst/>
              <a:rect l="l" t="t" r="r" b="b"/>
              <a:pathLst>
                <a:path w="5292" h="4684" extrusionOk="0">
                  <a:moveTo>
                    <a:pt x="190" y="1"/>
                  </a:moveTo>
                  <a:lnTo>
                    <a:pt x="1" y="3262"/>
                  </a:lnTo>
                  <a:cubicBezTo>
                    <a:pt x="1" y="3262"/>
                    <a:pt x="503" y="4684"/>
                    <a:pt x="2056" y="4684"/>
                  </a:cubicBezTo>
                  <a:cubicBezTo>
                    <a:pt x="2157" y="4684"/>
                    <a:pt x="2261" y="4678"/>
                    <a:pt x="2371" y="4665"/>
                  </a:cubicBezTo>
                  <a:cubicBezTo>
                    <a:pt x="4191" y="4457"/>
                    <a:pt x="5253" y="3319"/>
                    <a:pt x="5253" y="3319"/>
                  </a:cubicBezTo>
                  <a:lnTo>
                    <a:pt x="5253" y="3054"/>
                  </a:lnTo>
                  <a:lnTo>
                    <a:pt x="5291" y="589"/>
                  </a:lnTo>
                  <a:lnTo>
                    <a:pt x="2750" y="285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6"/>
            <p:cNvSpPr/>
            <p:nvPr/>
          </p:nvSpPr>
          <p:spPr>
            <a:xfrm>
              <a:off x="7729966" y="2303469"/>
              <a:ext cx="122212" cy="96715"/>
            </a:xfrm>
            <a:custGeom>
              <a:avLst/>
              <a:gdLst/>
              <a:ahLst/>
              <a:cxnLst/>
              <a:rect l="l" t="t" r="r" b="b"/>
              <a:pathLst>
                <a:path w="3547" h="2807" extrusionOk="0">
                  <a:moveTo>
                    <a:pt x="1005" y="0"/>
                  </a:moveTo>
                  <a:cubicBezTo>
                    <a:pt x="835" y="95"/>
                    <a:pt x="721" y="228"/>
                    <a:pt x="588" y="360"/>
                  </a:cubicBezTo>
                  <a:cubicBezTo>
                    <a:pt x="531" y="455"/>
                    <a:pt x="455" y="550"/>
                    <a:pt x="436" y="664"/>
                  </a:cubicBezTo>
                  <a:lnTo>
                    <a:pt x="0" y="1024"/>
                  </a:lnTo>
                  <a:cubicBezTo>
                    <a:pt x="588" y="2067"/>
                    <a:pt x="1764" y="2750"/>
                    <a:pt x="2958" y="2806"/>
                  </a:cubicBezTo>
                  <a:cubicBezTo>
                    <a:pt x="3167" y="2806"/>
                    <a:pt x="3319" y="2806"/>
                    <a:pt x="3489" y="2731"/>
                  </a:cubicBezTo>
                  <a:lnTo>
                    <a:pt x="3508" y="2731"/>
                  </a:lnTo>
                  <a:lnTo>
                    <a:pt x="3546" y="266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6"/>
            <p:cNvSpPr/>
            <p:nvPr/>
          </p:nvSpPr>
          <p:spPr>
            <a:xfrm>
              <a:off x="7567274" y="1959824"/>
              <a:ext cx="441679" cy="404502"/>
            </a:xfrm>
            <a:custGeom>
              <a:avLst/>
              <a:gdLst/>
              <a:ahLst/>
              <a:cxnLst/>
              <a:rect l="l" t="t" r="r" b="b"/>
              <a:pathLst>
                <a:path w="12819" h="11740" extrusionOk="0">
                  <a:moveTo>
                    <a:pt x="7623" y="0"/>
                  </a:moveTo>
                  <a:cubicBezTo>
                    <a:pt x="7263" y="19"/>
                    <a:pt x="6903" y="57"/>
                    <a:pt x="6543" y="95"/>
                  </a:cubicBezTo>
                  <a:cubicBezTo>
                    <a:pt x="3945" y="493"/>
                    <a:pt x="2428" y="2617"/>
                    <a:pt x="2333" y="4532"/>
                  </a:cubicBezTo>
                  <a:cubicBezTo>
                    <a:pt x="2314" y="5095"/>
                    <a:pt x="2407" y="5881"/>
                    <a:pt x="2538" y="6724"/>
                  </a:cubicBezTo>
                  <a:lnTo>
                    <a:pt x="2538" y="6724"/>
                  </a:lnTo>
                  <a:cubicBezTo>
                    <a:pt x="2529" y="6700"/>
                    <a:pt x="2508" y="6679"/>
                    <a:pt x="2466" y="6637"/>
                  </a:cubicBezTo>
                  <a:cubicBezTo>
                    <a:pt x="2314" y="6504"/>
                    <a:pt x="1935" y="6428"/>
                    <a:pt x="1783" y="6409"/>
                  </a:cubicBezTo>
                  <a:cubicBezTo>
                    <a:pt x="1737" y="6403"/>
                    <a:pt x="1690" y="6400"/>
                    <a:pt x="1644" y="6400"/>
                  </a:cubicBezTo>
                  <a:cubicBezTo>
                    <a:pt x="1267" y="6400"/>
                    <a:pt x="880" y="6597"/>
                    <a:pt x="627" y="6883"/>
                  </a:cubicBezTo>
                  <a:cubicBezTo>
                    <a:pt x="1" y="7490"/>
                    <a:pt x="58" y="8514"/>
                    <a:pt x="627" y="9178"/>
                  </a:cubicBezTo>
                  <a:cubicBezTo>
                    <a:pt x="911" y="9481"/>
                    <a:pt x="1290" y="9728"/>
                    <a:pt x="1726" y="9822"/>
                  </a:cubicBezTo>
                  <a:cubicBezTo>
                    <a:pt x="1783" y="9832"/>
                    <a:pt x="2153" y="9856"/>
                    <a:pt x="2506" y="9856"/>
                  </a:cubicBezTo>
                  <a:cubicBezTo>
                    <a:pt x="2859" y="9856"/>
                    <a:pt x="3196" y="9832"/>
                    <a:pt x="3186" y="9747"/>
                  </a:cubicBezTo>
                  <a:lnTo>
                    <a:pt x="3186" y="9747"/>
                  </a:lnTo>
                  <a:cubicBezTo>
                    <a:pt x="3357" y="10448"/>
                    <a:pt x="3433" y="11396"/>
                    <a:pt x="3433" y="11396"/>
                  </a:cubicBezTo>
                  <a:cubicBezTo>
                    <a:pt x="3433" y="11396"/>
                    <a:pt x="5400" y="11740"/>
                    <a:pt x="7457" y="11740"/>
                  </a:cubicBezTo>
                  <a:cubicBezTo>
                    <a:pt x="9114" y="11740"/>
                    <a:pt x="10829" y="11517"/>
                    <a:pt x="11624" y="10714"/>
                  </a:cubicBezTo>
                  <a:cubicBezTo>
                    <a:pt x="12819" y="9538"/>
                    <a:pt x="12629" y="8362"/>
                    <a:pt x="12667" y="7263"/>
                  </a:cubicBezTo>
                  <a:cubicBezTo>
                    <a:pt x="12724" y="6371"/>
                    <a:pt x="12743" y="5442"/>
                    <a:pt x="12629" y="4551"/>
                  </a:cubicBezTo>
                  <a:cubicBezTo>
                    <a:pt x="12496" y="3660"/>
                    <a:pt x="12269" y="2807"/>
                    <a:pt x="11757" y="2048"/>
                  </a:cubicBezTo>
                  <a:cubicBezTo>
                    <a:pt x="10980" y="854"/>
                    <a:pt x="9747" y="171"/>
                    <a:pt x="8325" y="19"/>
                  </a:cubicBezTo>
                  <a:cubicBezTo>
                    <a:pt x="8287" y="0"/>
                    <a:pt x="8211" y="0"/>
                    <a:pt x="8154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6"/>
            <p:cNvSpPr/>
            <p:nvPr/>
          </p:nvSpPr>
          <p:spPr>
            <a:xfrm>
              <a:off x="7801183" y="2173405"/>
              <a:ext cx="35282" cy="32147"/>
            </a:xfrm>
            <a:custGeom>
              <a:avLst/>
              <a:gdLst/>
              <a:ahLst/>
              <a:cxnLst/>
              <a:rect l="l" t="t" r="r" b="b"/>
              <a:pathLst>
                <a:path w="1024" h="933" extrusionOk="0">
                  <a:moveTo>
                    <a:pt x="513" y="0"/>
                  </a:moveTo>
                  <a:cubicBezTo>
                    <a:pt x="500" y="0"/>
                    <a:pt x="487" y="1"/>
                    <a:pt x="474" y="2"/>
                  </a:cubicBezTo>
                  <a:cubicBezTo>
                    <a:pt x="209" y="40"/>
                    <a:pt x="0" y="248"/>
                    <a:pt x="19" y="514"/>
                  </a:cubicBezTo>
                  <a:cubicBezTo>
                    <a:pt x="55" y="766"/>
                    <a:pt x="262" y="932"/>
                    <a:pt x="510" y="932"/>
                  </a:cubicBezTo>
                  <a:cubicBezTo>
                    <a:pt x="523" y="932"/>
                    <a:pt x="536" y="932"/>
                    <a:pt x="550" y="931"/>
                  </a:cubicBezTo>
                  <a:cubicBezTo>
                    <a:pt x="815" y="912"/>
                    <a:pt x="1024" y="703"/>
                    <a:pt x="1005" y="438"/>
                  </a:cubicBezTo>
                  <a:cubicBezTo>
                    <a:pt x="969" y="185"/>
                    <a:pt x="777" y="0"/>
                    <a:pt x="513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6"/>
            <p:cNvSpPr/>
            <p:nvPr/>
          </p:nvSpPr>
          <p:spPr>
            <a:xfrm>
              <a:off x="7935106" y="2168168"/>
              <a:ext cx="35316" cy="32147"/>
            </a:xfrm>
            <a:custGeom>
              <a:avLst/>
              <a:gdLst/>
              <a:ahLst/>
              <a:cxnLst/>
              <a:rect l="l" t="t" r="r" b="b"/>
              <a:pathLst>
                <a:path w="1025" h="933" extrusionOk="0">
                  <a:moveTo>
                    <a:pt x="513" y="1"/>
                  </a:moveTo>
                  <a:cubicBezTo>
                    <a:pt x="500" y="1"/>
                    <a:pt x="487" y="1"/>
                    <a:pt x="474" y="2"/>
                  </a:cubicBezTo>
                  <a:cubicBezTo>
                    <a:pt x="209" y="21"/>
                    <a:pt x="0" y="230"/>
                    <a:pt x="19" y="495"/>
                  </a:cubicBezTo>
                  <a:cubicBezTo>
                    <a:pt x="55" y="748"/>
                    <a:pt x="264" y="933"/>
                    <a:pt x="514" y="933"/>
                  </a:cubicBezTo>
                  <a:cubicBezTo>
                    <a:pt x="526" y="933"/>
                    <a:pt x="538" y="932"/>
                    <a:pt x="550" y="931"/>
                  </a:cubicBezTo>
                  <a:cubicBezTo>
                    <a:pt x="816" y="893"/>
                    <a:pt x="1024" y="685"/>
                    <a:pt x="1005" y="419"/>
                  </a:cubicBezTo>
                  <a:cubicBezTo>
                    <a:pt x="969" y="184"/>
                    <a:pt x="778" y="1"/>
                    <a:pt x="51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6"/>
            <p:cNvSpPr/>
            <p:nvPr/>
          </p:nvSpPr>
          <p:spPr>
            <a:xfrm>
              <a:off x="7797909" y="2138813"/>
              <a:ext cx="39864" cy="22258"/>
            </a:xfrm>
            <a:custGeom>
              <a:avLst/>
              <a:gdLst/>
              <a:ahLst/>
              <a:cxnLst/>
              <a:rect l="l" t="t" r="r" b="b"/>
              <a:pathLst>
                <a:path w="1157" h="646" extrusionOk="0">
                  <a:moveTo>
                    <a:pt x="797" y="1"/>
                  </a:moveTo>
                  <a:cubicBezTo>
                    <a:pt x="569" y="39"/>
                    <a:pt x="190" y="209"/>
                    <a:pt x="57" y="418"/>
                  </a:cubicBezTo>
                  <a:cubicBezTo>
                    <a:pt x="19" y="456"/>
                    <a:pt x="0" y="494"/>
                    <a:pt x="0" y="513"/>
                  </a:cubicBezTo>
                  <a:cubicBezTo>
                    <a:pt x="0" y="570"/>
                    <a:pt x="0" y="589"/>
                    <a:pt x="57" y="608"/>
                  </a:cubicBezTo>
                  <a:cubicBezTo>
                    <a:pt x="76" y="646"/>
                    <a:pt x="95" y="646"/>
                    <a:pt x="114" y="646"/>
                  </a:cubicBezTo>
                  <a:cubicBezTo>
                    <a:pt x="361" y="646"/>
                    <a:pt x="569" y="589"/>
                    <a:pt x="778" y="551"/>
                  </a:cubicBezTo>
                  <a:cubicBezTo>
                    <a:pt x="872" y="513"/>
                    <a:pt x="967" y="494"/>
                    <a:pt x="1043" y="418"/>
                  </a:cubicBezTo>
                  <a:cubicBezTo>
                    <a:pt x="1119" y="361"/>
                    <a:pt x="1157" y="266"/>
                    <a:pt x="1138" y="171"/>
                  </a:cubicBezTo>
                  <a:cubicBezTo>
                    <a:pt x="1119" y="96"/>
                    <a:pt x="1062" y="39"/>
                    <a:pt x="986" y="20"/>
                  </a:cubicBezTo>
                  <a:cubicBezTo>
                    <a:pt x="929" y="1"/>
                    <a:pt x="872" y="1"/>
                    <a:pt x="79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6"/>
            <p:cNvSpPr/>
            <p:nvPr/>
          </p:nvSpPr>
          <p:spPr>
            <a:xfrm>
              <a:off x="7933796" y="2136608"/>
              <a:ext cx="41174" cy="18330"/>
            </a:xfrm>
            <a:custGeom>
              <a:avLst/>
              <a:gdLst/>
              <a:ahLst/>
              <a:cxnLst/>
              <a:rect l="l" t="t" r="r" b="b"/>
              <a:pathLst>
                <a:path w="1195" h="532" extrusionOk="0">
                  <a:moveTo>
                    <a:pt x="413" y="1"/>
                  </a:moveTo>
                  <a:cubicBezTo>
                    <a:pt x="375" y="1"/>
                    <a:pt x="338" y="3"/>
                    <a:pt x="304" y="8"/>
                  </a:cubicBezTo>
                  <a:cubicBezTo>
                    <a:pt x="228" y="8"/>
                    <a:pt x="152" y="46"/>
                    <a:pt x="114" y="65"/>
                  </a:cubicBezTo>
                  <a:cubicBezTo>
                    <a:pt x="38" y="84"/>
                    <a:pt x="0" y="122"/>
                    <a:pt x="0" y="198"/>
                  </a:cubicBezTo>
                  <a:cubicBezTo>
                    <a:pt x="0" y="292"/>
                    <a:pt x="38" y="387"/>
                    <a:pt x="133" y="444"/>
                  </a:cubicBezTo>
                  <a:cubicBezTo>
                    <a:pt x="228" y="482"/>
                    <a:pt x="323" y="520"/>
                    <a:pt x="417" y="520"/>
                  </a:cubicBezTo>
                  <a:cubicBezTo>
                    <a:pt x="508" y="527"/>
                    <a:pt x="595" y="531"/>
                    <a:pt x="680" y="531"/>
                  </a:cubicBezTo>
                  <a:cubicBezTo>
                    <a:pt x="828" y="531"/>
                    <a:pt x="968" y="518"/>
                    <a:pt x="1100" y="482"/>
                  </a:cubicBezTo>
                  <a:cubicBezTo>
                    <a:pt x="1119" y="482"/>
                    <a:pt x="1157" y="482"/>
                    <a:pt x="1176" y="463"/>
                  </a:cubicBezTo>
                  <a:cubicBezTo>
                    <a:pt x="1195" y="444"/>
                    <a:pt x="1195" y="387"/>
                    <a:pt x="1195" y="349"/>
                  </a:cubicBezTo>
                  <a:cubicBezTo>
                    <a:pt x="1176" y="292"/>
                    <a:pt x="1157" y="273"/>
                    <a:pt x="1138" y="254"/>
                  </a:cubicBezTo>
                  <a:cubicBezTo>
                    <a:pt x="973" y="106"/>
                    <a:pt x="665" y="1"/>
                    <a:pt x="41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6"/>
            <p:cNvSpPr/>
            <p:nvPr/>
          </p:nvSpPr>
          <p:spPr>
            <a:xfrm>
              <a:off x="7896551" y="2187979"/>
              <a:ext cx="15057" cy="46273"/>
            </a:xfrm>
            <a:custGeom>
              <a:avLst/>
              <a:gdLst/>
              <a:ahLst/>
              <a:cxnLst/>
              <a:rect l="l" t="t" r="r" b="b"/>
              <a:pathLst>
                <a:path w="437" h="1343" extrusionOk="0">
                  <a:moveTo>
                    <a:pt x="79" y="1"/>
                  </a:moveTo>
                  <a:cubicBezTo>
                    <a:pt x="62" y="1"/>
                    <a:pt x="48" y="5"/>
                    <a:pt x="38" y="15"/>
                  </a:cubicBezTo>
                  <a:cubicBezTo>
                    <a:pt x="0" y="34"/>
                    <a:pt x="0" y="91"/>
                    <a:pt x="38" y="110"/>
                  </a:cubicBezTo>
                  <a:cubicBezTo>
                    <a:pt x="190" y="280"/>
                    <a:pt x="266" y="489"/>
                    <a:pt x="285" y="679"/>
                  </a:cubicBezTo>
                  <a:cubicBezTo>
                    <a:pt x="323" y="887"/>
                    <a:pt x="228" y="1115"/>
                    <a:pt x="57" y="1228"/>
                  </a:cubicBezTo>
                  <a:cubicBezTo>
                    <a:pt x="38" y="1247"/>
                    <a:pt x="0" y="1304"/>
                    <a:pt x="38" y="1323"/>
                  </a:cubicBezTo>
                  <a:cubicBezTo>
                    <a:pt x="38" y="1342"/>
                    <a:pt x="57" y="1342"/>
                    <a:pt x="76" y="1342"/>
                  </a:cubicBezTo>
                  <a:cubicBezTo>
                    <a:pt x="95" y="1342"/>
                    <a:pt x="95" y="1342"/>
                    <a:pt x="133" y="1323"/>
                  </a:cubicBezTo>
                  <a:cubicBezTo>
                    <a:pt x="323" y="1172"/>
                    <a:pt x="437" y="906"/>
                    <a:pt x="418" y="660"/>
                  </a:cubicBezTo>
                  <a:cubicBezTo>
                    <a:pt x="418" y="451"/>
                    <a:pt x="285" y="223"/>
                    <a:pt x="133" y="15"/>
                  </a:cubicBezTo>
                  <a:cubicBezTo>
                    <a:pt x="114" y="5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6"/>
            <p:cNvSpPr/>
            <p:nvPr/>
          </p:nvSpPr>
          <p:spPr>
            <a:xfrm>
              <a:off x="7865198" y="2244380"/>
              <a:ext cx="60779" cy="12059"/>
            </a:xfrm>
            <a:custGeom>
              <a:avLst/>
              <a:gdLst/>
              <a:ahLst/>
              <a:cxnLst/>
              <a:rect l="l" t="t" r="r" b="b"/>
              <a:pathLst>
                <a:path w="1764" h="350" extrusionOk="0">
                  <a:moveTo>
                    <a:pt x="73" y="1"/>
                  </a:moveTo>
                  <a:cubicBezTo>
                    <a:pt x="46" y="1"/>
                    <a:pt x="33" y="14"/>
                    <a:pt x="19" y="28"/>
                  </a:cubicBezTo>
                  <a:cubicBezTo>
                    <a:pt x="0" y="84"/>
                    <a:pt x="19" y="103"/>
                    <a:pt x="38" y="141"/>
                  </a:cubicBezTo>
                  <a:cubicBezTo>
                    <a:pt x="304" y="274"/>
                    <a:pt x="588" y="350"/>
                    <a:pt x="891" y="350"/>
                  </a:cubicBezTo>
                  <a:cubicBezTo>
                    <a:pt x="1176" y="350"/>
                    <a:pt x="1460" y="274"/>
                    <a:pt x="1726" y="141"/>
                  </a:cubicBezTo>
                  <a:cubicBezTo>
                    <a:pt x="1745" y="141"/>
                    <a:pt x="1764" y="84"/>
                    <a:pt x="1745" y="65"/>
                  </a:cubicBezTo>
                  <a:cubicBezTo>
                    <a:pt x="1745" y="38"/>
                    <a:pt x="1724" y="20"/>
                    <a:pt x="1699" y="20"/>
                  </a:cubicBezTo>
                  <a:cubicBezTo>
                    <a:pt x="1689" y="20"/>
                    <a:pt x="1679" y="22"/>
                    <a:pt x="1669" y="28"/>
                  </a:cubicBezTo>
                  <a:cubicBezTo>
                    <a:pt x="1440" y="156"/>
                    <a:pt x="1181" y="217"/>
                    <a:pt x="920" y="217"/>
                  </a:cubicBezTo>
                  <a:cubicBezTo>
                    <a:pt x="641" y="217"/>
                    <a:pt x="360" y="146"/>
                    <a:pt x="114" y="9"/>
                  </a:cubicBezTo>
                  <a:cubicBezTo>
                    <a:pt x="97" y="3"/>
                    <a:pt x="84" y="1"/>
                    <a:pt x="7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6"/>
            <p:cNvSpPr/>
            <p:nvPr/>
          </p:nvSpPr>
          <p:spPr>
            <a:xfrm>
              <a:off x="7588842" y="2203380"/>
              <a:ext cx="83657" cy="69392"/>
            </a:xfrm>
            <a:custGeom>
              <a:avLst/>
              <a:gdLst/>
              <a:ahLst/>
              <a:cxnLst/>
              <a:rect l="l" t="t" r="r" b="b"/>
              <a:pathLst>
                <a:path w="2428" h="2014" extrusionOk="0">
                  <a:moveTo>
                    <a:pt x="645" y="1"/>
                  </a:moveTo>
                  <a:cubicBezTo>
                    <a:pt x="429" y="1"/>
                    <a:pt x="221" y="53"/>
                    <a:pt x="57" y="156"/>
                  </a:cubicBezTo>
                  <a:cubicBezTo>
                    <a:pt x="20" y="194"/>
                    <a:pt x="1" y="213"/>
                    <a:pt x="20" y="232"/>
                  </a:cubicBezTo>
                  <a:cubicBezTo>
                    <a:pt x="46" y="245"/>
                    <a:pt x="64" y="258"/>
                    <a:pt x="78" y="258"/>
                  </a:cubicBezTo>
                  <a:cubicBezTo>
                    <a:pt x="84" y="258"/>
                    <a:pt x="90" y="256"/>
                    <a:pt x="95" y="251"/>
                  </a:cubicBezTo>
                  <a:cubicBezTo>
                    <a:pt x="246" y="150"/>
                    <a:pt x="427" y="103"/>
                    <a:pt x="619" y="103"/>
                  </a:cubicBezTo>
                  <a:cubicBezTo>
                    <a:pt x="790" y="103"/>
                    <a:pt x="968" y="141"/>
                    <a:pt x="1138" y="213"/>
                  </a:cubicBezTo>
                  <a:cubicBezTo>
                    <a:pt x="1517" y="383"/>
                    <a:pt x="1783" y="706"/>
                    <a:pt x="1916" y="952"/>
                  </a:cubicBezTo>
                  <a:cubicBezTo>
                    <a:pt x="2105" y="1274"/>
                    <a:pt x="2238" y="1635"/>
                    <a:pt x="2333" y="1957"/>
                  </a:cubicBezTo>
                  <a:cubicBezTo>
                    <a:pt x="2333" y="1995"/>
                    <a:pt x="2352" y="2014"/>
                    <a:pt x="2371" y="2014"/>
                  </a:cubicBezTo>
                  <a:cubicBezTo>
                    <a:pt x="2390" y="2014"/>
                    <a:pt x="2428" y="1995"/>
                    <a:pt x="2428" y="1938"/>
                  </a:cubicBezTo>
                  <a:cubicBezTo>
                    <a:pt x="2352" y="1616"/>
                    <a:pt x="2238" y="1237"/>
                    <a:pt x="2010" y="895"/>
                  </a:cubicBezTo>
                  <a:cubicBezTo>
                    <a:pt x="1878" y="630"/>
                    <a:pt x="1593" y="307"/>
                    <a:pt x="1195" y="118"/>
                  </a:cubicBezTo>
                  <a:cubicBezTo>
                    <a:pt x="1020" y="39"/>
                    <a:pt x="830" y="1"/>
                    <a:pt x="645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6"/>
            <p:cNvSpPr/>
            <p:nvPr/>
          </p:nvSpPr>
          <p:spPr>
            <a:xfrm>
              <a:off x="7605828" y="1948075"/>
              <a:ext cx="248283" cy="264614"/>
            </a:xfrm>
            <a:custGeom>
              <a:avLst/>
              <a:gdLst/>
              <a:ahLst/>
              <a:cxnLst/>
              <a:rect l="l" t="t" r="r" b="b"/>
              <a:pathLst>
                <a:path w="7206" h="7680" extrusionOk="0">
                  <a:moveTo>
                    <a:pt x="6694" y="0"/>
                  </a:moveTo>
                  <a:cubicBezTo>
                    <a:pt x="6277" y="76"/>
                    <a:pt x="2522" y="910"/>
                    <a:pt x="1252" y="1612"/>
                  </a:cubicBezTo>
                  <a:cubicBezTo>
                    <a:pt x="1" y="2351"/>
                    <a:pt x="399" y="6637"/>
                    <a:pt x="399" y="6712"/>
                  </a:cubicBezTo>
                  <a:cubicBezTo>
                    <a:pt x="436" y="6711"/>
                    <a:pt x="473" y="6710"/>
                    <a:pt x="511" y="6710"/>
                  </a:cubicBezTo>
                  <a:cubicBezTo>
                    <a:pt x="862" y="6710"/>
                    <a:pt x="1245" y="6791"/>
                    <a:pt x="1536" y="6997"/>
                  </a:cubicBezTo>
                  <a:cubicBezTo>
                    <a:pt x="1688" y="7149"/>
                    <a:pt x="1954" y="7452"/>
                    <a:pt x="2048" y="7679"/>
                  </a:cubicBezTo>
                  <a:cubicBezTo>
                    <a:pt x="2636" y="7566"/>
                    <a:pt x="3205" y="7357"/>
                    <a:pt x="3679" y="6997"/>
                  </a:cubicBezTo>
                  <a:cubicBezTo>
                    <a:pt x="4153" y="6637"/>
                    <a:pt x="4513" y="6106"/>
                    <a:pt x="4570" y="5499"/>
                  </a:cubicBezTo>
                  <a:cubicBezTo>
                    <a:pt x="4627" y="5177"/>
                    <a:pt x="4570" y="4816"/>
                    <a:pt x="4817" y="4589"/>
                  </a:cubicBezTo>
                  <a:cubicBezTo>
                    <a:pt x="5025" y="4342"/>
                    <a:pt x="5386" y="4361"/>
                    <a:pt x="5708" y="4323"/>
                  </a:cubicBezTo>
                  <a:cubicBezTo>
                    <a:pt x="6049" y="4266"/>
                    <a:pt x="6353" y="4153"/>
                    <a:pt x="6618" y="3963"/>
                  </a:cubicBezTo>
                  <a:cubicBezTo>
                    <a:pt x="6789" y="3868"/>
                    <a:pt x="6922" y="3735"/>
                    <a:pt x="7016" y="3565"/>
                  </a:cubicBezTo>
                  <a:cubicBezTo>
                    <a:pt x="7187" y="3299"/>
                    <a:pt x="7206" y="2996"/>
                    <a:pt x="7206" y="2693"/>
                  </a:cubicBezTo>
                  <a:cubicBezTo>
                    <a:pt x="7206" y="1782"/>
                    <a:pt x="7035" y="834"/>
                    <a:pt x="669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6"/>
            <p:cNvSpPr/>
            <p:nvPr/>
          </p:nvSpPr>
          <p:spPr>
            <a:xfrm>
              <a:off x="7813896" y="1952623"/>
              <a:ext cx="140818" cy="89204"/>
            </a:xfrm>
            <a:custGeom>
              <a:avLst/>
              <a:gdLst/>
              <a:ahLst/>
              <a:cxnLst/>
              <a:rect l="l" t="t" r="r" b="b"/>
              <a:pathLst>
                <a:path w="4087" h="2589" extrusionOk="0">
                  <a:moveTo>
                    <a:pt x="1000" y="0"/>
                  </a:moveTo>
                  <a:cubicBezTo>
                    <a:pt x="499" y="0"/>
                    <a:pt x="0" y="410"/>
                    <a:pt x="390" y="892"/>
                  </a:cubicBezTo>
                  <a:cubicBezTo>
                    <a:pt x="731" y="1366"/>
                    <a:pt x="958" y="1916"/>
                    <a:pt x="1394" y="2314"/>
                  </a:cubicBezTo>
                  <a:cubicBezTo>
                    <a:pt x="1551" y="2457"/>
                    <a:pt x="1762" y="2589"/>
                    <a:pt x="1970" y="2589"/>
                  </a:cubicBezTo>
                  <a:cubicBezTo>
                    <a:pt x="2038" y="2589"/>
                    <a:pt x="2106" y="2574"/>
                    <a:pt x="2172" y="2542"/>
                  </a:cubicBezTo>
                  <a:cubicBezTo>
                    <a:pt x="2305" y="2466"/>
                    <a:pt x="2399" y="2276"/>
                    <a:pt x="2437" y="2106"/>
                  </a:cubicBezTo>
                  <a:cubicBezTo>
                    <a:pt x="2456" y="1935"/>
                    <a:pt x="2437" y="1783"/>
                    <a:pt x="2399" y="1594"/>
                  </a:cubicBezTo>
                  <a:lnTo>
                    <a:pt x="2399" y="1594"/>
                  </a:lnTo>
                  <a:cubicBezTo>
                    <a:pt x="2589" y="1802"/>
                    <a:pt x="2836" y="1935"/>
                    <a:pt x="3101" y="2011"/>
                  </a:cubicBezTo>
                  <a:cubicBezTo>
                    <a:pt x="3214" y="2046"/>
                    <a:pt x="3339" y="2068"/>
                    <a:pt x="3459" y="2068"/>
                  </a:cubicBezTo>
                  <a:cubicBezTo>
                    <a:pt x="3662" y="2068"/>
                    <a:pt x="3855" y="2006"/>
                    <a:pt x="3973" y="1840"/>
                  </a:cubicBezTo>
                  <a:cubicBezTo>
                    <a:pt x="4068" y="1707"/>
                    <a:pt x="4087" y="1537"/>
                    <a:pt x="4068" y="1366"/>
                  </a:cubicBezTo>
                  <a:cubicBezTo>
                    <a:pt x="4011" y="987"/>
                    <a:pt x="3727" y="683"/>
                    <a:pt x="3423" y="494"/>
                  </a:cubicBezTo>
                  <a:cubicBezTo>
                    <a:pt x="3101" y="304"/>
                    <a:pt x="2741" y="209"/>
                    <a:pt x="2362" y="134"/>
                  </a:cubicBezTo>
                  <a:cubicBezTo>
                    <a:pt x="1906" y="77"/>
                    <a:pt x="1451" y="20"/>
                    <a:pt x="1034" y="1"/>
                  </a:cubicBezTo>
                  <a:cubicBezTo>
                    <a:pt x="1023" y="0"/>
                    <a:pt x="1012" y="0"/>
                    <a:pt x="1000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6"/>
            <p:cNvSpPr/>
            <p:nvPr/>
          </p:nvSpPr>
          <p:spPr>
            <a:xfrm>
              <a:off x="7620195" y="2640671"/>
              <a:ext cx="3962" cy="194602"/>
            </a:xfrm>
            <a:custGeom>
              <a:avLst/>
              <a:gdLst/>
              <a:ahLst/>
              <a:cxnLst/>
              <a:rect l="l" t="t" r="r" b="b"/>
              <a:pathLst>
                <a:path w="115" h="5648" extrusionOk="0">
                  <a:moveTo>
                    <a:pt x="86" y="0"/>
                  </a:moveTo>
                  <a:cubicBezTo>
                    <a:pt x="78" y="0"/>
                    <a:pt x="69" y="5"/>
                    <a:pt x="58" y="16"/>
                  </a:cubicBezTo>
                  <a:cubicBezTo>
                    <a:pt x="20" y="16"/>
                    <a:pt x="1" y="35"/>
                    <a:pt x="1" y="54"/>
                  </a:cubicBezTo>
                  <a:lnTo>
                    <a:pt x="1" y="5648"/>
                  </a:lnTo>
                  <a:lnTo>
                    <a:pt x="114" y="5648"/>
                  </a:lnTo>
                  <a:lnTo>
                    <a:pt x="114" y="54"/>
                  </a:lnTo>
                  <a:cubicBezTo>
                    <a:pt x="114" y="27"/>
                    <a:pt x="105" y="0"/>
                    <a:pt x="86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6"/>
            <p:cNvSpPr/>
            <p:nvPr/>
          </p:nvSpPr>
          <p:spPr>
            <a:xfrm>
              <a:off x="8012834" y="2635986"/>
              <a:ext cx="3962" cy="199288"/>
            </a:xfrm>
            <a:custGeom>
              <a:avLst/>
              <a:gdLst/>
              <a:ahLst/>
              <a:cxnLst/>
              <a:rect l="l" t="t" r="r" b="b"/>
              <a:pathLst>
                <a:path w="115" h="5784" extrusionOk="0">
                  <a:moveTo>
                    <a:pt x="76" y="1"/>
                  </a:moveTo>
                  <a:cubicBezTo>
                    <a:pt x="20" y="1"/>
                    <a:pt x="1" y="19"/>
                    <a:pt x="1" y="76"/>
                  </a:cubicBezTo>
                  <a:lnTo>
                    <a:pt x="1" y="5784"/>
                  </a:lnTo>
                  <a:lnTo>
                    <a:pt x="114" y="5784"/>
                  </a:lnTo>
                  <a:lnTo>
                    <a:pt x="114" y="76"/>
                  </a:lnTo>
                  <a:cubicBezTo>
                    <a:pt x="114" y="19"/>
                    <a:pt x="95" y="1"/>
                    <a:pt x="76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6"/>
            <p:cNvSpPr/>
            <p:nvPr/>
          </p:nvSpPr>
          <p:spPr>
            <a:xfrm>
              <a:off x="8594936" y="2466127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2850" cap="rnd" cmpd="sng">
              <a:solidFill>
                <a:srgbClr val="2D10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6"/>
            <p:cNvSpPr/>
            <p:nvPr/>
          </p:nvSpPr>
          <p:spPr>
            <a:xfrm>
              <a:off x="8607994" y="2323039"/>
              <a:ext cx="213001" cy="277053"/>
            </a:xfrm>
            <a:custGeom>
              <a:avLst/>
              <a:gdLst/>
              <a:ahLst/>
              <a:cxnLst/>
              <a:rect l="l" t="t" r="r" b="b"/>
              <a:pathLst>
                <a:path w="6182" h="8041" extrusionOk="0">
                  <a:moveTo>
                    <a:pt x="3241" y="0"/>
                  </a:moveTo>
                  <a:cubicBezTo>
                    <a:pt x="3229" y="0"/>
                    <a:pt x="3217" y="0"/>
                    <a:pt x="3205" y="1"/>
                  </a:cubicBezTo>
                  <a:cubicBezTo>
                    <a:pt x="2902" y="1"/>
                    <a:pt x="2636" y="247"/>
                    <a:pt x="2484" y="532"/>
                  </a:cubicBezTo>
                  <a:cubicBezTo>
                    <a:pt x="2352" y="816"/>
                    <a:pt x="2333" y="1139"/>
                    <a:pt x="2333" y="1442"/>
                  </a:cubicBezTo>
                  <a:cubicBezTo>
                    <a:pt x="2333" y="2902"/>
                    <a:pt x="2807" y="4267"/>
                    <a:pt x="3357" y="5576"/>
                  </a:cubicBezTo>
                  <a:cubicBezTo>
                    <a:pt x="2655" y="4457"/>
                    <a:pt x="1783" y="3490"/>
                    <a:pt x="759" y="2656"/>
                  </a:cubicBezTo>
                  <a:cubicBezTo>
                    <a:pt x="630" y="2556"/>
                    <a:pt x="470" y="2445"/>
                    <a:pt x="317" y="2445"/>
                  </a:cubicBezTo>
                  <a:cubicBezTo>
                    <a:pt x="267" y="2445"/>
                    <a:pt x="218" y="2457"/>
                    <a:pt x="171" y="2485"/>
                  </a:cubicBezTo>
                  <a:cubicBezTo>
                    <a:pt x="19" y="2599"/>
                    <a:pt x="1" y="2788"/>
                    <a:pt x="38" y="2940"/>
                  </a:cubicBezTo>
                  <a:cubicBezTo>
                    <a:pt x="95" y="3111"/>
                    <a:pt x="209" y="3224"/>
                    <a:pt x="342" y="3357"/>
                  </a:cubicBezTo>
                  <a:lnTo>
                    <a:pt x="2466" y="5557"/>
                  </a:lnTo>
                  <a:cubicBezTo>
                    <a:pt x="3129" y="6239"/>
                    <a:pt x="3584" y="6884"/>
                    <a:pt x="3793" y="7737"/>
                  </a:cubicBezTo>
                  <a:cubicBezTo>
                    <a:pt x="3812" y="7832"/>
                    <a:pt x="3831" y="7927"/>
                    <a:pt x="3869" y="8041"/>
                  </a:cubicBezTo>
                  <a:lnTo>
                    <a:pt x="3907" y="8003"/>
                  </a:lnTo>
                  <a:cubicBezTo>
                    <a:pt x="4551" y="7168"/>
                    <a:pt x="5424" y="6448"/>
                    <a:pt x="6182" y="5670"/>
                  </a:cubicBezTo>
                  <a:lnTo>
                    <a:pt x="6182" y="3073"/>
                  </a:lnTo>
                  <a:cubicBezTo>
                    <a:pt x="5992" y="3205"/>
                    <a:pt x="5803" y="3376"/>
                    <a:pt x="5594" y="3566"/>
                  </a:cubicBezTo>
                  <a:cubicBezTo>
                    <a:pt x="5215" y="3983"/>
                    <a:pt x="4949" y="4514"/>
                    <a:pt x="4703" y="5026"/>
                  </a:cubicBezTo>
                  <a:cubicBezTo>
                    <a:pt x="4893" y="3490"/>
                    <a:pt x="5025" y="1764"/>
                    <a:pt x="4077" y="532"/>
                  </a:cubicBezTo>
                  <a:cubicBezTo>
                    <a:pt x="3876" y="257"/>
                    <a:pt x="3586" y="0"/>
                    <a:pt x="3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6"/>
            <p:cNvSpPr/>
            <p:nvPr/>
          </p:nvSpPr>
          <p:spPr>
            <a:xfrm>
              <a:off x="8676592" y="2467436"/>
              <a:ext cx="71253" cy="368496"/>
            </a:xfrm>
            <a:custGeom>
              <a:avLst/>
              <a:gdLst/>
              <a:ahLst/>
              <a:cxnLst/>
              <a:rect l="l" t="t" r="r" b="b"/>
              <a:pathLst>
                <a:path w="2068" h="10695" extrusionOk="0">
                  <a:moveTo>
                    <a:pt x="1802" y="0"/>
                  </a:moveTo>
                  <a:cubicBezTo>
                    <a:pt x="1783" y="0"/>
                    <a:pt x="1764" y="38"/>
                    <a:pt x="1764" y="76"/>
                  </a:cubicBezTo>
                  <a:cubicBezTo>
                    <a:pt x="1935" y="1252"/>
                    <a:pt x="1935" y="2409"/>
                    <a:pt x="1821" y="3546"/>
                  </a:cubicBezTo>
                  <a:cubicBezTo>
                    <a:pt x="1688" y="4874"/>
                    <a:pt x="1404" y="6201"/>
                    <a:pt x="1043" y="7452"/>
                  </a:cubicBezTo>
                  <a:cubicBezTo>
                    <a:pt x="1043" y="7471"/>
                    <a:pt x="1024" y="7509"/>
                    <a:pt x="1024" y="7528"/>
                  </a:cubicBezTo>
                  <a:cubicBezTo>
                    <a:pt x="721" y="8647"/>
                    <a:pt x="361" y="9709"/>
                    <a:pt x="0" y="10695"/>
                  </a:cubicBezTo>
                  <a:lnTo>
                    <a:pt x="152" y="10695"/>
                  </a:lnTo>
                  <a:cubicBezTo>
                    <a:pt x="531" y="9633"/>
                    <a:pt x="911" y="8476"/>
                    <a:pt x="1233" y="7282"/>
                  </a:cubicBezTo>
                  <a:lnTo>
                    <a:pt x="1233" y="7244"/>
                  </a:lnTo>
                  <a:cubicBezTo>
                    <a:pt x="1536" y="6125"/>
                    <a:pt x="1802" y="4968"/>
                    <a:pt x="1916" y="3812"/>
                  </a:cubicBezTo>
                  <a:cubicBezTo>
                    <a:pt x="2067" y="2541"/>
                    <a:pt x="2067" y="1290"/>
                    <a:pt x="1878" y="57"/>
                  </a:cubicBezTo>
                  <a:cubicBezTo>
                    <a:pt x="1878" y="38"/>
                    <a:pt x="1859" y="0"/>
                    <a:pt x="1802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6"/>
            <p:cNvSpPr/>
            <p:nvPr/>
          </p:nvSpPr>
          <p:spPr>
            <a:xfrm>
              <a:off x="8633490" y="2564769"/>
              <a:ext cx="79074" cy="165970"/>
            </a:xfrm>
            <a:custGeom>
              <a:avLst/>
              <a:gdLst/>
              <a:ahLst/>
              <a:cxnLst/>
              <a:rect l="l" t="t" r="r" b="b"/>
              <a:pathLst>
                <a:path w="2295" h="4817" extrusionOk="0">
                  <a:moveTo>
                    <a:pt x="474" y="1"/>
                  </a:moveTo>
                  <a:cubicBezTo>
                    <a:pt x="379" y="1"/>
                    <a:pt x="284" y="39"/>
                    <a:pt x="209" y="77"/>
                  </a:cubicBezTo>
                  <a:cubicBezTo>
                    <a:pt x="0" y="247"/>
                    <a:pt x="76" y="607"/>
                    <a:pt x="190" y="835"/>
                  </a:cubicBezTo>
                  <a:cubicBezTo>
                    <a:pt x="512" y="1556"/>
                    <a:pt x="967" y="2162"/>
                    <a:pt x="1403" y="2826"/>
                  </a:cubicBezTo>
                  <a:cubicBezTo>
                    <a:pt x="1612" y="3167"/>
                    <a:pt x="1801" y="3490"/>
                    <a:pt x="1934" y="3831"/>
                  </a:cubicBezTo>
                  <a:cubicBezTo>
                    <a:pt x="2067" y="4115"/>
                    <a:pt x="2237" y="4495"/>
                    <a:pt x="2275" y="4817"/>
                  </a:cubicBezTo>
                  <a:cubicBezTo>
                    <a:pt x="2294" y="3414"/>
                    <a:pt x="1707" y="1935"/>
                    <a:pt x="1138" y="664"/>
                  </a:cubicBezTo>
                  <a:cubicBezTo>
                    <a:pt x="986" y="361"/>
                    <a:pt x="796" y="20"/>
                    <a:pt x="474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6"/>
            <p:cNvSpPr/>
            <p:nvPr/>
          </p:nvSpPr>
          <p:spPr>
            <a:xfrm>
              <a:off x="8715146" y="2598741"/>
              <a:ext cx="105846" cy="122867"/>
            </a:xfrm>
            <a:custGeom>
              <a:avLst/>
              <a:gdLst/>
              <a:ahLst/>
              <a:cxnLst/>
              <a:rect l="l" t="t" r="r" b="b"/>
              <a:pathLst>
                <a:path w="3072" h="3566" extrusionOk="0">
                  <a:moveTo>
                    <a:pt x="3015" y="1"/>
                  </a:moveTo>
                  <a:cubicBezTo>
                    <a:pt x="2882" y="1"/>
                    <a:pt x="2769" y="39"/>
                    <a:pt x="2655" y="96"/>
                  </a:cubicBezTo>
                  <a:cubicBezTo>
                    <a:pt x="2389" y="209"/>
                    <a:pt x="2162" y="418"/>
                    <a:pt x="1972" y="664"/>
                  </a:cubicBezTo>
                  <a:cubicBezTo>
                    <a:pt x="1252" y="1480"/>
                    <a:pt x="835" y="2561"/>
                    <a:pt x="133" y="3414"/>
                  </a:cubicBezTo>
                  <a:cubicBezTo>
                    <a:pt x="108" y="3450"/>
                    <a:pt x="76" y="3487"/>
                    <a:pt x="46" y="3519"/>
                  </a:cubicBezTo>
                  <a:lnTo>
                    <a:pt x="46" y="3519"/>
                  </a:lnTo>
                  <a:cubicBezTo>
                    <a:pt x="68" y="3501"/>
                    <a:pt x="94" y="3482"/>
                    <a:pt x="114" y="3452"/>
                  </a:cubicBezTo>
                  <a:cubicBezTo>
                    <a:pt x="209" y="3357"/>
                    <a:pt x="360" y="3281"/>
                    <a:pt x="455" y="3224"/>
                  </a:cubicBezTo>
                  <a:cubicBezTo>
                    <a:pt x="1365" y="2598"/>
                    <a:pt x="2219" y="1840"/>
                    <a:pt x="2939" y="968"/>
                  </a:cubicBezTo>
                  <a:cubicBezTo>
                    <a:pt x="2977" y="892"/>
                    <a:pt x="3034" y="854"/>
                    <a:pt x="3072" y="778"/>
                  </a:cubicBezTo>
                  <a:lnTo>
                    <a:pt x="3072" y="20"/>
                  </a:lnTo>
                  <a:cubicBezTo>
                    <a:pt x="3053" y="20"/>
                    <a:pt x="3015" y="1"/>
                    <a:pt x="3015" y="1"/>
                  </a:cubicBezTo>
                  <a:close/>
                  <a:moveTo>
                    <a:pt x="46" y="3519"/>
                  </a:moveTo>
                  <a:cubicBezTo>
                    <a:pt x="26" y="3534"/>
                    <a:pt x="9" y="3548"/>
                    <a:pt x="0" y="3565"/>
                  </a:cubicBezTo>
                  <a:cubicBezTo>
                    <a:pt x="14" y="3552"/>
                    <a:pt x="30" y="3536"/>
                    <a:pt x="46" y="3519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6"/>
            <p:cNvSpPr/>
            <p:nvPr/>
          </p:nvSpPr>
          <p:spPr>
            <a:xfrm>
              <a:off x="7400034" y="2433430"/>
              <a:ext cx="178408" cy="277087"/>
            </a:xfrm>
            <a:custGeom>
              <a:avLst/>
              <a:gdLst/>
              <a:ahLst/>
              <a:cxnLst/>
              <a:rect l="l" t="t" r="r" b="b"/>
              <a:pathLst>
                <a:path w="5178" h="8042" extrusionOk="0">
                  <a:moveTo>
                    <a:pt x="1635" y="0"/>
                  </a:moveTo>
                  <a:cubicBezTo>
                    <a:pt x="1621" y="0"/>
                    <a:pt x="1607" y="1"/>
                    <a:pt x="1593" y="1"/>
                  </a:cubicBezTo>
                  <a:cubicBezTo>
                    <a:pt x="1233" y="58"/>
                    <a:pt x="968" y="343"/>
                    <a:pt x="816" y="646"/>
                  </a:cubicBezTo>
                  <a:cubicBezTo>
                    <a:pt x="20" y="1992"/>
                    <a:pt x="399" y="3699"/>
                    <a:pt x="816" y="5197"/>
                  </a:cubicBezTo>
                  <a:cubicBezTo>
                    <a:pt x="551" y="4837"/>
                    <a:pt x="304" y="4476"/>
                    <a:pt x="1" y="4154"/>
                  </a:cubicBezTo>
                  <a:lnTo>
                    <a:pt x="1" y="6429"/>
                  </a:lnTo>
                  <a:cubicBezTo>
                    <a:pt x="721" y="6922"/>
                    <a:pt x="1442" y="7415"/>
                    <a:pt x="2049" y="7984"/>
                  </a:cubicBezTo>
                  <a:cubicBezTo>
                    <a:pt x="2067" y="8022"/>
                    <a:pt x="2086" y="8022"/>
                    <a:pt x="2086" y="8041"/>
                  </a:cubicBezTo>
                  <a:cubicBezTo>
                    <a:pt x="2086" y="7927"/>
                    <a:pt x="2086" y="7833"/>
                    <a:pt x="2124" y="7700"/>
                  </a:cubicBezTo>
                  <a:cubicBezTo>
                    <a:pt x="2219" y="6828"/>
                    <a:pt x="2542" y="6145"/>
                    <a:pt x="3110" y="5387"/>
                  </a:cubicBezTo>
                  <a:cubicBezTo>
                    <a:pt x="3698" y="4552"/>
                    <a:pt x="4324" y="3756"/>
                    <a:pt x="4912" y="2922"/>
                  </a:cubicBezTo>
                  <a:cubicBezTo>
                    <a:pt x="5007" y="2770"/>
                    <a:pt x="5120" y="2637"/>
                    <a:pt x="5158" y="2466"/>
                  </a:cubicBezTo>
                  <a:cubicBezTo>
                    <a:pt x="5177" y="2296"/>
                    <a:pt x="5101" y="2106"/>
                    <a:pt x="4931" y="2068"/>
                  </a:cubicBezTo>
                  <a:cubicBezTo>
                    <a:pt x="4893" y="2049"/>
                    <a:pt x="4854" y="2041"/>
                    <a:pt x="4815" y="2041"/>
                  </a:cubicBezTo>
                  <a:cubicBezTo>
                    <a:pt x="4660" y="2041"/>
                    <a:pt x="4502" y="2174"/>
                    <a:pt x="4381" y="2296"/>
                  </a:cubicBezTo>
                  <a:cubicBezTo>
                    <a:pt x="3490" y="3244"/>
                    <a:pt x="2750" y="4344"/>
                    <a:pt x="2200" y="5519"/>
                  </a:cubicBezTo>
                  <a:cubicBezTo>
                    <a:pt x="2579" y="4154"/>
                    <a:pt x="2864" y="2713"/>
                    <a:pt x="2655" y="1310"/>
                  </a:cubicBezTo>
                  <a:cubicBezTo>
                    <a:pt x="2617" y="1006"/>
                    <a:pt x="2542" y="684"/>
                    <a:pt x="2371" y="438"/>
                  </a:cubicBezTo>
                  <a:cubicBezTo>
                    <a:pt x="2208" y="184"/>
                    <a:pt x="1925" y="0"/>
                    <a:pt x="1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66"/>
            <p:cNvSpPr/>
            <p:nvPr/>
          </p:nvSpPr>
          <p:spPr>
            <a:xfrm>
              <a:off x="7453610" y="2577827"/>
              <a:ext cx="66670" cy="257448"/>
            </a:xfrm>
            <a:custGeom>
              <a:avLst/>
              <a:gdLst/>
              <a:ahLst/>
              <a:cxnLst/>
              <a:rect l="l" t="t" r="r" b="b"/>
              <a:pathLst>
                <a:path w="1935" h="7472" extrusionOk="0">
                  <a:moveTo>
                    <a:pt x="95" y="1"/>
                  </a:moveTo>
                  <a:cubicBezTo>
                    <a:pt x="38" y="39"/>
                    <a:pt x="19" y="39"/>
                    <a:pt x="19" y="77"/>
                  </a:cubicBezTo>
                  <a:cubicBezTo>
                    <a:pt x="1" y="1328"/>
                    <a:pt x="190" y="2599"/>
                    <a:pt x="494" y="3793"/>
                  </a:cubicBezTo>
                  <a:cubicBezTo>
                    <a:pt x="778" y="4931"/>
                    <a:pt x="1176" y="6031"/>
                    <a:pt x="1631" y="7093"/>
                  </a:cubicBezTo>
                  <a:cubicBezTo>
                    <a:pt x="1650" y="7111"/>
                    <a:pt x="1650" y="7111"/>
                    <a:pt x="1650" y="7149"/>
                  </a:cubicBezTo>
                  <a:cubicBezTo>
                    <a:pt x="1707" y="7263"/>
                    <a:pt x="1745" y="7358"/>
                    <a:pt x="1802" y="7472"/>
                  </a:cubicBezTo>
                  <a:lnTo>
                    <a:pt x="1935" y="7472"/>
                  </a:lnTo>
                  <a:cubicBezTo>
                    <a:pt x="1916" y="7434"/>
                    <a:pt x="1916" y="7396"/>
                    <a:pt x="1897" y="7358"/>
                  </a:cubicBezTo>
                  <a:cubicBezTo>
                    <a:pt x="1897" y="7339"/>
                    <a:pt x="1859" y="7301"/>
                    <a:pt x="1859" y="7282"/>
                  </a:cubicBezTo>
                  <a:cubicBezTo>
                    <a:pt x="1347" y="6069"/>
                    <a:pt x="873" y="4817"/>
                    <a:pt x="569" y="3509"/>
                  </a:cubicBezTo>
                  <a:cubicBezTo>
                    <a:pt x="304" y="2371"/>
                    <a:pt x="133" y="1233"/>
                    <a:pt x="152" y="77"/>
                  </a:cubicBezTo>
                  <a:cubicBezTo>
                    <a:pt x="152" y="39"/>
                    <a:pt x="114" y="1"/>
                    <a:pt x="95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66"/>
            <p:cNvSpPr/>
            <p:nvPr/>
          </p:nvSpPr>
          <p:spPr>
            <a:xfrm>
              <a:off x="7513077" y="2663032"/>
              <a:ext cx="62088" cy="172241"/>
            </a:xfrm>
            <a:custGeom>
              <a:avLst/>
              <a:gdLst/>
              <a:ahLst/>
              <a:cxnLst/>
              <a:rect l="l" t="t" r="r" b="b"/>
              <a:pathLst>
                <a:path w="1802" h="4999" extrusionOk="0">
                  <a:moveTo>
                    <a:pt x="1408" y="1"/>
                  </a:moveTo>
                  <a:cubicBezTo>
                    <a:pt x="1375" y="1"/>
                    <a:pt x="1343" y="5"/>
                    <a:pt x="1308" y="12"/>
                  </a:cubicBezTo>
                  <a:cubicBezTo>
                    <a:pt x="967" y="107"/>
                    <a:pt x="834" y="467"/>
                    <a:pt x="740" y="770"/>
                  </a:cubicBezTo>
                  <a:cubicBezTo>
                    <a:pt x="360" y="2041"/>
                    <a:pt x="0" y="3482"/>
                    <a:pt x="133" y="4809"/>
                  </a:cubicBezTo>
                  <a:cubicBezTo>
                    <a:pt x="133" y="4866"/>
                    <a:pt x="171" y="4923"/>
                    <a:pt x="171" y="4999"/>
                  </a:cubicBezTo>
                  <a:lnTo>
                    <a:pt x="171" y="4885"/>
                  </a:lnTo>
                  <a:cubicBezTo>
                    <a:pt x="190" y="4601"/>
                    <a:pt x="284" y="4278"/>
                    <a:pt x="360" y="4032"/>
                  </a:cubicBezTo>
                  <a:cubicBezTo>
                    <a:pt x="455" y="3652"/>
                    <a:pt x="588" y="3292"/>
                    <a:pt x="758" y="2932"/>
                  </a:cubicBezTo>
                  <a:cubicBezTo>
                    <a:pt x="1062" y="2230"/>
                    <a:pt x="1460" y="1548"/>
                    <a:pt x="1688" y="808"/>
                  </a:cubicBezTo>
                  <a:cubicBezTo>
                    <a:pt x="1782" y="543"/>
                    <a:pt x="1801" y="183"/>
                    <a:pt x="1593" y="50"/>
                  </a:cubicBezTo>
                  <a:cubicBezTo>
                    <a:pt x="1521" y="14"/>
                    <a:pt x="1464" y="1"/>
                    <a:pt x="140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66"/>
            <p:cNvSpPr/>
            <p:nvPr/>
          </p:nvSpPr>
          <p:spPr>
            <a:xfrm>
              <a:off x="7399379" y="2719606"/>
              <a:ext cx="116320" cy="107844"/>
            </a:xfrm>
            <a:custGeom>
              <a:avLst/>
              <a:gdLst/>
              <a:ahLst/>
              <a:cxnLst/>
              <a:rect l="l" t="t" r="r" b="b"/>
              <a:pathLst>
                <a:path w="3376" h="3130" extrusionOk="0">
                  <a:moveTo>
                    <a:pt x="1" y="1"/>
                  </a:moveTo>
                  <a:lnTo>
                    <a:pt x="1" y="911"/>
                  </a:lnTo>
                  <a:lnTo>
                    <a:pt x="58" y="968"/>
                  </a:lnTo>
                  <a:cubicBezTo>
                    <a:pt x="873" y="1726"/>
                    <a:pt x="1821" y="2371"/>
                    <a:pt x="2845" y="2845"/>
                  </a:cubicBezTo>
                  <a:cubicBezTo>
                    <a:pt x="2959" y="2883"/>
                    <a:pt x="3110" y="2959"/>
                    <a:pt x="3224" y="3034"/>
                  </a:cubicBezTo>
                  <a:cubicBezTo>
                    <a:pt x="3281" y="3053"/>
                    <a:pt x="3319" y="3091"/>
                    <a:pt x="3376" y="3129"/>
                  </a:cubicBezTo>
                  <a:cubicBezTo>
                    <a:pt x="3300" y="3072"/>
                    <a:pt x="3243" y="3034"/>
                    <a:pt x="3148" y="2978"/>
                  </a:cubicBezTo>
                  <a:cubicBezTo>
                    <a:pt x="2371" y="2238"/>
                    <a:pt x="1802" y="1252"/>
                    <a:pt x="968" y="513"/>
                  </a:cubicBezTo>
                  <a:cubicBezTo>
                    <a:pt x="759" y="323"/>
                    <a:pt x="494" y="133"/>
                    <a:pt x="209" y="39"/>
                  </a:cubicBezTo>
                  <a:cubicBezTo>
                    <a:pt x="152" y="20"/>
                    <a:pt x="77" y="1"/>
                    <a:pt x="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9" name="Google Shape;2909;p66"/>
          <p:cNvSpPr/>
          <p:nvPr/>
        </p:nvSpPr>
        <p:spPr>
          <a:xfrm rot="10800000" flipH="1">
            <a:off x="2946113" y="3158756"/>
            <a:ext cx="446000" cy="1004946"/>
          </a:xfrm>
          <a:custGeom>
            <a:avLst/>
            <a:gdLst/>
            <a:ahLst/>
            <a:cxnLst/>
            <a:rect l="l" t="t" r="r" b="b"/>
            <a:pathLst>
              <a:path w="17840" h="49929" extrusionOk="0">
                <a:moveTo>
                  <a:pt x="0" y="49929"/>
                </a:moveTo>
                <a:cubicBezTo>
                  <a:pt x="1267" y="48222"/>
                  <a:pt x="7489" y="44808"/>
                  <a:pt x="7599" y="39687"/>
                </a:cubicBezTo>
                <a:cubicBezTo>
                  <a:pt x="7709" y="34566"/>
                  <a:pt x="1707" y="24215"/>
                  <a:pt x="661" y="19204"/>
                </a:cubicBezTo>
                <a:cubicBezTo>
                  <a:pt x="-385" y="14193"/>
                  <a:pt x="605" y="12211"/>
                  <a:pt x="1321" y="9623"/>
                </a:cubicBezTo>
                <a:cubicBezTo>
                  <a:pt x="2037" y="7035"/>
                  <a:pt x="3194" y="5218"/>
                  <a:pt x="4956" y="3676"/>
                </a:cubicBezTo>
                <a:cubicBezTo>
                  <a:pt x="6718" y="2134"/>
                  <a:pt x="9746" y="978"/>
                  <a:pt x="11893" y="372"/>
                </a:cubicBezTo>
                <a:cubicBezTo>
                  <a:pt x="14040" y="-234"/>
                  <a:pt x="16849" y="97"/>
                  <a:pt x="17840" y="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0" name="Google Shape;2910;p66"/>
          <p:cNvSpPr/>
          <p:nvPr/>
        </p:nvSpPr>
        <p:spPr>
          <a:xfrm>
            <a:off x="2946113" y="2023475"/>
            <a:ext cx="446000" cy="1078841"/>
          </a:xfrm>
          <a:custGeom>
            <a:avLst/>
            <a:gdLst/>
            <a:ahLst/>
            <a:cxnLst/>
            <a:rect l="l" t="t" r="r" b="b"/>
            <a:pathLst>
              <a:path w="17840" h="49929" extrusionOk="0">
                <a:moveTo>
                  <a:pt x="0" y="49929"/>
                </a:moveTo>
                <a:cubicBezTo>
                  <a:pt x="1267" y="48222"/>
                  <a:pt x="7489" y="44808"/>
                  <a:pt x="7599" y="39687"/>
                </a:cubicBezTo>
                <a:cubicBezTo>
                  <a:pt x="7709" y="34566"/>
                  <a:pt x="1707" y="24215"/>
                  <a:pt x="661" y="19204"/>
                </a:cubicBezTo>
                <a:cubicBezTo>
                  <a:pt x="-385" y="14193"/>
                  <a:pt x="605" y="12211"/>
                  <a:pt x="1321" y="9623"/>
                </a:cubicBezTo>
                <a:cubicBezTo>
                  <a:pt x="2037" y="7035"/>
                  <a:pt x="3194" y="5218"/>
                  <a:pt x="4956" y="3676"/>
                </a:cubicBezTo>
                <a:cubicBezTo>
                  <a:pt x="6718" y="2134"/>
                  <a:pt x="9746" y="978"/>
                  <a:pt x="11893" y="372"/>
                </a:cubicBezTo>
                <a:cubicBezTo>
                  <a:pt x="14040" y="-234"/>
                  <a:pt x="16849" y="97"/>
                  <a:pt x="17840" y="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1" name="Google Shape;2911;p66"/>
          <p:cNvSpPr/>
          <p:nvPr/>
        </p:nvSpPr>
        <p:spPr>
          <a:xfrm>
            <a:off x="6617104" y="4526484"/>
            <a:ext cx="2526895" cy="652475"/>
          </a:xfrm>
          <a:custGeom>
            <a:avLst/>
            <a:gdLst/>
            <a:ahLst/>
            <a:cxnLst/>
            <a:rect l="l" t="t" r="r" b="b"/>
            <a:pathLst>
              <a:path w="79382" h="26099" extrusionOk="0">
                <a:moveTo>
                  <a:pt x="75923" y="3315"/>
                </a:moveTo>
                <a:cubicBezTo>
                  <a:pt x="76405" y="3970"/>
                  <a:pt x="76849" y="5073"/>
                  <a:pt x="77257" y="5907"/>
                </a:cubicBezTo>
                <a:cubicBezTo>
                  <a:pt x="77665" y="6741"/>
                  <a:pt x="78035" y="7426"/>
                  <a:pt x="78369" y="8320"/>
                </a:cubicBezTo>
                <a:cubicBezTo>
                  <a:pt x="78703" y="9214"/>
                  <a:pt x="79370" y="9229"/>
                  <a:pt x="79259" y="11269"/>
                </a:cubicBezTo>
                <a:cubicBezTo>
                  <a:pt x="79148" y="13310"/>
                  <a:pt x="80186" y="18151"/>
                  <a:pt x="77702" y="20563"/>
                </a:cubicBezTo>
                <a:cubicBezTo>
                  <a:pt x="75219" y="22975"/>
                  <a:pt x="70511" y="24909"/>
                  <a:pt x="64358" y="25743"/>
                </a:cubicBezTo>
                <a:cubicBezTo>
                  <a:pt x="58205" y="26577"/>
                  <a:pt x="48123" y="25701"/>
                  <a:pt x="40783" y="25567"/>
                </a:cubicBezTo>
                <a:cubicBezTo>
                  <a:pt x="33444" y="25434"/>
                  <a:pt x="26104" y="25404"/>
                  <a:pt x="20321" y="24942"/>
                </a:cubicBezTo>
                <a:cubicBezTo>
                  <a:pt x="14538" y="24480"/>
                  <a:pt x="9386" y="24627"/>
                  <a:pt x="6087" y="22794"/>
                </a:cubicBezTo>
                <a:cubicBezTo>
                  <a:pt x="2788" y="20961"/>
                  <a:pt x="1379" y="16627"/>
                  <a:pt x="526" y="13946"/>
                </a:cubicBezTo>
                <a:cubicBezTo>
                  <a:pt x="-327" y="11266"/>
                  <a:pt x="-118" y="8842"/>
                  <a:pt x="971" y="6711"/>
                </a:cubicBezTo>
                <a:cubicBezTo>
                  <a:pt x="2060" y="4580"/>
                  <a:pt x="4171" y="2141"/>
                  <a:pt x="7058" y="1161"/>
                </a:cubicBezTo>
                <a:cubicBezTo>
                  <a:pt x="9945" y="181"/>
                  <a:pt x="14216" y="501"/>
                  <a:pt x="18291" y="831"/>
                </a:cubicBezTo>
                <a:cubicBezTo>
                  <a:pt x="22366" y="1161"/>
                  <a:pt x="26606" y="2592"/>
                  <a:pt x="31506" y="3143"/>
                </a:cubicBezTo>
                <a:cubicBezTo>
                  <a:pt x="36407" y="3694"/>
                  <a:pt x="42683" y="4576"/>
                  <a:pt x="47694" y="4135"/>
                </a:cubicBezTo>
                <a:cubicBezTo>
                  <a:pt x="52705" y="3695"/>
                  <a:pt x="57718" y="1158"/>
                  <a:pt x="61570" y="500"/>
                </a:cubicBezTo>
                <a:cubicBezTo>
                  <a:pt x="65422" y="-158"/>
                  <a:pt x="68674" y="-59"/>
                  <a:pt x="70807" y="187"/>
                </a:cubicBezTo>
                <a:cubicBezTo>
                  <a:pt x="72940" y="433"/>
                  <a:pt x="73513" y="1454"/>
                  <a:pt x="74366" y="1975"/>
                </a:cubicBezTo>
                <a:cubicBezTo>
                  <a:pt x="75219" y="2496"/>
                  <a:pt x="75441" y="2660"/>
                  <a:pt x="75923" y="3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57150" dir="2460000" algn="bl" rotWithShape="0">
              <a:schemeClr val="accent1">
                <a:alpha val="22000"/>
              </a:schemeClr>
            </a:outerShdw>
          </a:effectLst>
        </p:spPr>
      </p:sp>
      <p:sp>
        <p:nvSpPr>
          <p:cNvPr id="2932" name="Google Shape;2932;p66"/>
          <p:cNvSpPr/>
          <p:nvPr/>
        </p:nvSpPr>
        <p:spPr>
          <a:xfrm>
            <a:off x="185467" y="137577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66"/>
          <p:cNvSpPr/>
          <p:nvPr/>
        </p:nvSpPr>
        <p:spPr>
          <a:xfrm>
            <a:off x="222450" y="848925"/>
            <a:ext cx="193098" cy="254452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66"/>
          <p:cNvSpPr/>
          <p:nvPr/>
        </p:nvSpPr>
        <p:spPr>
          <a:xfrm>
            <a:off x="7538835" y="3766863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66"/>
          <p:cNvSpPr/>
          <p:nvPr/>
        </p:nvSpPr>
        <p:spPr>
          <a:xfrm>
            <a:off x="8557402" y="1956273"/>
            <a:ext cx="191931" cy="193061"/>
          </a:xfrm>
          <a:custGeom>
            <a:avLst/>
            <a:gdLst/>
            <a:ahLst/>
            <a:cxnLst/>
            <a:rect l="l" t="t" r="r" b="b"/>
            <a:pathLst>
              <a:path w="3565" h="3586" extrusionOk="0">
                <a:moveTo>
                  <a:pt x="1783" y="1"/>
                </a:moveTo>
                <a:lnTo>
                  <a:pt x="1475" y="771"/>
                </a:lnTo>
                <a:cubicBezTo>
                  <a:pt x="1365" y="1101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75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64" y="2244"/>
                  <a:pt x="2794" y="2090"/>
                </a:cubicBezTo>
                <a:lnTo>
                  <a:pt x="3564" y="1804"/>
                </a:lnTo>
                <a:lnTo>
                  <a:pt x="2794" y="1496"/>
                </a:lnTo>
                <a:cubicBezTo>
                  <a:pt x="2464" y="1386"/>
                  <a:pt x="2222" y="1101"/>
                  <a:pt x="2090" y="771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66"/>
          <p:cNvSpPr/>
          <p:nvPr/>
        </p:nvSpPr>
        <p:spPr>
          <a:xfrm>
            <a:off x="1160212" y="3992430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804" y="0"/>
                </a:moveTo>
                <a:lnTo>
                  <a:pt x="1496" y="770"/>
                </a:lnTo>
                <a:cubicBezTo>
                  <a:pt x="1386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178"/>
                  <a:pt x="1364" y="2464"/>
                  <a:pt x="1496" y="2793"/>
                </a:cubicBezTo>
                <a:lnTo>
                  <a:pt x="1804" y="3563"/>
                </a:lnTo>
                <a:lnTo>
                  <a:pt x="2090" y="2793"/>
                </a:lnTo>
                <a:cubicBezTo>
                  <a:pt x="2200" y="2464"/>
                  <a:pt x="2486" y="2222"/>
                  <a:pt x="2815" y="2090"/>
                </a:cubicBezTo>
                <a:lnTo>
                  <a:pt x="3585" y="1782"/>
                </a:lnTo>
                <a:lnTo>
                  <a:pt x="2815" y="1474"/>
                </a:lnTo>
                <a:cubicBezTo>
                  <a:pt x="2486" y="1364"/>
                  <a:pt x="2244" y="1100"/>
                  <a:pt x="2090" y="770"/>
                </a:cubicBezTo>
                <a:lnTo>
                  <a:pt x="18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66"/>
          <p:cNvSpPr/>
          <p:nvPr/>
        </p:nvSpPr>
        <p:spPr>
          <a:xfrm>
            <a:off x="1727535" y="4615113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66"/>
          <p:cNvSpPr/>
          <p:nvPr/>
        </p:nvSpPr>
        <p:spPr>
          <a:xfrm>
            <a:off x="-333433" y="3874156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07570-F750-E447-F55D-18DE2F1AF67F}"/>
              </a:ext>
            </a:extLst>
          </p:cNvPr>
          <p:cNvSpPr txBox="1"/>
          <p:nvPr/>
        </p:nvSpPr>
        <p:spPr>
          <a:xfrm>
            <a:off x="469446" y="359040"/>
            <a:ext cx="690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 Medium" pitchFamily="2" charset="0"/>
              </a:rPr>
              <a:t>Nezadovoljstvo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primetno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najčešće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vezano</a:t>
            </a:r>
            <a:r>
              <a:rPr lang="en-US" sz="1200" dirty="0">
                <a:latin typeface="Raleway Medium" pitchFamily="2" charset="0"/>
              </a:rPr>
              <a:t> za </a:t>
            </a:r>
            <a:r>
              <a:rPr lang="en-US" sz="1200" dirty="0" err="1">
                <a:latin typeface="Raleway Medium" pitchFamily="2" charset="0"/>
              </a:rPr>
              <a:t>neučestvovanje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podjednako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očeva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praksi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roditeljstva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ali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postoji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opravdavanje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istog</a:t>
            </a:r>
            <a:r>
              <a:rPr lang="en-US" sz="1200" dirty="0">
                <a:latin typeface="Raleway Medium" pitchFamily="2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21206-5CA1-FC7B-6ED3-6A198EA1B37E}"/>
              </a:ext>
            </a:extLst>
          </p:cNvPr>
          <p:cNvSpPr txBox="1"/>
          <p:nvPr/>
        </p:nvSpPr>
        <p:spPr>
          <a:xfrm>
            <a:off x="1353273" y="949982"/>
            <a:ext cx="488260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„</a:t>
            </a:r>
            <a:r>
              <a:rPr lang="en-US" sz="1200" dirty="0" err="1">
                <a:latin typeface="Raleway Medium" pitchFamily="2" charset="0"/>
              </a:rPr>
              <a:t>Učestvovali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oboje</a:t>
            </a:r>
            <a:r>
              <a:rPr lang="en-US" sz="1200" dirty="0">
                <a:latin typeface="Raleway Medium" pitchFamily="2" charset="0"/>
              </a:rPr>
              <a:t>, al’ </a:t>
            </a:r>
            <a:r>
              <a:rPr lang="en-US" sz="1200" dirty="0" err="1">
                <a:latin typeface="Raleway Medium" pitchFamily="2" charset="0"/>
              </a:rPr>
              <a:t>koliko</a:t>
            </a:r>
            <a:r>
              <a:rPr lang="en-US" sz="1200" dirty="0">
                <a:latin typeface="Raleway Medium" pitchFamily="2" charset="0"/>
              </a:rPr>
              <a:t> mu je </a:t>
            </a:r>
            <a:r>
              <a:rPr lang="en-US" sz="1200" dirty="0" err="1">
                <a:latin typeface="Raleway Medium" pitchFamily="2" charset="0"/>
              </a:rPr>
              <a:t>vreme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dozvoljavalo</a:t>
            </a:r>
            <a:r>
              <a:rPr lang="en-US" sz="1200" dirty="0">
                <a:latin typeface="Raleway Medium" pitchFamily="2" charset="0"/>
              </a:rPr>
              <a:t>.“ (</a:t>
            </a:r>
            <a:r>
              <a:rPr lang="en-US" sz="1200" dirty="0" err="1">
                <a:latin typeface="Raleway Medium" pitchFamily="2" charset="0"/>
              </a:rPr>
              <a:t>Nataša</a:t>
            </a:r>
            <a:r>
              <a:rPr lang="en-US" sz="1200" dirty="0">
                <a:latin typeface="Raleway Medium" pitchFamily="2" charset="0"/>
              </a:rPr>
              <a:t>)</a:t>
            </a:r>
          </a:p>
          <a:p>
            <a:pPr algn="ctr"/>
            <a:r>
              <a:rPr lang="en-US" sz="1200" dirty="0">
                <a:latin typeface="Raleway Medium" pitchFamily="2" charset="0"/>
              </a:rPr>
              <a:t>„On je </a:t>
            </a:r>
            <a:r>
              <a:rPr lang="en-US" sz="1200" dirty="0" err="1">
                <a:latin typeface="Raleway Medium" pitchFamily="2" charset="0"/>
              </a:rPr>
              <a:t>jednostavno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čovek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rekao</a:t>
            </a:r>
            <a:r>
              <a:rPr lang="en-US" sz="1200" dirty="0">
                <a:latin typeface="Raleway Medium" pitchFamily="2" charset="0"/>
              </a:rPr>
              <a:t>: ’Ja ne </a:t>
            </a:r>
            <a:r>
              <a:rPr lang="en-US" sz="1200" dirty="0" err="1">
                <a:latin typeface="Raleway Medium" pitchFamily="2" charset="0"/>
              </a:rPr>
              <a:t>mogu</a:t>
            </a:r>
            <a:r>
              <a:rPr lang="en-US" sz="1200" dirty="0">
                <a:latin typeface="Raleway Medium" pitchFamily="2" charset="0"/>
              </a:rPr>
              <a:t>. Ja ne </a:t>
            </a:r>
            <a:r>
              <a:rPr lang="en-US" sz="1200" dirty="0" err="1">
                <a:latin typeface="Raleway Medium" pitchFamily="2" charset="0"/>
              </a:rPr>
              <a:t>mogu</a:t>
            </a:r>
            <a:r>
              <a:rPr lang="en-US" sz="1200" dirty="0">
                <a:latin typeface="Raleway Medium" pitchFamily="2" charset="0"/>
              </a:rPr>
              <a:t>. Ja se </a:t>
            </a:r>
            <a:r>
              <a:rPr lang="en-US" sz="1200" dirty="0" err="1">
                <a:latin typeface="Raleway Medium" pitchFamily="2" charset="0"/>
              </a:rPr>
              <a:t>plašim</a:t>
            </a:r>
            <a:r>
              <a:rPr lang="en-US" sz="1200" dirty="0">
                <a:latin typeface="Raleway Medium" pitchFamily="2" charset="0"/>
              </a:rPr>
              <a:t>. Ja ne </a:t>
            </a:r>
            <a:r>
              <a:rPr lang="en-US" sz="1200" dirty="0" err="1">
                <a:latin typeface="Raleway Medium" pitchFamily="2" charset="0"/>
              </a:rPr>
              <a:t>mogu</a:t>
            </a:r>
            <a:r>
              <a:rPr lang="en-US" sz="1200" dirty="0">
                <a:latin typeface="Raleway Medium" pitchFamily="2" charset="0"/>
              </a:rPr>
              <a:t>’, </a:t>
            </a:r>
            <a:r>
              <a:rPr lang="en-US" sz="1200" dirty="0" err="1">
                <a:latin typeface="Raleway Medium" pitchFamily="2" charset="0"/>
              </a:rPr>
              <a:t>kaže</a:t>
            </a:r>
            <a:r>
              <a:rPr lang="en-US" sz="1200" dirty="0">
                <a:latin typeface="Raleway Medium" pitchFamily="2" charset="0"/>
              </a:rPr>
              <a:t>, ’ja ne </a:t>
            </a:r>
            <a:r>
              <a:rPr lang="en-US" sz="1200" dirty="0" err="1">
                <a:latin typeface="Raleway Medium" pitchFamily="2" charset="0"/>
              </a:rPr>
              <a:t>smem</a:t>
            </a:r>
            <a:r>
              <a:rPr lang="en-US" sz="1200" dirty="0">
                <a:latin typeface="Raleway Medium" pitchFamily="2" charset="0"/>
              </a:rPr>
              <a:t> da ga </a:t>
            </a:r>
            <a:r>
              <a:rPr lang="en-US" sz="1200" dirty="0" err="1">
                <a:latin typeface="Raleway Medium" pitchFamily="2" charset="0"/>
              </a:rPr>
              <a:t>pipnem</a:t>
            </a:r>
            <a:r>
              <a:rPr lang="en-US" sz="1200" dirty="0">
                <a:latin typeface="Raleway Medium" pitchFamily="2" charset="0"/>
              </a:rPr>
              <a:t>.’ On </a:t>
            </a:r>
            <a:r>
              <a:rPr lang="en-US" sz="1200" dirty="0" err="1">
                <a:latin typeface="Raleway Medium" pitchFamily="2" charset="0"/>
              </a:rPr>
              <a:t>jeste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 s </a:t>
            </a:r>
            <a:r>
              <a:rPr lang="en-US" sz="1200" dirty="0" err="1">
                <a:latin typeface="Raleway Medium" pitchFamily="2" charset="0"/>
              </a:rPr>
              <a:t>njim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dok</a:t>
            </a:r>
            <a:r>
              <a:rPr lang="en-US" sz="1200" dirty="0">
                <a:latin typeface="Raleway Medium" pitchFamily="2" charset="0"/>
              </a:rPr>
              <a:t> je on bio </a:t>
            </a:r>
            <a:r>
              <a:rPr lang="en-US" sz="1200" dirty="0" err="1">
                <a:latin typeface="Raleway Medium" pitchFamily="2" charset="0"/>
              </a:rPr>
              <a:t>beba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legne</a:t>
            </a:r>
            <a:r>
              <a:rPr lang="en-US" sz="1200" dirty="0">
                <a:latin typeface="Raleway Medium" pitchFamily="2" charset="0"/>
              </a:rPr>
              <a:t> s </a:t>
            </a:r>
            <a:r>
              <a:rPr lang="en-US" sz="1200" dirty="0" err="1">
                <a:latin typeface="Raleway Medium" pitchFamily="2" charset="0"/>
              </a:rPr>
              <a:t>njim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igra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nešto</a:t>
            </a:r>
            <a:r>
              <a:rPr lang="en-US" sz="1200" dirty="0">
                <a:latin typeface="Raleway Medium" pitchFamily="2" charset="0"/>
              </a:rPr>
              <a:t> mu </a:t>
            </a:r>
            <a:r>
              <a:rPr lang="en-US" sz="1200" dirty="0" err="1">
                <a:latin typeface="Raleway Medium" pitchFamily="2" charset="0"/>
              </a:rPr>
              <a:t>priča</a:t>
            </a:r>
            <a:r>
              <a:rPr lang="en-US" sz="1200" dirty="0">
                <a:latin typeface="Raleway Medium" pitchFamily="2" charset="0"/>
              </a:rPr>
              <a:t>, a da ga </a:t>
            </a:r>
            <a:r>
              <a:rPr lang="en-US" sz="1200" dirty="0" err="1">
                <a:latin typeface="Raleway Medium" pitchFamily="2" charset="0"/>
              </a:rPr>
              <a:t>uzme</a:t>
            </a:r>
            <a:r>
              <a:rPr lang="en-US" sz="1200" dirty="0">
                <a:latin typeface="Raleway Medium" pitchFamily="2" charset="0"/>
              </a:rPr>
              <a:t> – </a:t>
            </a:r>
            <a:r>
              <a:rPr lang="en-US" sz="1200" dirty="0" err="1">
                <a:latin typeface="Raleway Medium" pitchFamily="2" charset="0"/>
              </a:rPr>
              <a:t>nema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šanse</a:t>
            </a:r>
            <a:r>
              <a:rPr lang="en-US" sz="1200" dirty="0">
                <a:latin typeface="Raleway Medium" pitchFamily="2" charset="0"/>
              </a:rPr>
              <a:t>!“ (Mirela).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8E9AB-7CA0-67D4-508C-7B8456DDE9C0}"/>
              </a:ext>
            </a:extLst>
          </p:cNvPr>
          <p:cNvSpPr txBox="1"/>
          <p:nvPr/>
        </p:nvSpPr>
        <p:spPr>
          <a:xfrm>
            <a:off x="705508" y="2360742"/>
            <a:ext cx="5437467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itchFamily="2" charset="0"/>
              </a:rPr>
              <a:t>Vera: On je </a:t>
            </a:r>
            <a:r>
              <a:rPr lang="en-US" sz="1200" dirty="0" err="1">
                <a:latin typeface="Raleway Medium" pitchFamily="2" charset="0"/>
              </a:rPr>
              <a:t>recimo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pomagao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kupanja</a:t>
            </a:r>
            <a:r>
              <a:rPr lang="en-US" sz="1200" dirty="0">
                <a:latin typeface="Raleway Medium" pitchFamily="2" charset="0"/>
              </a:rPr>
              <a:t>, da </a:t>
            </a:r>
            <a:r>
              <a:rPr lang="en-US" sz="1200" dirty="0" err="1">
                <a:latin typeface="Raleway Medium" pitchFamily="2" charset="0"/>
              </a:rPr>
              <a:t>pridrži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pošto</a:t>
            </a:r>
            <a:r>
              <a:rPr lang="en-US" sz="1200" dirty="0">
                <a:latin typeface="Raleway Medium" pitchFamily="2" charset="0"/>
              </a:rPr>
              <a:t> ja </a:t>
            </a:r>
            <a:r>
              <a:rPr lang="en-US" sz="1200" dirty="0" err="1">
                <a:latin typeface="Raleway Medium" pitchFamily="2" charset="0"/>
              </a:rPr>
              <a:t>nikako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mogla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sama</a:t>
            </a:r>
            <a:r>
              <a:rPr lang="en-US" sz="1200" dirty="0">
                <a:latin typeface="Raleway Medium" pitchFamily="2" charset="0"/>
              </a:rPr>
              <a:t> (</a:t>
            </a:r>
            <a:r>
              <a:rPr lang="en-US" sz="1200" dirty="0" err="1">
                <a:latin typeface="Raleway Medium" pitchFamily="2" charset="0"/>
              </a:rPr>
              <a:t>smeh</a:t>
            </a:r>
            <a:r>
              <a:rPr lang="en-US" sz="1200" dirty="0">
                <a:latin typeface="Raleway Medium" pitchFamily="2" charset="0"/>
              </a:rPr>
              <a:t>),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tamo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objašnjavali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jednu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ruku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nju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držiš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ovom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polivaš</a:t>
            </a:r>
            <a:r>
              <a:rPr lang="en-US" sz="1200" dirty="0">
                <a:latin typeface="Raleway Medium" pitchFamily="2" charset="0"/>
              </a:rPr>
              <a:t>, ja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mogla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oko</a:t>
            </a:r>
            <a:r>
              <a:rPr lang="en-US" sz="1200" dirty="0">
                <a:latin typeface="Raleway Medium" pitchFamily="2" charset="0"/>
              </a:rPr>
              <a:t> toga. Ali </a:t>
            </a:r>
            <a:r>
              <a:rPr lang="en-US" sz="1200" dirty="0" err="1">
                <a:latin typeface="Raleway Medium" pitchFamily="2" charset="0"/>
              </a:rPr>
              <a:t>što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tiče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ovako</a:t>
            </a:r>
            <a:r>
              <a:rPr lang="en-US" sz="1200" dirty="0">
                <a:latin typeface="Raleway Medium" pitchFamily="2" charset="0"/>
              </a:rPr>
              <a:t> </a:t>
            </a:r>
          </a:p>
          <a:p>
            <a:pPr algn="ctr"/>
            <a:r>
              <a:rPr lang="en-US" sz="1200" dirty="0" err="1">
                <a:latin typeface="Raleway Medium" pitchFamily="2" charset="0"/>
              </a:rPr>
              <a:t>hranjenja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šta</a:t>
            </a:r>
            <a:r>
              <a:rPr lang="en-US" sz="1200" dirty="0">
                <a:latin typeface="Raleway Medium" pitchFamily="2" charset="0"/>
              </a:rPr>
              <a:t> ja </a:t>
            </a:r>
            <a:r>
              <a:rPr lang="en-US" sz="1200" dirty="0" err="1">
                <a:latin typeface="Raleway Medium" pitchFamily="2" charset="0"/>
              </a:rPr>
              <a:t>znam</a:t>
            </a:r>
            <a:r>
              <a:rPr lang="en-US" sz="1200" dirty="0">
                <a:latin typeface="Raleway Medium" pitchFamily="2" charset="0"/>
              </a:rPr>
              <a:t>, to </a:t>
            </a:r>
            <a:r>
              <a:rPr lang="en-US" sz="1200" dirty="0" err="1">
                <a:latin typeface="Raleway Medium" pitchFamily="2" charset="0"/>
              </a:rPr>
              <a:t>uspavljivanje</a:t>
            </a:r>
            <a:r>
              <a:rPr lang="en-US" sz="1200" dirty="0">
                <a:latin typeface="Raleway Medium" pitchFamily="2" charset="0"/>
              </a:rPr>
              <a:t>, to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ja. </a:t>
            </a:r>
            <a:r>
              <a:rPr lang="en-US" sz="1200" dirty="0" err="1">
                <a:latin typeface="Raleway Medium" pitchFamily="2" charset="0"/>
              </a:rPr>
              <a:t>Noću</a:t>
            </a:r>
            <a:r>
              <a:rPr lang="en-US" sz="1200" dirty="0">
                <a:latin typeface="Raleway Medium" pitchFamily="2" charset="0"/>
              </a:rPr>
              <a:t> se </a:t>
            </a:r>
            <a:r>
              <a:rPr lang="en-US" sz="1200" dirty="0" err="1">
                <a:latin typeface="Raleway Medium" pitchFamily="2" charset="0"/>
              </a:rPr>
              <a:t>budila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hranila</a:t>
            </a:r>
            <a:r>
              <a:rPr lang="en-US" sz="1200" dirty="0">
                <a:latin typeface="Raleway Medium" pitchFamily="2" charset="0"/>
              </a:rPr>
              <a:t>, to on </a:t>
            </a:r>
            <a:r>
              <a:rPr lang="en-US" sz="1200" dirty="0" err="1">
                <a:latin typeface="Raleway Medium" pitchFamily="2" charset="0"/>
              </a:rPr>
              <a:t>stvarno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nije</a:t>
            </a:r>
            <a:r>
              <a:rPr lang="en-US" sz="1200" dirty="0">
                <a:latin typeface="Raleway Medium" pitchFamily="2" charset="0"/>
              </a:rPr>
              <a:t> on </a:t>
            </a:r>
            <a:r>
              <a:rPr lang="en-US" sz="1200" dirty="0" err="1">
                <a:latin typeface="Raleway Medium" pitchFamily="2" charset="0"/>
              </a:rPr>
              <a:t>ništa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mislim</a:t>
            </a:r>
            <a:r>
              <a:rPr lang="en-US" sz="1200" dirty="0">
                <a:latin typeface="Raleway Medium" pitchFamily="2" charset="0"/>
              </a:rPr>
              <a:t> ... </a:t>
            </a:r>
            <a:r>
              <a:rPr lang="en-US" sz="1200" dirty="0" err="1">
                <a:latin typeface="Raleway Medium" pitchFamily="2" charset="0"/>
              </a:rPr>
              <a:t>Uglavnom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takvi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očevi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retko</a:t>
            </a:r>
            <a:r>
              <a:rPr lang="en-US" sz="1200" dirty="0">
                <a:latin typeface="Raleway Medium" pitchFamily="2" charset="0"/>
              </a:rPr>
              <a:t> ... Pa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jesam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nisam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znaš</a:t>
            </a:r>
            <a:r>
              <a:rPr lang="en-US" sz="1200" dirty="0">
                <a:latin typeface="Raleway Medium" pitchFamily="2" charset="0"/>
              </a:rPr>
              <a:t> (</a:t>
            </a:r>
            <a:r>
              <a:rPr lang="en-US" sz="1200" dirty="0" err="1">
                <a:latin typeface="Raleway Medium" pitchFamily="2" charset="0"/>
              </a:rPr>
              <a:t>bila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zadovoljna</a:t>
            </a:r>
            <a:r>
              <a:rPr lang="en-US" sz="1200" dirty="0">
                <a:latin typeface="Raleway Medium" pitchFamily="2" charset="0"/>
              </a:rPr>
              <a:t>) ... U </a:t>
            </a:r>
            <a:r>
              <a:rPr lang="en-US" sz="1200" dirty="0" err="1">
                <a:latin typeface="Raleway Medium" pitchFamily="2" charset="0"/>
              </a:rPr>
              <a:t>principu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jesam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aj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kažem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jesam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ipak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ja... </a:t>
            </a:r>
            <a:r>
              <a:rPr lang="en-US" sz="1200" dirty="0" err="1">
                <a:latin typeface="Raleway Medium" pitchFamily="2" charset="0"/>
              </a:rPr>
              <a:t>mislim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majka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‘</a:t>
            </a:r>
            <a:r>
              <a:rPr lang="en-US" sz="1200" dirty="0" err="1">
                <a:latin typeface="Raleway Medium" pitchFamily="2" charset="0"/>
              </a:rPr>
              <a:t>ajde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kao</a:t>
            </a:r>
            <a:r>
              <a:rPr lang="en-US" sz="1200" dirty="0">
                <a:latin typeface="Raleway Medium" pitchFamily="2" charset="0"/>
              </a:rPr>
              <a:t> ja, ja </a:t>
            </a:r>
            <a:r>
              <a:rPr lang="en-US" sz="1200" dirty="0" err="1">
                <a:latin typeface="Raleway Medium" pitchFamily="2" charset="0"/>
              </a:rPr>
              <a:t>ću</a:t>
            </a:r>
            <a:r>
              <a:rPr lang="en-US" sz="1200" dirty="0">
                <a:latin typeface="Raleway Medium" pitchFamily="2" charset="0"/>
              </a:rPr>
              <a:t>. </a:t>
            </a:r>
            <a:r>
              <a:rPr lang="en-US" sz="1200" dirty="0" err="1">
                <a:latin typeface="Raleway Medium" pitchFamily="2" charset="0"/>
              </a:rPr>
              <a:t>Nekako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sam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osećala</a:t>
            </a:r>
            <a:r>
              <a:rPr lang="en-US" sz="1200" dirty="0">
                <a:latin typeface="Raleway Medium" pitchFamily="2" charset="0"/>
              </a:rPr>
              <a:t> da </a:t>
            </a:r>
            <a:r>
              <a:rPr lang="en-US" sz="1200" dirty="0" err="1">
                <a:latin typeface="Raleway Medium" pitchFamily="2" charset="0"/>
              </a:rPr>
              <a:t>majka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treba</a:t>
            </a:r>
            <a:r>
              <a:rPr lang="en-US" sz="1200" dirty="0">
                <a:latin typeface="Raleway Medium" pitchFamily="2" charset="0"/>
              </a:rPr>
              <a:t> to </a:t>
            </a:r>
            <a:r>
              <a:rPr lang="en-US" sz="1200" dirty="0" err="1">
                <a:latin typeface="Raleway Medium" pitchFamily="2" charset="0"/>
              </a:rPr>
              <a:t>sve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noću</a:t>
            </a:r>
            <a:r>
              <a:rPr lang="en-US" sz="1200" dirty="0">
                <a:latin typeface="Raleway Medium" pitchFamily="2" charset="0"/>
              </a:rPr>
              <a:t> da se </a:t>
            </a:r>
            <a:r>
              <a:rPr lang="en-US" sz="1200" dirty="0" err="1">
                <a:latin typeface="Raleway Medium" pitchFamily="2" charset="0"/>
              </a:rPr>
              <a:t>budi</a:t>
            </a:r>
            <a:r>
              <a:rPr lang="en-US" sz="1200" dirty="0">
                <a:latin typeface="Raleway Medium" pitchFamily="2" charset="0"/>
              </a:rPr>
              <a:t>... I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čak</a:t>
            </a:r>
            <a:r>
              <a:rPr lang="en-US" sz="1200" dirty="0">
                <a:latin typeface="Raleway Medium" pitchFamily="2" charset="0"/>
              </a:rPr>
              <a:t> on </a:t>
            </a:r>
            <a:r>
              <a:rPr lang="en-US" sz="1200" dirty="0" err="1">
                <a:latin typeface="Raleway Medium" pitchFamily="2" charset="0"/>
              </a:rPr>
              <a:t>prešao</a:t>
            </a:r>
            <a:r>
              <a:rPr lang="en-US" sz="1200" dirty="0">
                <a:latin typeface="Raleway Medium" pitchFamily="2" charset="0"/>
              </a:rPr>
              <a:t> u </a:t>
            </a:r>
            <a:r>
              <a:rPr lang="en-US" sz="1200" dirty="0" err="1">
                <a:latin typeface="Raleway Medium" pitchFamily="2" charset="0"/>
              </a:rPr>
              <a:t>drugu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sobu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jer</a:t>
            </a:r>
            <a:r>
              <a:rPr lang="en-US" sz="1200" dirty="0">
                <a:latin typeface="Raleway Medium" pitchFamily="2" charset="0"/>
              </a:rPr>
              <a:t> je </a:t>
            </a:r>
            <a:r>
              <a:rPr lang="en-US" sz="1200" dirty="0" err="1">
                <a:latin typeface="Raleway Medium" pitchFamily="2" charset="0"/>
              </a:rPr>
              <a:t>ona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plakala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to mu je </a:t>
            </a:r>
            <a:r>
              <a:rPr lang="en-US" sz="1200" dirty="0" err="1">
                <a:latin typeface="Raleway Medium" pitchFamily="2" charset="0"/>
              </a:rPr>
              <a:t>smetalo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je on </a:t>
            </a:r>
            <a:r>
              <a:rPr lang="en-US" sz="1200" dirty="0" err="1">
                <a:latin typeface="Raleway Medium" pitchFamily="2" charset="0"/>
              </a:rPr>
              <a:t>počeo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raditi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benzinskoj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pumpi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reko</a:t>
            </a:r>
            <a:r>
              <a:rPr lang="en-US" sz="1200" dirty="0">
                <a:latin typeface="Raleway Medium" pitchFamily="2" charset="0"/>
              </a:rPr>
              <a:t>’ </a:t>
            </a:r>
            <a:r>
              <a:rPr lang="en-US" sz="1200" dirty="0" err="1">
                <a:latin typeface="Raleway Medium" pitchFamily="2" charset="0"/>
              </a:rPr>
              <a:t>šta</a:t>
            </a:r>
            <a:r>
              <a:rPr lang="en-US" sz="1200" dirty="0">
                <a:latin typeface="Raleway Medium" pitchFamily="2" charset="0"/>
              </a:rPr>
              <a:t> sad.. </a:t>
            </a:r>
            <a:r>
              <a:rPr lang="en-US" sz="1200" dirty="0" err="1">
                <a:latin typeface="Raleway Medium" pitchFamily="2" charset="0"/>
              </a:rPr>
              <a:t>Ujutru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treba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raditi</a:t>
            </a:r>
            <a:r>
              <a:rPr lang="en-US" sz="1200" dirty="0">
                <a:latin typeface="Raleway Medium" pitchFamily="2" charset="0"/>
              </a:rPr>
              <a:t>, a </a:t>
            </a:r>
            <a:r>
              <a:rPr lang="en-US" sz="1200" dirty="0" err="1">
                <a:latin typeface="Raleway Medium" pitchFamily="2" charset="0"/>
              </a:rPr>
              <a:t>kad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si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neispavan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onda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reko</a:t>
            </a:r>
            <a:r>
              <a:rPr lang="en-US" sz="1200" dirty="0">
                <a:latin typeface="Raleway Medium" pitchFamily="2" charset="0"/>
              </a:rPr>
              <a:t> ja </a:t>
            </a:r>
            <a:r>
              <a:rPr lang="en-US" sz="1200" dirty="0" err="1">
                <a:latin typeface="Raleway Medium" pitchFamily="2" charset="0"/>
              </a:rPr>
              <a:t>ću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znaš</a:t>
            </a:r>
            <a:r>
              <a:rPr lang="en-US" sz="1200" dirty="0">
                <a:latin typeface="Raleway Medium" pitchFamily="2" charset="0"/>
              </a:rPr>
              <a:t>.. </a:t>
            </a:r>
            <a:r>
              <a:rPr lang="en-US" sz="1200" dirty="0" err="1">
                <a:latin typeface="Raleway Medium" pitchFamily="2" charset="0"/>
              </a:rPr>
              <a:t>Mislim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polazim</a:t>
            </a:r>
            <a:r>
              <a:rPr lang="en-US" sz="1200" dirty="0">
                <a:latin typeface="Raleway Medium" pitchFamily="2" charset="0"/>
              </a:rPr>
              <a:t> od </a:t>
            </a:r>
            <a:r>
              <a:rPr lang="en-US" sz="1200" dirty="0" err="1">
                <a:latin typeface="Raleway Medium" pitchFamily="2" charset="0"/>
              </a:rPr>
              <a:t>sebe</a:t>
            </a:r>
            <a:r>
              <a:rPr lang="en-US" sz="1200" dirty="0">
                <a:latin typeface="Raleway Medium" pitchFamily="2" charset="0"/>
              </a:rPr>
              <a:t>, </a:t>
            </a:r>
            <a:r>
              <a:rPr lang="en-US" sz="1200" dirty="0" err="1">
                <a:latin typeface="Raleway Medium" pitchFamily="2" charset="0"/>
              </a:rPr>
              <a:t>kako</a:t>
            </a:r>
            <a:r>
              <a:rPr lang="en-US" sz="1200" dirty="0">
                <a:latin typeface="Raleway Medium" pitchFamily="2" charset="0"/>
              </a:rPr>
              <a:t> bi </a:t>
            </a:r>
            <a:r>
              <a:rPr lang="en-US" sz="1200" dirty="0" err="1">
                <a:latin typeface="Raleway Medium" pitchFamily="2" charset="0"/>
              </a:rPr>
              <a:t>meni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bilo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celu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noć</a:t>
            </a:r>
            <a:r>
              <a:rPr lang="en-US" sz="1200" dirty="0">
                <a:latin typeface="Raleway Medium" pitchFamily="2" charset="0"/>
              </a:rPr>
              <a:t> da ne </a:t>
            </a:r>
            <a:r>
              <a:rPr lang="en-US" sz="1200" dirty="0" err="1">
                <a:latin typeface="Raleway Medium" pitchFamily="2" charset="0"/>
              </a:rPr>
              <a:t>spavaš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i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treba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još</a:t>
            </a:r>
            <a:r>
              <a:rPr lang="en-US" sz="1200" dirty="0">
                <a:latin typeface="Raleway Medium" pitchFamily="2" charset="0"/>
              </a:rPr>
              <a:t> </a:t>
            </a:r>
            <a:r>
              <a:rPr lang="en-US" sz="1200" dirty="0" err="1">
                <a:latin typeface="Raleway Medium" pitchFamily="2" charset="0"/>
              </a:rPr>
              <a:t>raditi</a:t>
            </a:r>
            <a:r>
              <a:rPr lang="en-US" sz="1200" dirty="0">
                <a:latin typeface="Raleway Medium" pitchFamily="2" charset="0"/>
              </a:rPr>
              <a:t>.“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al Family Day by Slidesgo">
  <a:themeElements>
    <a:clrScheme name="Simple Light">
      <a:dk1>
        <a:srgbClr val="2D1026"/>
      </a:dk1>
      <a:lt1>
        <a:srgbClr val="FFFFFF"/>
      </a:lt1>
      <a:dk2>
        <a:srgbClr val="535353"/>
      </a:dk2>
      <a:lt2>
        <a:srgbClr val="FEDEDE"/>
      </a:lt2>
      <a:accent1>
        <a:srgbClr val="FF7373"/>
      </a:accent1>
      <a:accent2>
        <a:srgbClr val="FFA3A3"/>
      </a:accent2>
      <a:accent3>
        <a:srgbClr val="ABB2FC"/>
      </a:accent3>
      <a:accent4>
        <a:srgbClr val="FFCB7D"/>
      </a:accent4>
      <a:accent5>
        <a:srgbClr val="FFFFFF"/>
      </a:accent5>
      <a:accent6>
        <a:srgbClr val="FFFFFF"/>
      </a:accent6>
      <a:hlink>
        <a:srgbClr val="2D10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2338</Words>
  <Application>Microsoft Office PowerPoint</Application>
  <PresentationFormat>On-screen Show (16:9)</PresentationFormat>
  <Paragraphs>99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Bebas Neue</vt:lpstr>
      <vt:lpstr>Rancho</vt:lpstr>
      <vt:lpstr>Raleway Medium</vt:lpstr>
      <vt:lpstr>Arial</vt:lpstr>
      <vt:lpstr>Global Family Day by Slidesgo</vt:lpstr>
      <vt:lpstr>Prelazak u roditeljstvo iz perspektive majki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Prelazak u roditeljstvo iz perspektive majki</dc:title>
  <dc:creator>Dell</dc:creator>
  <cp:lastModifiedBy>Dell</cp:lastModifiedBy>
  <cp:revision>18</cp:revision>
  <dcterms:modified xsi:type="dcterms:W3CDTF">2023-04-24T09:56:23Z</dcterms:modified>
</cp:coreProperties>
</file>