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g"/>
  <Default Extension="png" ContentType="image/png"/>
  <Default Extension="bmp" ContentType="image/bmp"/>
  <Default Extension="gif" ContentType="image/gif"/>
  <Default Extension="tif" ContentType="image/tif"/>
  <Default Extension="pdf" ContentType="application/pdf"/>
  <Default Extension="mov" ContentType="application/movie"/>
  <Default Extension="vml" ContentType="application/vnd.openxmlformats-officedocument.vmlDrawing"/>
  <Default Extension="xlsx" ContentType="application/vnd.openxmlformats-officedocument.spreadsheetml.sheet"/>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presProps.xml" ContentType="application/vnd.openxmlformats-officedocument.presentationml.presProps+xml"/>
  <Override PartName="/ppt/viewProps.xml" ContentType="application/vnd.openxmlformats-officedocument.presentationml.viewProps+xml"/>
  <Override PartName="/ppt/commentAuthors.xml" ContentType="application/vnd.openxmlformats-officedocument.presentationml.commentAuthors+xml"/>
  <Override PartName="/ppt/tableStyles.xml" ContentType="application/vnd.openxmlformats-officedocument.presentationml.tableStyles+xml"/>
  <Override PartName="/ppt/slideMasters/slideMaster1.xml" ContentType="application/vnd.openxmlformats-officedocument.presentationml.slideMaster+xml"/>
  <Override PartName="/ppt/theme/theme1.xml" ContentType="application/vnd.openxmlformats-officedocument.theme+xml"/>
  <Override PartName="/ppt/notesMasters/notesMaster1.xml" ContentType="application/vnd.openxmlformats-officedocument.presentationml.notes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sldMasterIdLst>
    <p:sldMasterId id="2147483648" r:id="rId5"/>
  </p:sldMasterIdLst>
  <p:notesMasterIdLst>
    <p:notesMasterId r:id="rId7"/>
  </p:notesMasterIdLst>
  <p:sldIdLst>
    <p:sldId id="256" r:id="rId8"/>
    <p:sldId id="257" r:id="rId9"/>
    <p:sldId id="258" r:id="rId10"/>
    <p:sldId id="259" r:id="rId11"/>
    <p:sldId id="260" r:id="rId12"/>
    <p:sldId id="261" r:id="rId13"/>
    <p:sldId id="262" r:id="rId14"/>
  </p:sldIdLst>
  <p:sldSz cx="12192000" cy="6858000"/>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j-lt"/>
        <a:ea typeface="+mj-ea"/>
        <a:cs typeface="+mj-cs"/>
        <a:sym typeface="Calibri"/>
      </a:defRPr>
    </a:lvl1pPr>
    <a:lvl2pPr marL="0" marR="0" indent="45720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j-lt"/>
        <a:ea typeface="+mj-ea"/>
        <a:cs typeface="+mj-cs"/>
        <a:sym typeface="Calibri"/>
      </a:defRPr>
    </a:lvl2pPr>
    <a:lvl3pPr marL="0" marR="0" indent="91440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j-lt"/>
        <a:ea typeface="+mj-ea"/>
        <a:cs typeface="+mj-cs"/>
        <a:sym typeface="Calibri"/>
      </a:defRPr>
    </a:lvl3pPr>
    <a:lvl4pPr marL="0" marR="0" indent="137160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j-lt"/>
        <a:ea typeface="+mj-ea"/>
        <a:cs typeface="+mj-cs"/>
        <a:sym typeface="Calibri"/>
      </a:defRPr>
    </a:lvl4pPr>
    <a:lvl5pPr marL="0" marR="0" indent="182880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j-lt"/>
        <a:ea typeface="+mj-ea"/>
        <a:cs typeface="+mj-cs"/>
        <a:sym typeface="Calibri"/>
      </a:defRPr>
    </a:lvl5pPr>
    <a:lvl6pPr marL="0" marR="0" indent="228600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j-lt"/>
        <a:ea typeface="+mj-ea"/>
        <a:cs typeface="+mj-cs"/>
        <a:sym typeface="Calibri"/>
      </a:defRPr>
    </a:lvl6pPr>
    <a:lvl7pPr marL="0" marR="0" indent="274320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j-lt"/>
        <a:ea typeface="+mj-ea"/>
        <a:cs typeface="+mj-cs"/>
        <a:sym typeface="Calibri"/>
      </a:defRPr>
    </a:lvl7pPr>
    <a:lvl8pPr marL="0" marR="0" indent="320040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j-lt"/>
        <a:ea typeface="+mj-ea"/>
        <a:cs typeface="+mj-cs"/>
        <a:sym typeface="Calibri"/>
      </a:defRPr>
    </a:lvl8pPr>
    <a:lvl9pPr marL="0" marR="0" indent="365760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j-lt"/>
        <a:ea typeface="+mj-ea"/>
        <a:cs typeface="+mj-cs"/>
        <a:sym typeface="Calibri"/>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file>

<file path=ppt/presProps.xml><?xml version="1.0" encoding="utf-8"?>
<p:presentationP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showPr loop="0"/>
</p:presentationPr>
</file>

<file path=ppt/tableStyles.xml><?xml version="1.0" encoding="utf-8"?>
<a:tblStyleLst xmlns:a="http://schemas.openxmlformats.org/drawingml/2006/main" xmlns:r="http://schemas.openxmlformats.org/officeDocument/2006/relationships" def="{5940675A-B579-460E-94D1-54222C63F5DA}">
  <a:tblStyle styleId="{4C3C2611-4C71-4FC5-86AE-919BDF0F9419}" styleName="">
    <a:tblBg/>
    <a:wholeTbl>
      <a:tcTxStyle b="off" i="off">
        <a:fontRef idx="maj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DD4EA"/>
          </a:solidFill>
        </a:fill>
      </a:tcStyle>
    </a:wholeTbl>
    <a:band2H>
      <a:tcTxStyle b="def" i="def"/>
      <a:tcStyle>
        <a:tcBdr/>
        <a:fill>
          <a:solidFill>
            <a:srgbClr val="E8EBF5"/>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Row>
  </a:tblStyle>
  <a:tblStyle styleId="{C7B018BB-80A7-4F77-B60F-C8B233D01FF8}" styleName="">
    <a:tblBg/>
    <a:wholeTbl>
      <a:tcTxStyle b="off" i="off">
        <a:fontRef idx="maj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E0E0E0"/>
          </a:solidFill>
        </a:fill>
      </a:tcStyle>
    </a:wholeTbl>
    <a:band2H>
      <a:tcTxStyle b="def" i="def"/>
      <a:tcStyle>
        <a:tcBdr/>
        <a:fill>
          <a:solidFill>
            <a:srgbClr val="F0F0F0"/>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Row>
  </a:tblStyle>
  <a:tblStyle styleId="{EEE7283C-3CF3-47DC-8721-378D4A62B228}" styleName="">
    <a:tblBg/>
    <a:wholeTbl>
      <a:tcTxStyle b="off" i="off">
        <a:fontRef idx="maj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D4E2CE"/>
          </a:solidFill>
        </a:fill>
      </a:tcStyle>
    </a:wholeTbl>
    <a:band2H>
      <a:tcTxStyle b="def" i="def"/>
      <a:tcStyle>
        <a:tcBdr/>
        <a:fill>
          <a:solidFill>
            <a:srgbClr val="EBF1E8"/>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Row>
  </a:tblStyle>
  <a:tblStyle styleId="{CF821DB8-F4EB-4A41-A1BA-3FCAFE7338EE}" styleName="">
    <a:tblBg/>
    <a:wholeTbl>
      <a:tcTxStyle b="off" i="off">
        <a:fontRef idx="major">
          <a:srgbClr val="000000"/>
        </a:fontRef>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E6E6E6"/>
          </a:solidFill>
        </a:fill>
      </a:tcStyle>
    </a:wholeTbl>
    <a:band2H>
      <a:tcTxStyle b="def" i="def"/>
      <a:tcStyle>
        <a:tcBdr/>
        <a:fill>
          <a:solidFill>
            <a:srgbClr val="FFFFFF"/>
          </a:solidFill>
        </a:fill>
      </a:tcStyle>
    </a:band2H>
    <a:firstCol>
      <a:tcTxStyle b="on" i="off">
        <a:fontRef idx="major">
          <a:srgbClr val="FFFFFF"/>
        </a:fontRef>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solidFill>
        </a:fill>
      </a:tcStyle>
    </a:firstCol>
    <a:lastRow>
      <a:tcTxStyle b="on" i="off">
        <a:fontRef idx="major">
          <a:srgbClr val="000000"/>
        </a:fontRef>
        <a:srgbClr val="000000"/>
      </a:tcTxStyle>
      <a:tcStyle>
        <a:tcBdr>
          <a:left>
            <a:ln w="12700" cap="flat">
              <a:noFill/>
              <a:miter lim="400000"/>
            </a:ln>
          </a:left>
          <a:right>
            <a:ln w="12700" cap="flat">
              <a:noFill/>
              <a:miter lim="400000"/>
            </a:ln>
          </a:right>
          <a:top>
            <a:ln w="508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rgbClr val="FFFFFF"/>
          </a:solidFill>
        </a:fill>
      </a:tcStyle>
    </a:lastRow>
    <a:firstRow>
      <a:tcTxStyle b="on" i="off">
        <a:fontRef idx="major">
          <a:srgbClr val="FFFFFF"/>
        </a:fontRef>
        <a:srgbClr val="FFFFFF"/>
      </a:tcTxStyle>
      <a:tcStyle>
        <a:tcBdr>
          <a:left>
            <a:ln w="12700" cap="flat">
              <a:noFill/>
              <a:miter lim="400000"/>
            </a:ln>
          </a:left>
          <a:right>
            <a:ln w="12700" cap="flat">
              <a:noFill/>
              <a:miter lim="400000"/>
            </a:ln>
          </a:right>
          <a:top>
            <a:ln w="254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chemeClr val="accent1"/>
          </a:solidFill>
        </a:fill>
      </a:tcStyle>
    </a:firstRow>
  </a:tblStyle>
  <a:tblStyle styleId="{33BA23B1-9221-436E-865A-0063620EA4FD}" styleName="">
    <a:tblBg/>
    <a:wholeTbl>
      <a:tcTxStyle b="off" i="off">
        <a:fontRef idx="maj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ACACA"/>
          </a:solidFill>
        </a:fill>
      </a:tcStyle>
    </a:wholeTbl>
    <a:band2H>
      <a:tcTxStyle b="def" i="def"/>
      <a:tcStyle>
        <a:tcBdr/>
        <a:fill>
          <a:solidFill>
            <a:srgbClr val="E6E6E6"/>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Row>
  </a:tblStyle>
  <a:tblStyle styleId="{2708684C-4D16-4618-839F-0558EEFCDFE6}" styleName="">
    <a:tblBg/>
    <a:wholeTbl>
      <a:tcTxStyle b="off"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wholeTbl>
    <a:band2H>
      <a:tcTxStyle b="def" i="def"/>
      <a:tcStyle>
        <a:tcBdr/>
        <a:fill>
          <a:solidFill>
            <a:srgbClr val="FFFFFF"/>
          </a:solidFill>
        </a:fill>
      </a:tcStyle>
    </a:band2H>
    <a:firstCol>
      <a:tcTxStyle b="on"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firstCol>
    <a:lastRow>
      <a:tcTxStyle b="on"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508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lastRow>
    <a:firstRow>
      <a:tcTxStyle b="on"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254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Comments="1"/>
</file>

<file path=ppt/_rels/presentation.xml.rels><?xml version="1.0" encoding="UTF-8"?>
<Relationships xmlns="http://schemas.openxmlformats.org/package/2006/relationships"><Relationship Id="rId1" Type="http://schemas.openxmlformats.org/officeDocument/2006/relationships/presProps" Target="presProps.xml"/><Relationship Id="rId2" Type="http://schemas.openxmlformats.org/officeDocument/2006/relationships/viewProps" Target="viewProps.xml"/><Relationship Id="rId3" Type="http://schemas.openxmlformats.org/officeDocument/2006/relationships/commentAuthors" Target="commentAuthors.xml"/><Relationship Id="rId4" Type="http://schemas.openxmlformats.org/officeDocument/2006/relationships/tableStyles" Target="tableStyles.xml"/><Relationship Id="rId5" Type="http://schemas.openxmlformats.org/officeDocument/2006/relationships/slideMaster" Target="slideMasters/slideMaster1.xml"/><Relationship Id="rId6" Type="http://schemas.openxmlformats.org/officeDocument/2006/relationships/theme" Target="theme/theme1.xml"/><Relationship Id="rId7" Type="http://schemas.openxmlformats.org/officeDocument/2006/relationships/notesMaster" Target="notesMasters/notesMaster1.xml"/><Relationship Id="rId8" Type="http://schemas.openxmlformats.org/officeDocument/2006/relationships/slide" Target="slides/slide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s>

</file>

<file path=ppt/notesMasters/_rels/notesMaster1.xml.rels><?xml version="1.0" encoding="UTF-8"?>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cSld>
    <p:spTree>
      <p:nvGrpSpPr>
        <p:cNvPr id="1" name=""/>
        <p:cNvGrpSpPr/>
        <p:nvPr/>
      </p:nvGrpSpPr>
      <p:grpSpPr>
        <a:xfrm>
          <a:off x="0" y="0"/>
          <a:ext cx="0" cy="0"/>
          <a:chOff x="0" y="0"/>
          <a:chExt cx="0" cy="0"/>
        </a:xfrm>
      </p:grpSpPr>
      <p:sp>
        <p:nvSpPr>
          <p:cNvPr id="91" name="Shape 91"/>
          <p:cNvSpPr/>
          <p:nvPr>
            <p:ph type="sldImg"/>
          </p:nvPr>
        </p:nvSpPr>
        <p:spPr>
          <a:xfrm>
            <a:off x="1143000" y="685800"/>
            <a:ext cx="4572000" cy="3429000"/>
          </a:xfrm>
          <a:prstGeom prst="rect">
            <a:avLst/>
          </a:prstGeom>
        </p:spPr>
        <p:txBody>
          <a:bodyPr/>
          <a:lstStyle/>
          <a:p>
            <a:pPr/>
          </a:p>
        </p:txBody>
      </p:sp>
      <p:sp>
        <p:nvSpPr>
          <p:cNvPr id="92" name="Shape 92"/>
          <p:cNvSpPr/>
          <p:nvPr>
            <p:ph type="body" sz="quarter" idx="1"/>
          </p:nvPr>
        </p:nvSpPr>
        <p:spPr>
          <a:xfrm>
            <a:off x="914400" y="4343400"/>
            <a:ext cx="5029200" cy="4114800"/>
          </a:xfrm>
          <a:prstGeom prst="rect">
            <a:avLst/>
          </a:prstGeom>
        </p:spPr>
        <p:txBody>
          <a:bodyPr/>
          <a:lstStyle/>
          <a:p>
            <a:pPr/>
          </a:p>
        </p:txBody>
      </p:sp>
    </p:spTree>
  </p:cSld>
  <p:clrMap bg1="lt1" tx1="dk1" bg2="lt2" tx2="dk2" accent1="accent1" accent2="accent2" accent3="accent3" accent4="accent4" accent5="accent5" accent6="accent6" hlink="hlink" folHlink="folHlink"/>
  <p:notesStyle>
    <a:lvl1pPr latinLnBrk="0">
      <a:defRPr sz="1200">
        <a:latin typeface="+mj-lt"/>
        <a:ea typeface="+mj-ea"/>
        <a:cs typeface="+mj-cs"/>
        <a:sym typeface="Calibri"/>
      </a:defRPr>
    </a:lvl1pPr>
    <a:lvl2pPr indent="228600" latinLnBrk="0">
      <a:defRPr sz="1200">
        <a:latin typeface="+mj-lt"/>
        <a:ea typeface="+mj-ea"/>
        <a:cs typeface="+mj-cs"/>
        <a:sym typeface="Calibri"/>
      </a:defRPr>
    </a:lvl2pPr>
    <a:lvl3pPr indent="457200" latinLnBrk="0">
      <a:defRPr sz="1200">
        <a:latin typeface="+mj-lt"/>
        <a:ea typeface="+mj-ea"/>
        <a:cs typeface="+mj-cs"/>
        <a:sym typeface="Calibri"/>
      </a:defRPr>
    </a:lvl3pPr>
    <a:lvl4pPr indent="685800" latinLnBrk="0">
      <a:defRPr sz="1200">
        <a:latin typeface="+mj-lt"/>
        <a:ea typeface="+mj-ea"/>
        <a:cs typeface="+mj-cs"/>
        <a:sym typeface="Calibri"/>
      </a:defRPr>
    </a:lvl4pPr>
    <a:lvl5pPr indent="914400" latinLnBrk="0">
      <a:defRPr sz="1200">
        <a:latin typeface="+mj-lt"/>
        <a:ea typeface="+mj-ea"/>
        <a:cs typeface="+mj-cs"/>
        <a:sym typeface="Calibri"/>
      </a:defRPr>
    </a:lvl5pPr>
    <a:lvl6pPr indent="1143000" latinLnBrk="0">
      <a:defRPr sz="1200">
        <a:latin typeface="+mj-lt"/>
        <a:ea typeface="+mj-ea"/>
        <a:cs typeface="+mj-cs"/>
        <a:sym typeface="Calibri"/>
      </a:defRPr>
    </a:lvl6pPr>
    <a:lvl7pPr indent="1371600" latinLnBrk="0">
      <a:defRPr sz="1200">
        <a:latin typeface="+mj-lt"/>
        <a:ea typeface="+mj-ea"/>
        <a:cs typeface="+mj-cs"/>
        <a:sym typeface="Calibri"/>
      </a:defRPr>
    </a:lvl7pPr>
    <a:lvl8pPr indent="1600200" latinLnBrk="0">
      <a:defRPr sz="1200">
        <a:latin typeface="+mj-lt"/>
        <a:ea typeface="+mj-ea"/>
        <a:cs typeface="+mj-cs"/>
        <a:sym typeface="Calibri"/>
      </a:defRPr>
    </a:lvl8pPr>
    <a:lvl9pPr indent="1828800" latinLnBrk="0">
      <a:defRPr sz="1200">
        <a:latin typeface="+mj-lt"/>
        <a:ea typeface="+mj-ea"/>
        <a:cs typeface="+mj-cs"/>
        <a:sym typeface="Calibri"/>
      </a:defRPr>
    </a:lvl9pPr>
  </p:notesStyle>
</p:notesMaster>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itle" showMasterSp="1" showMasterPhAnim="1">
  <p:cSld name="Naslov slajda">
    <p:spTree>
      <p:nvGrpSpPr>
        <p:cNvPr id="1" name=""/>
        <p:cNvGrpSpPr/>
        <p:nvPr/>
      </p:nvGrpSpPr>
      <p:grpSpPr>
        <a:xfrm>
          <a:off x="0" y="0"/>
          <a:ext cx="0" cy="0"/>
          <a:chOff x="0" y="0"/>
          <a:chExt cx="0" cy="0"/>
        </a:xfrm>
      </p:grpSpPr>
      <p:sp>
        <p:nvSpPr>
          <p:cNvPr id="11" name="Title Text"/>
          <p:cNvSpPr txBox="1"/>
          <p:nvPr>
            <p:ph type="title"/>
          </p:nvPr>
        </p:nvSpPr>
        <p:spPr>
          <a:xfrm>
            <a:off x="1524000" y="1122362"/>
            <a:ext cx="9144000" cy="2387601"/>
          </a:xfrm>
          <a:prstGeom prst="rect">
            <a:avLst/>
          </a:prstGeom>
        </p:spPr>
        <p:txBody>
          <a:bodyPr anchor="b"/>
          <a:lstStyle>
            <a:lvl1pPr algn="ctr">
              <a:defRPr sz="6000"/>
            </a:lvl1pPr>
          </a:lstStyle>
          <a:p>
            <a:pPr/>
            <a:r>
              <a:t>Title Text</a:t>
            </a:r>
          </a:p>
        </p:txBody>
      </p:sp>
      <p:sp>
        <p:nvSpPr>
          <p:cNvPr id="12" name="Body Level One…"/>
          <p:cNvSpPr txBox="1"/>
          <p:nvPr>
            <p:ph type="body" sz="quarter" idx="1"/>
          </p:nvPr>
        </p:nvSpPr>
        <p:spPr>
          <a:xfrm>
            <a:off x="1524000" y="3602037"/>
            <a:ext cx="9144000" cy="1655763"/>
          </a:xfrm>
          <a:prstGeom prst="rect">
            <a:avLst/>
          </a:prstGeom>
        </p:spPr>
        <p:txBody>
          <a:bodyPr/>
          <a:lstStyle>
            <a:lvl1pPr marL="0" indent="0" algn="ctr">
              <a:buSzTx/>
              <a:buFontTx/>
              <a:buNone/>
              <a:defRPr sz="2400"/>
            </a:lvl1pPr>
            <a:lvl2pPr marL="0" indent="457200" algn="ctr">
              <a:buSzTx/>
              <a:buFontTx/>
              <a:buNone/>
              <a:defRPr sz="2400"/>
            </a:lvl2pPr>
            <a:lvl3pPr marL="0" indent="914400" algn="ctr">
              <a:buSzTx/>
              <a:buFontTx/>
              <a:buNone/>
              <a:defRPr sz="2400"/>
            </a:lvl3pPr>
            <a:lvl4pPr marL="0" indent="1371600" algn="ctr">
              <a:buSzTx/>
              <a:buFontTx/>
              <a:buNone/>
              <a:defRPr sz="2400"/>
            </a:lvl4pPr>
            <a:lvl5pPr marL="0" indent="1828800" algn="ctr">
              <a:buSzTx/>
              <a:buFontTx/>
              <a:buNone/>
              <a:defRPr sz="2400"/>
            </a:lvl5pPr>
          </a:lstStyle>
          <a:p>
            <a:pPr/>
            <a:r>
              <a:t>Body Level One</a:t>
            </a:r>
          </a:p>
          <a:p>
            <a:pPr lvl="1"/>
            <a:r>
              <a:t>Body Level Two</a:t>
            </a:r>
          </a:p>
          <a:p>
            <a:pPr lvl="2"/>
            <a:r>
              <a:t>Body Level Three</a:t>
            </a:r>
          </a:p>
          <a:p>
            <a:pPr lvl="3"/>
            <a:r>
              <a:t>Body Level Four</a:t>
            </a:r>
          </a:p>
          <a:p>
            <a:pPr lvl="4"/>
            <a:r>
              <a:t>Body Level Five</a:t>
            </a:r>
          </a:p>
        </p:txBody>
      </p:sp>
      <p:sp>
        <p:nvSpPr>
          <p:cNvPr id="13"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2.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Naslov i sadržaj">
    <p:spTree>
      <p:nvGrpSpPr>
        <p:cNvPr id="1" name=""/>
        <p:cNvGrpSpPr/>
        <p:nvPr/>
      </p:nvGrpSpPr>
      <p:grpSpPr>
        <a:xfrm>
          <a:off x="0" y="0"/>
          <a:ext cx="0" cy="0"/>
          <a:chOff x="0" y="0"/>
          <a:chExt cx="0" cy="0"/>
        </a:xfrm>
      </p:grpSpPr>
      <p:sp>
        <p:nvSpPr>
          <p:cNvPr id="20" name="Title Text"/>
          <p:cNvSpPr txBox="1"/>
          <p:nvPr>
            <p:ph type="title"/>
          </p:nvPr>
        </p:nvSpPr>
        <p:spPr>
          <a:prstGeom prst="rect">
            <a:avLst/>
          </a:prstGeom>
        </p:spPr>
        <p:txBody>
          <a:bodyPr/>
          <a:lstStyle/>
          <a:p>
            <a:pPr/>
            <a:r>
              <a:t>Title Text</a:t>
            </a:r>
          </a:p>
        </p:txBody>
      </p:sp>
      <p:sp>
        <p:nvSpPr>
          <p:cNvPr id="21" name="Body Level One…"/>
          <p:cNvSpPr txBox="1"/>
          <p:nvPr>
            <p:ph type="body" idx="1"/>
          </p:nvPr>
        </p:nvSpPr>
        <p:spPr>
          <a:prstGeom prst="rect">
            <a:avLst/>
          </a:prstGeom>
        </p:spPr>
        <p:txBody>
          <a:bodyPr/>
          <a:lstStyle/>
          <a:p>
            <a:pPr/>
            <a:r>
              <a:t>Body Level One</a:t>
            </a:r>
          </a:p>
          <a:p>
            <a:pPr lvl="1"/>
            <a:r>
              <a:t>Body Level Two</a:t>
            </a:r>
          </a:p>
          <a:p>
            <a:pPr lvl="2"/>
            <a:r>
              <a:t>Body Level Three</a:t>
            </a:r>
          </a:p>
          <a:p>
            <a:pPr lvl="3"/>
            <a:r>
              <a:t>Body Level Four</a:t>
            </a:r>
          </a:p>
          <a:p>
            <a:pPr lvl="4"/>
            <a:r>
              <a:t>Body Level Five</a:t>
            </a:r>
          </a:p>
        </p:txBody>
      </p:sp>
      <p:sp>
        <p:nvSpPr>
          <p:cNvPr id="22"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3.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Zaglavlje odeljka">
    <p:spTree>
      <p:nvGrpSpPr>
        <p:cNvPr id="1" name=""/>
        <p:cNvGrpSpPr/>
        <p:nvPr/>
      </p:nvGrpSpPr>
      <p:grpSpPr>
        <a:xfrm>
          <a:off x="0" y="0"/>
          <a:ext cx="0" cy="0"/>
          <a:chOff x="0" y="0"/>
          <a:chExt cx="0" cy="0"/>
        </a:xfrm>
      </p:grpSpPr>
      <p:sp>
        <p:nvSpPr>
          <p:cNvPr id="29" name="Title Text"/>
          <p:cNvSpPr txBox="1"/>
          <p:nvPr>
            <p:ph type="title"/>
          </p:nvPr>
        </p:nvSpPr>
        <p:spPr>
          <a:xfrm>
            <a:off x="831850" y="1709738"/>
            <a:ext cx="10515600" cy="2852737"/>
          </a:xfrm>
          <a:prstGeom prst="rect">
            <a:avLst/>
          </a:prstGeom>
        </p:spPr>
        <p:txBody>
          <a:bodyPr anchor="b"/>
          <a:lstStyle>
            <a:lvl1pPr>
              <a:defRPr sz="6000"/>
            </a:lvl1pPr>
          </a:lstStyle>
          <a:p>
            <a:pPr/>
            <a:r>
              <a:t>Title Text</a:t>
            </a:r>
          </a:p>
        </p:txBody>
      </p:sp>
      <p:sp>
        <p:nvSpPr>
          <p:cNvPr id="30" name="Body Level One…"/>
          <p:cNvSpPr txBox="1"/>
          <p:nvPr>
            <p:ph type="body" sz="quarter" idx="1"/>
          </p:nvPr>
        </p:nvSpPr>
        <p:spPr>
          <a:xfrm>
            <a:off x="831850" y="4589462"/>
            <a:ext cx="10515600" cy="1500188"/>
          </a:xfrm>
          <a:prstGeom prst="rect">
            <a:avLst/>
          </a:prstGeom>
        </p:spPr>
        <p:txBody>
          <a:bodyPr/>
          <a:lstStyle>
            <a:lvl1pPr marL="0" indent="0">
              <a:buSzTx/>
              <a:buFontTx/>
              <a:buNone/>
              <a:defRPr sz="2400">
                <a:solidFill>
                  <a:srgbClr val="888888"/>
                </a:solidFill>
              </a:defRPr>
            </a:lvl1pPr>
            <a:lvl2pPr marL="0" indent="457200">
              <a:buSzTx/>
              <a:buFontTx/>
              <a:buNone/>
              <a:defRPr sz="2400">
                <a:solidFill>
                  <a:srgbClr val="888888"/>
                </a:solidFill>
              </a:defRPr>
            </a:lvl2pPr>
            <a:lvl3pPr marL="0" indent="914400">
              <a:buSzTx/>
              <a:buFontTx/>
              <a:buNone/>
              <a:defRPr sz="2400">
                <a:solidFill>
                  <a:srgbClr val="888888"/>
                </a:solidFill>
              </a:defRPr>
            </a:lvl3pPr>
            <a:lvl4pPr marL="0" indent="1371600">
              <a:buSzTx/>
              <a:buFontTx/>
              <a:buNone/>
              <a:defRPr sz="2400">
                <a:solidFill>
                  <a:srgbClr val="888888"/>
                </a:solidFill>
              </a:defRPr>
            </a:lvl4pPr>
            <a:lvl5pPr marL="0" indent="1828800">
              <a:buSzTx/>
              <a:buFontTx/>
              <a:buNone/>
              <a:defRPr sz="2400">
                <a:solidFill>
                  <a:srgbClr val="888888"/>
                </a:solidFill>
              </a:defRPr>
            </a:lvl5pPr>
          </a:lstStyle>
          <a:p>
            <a:pPr/>
            <a:r>
              <a:t>Body Level One</a:t>
            </a:r>
          </a:p>
          <a:p>
            <a:pPr lvl="1"/>
            <a:r>
              <a:t>Body Level Two</a:t>
            </a:r>
          </a:p>
          <a:p>
            <a:pPr lvl="2"/>
            <a:r>
              <a:t>Body Level Three</a:t>
            </a:r>
          </a:p>
          <a:p>
            <a:pPr lvl="3"/>
            <a:r>
              <a:t>Body Level Four</a:t>
            </a:r>
          </a:p>
          <a:p>
            <a:pPr lvl="4"/>
            <a:r>
              <a:t>Body Level Five</a:t>
            </a:r>
          </a:p>
        </p:txBody>
      </p:sp>
      <p:sp>
        <p:nvSpPr>
          <p:cNvPr id="31"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4.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Dva sadržaja">
    <p:spTree>
      <p:nvGrpSpPr>
        <p:cNvPr id="1" name=""/>
        <p:cNvGrpSpPr/>
        <p:nvPr/>
      </p:nvGrpSpPr>
      <p:grpSpPr>
        <a:xfrm>
          <a:off x="0" y="0"/>
          <a:ext cx="0" cy="0"/>
          <a:chOff x="0" y="0"/>
          <a:chExt cx="0" cy="0"/>
        </a:xfrm>
      </p:grpSpPr>
      <p:sp>
        <p:nvSpPr>
          <p:cNvPr id="38" name="Title Text"/>
          <p:cNvSpPr txBox="1"/>
          <p:nvPr>
            <p:ph type="title"/>
          </p:nvPr>
        </p:nvSpPr>
        <p:spPr>
          <a:prstGeom prst="rect">
            <a:avLst/>
          </a:prstGeom>
        </p:spPr>
        <p:txBody>
          <a:bodyPr/>
          <a:lstStyle/>
          <a:p>
            <a:pPr/>
            <a:r>
              <a:t>Title Text</a:t>
            </a:r>
          </a:p>
        </p:txBody>
      </p:sp>
      <p:sp>
        <p:nvSpPr>
          <p:cNvPr id="39" name="Body Level One…"/>
          <p:cNvSpPr txBox="1"/>
          <p:nvPr>
            <p:ph type="body" sz="half" idx="1"/>
          </p:nvPr>
        </p:nvSpPr>
        <p:spPr>
          <a:xfrm>
            <a:off x="838200" y="1825625"/>
            <a:ext cx="5181600" cy="4351338"/>
          </a:xfrm>
          <a:prstGeom prst="rect">
            <a:avLst/>
          </a:prstGeom>
        </p:spPr>
        <p:txBody>
          <a:bodyPr/>
          <a:lstStyle/>
          <a:p>
            <a:pPr/>
            <a:r>
              <a:t>Body Level One</a:t>
            </a:r>
          </a:p>
          <a:p>
            <a:pPr lvl="1"/>
            <a:r>
              <a:t>Body Level Two</a:t>
            </a:r>
          </a:p>
          <a:p>
            <a:pPr lvl="2"/>
            <a:r>
              <a:t>Body Level Three</a:t>
            </a:r>
          </a:p>
          <a:p>
            <a:pPr lvl="3"/>
            <a:r>
              <a:t>Body Level Four</a:t>
            </a:r>
          </a:p>
          <a:p>
            <a:pPr lvl="4"/>
            <a:r>
              <a:t>Body Level Five</a:t>
            </a:r>
          </a:p>
        </p:txBody>
      </p:sp>
      <p:sp>
        <p:nvSpPr>
          <p:cNvPr id="40"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5.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Poređenje">
    <p:spTree>
      <p:nvGrpSpPr>
        <p:cNvPr id="1" name=""/>
        <p:cNvGrpSpPr/>
        <p:nvPr/>
      </p:nvGrpSpPr>
      <p:grpSpPr>
        <a:xfrm>
          <a:off x="0" y="0"/>
          <a:ext cx="0" cy="0"/>
          <a:chOff x="0" y="0"/>
          <a:chExt cx="0" cy="0"/>
        </a:xfrm>
      </p:grpSpPr>
      <p:sp>
        <p:nvSpPr>
          <p:cNvPr id="47" name="Title Text"/>
          <p:cNvSpPr txBox="1"/>
          <p:nvPr>
            <p:ph type="title"/>
          </p:nvPr>
        </p:nvSpPr>
        <p:spPr>
          <a:xfrm>
            <a:off x="839787" y="365125"/>
            <a:ext cx="10515601" cy="1325563"/>
          </a:xfrm>
          <a:prstGeom prst="rect">
            <a:avLst/>
          </a:prstGeom>
        </p:spPr>
        <p:txBody>
          <a:bodyPr/>
          <a:lstStyle/>
          <a:p>
            <a:pPr/>
            <a:r>
              <a:t>Title Text</a:t>
            </a:r>
          </a:p>
        </p:txBody>
      </p:sp>
      <p:sp>
        <p:nvSpPr>
          <p:cNvPr id="48" name="Body Level One…"/>
          <p:cNvSpPr txBox="1"/>
          <p:nvPr>
            <p:ph type="body" sz="quarter" idx="1"/>
          </p:nvPr>
        </p:nvSpPr>
        <p:spPr>
          <a:xfrm>
            <a:off x="839787" y="1681163"/>
            <a:ext cx="5157789" cy="823913"/>
          </a:xfrm>
          <a:prstGeom prst="rect">
            <a:avLst/>
          </a:prstGeom>
        </p:spPr>
        <p:txBody>
          <a:bodyPr anchor="b"/>
          <a:lstStyle>
            <a:lvl1pPr marL="0" indent="0">
              <a:buSzTx/>
              <a:buFontTx/>
              <a:buNone/>
              <a:defRPr b="1" sz="2400"/>
            </a:lvl1pPr>
            <a:lvl2pPr marL="0" indent="457200">
              <a:buSzTx/>
              <a:buFontTx/>
              <a:buNone/>
              <a:defRPr b="1" sz="2400"/>
            </a:lvl2pPr>
            <a:lvl3pPr marL="0" indent="914400">
              <a:buSzTx/>
              <a:buFontTx/>
              <a:buNone/>
              <a:defRPr b="1" sz="2400"/>
            </a:lvl3pPr>
            <a:lvl4pPr marL="0" indent="1371600">
              <a:buSzTx/>
              <a:buFontTx/>
              <a:buNone/>
              <a:defRPr b="1" sz="2400"/>
            </a:lvl4pPr>
            <a:lvl5pPr marL="0" indent="1828800">
              <a:buSzTx/>
              <a:buFontTx/>
              <a:buNone/>
              <a:defRPr b="1" sz="2400"/>
            </a:lvl5pPr>
          </a:lstStyle>
          <a:p>
            <a:pPr/>
            <a:r>
              <a:t>Body Level One</a:t>
            </a:r>
          </a:p>
          <a:p>
            <a:pPr lvl="1"/>
            <a:r>
              <a:t>Body Level Two</a:t>
            </a:r>
          </a:p>
          <a:p>
            <a:pPr lvl="2"/>
            <a:r>
              <a:t>Body Level Three</a:t>
            </a:r>
          </a:p>
          <a:p>
            <a:pPr lvl="3"/>
            <a:r>
              <a:t>Body Level Four</a:t>
            </a:r>
          </a:p>
          <a:p>
            <a:pPr lvl="4"/>
            <a:r>
              <a:t>Body Level Five</a:t>
            </a:r>
          </a:p>
        </p:txBody>
      </p:sp>
      <p:sp>
        <p:nvSpPr>
          <p:cNvPr id="49" name="Čuvar mesta za tekst 4"/>
          <p:cNvSpPr/>
          <p:nvPr>
            <p:ph type="body" sz="quarter" idx="13"/>
          </p:nvPr>
        </p:nvSpPr>
        <p:spPr>
          <a:xfrm>
            <a:off x="6172200" y="1681163"/>
            <a:ext cx="5183188" cy="823913"/>
          </a:xfrm>
          <a:prstGeom prst="rect">
            <a:avLst/>
          </a:prstGeom>
        </p:spPr>
        <p:txBody>
          <a:bodyPr anchor="b"/>
          <a:lstStyle/>
          <a:p>
            <a:pPr marL="0" indent="0">
              <a:buSzTx/>
              <a:buFontTx/>
              <a:buNone/>
              <a:defRPr b="1" sz="2400"/>
            </a:pPr>
          </a:p>
        </p:txBody>
      </p:sp>
      <p:sp>
        <p:nvSpPr>
          <p:cNvPr id="50"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6.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Samo naslov">
    <p:spTree>
      <p:nvGrpSpPr>
        <p:cNvPr id="1" name=""/>
        <p:cNvGrpSpPr/>
        <p:nvPr/>
      </p:nvGrpSpPr>
      <p:grpSpPr>
        <a:xfrm>
          <a:off x="0" y="0"/>
          <a:ext cx="0" cy="0"/>
          <a:chOff x="0" y="0"/>
          <a:chExt cx="0" cy="0"/>
        </a:xfrm>
      </p:grpSpPr>
      <p:sp>
        <p:nvSpPr>
          <p:cNvPr id="57" name="Title Text"/>
          <p:cNvSpPr txBox="1"/>
          <p:nvPr>
            <p:ph type="title"/>
          </p:nvPr>
        </p:nvSpPr>
        <p:spPr>
          <a:prstGeom prst="rect">
            <a:avLst/>
          </a:prstGeom>
        </p:spPr>
        <p:txBody>
          <a:bodyPr/>
          <a:lstStyle/>
          <a:p>
            <a:pPr/>
            <a:r>
              <a:t>Title Text</a:t>
            </a:r>
          </a:p>
        </p:txBody>
      </p:sp>
      <p:sp>
        <p:nvSpPr>
          <p:cNvPr id="58"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7.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Prazno">
    <p:spTree>
      <p:nvGrpSpPr>
        <p:cNvPr id="1" name=""/>
        <p:cNvGrpSpPr/>
        <p:nvPr/>
      </p:nvGrpSpPr>
      <p:grpSpPr>
        <a:xfrm>
          <a:off x="0" y="0"/>
          <a:ext cx="0" cy="0"/>
          <a:chOff x="0" y="0"/>
          <a:chExt cx="0" cy="0"/>
        </a:xfrm>
      </p:grpSpPr>
      <p:sp>
        <p:nvSpPr>
          <p:cNvPr id="65"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8.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Sadržaj sa natpisom">
    <p:spTree>
      <p:nvGrpSpPr>
        <p:cNvPr id="1" name=""/>
        <p:cNvGrpSpPr/>
        <p:nvPr/>
      </p:nvGrpSpPr>
      <p:grpSpPr>
        <a:xfrm>
          <a:off x="0" y="0"/>
          <a:ext cx="0" cy="0"/>
          <a:chOff x="0" y="0"/>
          <a:chExt cx="0" cy="0"/>
        </a:xfrm>
      </p:grpSpPr>
      <p:sp>
        <p:nvSpPr>
          <p:cNvPr id="72" name="Title Text"/>
          <p:cNvSpPr txBox="1"/>
          <p:nvPr>
            <p:ph type="title"/>
          </p:nvPr>
        </p:nvSpPr>
        <p:spPr>
          <a:xfrm>
            <a:off x="839787" y="457200"/>
            <a:ext cx="3932239" cy="1600200"/>
          </a:xfrm>
          <a:prstGeom prst="rect">
            <a:avLst/>
          </a:prstGeom>
        </p:spPr>
        <p:txBody>
          <a:bodyPr anchor="b"/>
          <a:lstStyle>
            <a:lvl1pPr>
              <a:defRPr sz="3200"/>
            </a:lvl1pPr>
          </a:lstStyle>
          <a:p>
            <a:pPr/>
            <a:r>
              <a:t>Title Text</a:t>
            </a:r>
          </a:p>
        </p:txBody>
      </p:sp>
      <p:sp>
        <p:nvSpPr>
          <p:cNvPr id="73" name="Body Level One…"/>
          <p:cNvSpPr txBox="1"/>
          <p:nvPr>
            <p:ph type="body" sz="half" idx="1"/>
          </p:nvPr>
        </p:nvSpPr>
        <p:spPr>
          <a:xfrm>
            <a:off x="5183187" y="987425"/>
            <a:ext cx="6172201" cy="4873625"/>
          </a:xfrm>
          <a:prstGeom prst="rect">
            <a:avLst/>
          </a:prstGeom>
        </p:spPr>
        <p:txBody>
          <a:bodyPr/>
          <a:lstStyle>
            <a:lvl1pPr>
              <a:defRPr sz="3200"/>
            </a:lvl1pPr>
            <a:lvl2pPr marL="718457" indent="-261257">
              <a:defRPr sz="3200"/>
            </a:lvl2pPr>
            <a:lvl3pPr marL="1219200" indent="-304800">
              <a:defRPr sz="3200"/>
            </a:lvl3pPr>
            <a:lvl4pPr marL="1737360" indent="-365760">
              <a:defRPr sz="3200"/>
            </a:lvl4pPr>
            <a:lvl5pPr marL="2194560" indent="-365760">
              <a:defRPr sz="3200"/>
            </a:lvl5pPr>
          </a:lstStyle>
          <a:p>
            <a:pPr/>
            <a:r>
              <a:t>Body Level One</a:t>
            </a:r>
          </a:p>
          <a:p>
            <a:pPr lvl="1"/>
            <a:r>
              <a:t>Body Level Two</a:t>
            </a:r>
          </a:p>
          <a:p>
            <a:pPr lvl="2"/>
            <a:r>
              <a:t>Body Level Three</a:t>
            </a:r>
          </a:p>
          <a:p>
            <a:pPr lvl="3"/>
            <a:r>
              <a:t>Body Level Four</a:t>
            </a:r>
          </a:p>
          <a:p>
            <a:pPr lvl="4"/>
            <a:r>
              <a:t>Body Level Five</a:t>
            </a:r>
          </a:p>
        </p:txBody>
      </p:sp>
      <p:sp>
        <p:nvSpPr>
          <p:cNvPr id="74" name="Čuvar mesta za tekst 3"/>
          <p:cNvSpPr/>
          <p:nvPr>
            <p:ph type="body" sz="quarter" idx="13"/>
          </p:nvPr>
        </p:nvSpPr>
        <p:spPr>
          <a:xfrm>
            <a:off x="839787" y="2057400"/>
            <a:ext cx="3932239" cy="3811588"/>
          </a:xfrm>
          <a:prstGeom prst="rect">
            <a:avLst/>
          </a:prstGeom>
        </p:spPr>
        <p:txBody>
          <a:bodyPr/>
          <a:lstStyle/>
          <a:p>
            <a:pPr marL="0" indent="0">
              <a:buSzTx/>
              <a:buFontTx/>
              <a:buNone/>
              <a:defRPr sz="1600"/>
            </a:pPr>
          </a:p>
        </p:txBody>
      </p:sp>
      <p:sp>
        <p:nvSpPr>
          <p:cNvPr id="75"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9.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Slika sa natpisom">
    <p:spTree>
      <p:nvGrpSpPr>
        <p:cNvPr id="1" name=""/>
        <p:cNvGrpSpPr/>
        <p:nvPr/>
      </p:nvGrpSpPr>
      <p:grpSpPr>
        <a:xfrm>
          <a:off x="0" y="0"/>
          <a:ext cx="0" cy="0"/>
          <a:chOff x="0" y="0"/>
          <a:chExt cx="0" cy="0"/>
        </a:xfrm>
      </p:grpSpPr>
      <p:sp>
        <p:nvSpPr>
          <p:cNvPr id="82" name="Title Text"/>
          <p:cNvSpPr txBox="1"/>
          <p:nvPr>
            <p:ph type="title"/>
          </p:nvPr>
        </p:nvSpPr>
        <p:spPr>
          <a:xfrm>
            <a:off x="839787" y="457200"/>
            <a:ext cx="3932239" cy="1600200"/>
          </a:xfrm>
          <a:prstGeom prst="rect">
            <a:avLst/>
          </a:prstGeom>
        </p:spPr>
        <p:txBody>
          <a:bodyPr anchor="b"/>
          <a:lstStyle>
            <a:lvl1pPr>
              <a:defRPr sz="3200"/>
            </a:lvl1pPr>
          </a:lstStyle>
          <a:p>
            <a:pPr/>
            <a:r>
              <a:t>Title Text</a:t>
            </a:r>
          </a:p>
        </p:txBody>
      </p:sp>
      <p:sp>
        <p:nvSpPr>
          <p:cNvPr id="83" name="Čuvar mesta za sliku 2"/>
          <p:cNvSpPr/>
          <p:nvPr>
            <p:ph type="pic" sz="half" idx="13"/>
          </p:nvPr>
        </p:nvSpPr>
        <p:spPr>
          <a:xfrm>
            <a:off x="5183187" y="987425"/>
            <a:ext cx="6172201" cy="4873625"/>
          </a:xfrm>
          <a:prstGeom prst="rect">
            <a:avLst/>
          </a:prstGeom>
        </p:spPr>
        <p:txBody>
          <a:bodyPr lIns="91439" rIns="91439">
            <a:noAutofit/>
          </a:bodyPr>
          <a:lstStyle/>
          <a:p>
            <a:pPr/>
          </a:p>
        </p:txBody>
      </p:sp>
      <p:sp>
        <p:nvSpPr>
          <p:cNvPr id="84" name="Body Level One…"/>
          <p:cNvSpPr txBox="1"/>
          <p:nvPr>
            <p:ph type="body" sz="quarter" idx="1"/>
          </p:nvPr>
        </p:nvSpPr>
        <p:spPr>
          <a:xfrm>
            <a:off x="839787" y="2057400"/>
            <a:ext cx="3932239" cy="3811588"/>
          </a:xfrm>
          <a:prstGeom prst="rect">
            <a:avLst/>
          </a:prstGeom>
        </p:spPr>
        <p:txBody>
          <a:bodyPr/>
          <a:lstStyle>
            <a:lvl1pPr marL="0" indent="0">
              <a:buSzTx/>
              <a:buFontTx/>
              <a:buNone/>
              <a:defRPr sz="1600"/>
            </a:lvl1pPr>
            <a:lvl2pPr marL="0" indent="457200">
              <a:buSzTx/>
              <a:buFontTx/>
              <a:buNone/>
              <a:defRPr sz="1600"/>
            </a:lvl2pPr>
            <a:lvl3pPr marL="0" indent="914400">
              <a:buSzTx/>
              <a:buFontTx/>
              <a:buNone/>
              <a:defRPr sz="1600"/>
            </a:lvl3pPr>
            <a:lvl4pPr marL="0" indent="1371600">
              <a:buSzTx/>
              <a:buFontTx/>
              <a:buNone/>
              <a:defRPr sz="1600"/>
            </a:lvl4pPr>
            <a:lvl5pPr marL="0" indent="1828800">
              <a:buSzTx/>
              <a:buFontTx/>
              <a:buNone/>
              <a:defRPr sz="1600"/>
            </a:lvl5pPr>
          </a:lstStyle>
          <a:p>
            <a:pPr/>
            <a:r>
              <a:t>Body Level One</a:t>
            </a:r>
          </a:p>
          <a:p>
            <a:pPr lvl="1"/>
            <a:r>
              <a:t>Body Level Two</a:t>
            </a:r>
          </a:p>
          <a:p>
            <a:pPr lvl="2"/>
            <a:r>
              <a:t>Body Level Three</a:t>
            </a:r>
          </a:p>
          <a:p>
            <a:pPr lvl="3"/>
            <a:r>
              <a:t>Body Level Four</a:t>
            </a:r>
          </a:p>
          <a:p>
            <a:pPr lvl="4"/>
            <a:r>
              <a:t>Body Level Five</a:t>
            </a:r>
          </a:p>
        </p:txBody>
      </p:sp>
      <p:sp>
        <p:nvSpPr>
          <p:cNvPr id="85"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 Id="rId9" Type="http://schemas.openxmlformats.org/officeDocument/2006/relationships/slideLayout" Target="../slideLayouts/slideLayout8.xml"/><Relationship Id="rId10"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cSld>
    <p:bg>
      <p:bgPr>
        <a:solidFill>
          <a:srgbClr val="FFFFFF"/>
        </a:solidFill>
      </p:bgPr>
    </p:bg>
    <p:spTree>
      <p:nvGrpSpPr>
        <p:cNvPr id="1" name=""/>
        <p:cNvGrpSpPr/>
        <p:nvPr/>
      </p:nvGrpSpPr>
      <p:grpSpPr>
        <a:xfrm>
          <a:off x="0" y="0"/>
          <a:ext cx="0" cy="0"/>
          <a:chOff x="0" y="0"/>
          <a:chExt cx="0" cy="0"/>
        </a:xfrm>
      </p:grpSpPr>
      <p:sp>
        <p:nvSpPr>
          <p:cNvPr id="2" name="Title Text"/>
          <p:cNvSpPr txBox="1"/>
          <p:nvPr>
            <p:ph type="title"/>
          </p:nvPr>
        </p:nvSpPr>
        <p:spPr>
          <a:xfrm>
            <a:off x="838200" y="365125"/>
            <a:ext cx="10515600" cy="1325563"/>
          </a:xfrm>
          <a:prstGeom prst="rect">
            <a:avLst/>
          </a:prstGeom>
          <a:ln w="12700">
            <a:miter lim="400000"/>
          </a:ln>
          <a:extLst>
            <a:ext uri="{C572A759-6A51-4108-AA02-DFA0A04FC94B}">
              <ma14:wrappingTextBoxFlag xmlns:ma14="http://schemas.microsoft.com/office/mac/drawingml/2011/main" val="1"/>
            </a:ext>
          </a:extLst>
        </p:spPr>
        <p:txBody>
          <a:bodyPr lIns="45719" rIns="45719" anchor="ctr">
            <a:normAutofit fontScale="100000" lnSpcReduction="0"/>
          </a:bodyPr>
          <a:lstStyle/>
          <a:p>
            <a:pPr/>
            <a:r>
              <a:t>Title Text</a:t>
            </a:r>
          </a:p>
        </p:txBody>
      </p:sp>
      <p:sp>
        <p:nvSpPr>
          <p:cNvPr id="3" name="Body Level One…"/>
          <p:cNvSpPr txBox="1"/>
          <p:nvPr>
            <p:ph type="body" idx="1"/>
          </p:nvPr>
        </p:nvSpPr>
        <p:spPr>
          <a:xfrm>
            <a:off x="838200" y="1825625"/>
            <a:ext cx="10515600" cy="4351338"/>
          </a:xfrm>
          <a:prstGeom prst="rect">
            <a:avLst/>
          </a:prstGeom>
          <a:ln w="12700">
            <a:miter lim="400000"/>
          </a:ln>
          <a:extLst>
            <a:ext uri="{C572A759-6A51-4108-AA02-DFA0A04FC94B}">
              <ma14:wrappingTextBoxFlag xmlns:ma14="http://schemas.microsoft.com/office/mac/drawingml/2011/main" val="1"/>
            </a:ext>
          </a:extLst>
        </p:spPr>
        <p:txBody>
          <a:bodyPr lIns="45719" rIns="45719">
            <a:normAutofit fontScale="100000" lnSpcReduction="0"/>
          </a:bodyPr>
          <a:lstStyle/>
          <a:p>
            <a:pPr/>
            <a:r>
              <a:t>Body Level One</a:t>
            </a:r>
          </a:p>
          <a:p>
            <a:pPr lvl="1"/>
            <a:r>
              <a:t>Body Level Two</a:t>
            </a:r>
          </a:p>
          <a:p>
            <a:pPr lvl="2"/>
            <a:r>
              <a:t>Body Level Three</a:t>
            </a:r>
          </a:p>
          <a:p>
            <a:pPr lvl="3"/>
            <a:r>
              <a:t>Body Level Four</a:t>
            </a:r>
          </a:p>
          <a:p>
            <a:pPr lvl="4"/>
            <a:r>
              <a:t>Body Level Five</a:t>
            </a:r>
          </a:p>
        </p:txBody>
      </p:sp>
      <p:sp>
        <p:nvSpPr>
          <p:cNvPr id="4" name="Slide Number"/>
          <p:cNvSpPr txBox="1"/>
          <p:nvPr>
            <p:ph type="sldNum" sz="quarter" idx="2"/>
          </p:nvPr>
        </p:nvSpPr>
        <p:spPr>
          <a:xfrm>
            <a:off x="11095176" y="6414760"/>
            <a:ext cx="258624" cy="248305"/>
          </a:xfrm>
          <a:prstGeom prst="rect">
            <a:avLst/>
          </a:prstGeom>
          <a:ln w="12700">
            <a:miter lim="400000"/>
          </a:ln>
        </p:spPr>
        <p:txBody>
          <a:bodyPr wrap="none" lIns="45719" rIns="45719" anchor="ctr">
            <a:spAutoFit/>
          </a:bodyPr>
          <a:lstStyle>
            <a:lvl1pPr algn="r">
              <a:defRPr sz="1200">
                <a:solidFill>
                  <a:srgbClr val="888888"/>
                </a:solidFill>
              </a:defRPr>
            </a:lvl1pPr>
          </a:lstStyle>
          <a:p>
            <a:pPr/>
            <a:fld id="{86CB4B4D-7CA3-9044-876B-883B54F8677D}" type="slidenum"/>
          </a:p>
        </p:txBody>
      </p:sp>
    </p:spTree>
  </p:cSld>
  <p:clrMap bg1="lt1" tx1="dk1" bg2="lt2" tx2="dk2" accent1="accent1" accent2="accent2" accent3="accent3" accent4="accent4" accent5="accent5" accent6="accent6" hlink="hlink" folHlink="folHlink"/>
  <p:sldLayoutIdLst>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Lst>
  <p:transition xmlns:p14="http://schemas.microsoft.com/office/powerpoint/2010/main" spd="med" advClick="1"/>
  <p:txStyles>
    <p:titleStyle>
      <a:lvl1pPr marL="0" marR="0" indent="0" algn="l" defTabSz="914400" rtl="0" latinLnBrk="0">
        <a:lnSpc>
          <a:spcPct val="90000"/>
        </a:lnSpc>
        <a:spcBef>
          <a:spcPts val="0"/>
        </a:spcBef>
        <a:spcAft>
          <a:spcPts val="0"/>
        </a:spcAft>
        <a:buClrTx/>
        <a:buSzTx/>
        <a:buFontTx/>
        <a:buNone/>
        <a:tabLst/>
        <a:defRPr b="0" baseline="0" cap="none" i="0" spc="0" strike="noStrike" sz="4400" u="none">
          <a:solidFill>
            <a:srgbClr val="000000"/>
          </a:solidFill>
          <a:uFillTx/>
          <a:latin typeface="Calibri Light"/>
          <a:ea typeface="Calibri Light"/>
          <a:cs typeface="Calibri Light"/>
          <a:sym typeface="Calibri Light"/>
        </a:defRPr>
      </a:lvl1pPr>
      <a:lvl2pPr marL="0" marR="0" indent="0" algn="l" defTabSz="914400" rtl="0" latinLnBrk="0">
        <a:lnSpc>
          <a:spcPct val="90000"/>
        </a:lnSpc>
        <a:spcBef>
          <a:spcPts val="0"/>
        </a:spcBef>
        <a:spcAft>
          <a:spcPts val="0"/>
        </a:spcAft>
        <a:buClrTx/>
        <a:buSzTx/>
        <a:buFontTx/>
        <a:buNone/>
        <a:tabLst/>
        <a:defRPr b="0" baseline="0" cap="none" i="0" spc="0" strike="noStrike" sz="4400" u="none">
          <a:solidFill>
            <a:srgbClr val="000000"/>
          </a:solidFill>
          <a:uFillTx/>
          <a:latin typeface="Calibri Light"/>
          <a:ea typeface="Calibri Light"/>
          <a:cs typeface="Calibri Light"/>
          <a:sym typeface="Calibri Light"/>
        </a:defRPr>
      </a:lvl2pPr>
      <a:lvl3pPr marL="0" marR="0" indent="0" algn="l" defTabSz="914400" rtl="0" latinLnBrk="0">
        <a:lnSpc>
          <a:spcPct val="90000"/>
        </a:lnSpc>
        <a:spcBef>
          <a:spcPts val="0"/>
        </a:spcBef>
        <a:spcAft>
          <a:spcPts val="0"/>
        </a:spcAft>
        <a:buClrTx/>
        <a:buSzTx/>
        <a:buFontTx/>
        <a:buNone/>
        <a:tabLst/>
        <a:defRPr b="0" baseline="0" cap="none" i="0" spc="0" strike="noStrike" sz="4400" u="none">
          <a:solidFill>
            <a:srgbClr val="000000"/>
          </a:solidFill>
          <a:uFillTx/>
          <a:latin typeface="Calibri Light"/>
          <a:ea typeface="Calibri Light"/>
          <a:cs typeface="Calibri Light"/>
          <a:sym typeface="Calibri Light"/>
        </a:defRPr>
      </a:lvl3pPr>
      <a:lvl4pPr marL="0" marR="0" indent="0" algn="l" defTabSz="914400" rtl="0" latinLnBrk="0">
        <a:lnSpc>
          <a:spcPct val="90000"/>
        </a:lnSpc>
        <a:spcBef>
          <a:spcPts val="0"/>
        </a:spcBef>
        <a:spcAft>
          <a:spcPts val="0"/>
        </a:spcAft>
        <a:buClrTx/>
        <a:buSzTx/>
        <a:buFontTx/>
        <a:buNone/>
        <a:tabLst/>
        <a:defRPr b="0" baseline="0" cap="none" i="0" spc="0" strike="noStrike" sz="4400" u="none">
          <a:solidFill>
            <a:srgbClr val="000000"/>
          </a:solidFill>
          <a:uFillTx/>
          <a:latin typeface="Calibri Light"/>
          <a:ea typeface="Calibri Light"/>
          <a:cs typeface="Calibri Light"/>
          <a:sym typeface="Calibri Light"/>
        </a:defRPr>
      </a:lvl4pPr>
      <a:lvl5pPr marL="0" marR="0" indent="0" algn="l" defTabSz="914400" rtl="0" latinLnBrk="0">
        <a:lnSpc>
          <a:spcPct val="90000"/>
        </a:lnSpc>
        <a:spcBef>
          <a:spcPts val="0"/>
        </a:spcBef>
        <a:spcAft>
          <a:spcPts val="0"/>
        </a:spcAft>
        <a:buClrTx/>
        <a:buSzTx/>
        <a:buFontTx/>
        <a:buNone/>
        <a:tabLst/>
        <a:defRPr b="0" baseline="0" cap="none" i="0" spc="0" strike="noStrike" sz="4400" u="none">
          <a:solidFill>
            <a:srgbClr val="000000"/>
          </a:solidFill>
          <a:uFillTx/>
          <a:latin typeface="Calibri Light"/>
          <a:ea typeface="Calibri Light"/>
          <a:cs typeface="Calibri Light"/>
          <a:sym typeface="Calibri Light"/>
        </a:defRPr>
      </a:lvl5pPr>
      <a:lvl6pPr marL="0" marR="0" indent="0" algn="l" defTabSz="914400" rtl="0" latinLnBrk="0">
        <a:lnSpc>
          <a:spcPct val="90000"/>
        </a:lnSpc>
        <a:spcBef>
          <a:spcPts val="0"/>
        </a:spcBef>
        <a:spcAft>
          <a:spcPts val="0"/>
        </a:spcAft>
        <a:buClrTx/>
        <a:buSzTx/>
        <a:buFontTx/>
        <a:buNone/>
        <a:tabLst/>
        <a:defRPr b="0" baseline="0" cap="none" i="0" spc="0" strike="noStrike" sz="4400" u="none">
          <a:solidFill>
            <a:srgbClr val="000000"/>
          </a:solidFill>
          <a:uFillTx/>
          <a:latin typeface="Calibri Light"/>
          <a:ea typeface="Calibri Light"/>
          <a:cs typeface="Calibri Light"/>
          <a:sym typeface="Calibri Light"/>
        </a:defRPr>
      </a:lvl6pPr>
      <a:lvl7pPr marL="0" marR="0" indent="0" algn="l" defTabSz="914400" rtl="0" latinLnBrk="0">
        <a:lnSpc>
          <a:spcPct val="90000"/>
        </a:lnSpc>
        <a:spcBef>
          <a:spcPts val="0"/>
        </a:spcBef>
        <a:spcAft>
          <a:spcPts val="0"/>
        </a:spcAft>
        <a:buClrTx/>
        <a:buSzTx/>
        <a:buFontTx/>
        <a:buNone/>
        <a:tabLst/>
        <a:defRPr b="0" baseline="0" cap="none" i="0" spc="0" strike="noStrike" sz="4400" u="none">
          <a:solidFill>
            <a:srgbClr val="000000"/>
          </a:solidFill>
          <a:uFillTx/>
          <a:latin typeface="Calibri Light"/>
          <a:ea typeface="Calibri Light"/>
          <a:cs typeface="Calibri Light"/>
          <a:sym typeface="Calibri Light"/>
        </a:defRPr>
      </a:lvl7pPr>
      <a:lvl8pPr marL="0" marR="0" indent="0" algn="l" defTabSz="914400" rtl="0" latinLnBrk="0">
        <a:lnSpc>
          <a:spcPct val="90000"/>
        </a:lnSpc>
        <a:spcBef>
          <a:spcPts val="0"/>
        </a:spcBef>
        <a:spcAft>
          <a:spcPts val="0"/>
        </a:spcAft>
        <a:buClrTx/>
        <a:buSzTx/>
        <a:buFontTx/>
        <a:buNone/>
        <a:tabLst/>
        <a:defRPr b="0" baseline="0" cap="none" i="0" spc="0" strike="noStrike" sz="4400" u="none">
          <a:solidFill>
            <a:srgbClr val="000000"/>
          </a:solidFill>
          <a:uFillTx/>
          <a:latin typeface="Calibri Light"/>
          <a:ea typeface="Calibri Light"/>
          <a:cs typeface="Calibri Light"/>
          <a:sym typeface="Calibri Light"/>
        </a:defRPr>
      </a:lvl8pPr>
      <a:lvl9pPr marL="0" marR="0" indent="0" algn="l" defTabSz="914400" rtl="0" latinLnBrk="0">
        <a:lnSpc>
          <a:spcPct val="90000"/>
        </a:lnSpc>
        <a:spcBef>
          <a:spcPts val="0"/>
        </a:spcBef>
        <a:spcAft>
          <a:spcPts val="0"/>
        </a:spcAft>
        <a:buClrTx/>
        <a:buSzTx/>
        <a:buFontTx/>
        <a:buNone/>
        <a:tabLst/>
        <a:defRPr b="0" baseline="0" cap="none" i="0" spc="0" strike="noStrike" sz="4400" u="none">
          <a:solidFill>
            <a:srgbClr val="000000"/>
          </a:solidFill>
          <a:uFillTx/>
          <a:latin typeface="Calibri Light"/>
          <a:ea typeface="Calibri Light"/>
          <a:cs typeface="Calibri Light"/>
          <a:sym typeface="Calibri Light"/>
        </a:defRPr>
      </a:lvl9pPr>
    </p:titleStyle>
    <p:bodyStyle>
      <a:lvl1pPr marL="228600" marR="0" indent="-228600" algn="l" defTabSz="914400" rtl="0" latinLnBrk="0">
        <a:lnSpc>
          <a:spcPct val="90000"/>
        </a:lnSpc>
        <a:spcBef>
          <a:spcPts val="1000"/>
        </a:spcBef>
        <a:spcAft>
          <a:spcPts val="0"/>
        </a:spcAft>
        <a:buClrTx/>
        <a:buSzPct val="100000"/>
        <a:buFont typeface="Arial"/>
        <a:buChar char="•"/>
        <a:tabLst/>
        <a:defRPr b="0" baseline="0" cap="none" i="0" spc="0" strike="noStrike" sz="2800" u="none">
          <a:solidFill>
            <a:srgbClr val="000000"/>
          </a:solidFill>
          <a:uFillTx/>
          <a:latin typeface="+mj-lt"/>
          <a:ea typeface="+mj-ea"/>
          <a:cs typeface="+mj-cs"/>
          <a:sym typeface="Calibri"/>
        </a:defRPr>
      </a:lvl1pPr>
      <a:lvl2pPr marL="723900" marR="0" indent="-266700" algn="l" defTabSz="914400" rtl="0" latinLnBrk="0">
        <a:lnSpc>
          <a:spcPct val="90000"/>
        </a:lnSpc>
        <a:spcBef>
          <a:spcPts val="1000"/>
        </a:spcBef>
        <a:spcAft>
          <a:spcPts val="0"/>
        </a:spcAft>
        <a:buClrTx/>
        <a:buSzPct val="100000"/>
        <a:buFont typeface="Arial"/>
        <a:buChar char="•"/>
        <a:tabLst/>
        <a:defRPr b="0" baseline="0" cap="none" i="0" spc="0" strike="noStrike" sz="2800" u="none">
          <a:solidFill>
            <a:srgbClr val="000000"/>
          </a:solidFill>
          <a:uFillTx/>
          <a:latin typeface="+mj-lt"/>
          <a:ea typeface="+mj-ea"/>
          <a:cs typeface="+mj-cs"/>
          <a:sym typeface="Calibri"/>
        </a:defRPr>
      </a:lvl2pPr>
      <a:lvl3pPr marL="1234439" marR="0" indent="-320039" algn="l" defTabSz="914400" rtl="0" latinLnBrk="0">
        <a:lnSpc>
          <a:spcPct val="90000"/>
        </a:lnSpc>
        <a:spcBef>
          <a:spcPts val="1000"/>
        </a:spcBef>
        <a:spcAft>
          <a:spcPts val="0"/>
        </a:spcAft>
        <a:buClrTx/>
        <a:buSzPct val="100000"/>
        <a:buFont typeface="Arial"/>
        <a:buChar char="•"/>
        <a:tabLst/>
        <a:defRPr b="0" baseline="0" cap="none" i="0" spc="0" strike="noStrike" sz="2800" u="none">
          <a:solidFill>
            <a:srgbClr val="000000"/>
          </a:solidFill>
          <a:uFillTx/>
          <a:latin typeface="+mj-lt"/>
          <a:ea typeface="+mj-ea"/>
          <a:cs typeface="+mj-cs"/>
          <a:sym typeface="Calibri"/>
        </a:defRPr>
      </a:lvl3pPr>
      <a:lvl4pPr marL="1727200" marR="0" indent="-355600" algn="l" defTabSz="914400" rtl="0" latinLnBrk="0">
        <a:lnSpc>
          <a:spcPct val="90000"/>
        </a:lnSpc>
        <a:spcBef>
          <a:spcPts val="1000"/>
        </a:spcBef>
        <a:spcAft>
          <a:spcPts val="0"/>
        </a:spcAft>
        <a:buClrTx/>
        <a:buSzPct val="100000"/>
        <a:buFont typeface="Arial"/>
        <a:buChar char="•"/>
        <a:tabLst/>
        <a:defRPr b="0" baseline="0" cap="none" i="0" spc="0" strike="noStrike" sz="2800" u="none">
          <a:solidFill>
            <a:srgbClr val="000000"/>
          </a:solidFill>
          <a:uFillTx/>
          <a:latin typeface="+mj-lt"/>
          <a:ea typeface="+mj-ea"/>
          <a:cs typeface="+mj-cs"/>
          <a:sym typeface="Calibri"/>
        </a:defRPr>
      </a:lvl4pPr>
      <a:lvl5pPr marL="2184400" marR="0" indent="-355600" algn="l" defTabSz="914400" rtl="0" latinLnBrk="0">
        <a:lnSpc>
          <a:spcPct val="90000"/>
        </a:lnSpc>
        <a:spcBef>
          <a:spcPts val="1000"/>
        </a:spcBef>
        <a:spcAft>
          <a:spcPts val="0"/>
        </a:spcAft>
        <a:buClrTx/>
        <a:buSzPct val="100000"/>
        <a:buFont typeface="Arial"/>
        <a:buChar char="•"/>
        <a:tabLst/>
        <a:defRPr b="0" baseline="0" cap="none" i="0" spc="0" strike="noStrike" sz="2800" u="none">
          <a:solidFill>
            <a:srgbClr val="000000"/>
          </a:solidFill>
          <a:uFillTx/>
          <a:latin typeface="+mj-lt"/>
          <a:ea typeface="+mj-ea"/>
          <a:cs typeface="+mj-cs"/>
          <a:sym typeface="Calibri"/>
        </a:defRPr>
      </a:lvl5pPr>
      <a:lvl6pPr marL="2641600" marR="0" indent="-355600" algn="l" defTabSz="914400" rtl="0" latinLnBrk="0">
        <a:lnSpc>
          <a:spcPct val="90000"/>
        </a:lnSpc>
        <a:spcBef>
          <a:spcPts val="1000"/>
        </a:spcBef>
        <a:spcAft>
          <a:spcPts val="0"/>
        </a:spcAft>
        <a:buClrTx/>
        <a:buSzPct val="100000"/>
        <a:buFont typeface="Arial"/>
        <a:buChar char="•"/>
        <a:tabLst/>
        <a:defRPr b="0" baseline="0" cap="none" i="0" spc="0" strike="noStrike" sz="2800" u="none">
          <a:solidFill>
            <a:srgbClr val="000000"/>
          </a:solidFill>
          <a:uFillTx/>
          <a:latin typeface="+mj-lt"/>
          <a:ea typeface="+mj-ea"/>
          <a:cs typeface="+mj-cs"/>
          <a:sym typeface="Calibri"/>
        </a:defRPr>
      </a:lvl6pPr>
      <a:lvl7pPr marL="3098800" marR="0" indent="-355600" algn="l" defTabSz="914400" rtl="0" latinLnBrk="0">
        <a:lnSpc>
          <a:spcPct val="90000"/>
        </a:lnSpc>
        <a:spcBef>
          <a:spcPts val="1000"/>
        </a:spcBef>
        <a:spcAft>
          <a:spcPts val="0"/>
        </a:spcAft>
        <a:buClrTx/>
        <a:buSzPct val="100000"/>
        <a:buFont typeface="Arial"/>
        <a:buChar char="•"/>
        <a:tabLst/>
        <a:defRPr b="0" baseline="0" cap="none" i="0" spc="0" strike="noStrike" sz="2800" u="none">
          <a:solidFill>
            <a:srgbClr val="000000"/>
          </a:solidFill>
          <a:uFillTx/>
          <a:latin typeface="+mj-lt"/>
          <a:ea typeface="+mj-ea"/>
          <a:cs typeface="+mj-cs"/>
          <a:sym typeface="Calibri"/>
        </a:defRPr>
      </a:lvl7pPr>
      <a:lvl8pPr marL="3556000" marR="0" indent="-355600" algn="l" defTabSz="914400" rtl="0" latinLnBrk="0">
        <a:lnSpc>
          <a:spcPct val="90000"/>
        </a:lnSpc>
        <a:spcBef>
          <a:spcPts val="1000"/>
        </a:spcBef>
        <a:spcAft>
          <a:spcPts val="0"/>
        </a:spcAft>
        <a:buClrTx/>
        <a:buSzPct val="100000"/>
        <a:buFont typeface="Arial"/>
        <a:buChar char="•"/>
        <a:tabLst/>
        <a:defRPr b="0" baseline="0" cap="none" i="0" spc="0" strike="noStrike" sz="2800" u="none">
          <a:solidFill>
            <a:srgbClr val="000000"/>
          </a:solidFill>
          <a:uFillTx/>
          <a:latin typeface="+mj-lt"/>
          <a:ea typeface="+mj-ea"/>
          <a:cs typeface="+mj-cs"/>
          <a:sym typeface="Calibri"/>
        </a:defRPr>
      </a:lvl8pPr>
      <a:lvl9pPr marL="4013200" marR="0" indent="-355600" algn="l" defTabSz="914400" rtl="0" latinLnBrk="0">
        <a:lnSpc>
          <a:spcPct val="90000"/>
        </a:lnSpc>
        <a:spcBef>
          <a:spcPts val="1000"/>
        </a:spcBef>
        <a:spcAft>
          <a:spcPts val="0"/>
        </a:spcAft>
        <a:buClrTx/>
        <a:buSzPct val="100000"/>
        <a:buFont typeface="Arial"/>
        <a:buChar char="•"/>
        <a:tabLst/>
        <a:defRPr b="0" baseline="0" cap="none" i="0" spc="0" strike="noStrike" sz="2800" u="none">
          <a:solidFill>
            <a:srgbClr val="000000"/>
          </a:solidFill>
          <a:uFillTx/>
          <a:latin typeface="+mj-lt"/>
          <a:ea typeface="+mj-ea"/>
          <a:cs typeface="+mj-cs"/>
          <a:sym typeface="Calibri"/>
        </a:defRPr>
      </a:lvl9pPr>
    </p:bodyStyle>
    <p:otherStyle>
      <a:lvl1pPr marL="0" marR="0" indent="0" algn="r" defTabSz="914400" rtl="0" latinLnBrk="0">
        <a:lnSpc>
          <a:spcPct val="100000"/>
        </a:lnSpc>
        <a:spcBef>
          <a:spcPts val="0"/>
        </a:spcBef>
        <a:spcAft>
          <a:spcPts val="0"/>
        </a:spcAft>
        <a:buClrTx/>
        <a:buSzTx/>
        <a:buFontTx/>
        <a:buNone/>
        <a:tabLst/>
        <a:defRPr b="0" baseline="0" cap="none" i="0" spc="0" strike="noStrike" sz="1200" u="none">
          <a:solidFill>
            <a:schemeClr val="tx1"/>
          </a:solidFill>
          <a:uFillTx/>
          <a:latin typeface="+mn-lt"/>
          <a:ea typeface="+mn-ea"/>
          <a:cs typeface="+mn-cs"/>
          <a:sym typeface="Calibri"/>
        </a:defRPr>
      </a:lvl1pPr>
      <a:lvl2pPr marL="0" marR="0" indent="457200" algn="r" defTabSz="914400" rtl="0" latinLnBrk="0">
        <a:lnSpc>
          <a:spcPct val="100000"/>
        </a:lnSpc>
        <a:spcBef>
          <a:spcPts val="0"/>
        </a:spcBef>
        <a:spcAft>
          <a:spcPts val="0"/>
        </a:spcAft>
        <a:buClrTx/>
        <a:buSzTx/>
        <a:buFontTx/>
        <a:buNone/>
        <a:tabLst/>
        <a:defRPr b="0" baseline="0" cap="none" i="0" spc="0" strike="noStrike" sz="1200" u="none">
          <a:solidFill>
            <a:schemeClr val="tx1"/>
          </a:solidFill>
          <a:uFillTx/>
          <a:latin typeface="+mn-lt"/>
          <a:ea typeface="+mn-ea"/>
          <a:cs typeface="+mn-cs"/>
          <a:sym typeface="Calibri"/>
        </a:defRPr>
      </a:lvl2pPr>
      <a:lvl3pPr marL="0" marR="0" indent="914400" algn="r" defTabSz="914400" rtl="0" latinLnBrk="0">
        <a:lnSpc>
          <a:spcPct val="100000"/>
        </a:lnSpc>
        <a:spcBef>
          <a:spcPts val="0"/>
        </a:spcBef>
        <a:spcAft>
          <a:spcPts val="0"/>
        </a:spcAft>
        <a:buClrTx/>
        <a:buSzTx/>
        <a:buFontTx/>
        <a:buNone/>
        <a:tabLst/>
        <a:defRPr b="0" baseline="0" cap="none" i="0" spc="0" strike="noStrike" sz="1200" u="none">
          <a:solidFill>
            <a:schemeClr val="tx1"/>
          </a:solidFill>
          <a:uFillTx/>
          <a:latin typeface="+mn-lt"/>
          <a:ea typeface="+mn-ea"/>
          <a:cs typeface="+mn-cs"/>
          <a:sym typeface="Calibri"/>
        </a:defRPr>
      </a:lvl3pPr>
      <a:lvl4pPr marL="0" marR="0" indent="1371600" algn="r" defTabSz="914400" rtl="0" latinLnBrk="0">
        <a:lnSpc>
          <a:spcPct val="100000"/>
        </a:lnSpc>
        <a:spcBef>
          <a:spcPts val="0"/>
        </a:spcBef>
        <a:spcAft>
          <a:spcPts val="0"/>
        </a:spcAft>
        <a:buClrTx/>
        <a:buSzTx/>
        <a:buFontTx/>
        <a:buNone/>
        <a:tabLst/>
        <a:defRPr b="0" baseline="0" cap="none" i="0" spc="0" strike="noStrike" sz="1200" u="none">
          <a:solidFill>
            <a:schemeClr val="tx1"/>
          </a:solidFill>
          <a:uFillTx/>
          <a:latin typeface="+mn-lt"/>
          <a:ea typeface="+mn-ea"/>
          <a:cs typeface="+mn-cs"/>
          <a:sym typeface="Calibri"/>
        </a:defRPr>
      </a:lvl4pPr>
      <a:lvl5pPr marL="0" marR="0" indent="1828800" algn="r" defTabSz="914400" rtl="0" latinLnBrk="0">
        <a:lnSpc>
          <a:spcPct val="100000"/>
        </a:lnSpc>
        <a:spcBef>
          <a:spcPts val="0"/>
        </a:spcBef>
        <a:spcAft>
          <a:spcPts val="0"/>
        </a:spcAft>
        <a:buClrTx/>
        <a:buSzTx/>
        <a:buFontTx/>
        <a:buNone/>
        <a:tabLst/>
        <a:defRPr b="0" baseline="0" cap="none" i="0" spc="0" strike="noStrike" sz="1200" u="none">
          <a:solidFill>
            <a:schemeClr val="tx1"/>
          </a:solidFill>
          <a:uFillTx/>
          <a:latin typeface="+mn-lt"/>
          <a:ea typeface="+mn-ea"/>
          <a:cs typeface="+mn-cs"/>
          <a:sym typeface="Calibri"/>
        </a:defRPr>
      </a:lvl5pPr>
      <a:lvl6pPr marL="0" marR="0" indent="2286000" algn="r" defTabSz="914400" rtl="0" latinLnBrk="0">
        <a:lnSpc>
          <a:spcPct val="100000"/>
        </a:lnSpc>
        <a:spcBef>
          <a:spcPts val="0"/>
        </a:spcBef>
        <a:spcAft>
          <a:spcPts val="0"/>
        </a:spcAft>
        <a:buClrTx/>
        <a:buSzTx/>
        <a:buFontTx/>
        <a:buNone/>
        <a:tabLst/>
        <a:defRPr b="0" baseline="0" cap="none" i="0" spc="0" strike="noStrike" sz="1200" u="none">
          <a:solidFill>
            <a:schemeClr val="tx1"/>
          </a:solidFill>
          <a:uFillTx/>
          <a:latin typeface="+mn-lt"/>
          <a:ea typeface="+mn-ea"/>
          <a:cs typeface="+mn-cs"/>
          <a:sym typeface="Calibri"/>
        </a:defRPr>
      </a:lvl6pPr>
      <a:lvl7pPr marL="0" marR="0" indent="2743200" algn="r" defTabSz="914400" rtl="0" latinLnBrk="0">
        <a:lnSpc>
          <a:spcPct val="100000"/>
        </a:lnSpc>
        <a:spcBef>
          <a:spcPts val="0"/>
        </a:spcBef>
        <a:spcAft>
          <a:spcPts val="0"/>
        </a:spcAft>
        <a:buClrTx/>
        <a:buSzTx/>
        <a:buFontTx/>
        <a:buNone/>
        <a:tabLst/>
        <a:defRPr b="0" baseline="0" cap="none" i="0" spc="0" strike="noStrike" sz="1200" u="none">
          <a:solidFill>
            <a:schemeClr val="tx1"/>
          </a:solidFill>
          <a:uFillTx/>
          <a:latin typeface="+mn-lt"/>
          <a:ea typeface="+mn-ea"/>
          <a:cs typeface="+mn-cs"/>
          <a:sym typeface="Calibri"/>
        </a:defRPr>
      </a:lvl7pPr>
      <a:lvl8pPr marL="0" marR="0" indent="3200400" algn="r" defTabSz="914400" rtl="0" latinLnBrk="0">
        <a:lnSpc>
          <a:spcPct val="100000"/>
        </a:lnSpc>
        <a:spcBef>
          <a:spcPts val="0"/>
        </a:spcBef>
        <a:spcAft>
          <a:spcPts val="0"/>
        </a:spcAft>
        <a:buClrTx/>
        <a:buSzTx/>
        <a:buFontTx/>
        <a:buNone/>
        <a:tabLst/>
        <a:defRPr b="0" baseline="0" cap="none" i="0" spc="0" strike="noStrike" sz="1200" u="none">
          <a:solidFill>
            <a:schemeClr val="tx1"/>
          </a:solidFill>
          <a:uFillTx/>
          <a:latin typeface="+mn-lt"/>
          <a:ea typeface="+mn-ea"/>
          <a:cs typeface="+mn-cs"/>
          <a:sym typeface="Calibri"/>
        </a:defRPr>
      </a:lvl8pPr>
      <a:lvl9pPr marL="0" marR="0" indent="3657600" algn="r" defTabSz="914400" rtl="0" latinLnBrk="0">
        <a:lnSpc>
          <a:spcPct val="100000"/>
        </a:lnSpc>
        <a:spcBef>
          <a:spcPts val="0"/>
        </a:spcBef>
        <a:spcAft>
          <a:spcPts val="0"/>
        </a:spcAft>
        <a:buClrTx/>
        <a:buSzTx/>
        <a:buFontTx/>
        <a:buNone/>
        <a:tabLst/>
        <a:defRPr b="0" baseline="0" cap="none" i="0" spc="0" strike="noStrike" sz="1200" u="none">
          <a:solidFill>
            <a:schemeClr val="tx1"/>
          </a:solidFill>
          <a:uFillTx/>
          <a:latin typeface="+mn-lt"/>
          <a:ea typeface="+mn-ea"/>
          <a:cs typeface="+mn-cs"/>
          <a:sym typeface="Calibri"/>
        </a:defRPr>
      </a:lvl9pPr>
    </p:otherStyle>
  </p:txStyles>
</p:sldMaster>
</file>

<file path=ppt/slides/_rels/slide1.xml.rels><?xml version="1.0" encoding="UTF-8"?>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94" name="Naslov 1"/>
          <p:cNvSpPr txBox="1"/>
          <p:nvPr>
            <p:ph type="ctrTitle"/>
          </p:nvPr>
        </p:nvSpPr>
        <p:spPr>
          <a:prstGeom prst="rect">
            <a:avLst/>
          </a:prstGeom>
        </p:spPr>
        <p:txBody>
          <a:bodyPr/>
          <a:lstStyle/>
          <a:p>
            <a:pPr/>
            <a:r>
              <a:t>Kantove dihotomije u filozofiji morala</a:t>
            </a:r>
          </a:p>
        </p:txBody>
      </p:sp>
      <p:sp>
        <p:nvSpPr>
          <p:cNvPr id="95" name="Podnaslov 2"/>
          <p:cNvSpPr txBox="1"/>
          <p:nvPr>
            <p:ph type="subTitle" sz="quarter" idx="1"/>
          </p:nvPr>
        </p:nvSpPr>
        <p:spPr>
          <a:xfrm>
            <a:off x="1524000" y="3602037"/>
            <a:ext cx="9144000" cy="1655762"/>
          </a:xfrm>
          <a:prstGeom prst="rect">
            <a:avLst/>
          </a:prstGeom>
        </p:spPr>
        <p:txBody>
          <a:bodyPr/>
          <a:lstStyle/>
          <a:p>
            <a:pPr>
              <a:defRPr sz="2800"/>
            </a:pPr>
            <a:r>
              <a:t>(</a:t>
            </a:r>
            <a:r>
              <a:rPr i="1"/>
              <a:t>gotovo</a:t>
            </a:r>
            <a:r>
              <a:t> iscrpna lista)</a:t>
            </a:r>
          </a:p>
        </p:txBody>
      </p:sp>
    </p:spTree>
  </p:cSld>
  <p:clrMapOvr>
    <a:masterClrMapping/>
  </p:clrMapOvr>
  <p:transition xmlns:p14="http://schemas.microsoft.com/office/powerpoint/2010/main" spd="med" advClick="1"/>
</p:sld>
</file>

<file path=ppt/slides/slide2.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97" name="Naslov 1"/>
          <p:cNvSpPr txBox="1"/>
          <p:nvPr>
            <p:ph type="title"/>
          </p:nvPr>
        </p:nvSpPr>
        <p:spPr>
          <a:xfrm>
            <a:off x="838200" y="365125"/>
            <a:ext cx="10515600" cy="1325563"/>
          </a:xfrm>
          <a:prstGeom prst="rect">
            <a:avLst/>
          </a:prstGeom>
        </p:spPr>
        <p:txBody>
          <a:bodyPr/>
          <a:lstStyle/>
          <a:p>
            <a:pPr/>
            <a:r>
              <a:t>Dužnost/sklonost</a:t>
            </a:r>
          </a:p>
        </p:txBody>
      </p:sp>
      <p:sp>
        <p:nvSpPr>
          <p:cNvPr id="98" name="Čuvar mesta za sadržaj 2"/>
          <p:cNvSpPr txBox="1"/>
          <p:nvPr>
            <p:ph type="body" idx="1"/>
          </p:nvPr>
        </p:nvSpPr>
        <p:spPr>
          <a:xfrm>
            <a:off x="838200" y="1825625"/>
            <a:ext cx="10515600" cy="4351338"/>
          </a:xfrm>
          <a:prstGeom prst="rect">
            <a:avLst/>
          </a:prstGeom>
        </p:spPr>
        <p:txBody>
          <a:bodyPr/>
          <a:lstStyle/>
          <a:p>
            <a:pPr marL="221742" indent="-221742" defTabSz="886968">
              <a:lnSpc>
                <a:spcPct val="72000"/>
              </a:lnSpc>
              <a:spcBef>
                <a:spcPts val="900"/>
              </a:spcBef>
              <a:defRPr sz="1261"/>
            </a:pPr>
            <a:r>
              <a:t>Kantova etika jeste „etika dužnosti“, ali je i „etika motiva“. Pitanje moralne vrednosti se svodi na pitanje „Šta određuje (</a:t>
            </a:r>
            <a:r>
              <a:rPr i="1"/>
              <a:t>šta je odredbeni razlog</a:t>
            </a:r>
            <a:r>
              <a:t>) volju?“ Dužnost ili sklonost? </a:t>
            </a:r>
          </a:p>
          <a:p>
            <a:pPr marL="221742" indent="-221742" defTabSz="886968">
              <a:lnSpc>
                <a:spcPct val="72000"/>
              </a:lnSpc>
              <a:spcBef>
                <a:spcPts val="900"/>
              </a:spcBef>
              <a:defRPr sz="1261"/>
            </a:pPr>
            <a:r>
              <a:t>Sklonost je „zavisnost moći žudnje [’željenja’] od osećaja… koje uvek ukazuju na </a:t>
            </a:r>
            <a:r>
              <a:rPr i="1"/>
              <a:t>potrebu</a:t>
            </a:r>
            <a:r>
              <a:t>.“ (G 4.413; ZMM 48) </a:t>
            </a:r>
            <a:r>
              <a:rPr i="1"/>
              <a:t>Dužnost se ne može objasniti empirijski.</a:t>
            </a:r>
          </a:p>
          <a:p>
            <a:pPr marL="221742" indent="-221742" defTabSz="886968">
              <a:lnSpc>
                <a:spcPct val="72000"/>
              </a:lnSpc>
              <a:spcBef>
                <a:spcPts val="900"/>
              </a:spcBef>
              <a:defRPr sz="1261"/>
            </a:pPr>
            <a:r>
              <a:t>Odnos dužnost/sklonost: Dužnost „ponosno odbacuje srodnost sa sklonostima“ (KPV 5.87; KPU 107). Sklonosti poreklo imaju u </a:t>
            </a:r>
            <a:r>
              <a:rPr i="1"/>
              <a:t>čulnosti</a:t>
            </a:r>
            <a:r>
              <a:t>, čak i kada na prvi pogled ne izgleda tako. Dužnost je zasnovana na </a:t>
            </a:r>
            <a:r>
              <a:rPr i="1"/>
              <a:t>slobodi</a:t>
            </a:r>
            <a:r>
              <a:t>. Dužnost i sklonost </a:t>
            </a:r>
            <a:r>
              <a:rPr i="1"/>
              <a:t>nisu nužno suprotstavljene</a:t>
            </a:r>
            <a:r>
              <a:t>, ali su potpuno </a:t>
            </a:r>
            <a:r>
              <a:rPr i="1"/>
              <a:t>različite.</a:t>
            </a:r>
            <a:r>
              <a:t> </a:t>
            </a:r>
          </a:p>
          <a:p>
            <a:pPr marL="221742" indent="-221742" defTabSz="886968">
              <a:lnSpc>
                <a:spcPct val="72000"/>
              </a:lnSpc>
              <a:spcBef>
                <a:spcPts val="900"/>
              </a:spcBef>
              <a:defRPr sz="1261"/>
            </a:pPr>
            <a:r>
              <a:t>Kant razlikuje „podsticaj“ (u srpskom prevodu ZMM: „pobudu“) od „motiva“. „Podsticaj“ je „subjektivni osnov želje“, a motiv „objektivni osnov </a:t>
            </a:r>
            <a:r>
              <a:rPr i="1"/>
              <a:t>htenja</a:t>
            </a:r>
            <a:r>
              <a:t> (volje)“. „Subjektivne svrhe“ zasnovane su na podsticajima, „objektivne“ na volji. (GMM 4.427; ZMM 71) </a:t>
            </a:r>
            <a:r>
              <a:rPr b="1" u="sng"/>
              <a:t>NAPOMENA</a:t>
            </a:r>
            <a:r>
              <a:t>: u srpskom prevodu se „podsticaj“ naziva </a:t>
            </a:r>
            <a:r>
              <a:rPr i="1"/>
              <a:t>pobudom</a:t>
            </a:r>
            <a:r>
              <a:t>, a „motiv“ – </a:t>
            </a:r>
            <a:r>
              <a:rPr i="1"/>
              <a:t>podsticajem</a:t>
            </a:r>
            <a:r>
              <a:t>. </a:t>
            </a:r>
            <a:r>
              <a:rPr b="1" u="sng"/>
              <a:t>Bolja je distinkcija (čulni) podsticaj (</a:t>
            </a:r>
            <a:r>
              <a:rPr b="1" i="1" u="sng"/>
              <a:t>ili pobuda</a:t>
            </a:r>
            <a:r>
              <a:rPr b="1" u="sng"/>
              <a:t>)/motiv (koji može biti čisto racionalni).</a:t>
            </a:r>
            <a:r>
              <a:t> U KPU, slično ZMM:  „pod podsticajem [</a:t>
            </a:r>
            <a:r>
              <a:rPr i="1"/>
              <a:t>pobudom</a:t>
            </a:r>
            <a:r>
              <a:t>]</a:t>
            </a:r>
            <a:r>
              <a:rPr i="1"/>
              <a:t> se </a:t>
            </a:r>
            <a:r>
              <a:t>razume subjektivni određujući razlog volje nekog bića čiji um nije već po svojoj prirodi nužno primeren objektivnom zakonu“. (KPU 93; KPV 72) Ne treba tražiti (spoljnji, čulni) podsticaj koji odgovara moralnom zakonu jer moralni zakon mora biti dovoljan za određenje volje. Moralni zakon „deluje negativno“ i „isključuje (čulne) sklonosti (samoljublja). „Poštovanje prema zakonu“ nije (direktno čulni) podsticaj moralnosti već „moral sam, kada se posmatra subjektivno kao podsticaj“, koji je odbijanjem podsticaja suparničkog samoljublja „pribavio ugled zakonu“. Kao (kroz borbu sa čulnim podsticajima) </a:t>
            </a:r>
            <a:r>
              <a:rPr i="1"/>
              <a:t>umom proizvedeno osećanje </a:t>
            </a:r>
            <a:r>
              <a:t>poštovanje</a:t>
            </a:r>
            <a:r>
              <a:rPr i="1"/>
              <a:t> </a:t>
            </a:r>
            <a:r>
              <a:t>je podsticaj da se objektivni moralni zakon učini subjektivnom maksimom. (KPV 5.76; 78-79) Napomena: U KPU poštovanje je eksplicitno prema </a:t>
            </a:r>
            <a:r>
              <a:rPr i="1"/>
              <a:t>ljudima</a:t>
            </a:r>
            <a:r>
              <a:t> a ne prema „stvarima“, dok je u ZMM prema </a:t>
            </a:r>
            <a:r>
              <a:rPr i="1"/>
              <a:t>zakonu</a:t>
            </a:r>
            <a:r>
              <a:t>. (Biće razjašnjeno u predavanjima koje slede.)</a:t>
            </a:r>
          </a:p>
          <a:p>
            <a:pPr marL="221742" indent="-221742" defTabSz="886968">
              <a:lnSpc>
                <a:spcPct val="72000"/>
              </a:lnSpc>
              <a:spcBef>
                <a:spcPts val="900"/>
              </a:spcBef>
              <a:defRPr sz="1261"/>
            </a:pPr>
            <a:r>
              <a:t>Iz dužnosti/shodno dužnosti: </a:t>
            </a:r>
            <a:r>
              <a:rPr i="1"/>
              <a:t>kada</a:t>
            </a:r>
            <a:r>
              <a:t> je moralna vrednost prisutna? Isti postupak – </a:t>
            </a:r>
            <a:r>
              <a:rPr i="1"/>
              <a:t>različiti motivi</a:t>
            </a:r>
            <a:r>
              <a:t>: zašto se kupac uslužuje pošteno; zašto se održati u životu; častoljubivi i „tužni dobročinitelj“; zašto težiti sreći? (V. </a:t>
            </a:r>
            <a:r>
              <a:rPr i="1"/>
              <a:t>primere</a:t>
            </a:r>
            <a:r>
              <a:t>, G 4.397–399; ZMM 21–25). Podsticaji „samoljublja“ mogu biti </a:t>
            </a:r>
            <a:r>
              <a:rPr i="1"/>
              <a:t>prikriveni </a:t>
            </a:r>
            <a:r>
              <a:t>(GMM 4.407; ZMM 37). Podsticaji u (lažnim) mešovitim učenjima o moralu mogu biti „smešani“ sa pojmovima uma, „što najčešće dovodi do zla“ (G 4.411; ZMM 44)</a:t>
            </a:r>
          </a:p>
          <a:p>
            <a:pPr marL="221742" indent="-221742" defTabSz="886968">
              <a:lnSpc>
                <a:spcPct val="72000"/>
              </a:lnSpc>
              <a:spcBef>
                <a:spcPts val="900"/>
              </a:spcBef>
              <a:defRPr sz="1261"/>
            </a:pPr>
            <a:r>
              <a:t>Rasprava koja se i danas vodi: da li prisustvo </a:t>
            </a:r>
            <a:r>
              <a:rPr i="1"/>
              <a:t>sklonosti</a:t>
            </a:r>
            <a:r>
              <a:t> u motivaciji </a:t>
            </a:r>
            <a:r>
              <a:rPr i="1"/>
              <a:t>eliminiše</a:t>
            </a:r>
            <a:r>
              <a:t> moralnu vrednost? Većina interpretatora: ne eliminiše, ali umski („formalni“) „[ne-čulni] osećaj dužnosti“ mora biti </a:t>
            </a:r>
            <a:r>
              <a:rPr i="1"/>
              <a:t>dovoljan</a:t>
            </a:r>
            <a:r>
              <a:t> i </a:t>
            </a:r>
            <a:r>
              <a:rPr i="1"/>
              <a:t>bez</a:t>
            </a:r>
            <a:r>
              <a:t> materijalnog elementa (ma kakve) sklonosti. </a:t>
            </a:r>
          </a:p>
          <a:p>
            <a:pPr marL="221742" indent="-221742" defTabSz="886968">
              <a:lnSpc>
                <a:spcPct val="72000"/>
              </a:lnSpc>
              <a:spcBef>
                <a:spcPts val="900"/>
              </a:spcBef>
              <a:defRPr sz="1261"/>
            </a:pPr>
            <a:r>
              <a:t>Izraz: „patološka“  zainteresovanost za </a:t>
            </a:r>
            <a:r>
              <a:rPr i="1"/>
              <a:t>predmet</a:t>
            </a:r>
            <a:r>
              <a:t> postupka=sklonošću uslovljena; nasuprot „praktičkoj zainteresovanosti“ za </a:t>
            </a:r>
            <a:r>
              <a:rPr i="1"/>
              <a:t>sam postupak. </a:t>
            </a:r>
            <a:r>
              <a:t>Volja se može „zainteresovati za nešto“, ali da ipak ne dela „iz interesa“. (GMM 4.413; ZMM 48)</a:t>
            </a:r>
          </a:p>
          <a:p>
            <a:pPr marL="221742" indent="-221742" defTabSz="886968">
              <a:lnSpc>
                <a:spcPct val="72000"/>
              </a:lnSpc>
              <a:spcBef>
                <a:spcPts val="900"/>
              </a:spcBef>
              <a:defRPr sz="1261"/>
            </a:pPr>
            <a:r>
              <a:t>„Volja usmerena ka dužnosti” ne mora uvek biti i „dobra volja”. (v. dole legalitet/moralitet; autonomija/heteronomija)</a:t>
            </a:r>
          </a:p>
        </p:txBody>
      </p:sp>
    </p:spTree>
  </p:cSld>
  <p:clrMapOvr>
    <a:masterClrMapping/>
  </p:clrMapOvr>
  <p:transition xmlns:p14="http://schemas.microsoft.com/office/powerpoint/2010/main" spd="med" advClick="1"/>
</p:sld>
</file>

<file path=ppt/slides/slide3.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00" name="Naslov 1"/>
          <p:cNvSpPr txBox="1"/>
          <p:nvPr>
            <p:ph type="title"/>
          </p:nvPr>
        </p:nvSpPr>
        <p:spPr>
          <a:xfrm>
            <a:off x="838200" y="365125"/>
            <a:ext cx="10515600" cy="1325563"/>
          </a:xfrm>
          <a:prstGeom prst="rect">
            <a:avLst/>
          </a:prstGeom>
        </p:spPr>
        <p:txBody>
          <a:bodyPr/>
          <a:lstStyle/>
          <a:p>
            <a:pPr/>
            <a:r>
              <a:t>Formalno/materijalno</a:t>
            </a:r>
          </a:p>
        </p:txBody>
      </p:sp>
      <p:sp>
        <p:nvSpPr>
          <p:cNvPr id="101" name="Čuvar mesta za sadržaj 2"/>
          <p:cNvSpPr txBox="1"/>
          <p:nvPr>
            <p:ph type="body" idx="1"/>
          </p:nvPr>
        </p:nvSpPr>
        <p:spPr>
          <a:xfrm>
            <a:off x="838200" y="1825625"/>
            <a:ext cx="10515600" cy="4351338"/>
          </a:xfrm>
          <a:prstGeom prst="rect">
            <a:avLst/>
          </a:prstGeom>
        </p:spPr>
        <p:txBody>
          <a:bodyPr/>
          <a:lstStyle/>
          <a:p>
            <a:pPr marL="221742" indent="-221742" defTabSz="886968">
              <a:lnSpc>
                <a:spcPct val="72000"/>
              </a:lnSpc>
              <a:spcBef>
                <a:spcPts val="900"/>
              </a:spcBef>
              <a:defRPr sz="1261"/>
            </a:pPr>
            <a:r>
              <a:t>Na samom početku ZMM (G.387; ZMM 5) Kant je eksplicitan: moral je stvar </a:t>
            </a:r>
            <a:r>
              <a:rPr i="1"/>
              <a:t>umskog saznanja </a:t>
            </a:r>
            <a:r>
              <a:t>i „metafizike“ (apriornih principa).</a:t>
            </a:r>
          </a:p>
          <a:p>
            <a:pPr marL="221742" indent="-221742" defTabSz="886968">
              <a:lnSpc>
                <a:spcPct val="72000"/>
              </a:lnSpc>
              <a:spcBef>
                <a:spcPts val="900"/>
              </a:spcBef>
              <a:defRPr sz="1261"/>
            </a:pPr>
            <a:r>
              <a:t>Moralni zakon nema veze sa „materijom“ postupka, već isključivo sa „formom“ i „principom“; ono što je u njemu dobro leži u nastrojenosti, a ne u bilo kakvom mogućem ishodu (rezultatu). (G 4.416; ZMM 52). Zašto moralni zahtev ima oblik „kategoričkog imperativa“? Osnovno objašnjenje: zato što dužnost (koje smo svesni) „ne trpi“ uslovljenost.</a:t>
            </a:r>
            <a:endParaRPr i="1"/>
          </a:p>
          <a:p>
            <a:pPr marL="221742" indent="-221742" defTabSz="886968">
              <a:lnSpc>
                <a:spcPct val="72000"/>
              </a:lnSpc>
              <a:spcBef>
                <a:spcPts val="900"/>
              </a:spcBef>
              <a:defRPr sz="1261"/>
            </a:pPr>
            <a:r>
              <a:t>Praktički principi su </a:t>
            </a:r>
            <a:r>
              <a:rPr i="1"/>
              <a:t>formalni</a:t>
            </a:r>
            <a:r>
              <a:t> kada su apstrahovani od svih subjektivnih svrha (ciljeva), </a:t>
            </a:r>
            <a:r>
              <a:rPr i="1"/>
              <a:t>materijalni</a:t>
            </a:r>
            <a:r>
              <a:t> kad su na njima zasnovani – kad počivaju na „podsticajima“ („pobudama“). (GMM 4.427; ZMM 71).</a:t>
            </a:r>
          </a:p>
          <a:p>
            <a:pPr marL="221742" indent="-221742" defTabSz="886968">
              <a:lnSpc>
                <a:spcPct val="72000"/>
              </a:lnSpc>
              <a:spcBef>
                <a:spcPts val="900"/>
              </a:spcBef>
              <a:defRPr sz="1261"/>
            </a:pPr>
            <a:r>
              <a:t>Svi materijalni praktički principi kao takvi jesu jedne i iste vrste i potpadaju pod opšti princip samoljublja (ili lične sreće). (KPV 5.22; KPU 44). </a:t>
            </a:r>
            <a:r>
              <a:rPr i="1"/>
              <a:t>Svaki </a:t>
            </a:r>
            <a:r>
              <a:t>(spoljni) objekat na nas deluje putem zadovoljstva. </a:t>
            </a:r>
          </a:p>
          <a:p>
            <a:pPr marL="221742" indent="-221742" defTabSz="886968">
              <a:lnSpc>
                <a:spcPct val="72000"/>
              </a:lnSpc>
              <a:spcBef>
                <a:spcPts val="900"/>
              </a:spcBef>
              <a:defRPr sz="1261"/>
            </a:pPr>
            <a:r>
              <a:t>Uobičajene razlike između „više“ i „niže“ moći žudnje ne može se izvesti iz materijalnih principa. Čak i kada je objekat želje „predstava razuma ili čak uma“ uvek je zapravo reč je o zadovoljstvu koje „aficira“ moć žudnje (KPV 5.23; KPU 44-45) Osećanje zadovoljstva je tu uvek </a:t>
            </a:r>
            <a:r>
              <a:rPr i="1"/>
              <a:t>podsticaj</a:t>
            </a:r>
            <a:r>
              <a:t>?</a:t>
            </a:r>
          </a:p>
          <a:p>
            <a:pPr marL="221742" indent="-221742" defTabSz="886968">
              <a:lnSpc>
                <a:spcPct val="72000"/>
              </a:lnSpc>
              <a:spcBef>
                <a:spcPts val="900"/>
              </a:spcBef>
              <a:defRPr sz="1261"/>
            </a:pPr>
            <a:r>
              <a:t>Sreća, iako jeste (faktički) nužan cilj, uvek pripada „materiji“: „Ta potreba [za srećom] se tiče </a:t>
            </a:r>
            <a:r>
              <a:rPr i="1"/>
              <a:t>materije</a:t>
            </a:r>
            <a:r>
              <a:t> njegove moći žudnje, to jest nečega što se odnosi na osećanje zadovoljstva ili nezadovoljstva“(KPV 5.25; KPU 47–48). Nije samo </a:t>
            </a:r>
            <a:r>
              <a:rPr i="1"/>
              <a:t>neposredno</a:t>
            </a:r>
            <a:r>
              <a:t> zadovoljstvo već „sveukupna sreća“– „sve da ide po želji i volji“, tj. da se (sve) želje ostvare.</a:t>
            </a:r>
          </a:p>
          <a:p>
            <a:pPr marL="221742" indent="-221742" defTabSz="886968">
              <a:lnSpc>
                <a:spcPct val="72000"/>
              </a:lnSpc>
              <a:spcBef>
                <a:spcPts val="900"/>
              </a:spcBef>
              <a:defRPr sz="1261"/>
            </a:pPr>
            <a:r>
              <a:t>Međutim i objekti zasnovani na „savršenstvu“ (sopstvenom ili apsolutnom – Bog) su takođe „materijalni“. (Sledi da su i oni kao objekti određeni pomoću „moći žudnje“, ali tek izvedeno, jer pretpostavljaju „objekat“, tj. „materiju“, koji se „želi“, bez obzira na to što izgledaju „objektivno“ (KPV 5.40–42; KPU 64–65)</a:t>
            </a:r>
          </a:p>
          <a:p>
            <a:pPr marL="221742" indent="-221742" defTabSz="886968">
              <a:lnSpc>
                <a:spcPct val="72000"/>
              </a:lnSpc>
              <a:spcBef>
                <a:spcPts val="900"/>
              </a:spcBef>
              <a:defRPr sz="1261"/>
            </a:pPr>
            <a:r>
              <a:t>Ipak, uočiti, Kantov „formalizam“ </a:t>
            </a:r>
            <a:r>
              <a:rPr i="1"/>
              <a:t>nije isključiv</a:t>
            </a:r>
            <a:r>
              <a:t>: to što je </a:t>
            </a:r>
            <a:r>
              <a:rPr i="1"/>
              <a:t>forma</a:t>
            </a:r>
            <a:r>
              <a:t> delanja za moralnost presudna, </a:t>
            </a:r>
            <a:r>
              <a:rPr i="1"/>
              <a:t>ne znači </a:t>
            </a:r>
            <a:r>
              <a:t>da ljudski postupci nemaju „materiju“ oličenu u neposrednim ciljevima delanja. Ni „sreća“ nije „zabranjena“ kao </a:t>
            </a:r>
            <a:r>
              <a:rPr i="1"/>
              <a:t>konstituent</a:t>
            </a:r>
            <a:r>
              <a:t> motivacije.</a:t>
            </a:r>
          </a:p>
          <a:p>
            <a:pPr marL="221742" indent="-221742" defTabSz="886968">
              <a:lnSpc>
                <a:spcPct val="72000"/>
              </a:lnSpc>
              <a:spcBef>
                <a:spcPts val="900"/>
              </a:spcBef>
              <a:defRPr sz="1261"/>
            </a:pPr>
            <a:r>
              <a:t>Volja se nalazi u središtu između svoga principa </a:t>
            </a:r>
            <a:r>
              <a:rPr i="1"/>
              <a:t>a priori, </a:t>
            </a:r>
            <a:r>
              <a:t>koji je formalan [opšti i nužan, tj. </a:t>
            </a:r>
            <a:r>
              <a:rPr i="1"/>
              <a:t>zakon</a:t>
            </a:r>
            <a:r>
              <a:t>], i svoje pobude [podsticaja] </a:t>
            </a:r>
            <a:r>
              <a:rPr i="1"/>
              <a:t>a posteriori </a:t>
            </a:r>
            <a:r>
              <a:t>koja je materijalna, tako reći na jednoj raskrisnici; </a:t>
            </a:r>
            <a:r>
              <a:t>nju </a:t>
            </a:r>
            <a:r>
              <a:t>će </a:t>
            </a:r>
            <a:r>
              <a:t>morati da detert</a:t>
            </a:r>
            <a:r>
              <a:t>m</a:t>
            </a:r>
            <a:r>
              <a:t>inira formaln</a:t>
            </a:r>
            <a:r>
              <a:t>i </a:t>
            </a:r>
            <a:r>
              <a:t>i</a:t>
            </a:r>
            <a:r>
              <a:t>princip htenja [volje] uopšte, kada se obavlja radnja iz dužnosti, jer je ta volja lišena svakog materijalnog principa. (G 4.400; ZMM 26)</a:t>
            </a:r>
          </a:p>
        </p:txBody>
      </p:sp>
    </p:spTree>
  </p:cSld>
  <p:clrMapOvr>
    <a:masterClrMapping/>
  </p:clrMapOvr>
  <p:transition xmlns:p14="http://schemas.microsoft.com/office/powerpoint/2010/main" spd="med" advClick="1"/>
</p:sld>
</file>

<file path=ppt/slides/slide4.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03" name="Naslov 1"/>
          <p:cNvSpPr txBox="1"/>
          <p:nvPr>
            <p:ph type="title"/>
          </p:nvPr>
        </p:nvSpPr>
        <p:spPr>
          <a:xfrm>
            <a:off x="838200" y="365125"/>
            <a:ext cx="10515600" cy="1325563"/>
          </a:xfrm>
          <a:prstGeom prst="rect">
            <a:avLst/>
          </a:prstGeom>
        </p:spPr>
        <p:txBody>
          <a:bodyPr/>
          <a:lstStyle/>
          <a:p>
            <a:pPr/>
            <a:r>
              <a:t>Autonomija/heteronomija</a:t>
            </a:r>
          </a:p>
        </p:txBody>
      </p:sp>
      <p:sp>
        <p:nvSpPr>
          <p:cNvPr id="104" name="Čuvar mesta za sadržaj 2"/>
          <p:cNvSpPr txBox="1"/>
          <p:nvPr>
            <p:ph type="body" idx="1"/>
          </p:nvPr>
        </p:nvSpPr>
        <p:spPr>
          <a:xfrm>
            <a:off x="838200" y="1825625"/>
            <a:ext cx="10515600" cy="4351338"/>
          </a:xfrm>
          <a:prstGeom prst="rect">
            <a:avLst/>
          </a:prstGeom>
        </p:spPr>
        <p:txBody>
          <a:bodyPr/>
          <a:lstStyle/>
          <a:p>
            <a:pPr>
              <a:lnSpc>
                <a:spcPct val="72000"/>
              </a:lnSpc>
              <a:defRPr i="1" sz="1700"/>
            </a:pPr>
            <a:r>
              <a:t>Autonomija</a:t>
            </a:r>
            <a:r>
              <a:rPr i="0"/>
              <a:t> volje jeste ona osobina volje na osnovu koje volja predstavlja zakon samoj sebi (nezavisno od svake osobine predmeta htenja). (G 4.440; ZMM 92). Autonomna volja=</a:t>
            </a:r>
            <a:r>
              <a:t>samozakonodavna</a:t>
            </a:r>
            <a:r>
              <a:rPr i="0"/>
              <a:t> (etimologija reči: </a:t>
            </a:r>
            <a:r>
              <a:t>auto</a:t>
            </a:r>
            <a:r>
              <a:rPr i="0"/>
              <a:t> [ja, lični, sam, svoj, sopstveni]-</a:t>
            </a:r>
            <a:r>
              <a:t>nomos</a:t>
            </a:r>
            <a:r>
              <a:rPr i="0"/>
              <a:t> [zakon]).</a:t>
            </a:r>
          </a:p>
          <a:p>
            <a:pPr>
              <a:lnSpc>
                <a:spcPct val="72000"/>
              </a:lnSpc>
              <a:defRPr i="1" sz="1700"/>
            </a:pPr>
            <a:r>
              <a:t>Heteronomija</a:t>
            </a:r>
            <a:r>
              <a:rPr i="0"/>
              <a:t> (</a:t>
            </a:r>
            <a:r>
              <a:t>hetero</a:t>
            </a:r>
            <a:r>
              <a:rPr i="0"/>
              <a:t> [drugi, tuđ]-</a:t>
            </a:r>
            <a:r>
              <a:t>nomos</a:t>
            </a:r>
            <a:r>
              <a:rPr i="0"/>
              <a:t>): volja koja „izlazi iz sebe“, kojoj zakon (=pravil[n]o[st]) nameće „objekat svojim odnosom prema volji“. Nebitno je da li je to (čulna) sklonost ili „umska predstava“ (npr. o perfekciji, tj. savršenstvu). G 4.441; ZMM 93.</a:t>
            </a:r>
          </a:p>
          <a:p>
            <a:pPr>
              <a:lnSpc>
                <a:spcPct val="72000"/>
              </a:lnSpc>
              <a:defRPr sz="1700"/>
            </a:pPr>
            <a:r>
              <a:t>Heteronomija je „izvor svih lažnih principa moralnosti“ (G 4.441; ZMM 93)</a:t>
            </a:r>
          </a:p>
          <a:p>
            <a:pPr>
              <a:lnSpc>
                <a:spcPct val="72000"/>
              </a:lnSpc>
              <a:defRPr sz="1700"/>
            </a:pPr>
            <a:r>
              <a:t>Opšti princip </a:t>
            </a:r>
            <a:r>
              <a:rPr i="1"/>
              <a:t>heteronomije</a:t>
            </a:r>
            <a:r>
              <a:t>: „Treba da učinim nešto </a:t>
            </a:r>
            <a:r>
              <a:rPr i="1"/>
              <a:t>jer hoću nešto drugo</a:t>
            </a:r>
            <a:r>
              <a:t>.“</a:t>
            </a:r>
            <a:r>
              <a:rPr i="1"/>
              <a:t> </a:t>
            </a:r>
            <a:r>
              <a:t> </a:t>
            </a:r>
            <a:r>
              <a:rPr i="1"/>
              <a:t>Autonomija</a:t>
            </a:r>
            <a:r>
              <a:t>: „Ja treba da postupam tako i tako, čak i ako ne bih hteo ništa drugo.“ (G 4.441; ZMM 93) </a:t>
            </a:r>
          </a:p>
          <a:p>
            <a:pPr>
              <a:lnSpc>
                <a:spcPct val="72000"/>
              </a:lnSpc>
              <a:defRPr sz="1700"/>
            </a:pPr>
            <a:r>
              <a:t>Izvori heteronomije: </a:t>
            </a:r>
            <a:r>
              <a:rPr i="1"/>
              <a:t>osećanje</a:t>
            </a:r>
            <a:r>
              <a:t> (fizičko ili „moralno“) i </a:t>
            </a:r>
            <a:r>
              <a:rPr i="1"/>
              <a:t>predstava o</a:t>
            </a:r>
            <a:r>
              <a:t> </a:t>
            </a:r>
            <a:r>
              <a:rPr i="1"/>
              <a:t>savršenstvu</a:t>
            </a:r>
            <a:r>
              <a:t> (sopstvenom ili tuđem – Božijem) koje (opet) deluje kroz osećaj zadovoljstva. </a:t>
            </a:r>
          </a:p>
          <a:p>
            <a:pPr>
              <a:lnSpc>
                <a:spcPct val="72000"/>
              </a:lnSpc>
              <a:defRPr sz="1700"/>
            </a:pPr>
            <a:r>
              <a:t>Međutim, i nalozi savršenstva (lične perfekcija ili Boga) kao ciljevi delanja potpadaju pod „materijalne“ principe, tj. „spoljašnji“ su. (V. KPV 5.39–41; KPU 63–65). Ako postavljaju objekat kao </a:t>
            </a:r>
            <a:r>
              <a:rPr i="1"/>
              <a:t>cilj</a:t>
            </a:r>
            <a:r>
              <a:t>, onda zadovoljstvo (ostvarenim ciljem) određuje „moć žudnje“ (iako na prvi pogled ne izgleda tako).</a:t>
            </a:r>
          </a:p>
          <a:p>
            <a:pPr>
              <a:lnSpc>
                <a:spcPct val="72000"/>
              </a:lnSpc>
              <a:defRPr sz="1700"/>
            </a:pPr>
            <a:r>
              <a:t>Najpribližnije Kantu: sopstveno savršenstvo, ali je „prazno“ i „vrti se u krug“ (G 4.442–444; ZMM 94–97).</a:t>
            </a:r>
          </a:p>
          <a:p>
            <a:pPr>
              <a:lnSpc>
                <a:spcPct val="72000"/>
              </a:lnSpc>
              <a:defRPr sz="1700"/>
            </a:pPr>
            <a:r>
              <a:t>Autonomija, sloboda i moralni zakon (koji mora da ima oblik „kategoričkog imperativa“) su neposredno povezani.</a:t>
            </a:r>
          </a:p>
        </p:txBody>
      </p:sp>
    </p:spTree>
  </p:cSld>
  <p:clrMapOvr>
    <a:masterClrMapping/>
  </p:clrMapOvr>
  <p:transition xmlns:p14="http://schemas.microsoft.com/office/powerpoint/2010/main" spd="med" advClick="1"/>
</p:sld>
</file>

<file path=ppt/slides/slide5.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06" name="Naslov 1"/>
          <p:cNvSpPr txBox="1"/>
          <p:nvPr>
            <p:ph type="title"/>
          </p:nvPr>
        </p:nvSpPr>
        <p:spPr>
          <a:xfrm>
            <a:off x="838200" y="365125"/>
            <a:ext cx="10515600" cy="1325563"/>
          </a:xfrm>
          <a:prstGeom prst="rect">
            <a:avLst/>
          </a:prstGeom>
        </p:spPr>
        <p:txBody>
          <a:bodyPr/>
          <a:lstStyle/>
          <a:p>
            <a:pPr/>
            <a:r>
              <a:t>Legalitet/moralitet</a:t>
            </a:r>
          </a:p>
        </p:txBody>
      </p:sp>
      <p:sp>
        <p:nvSpPr>
          <p:cNvPr id="107" name="Čuvar mesta za sadržaj 2"/>
          <p:cNvSpPr txBox="1"/>
          <p:nvPr>
            <p:ph type="body" idx="1"/>
          </p:nvPr>
        </p:nvSpPr>
        <p:spPr>
          <a:xfrm>
            <a:off x="838200" y="1825625"/>
            <a:ext cx="10515600" cy="4351338"/>
          </a:xfrm>
          <a:prstGeom prst="rect">
            <a:avLst/>
          </a:prstGeom>
        </p:spPr>
        <p:txBody>
          <a:bodyPr/>
          <a:lstStyle/>
          <a:p>
            <a:pPr marL="224027" indent="-224027" defTabSz="896111">
              <a:lnSpc>
                <a:spcPct val="72000"/>
              </a:lnSpc>
              <a:spcBef>
                <a:spcPts val="900"/>
              </a:spcBef>
              <a:defRPr sz="1666"/>
            </a:pPr>
            <a:r>
              <a:t>Još jednom: Kantova etika je etika dužnosti i </a:t>
            </a:r>
            <a:r>
              <a:rPr i="1"/>
              <a:t>etika motiva</a:t>
            </a:r>
            <a:r>
              <a:t>. Bitna je sama namera, ali ne u smislu faktičkih posledica, pa ni iz zamišljenih – važna je sama forma. </a:t>
            </a:r>
            <a:endParaRPr sz="2058"/>
          </a:p>
          <a:p>
            <a:pPr marL="224027" indent="-224027" defTabSz="896111">
              <a:lnSpc>
                <a:spcPct val="72000"/>
              </a:lnSpc>
              <a:spcBef>
                <a:spcPts val="900"/>
              </a:spcBef>
              <a:defRPr sz="1666"/>
            </a:pPr>
            <a:r>
              <a:t>Legalitet/moralitet=shodno dužnost/iz dužnosti; objektivno saglasno sa zakonom/subjektivno </a:t>
            </a:r>
            <a:r>
              <a:rPr i="1"/>
              <a:t>iz poštovanja </a:t>
            </a:r>
            <a:r>
              <a:t>prema zakonu</a:t>
            </a:r>
            <a:endParaRPr sz="2058"/>
          </a:p>
          <a:p>
            <a:pPr marL="224027" indent="-224027" defTabSz="896111">
              <a:lnSpc>
                <a:spcPct val="72000"/>
              </a:lnSpc>
              <a:spcBef>
                <a:spcPts val="900"/>
              </a:spcBef>
              <a:defRPr sz="1666"/>
            </a:pPr>
            <a:r>
              <a:t>U ZMM: Samo </a:t>
            </a:r>
            <a:r>
              <a:rPr i="1"/>
              <a:t>moralitet</a:t>
            </a:r>
            <a:r>
              <a:t> (=iz dužnosti) čini postupak vrednim. (V. G 4.397–399; ZMM 21–25). </a:t>
            </a:r>
            <a:endParaRPr sz="2058"/>
          </a:p>
          <a:p>
            <a:pPr marL="224027" indent="-224027" defTabSz="896111">
              <a:lnSpc>
                <a:spcPct val="72000"/>
              </a:lnSpc>
              <a:spcBef>
                <a:spcPts val="900"/>
              </a:spcBef>
              <a:defRPr sz="1666"/>
            </a:pPr>
            <a:r>
              <a:t>U KPU: „Dakle, pojam dužnosti zahteva kod radnje, </a:t>
            </a:r>
            <a:r>
              <a:rPr i="1"/>
              <a:t>objektivno, </a:t>
            </a:r>
            <a:r>
              <a:t>saglasnost sa zakonom, a kod njene maksime, </a:t>
            </a:r>
            <a:r>
              <a:rPr i="1"/>
              <a:t>subjektivno, </a:t>
            </a:r>
            <a:r>
              <a:t>poštovanje zakona kao jedini način određivanja volje pomoću njega. A na tome počiva razlika između svesti da se delovalo </a:t>
            </a:r>
            <a:r>
              <a:rPr i="1"/>
              <a:t>shodno</a:t>
            </a:r>
            <a:r>
              <a:t> [u srpskom prevodu KPU stoji: </a:t>
            </a:r>
            <a:r>
              <a:rPr i="1"/>
              <a:t>primereno</a:t>
            </a:r>
            <a:r>
              <a:t>]</a:t>
            </a:r>
            <a:r>
              <a:rPr i="1"/>
              <a:t> </a:t>
            </a:r>
            <a:r>
              <a:t>dužnosti (</a:t>
            </a:r>
            <a:r>
              <a:rPr i="1"/>
              <a:t>pflichtmafiig</a:t>
            </a:r>
            <a:r>
              <a:t>) i da se delovalo </a:t>
            </a:r>
            <a:r>
              <a:rPr i="1"/>
              <a:t>iz dužnosti </a:t>
            </a:r>
            <a:r>
              <a:t>(</a:t>
            </a:r>
            <a:r>
              <a:rPr i="1"/>
              <a:t>aus Pflicht</a:t>
            </a:r>
            <a:r>
              <a:t>), to jest iz poštovanja zakona, od čega je ono prvo (legalitet) moguće i onda kad bi određujući razlog volje bile samo sklonosti, a ovo drugo </a:t>
            </a:r>
            <a:r>
              <a:rPr i="1"/>
              <a:t>(moralitet), </a:t>
            </a:r>
            <a:r>
              <a:t>moralna vrednost, mora se uzeti jedino tako da se radnja događa iz dužnosti, to jest samo radi zakona.“. (KPU KPV 5.81; KPU 101)</a:t>
            </a:r>
            <a:endParaRPr sz="2058"/>
          </a:p>
          <a:p>
            <a:pPr marL="224027" indent="-224027" defTabSz="896111">
              <a:lnSpc>
                <a:spcPct val="72000"/>
              </a:lnSpc>
              <a:spcBef>
                <a:spcPts val="900"/>
              </a:spcBef>
              <a:defRPr sz="1666"/>
            </a:pPr>
            <a:r>
              <a:t>U KPU se moralitetu kao „poštovanju“ prema zakonu eksplicitno pridružuje poštovanje </a:t>
            </a:r>
            <a:r>
              <a:rPr i="1"/>
              <a:t>ličnosti</a:t>
            </a:r>
            <a:r>
              <a:t> („osobe“) (KPV 5.76; KPU 97). Napomena, biće dalje razjašnjeno:  u ličnosti (sopstvenoj i tuđoj) je situiran moralni zakon.</a:t>
            </a:r>
            <a:endParaRPr sz="2058"/>
          </a:p>
          <a:p>
            <a:pPr marL="224027" indent="-224027" defTabSz="896111">
              <a:lnSpc>
                <a:spcPct val="72000"/>
              </a:lnSpc>
              <a:spcBef>
                <a:spcPts val="900"/>
              </a:spcBef>
              <a:defRPr sz="1666"/>
            </a:pPr>
            <a:r>
              <a:t>Pitanje je šta </a:t>
            </a:r>
            <a:r>
              <a:rPr i="1"/>
              <a:t>tačno</a:t>
            </a:r>
            <a:r>
              <a:t> čini radnju </a:t>
            </a:r>
            <a:r>
              <a:rPr i="1"/>
              <a:t>moralno vrednom. Samo </a:t>
            </a:r>
            <a:r>
              <a:t>prisustvo svesti o dužnosti ili nešto više od toga? Da li je moguće da postupak vredan i ako je podstaknut </a:t>
            </a:r>
            <a:r>
              <a:rPr i="1"/>
              <a:t>i sklonostima</a:t>
            </a:r>
            <a:r>
              <a:t>; da li je postupak moralno vredan samo ako se </a:t>
            </a:r>
            <a:r>
              <a:rPr i="1"/>
              <a:t>suprotstavlja</a:t>
            </a:r>
            <a:r>
              <a:t> „sklonostima“?). Ova rasprava traje i danas. Uglavnom se pretpostavlja da bi svest o dužnosti morala da bude </a:t>
            </a:r>
            <a:r>
              <a:rPr i="1"/>
              <a:t>dovoljna</a:t>
            </a:r>
            <a:r>
              <a:t> za određenje volje, bez obzira na ostale motive; motivacija je gotovo uvek mešovita. (Setiti se: Kant i kaže da često ne možemo tačno odrediti šta je bio motiv.).</a:t>
            </a:r>
          </a:p>
        </p:txBody>
      </p:sp>
    </p:spTree>
  </p:cSld>
  <p:clrMapOvr>
    <a:masterClrMapping/>
  </p:clrMapOvr>
  <p:transition xmlns:p14="http://schemas.microsoft.com/office/powerpoint/2010/main" spd="med" advClick="1"/>
</p:sld>
</file>

<file path=ppt/slides/slide6.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09" name="Naslov 1"/>
          <p:cNvSpPr txBox="1"/>
          <p:nvPr>
            <p:ph type="title"/>
          </p:nvPr>
        </p:nvSpPr>
        <p:spPr>
          <a:xfrm>
            <a:off x="838200" y="365125"/>
            <a:ext cx="10515600" cy="1325563"/>
          </a:xfrm>
          <a:prstGeom prst="rect">
            <a:avLst/>
          </a:prstGeom>
        </p:spPr>
        <p:txBody>
          <a:bodyPr/>
          <a:lstStyle/>
          <a:p>
            <a:pPr/>
            <a:r>
              <a:t>Uzrok/razlog</a:t>
            </a:r>
          </a:p>
        </p:txBody>
      </p:sp>
      <p:sp>
        <p:nvSpPr>
          <p:cNvPr id="110" name="Čuvar mesta za sadržaj 2"/>
          <p:cNvSpPr txBox="1"/>
          <p:nvPr>
            <p:ph type="body" idx="1"/>
          </p:nvPr>
        </p:nvSpPr>
        <p:spPr>
          <a:xfrm>
            <a:off x="838200" y="1825625"/>
            <a:ext cx="10515600" cy="4351338"/>
          </a:xfrm>
          <a:prstGeom prst="rect">
            <a:avLst/>
          </a:prstGeom>
        </p:spPr>
        <p:txBody>
          <a:bodyPr/>
          <a:lstStyle/>
          <a:p>
            <a:pPr>
              <a:lnSpc>
                <a:spcPct val="72000"/>
              </a:lnSpc>
              <a:defRPr sz="1700"/>
            </a:pPr>
            <a:r>
              <a:t>U objašnjenju postupka možemo se pozvati i na „mehanizam prirode“, tj. „zakone prirode“ (podsticaje čulnosti) i na „zakon slobode“ (G 4.388; ZMM 5).</a:t>
            </a:r>
          </a:p>
          <a:p>
            <a:pPr>
              <a:lnSpc>
                <a:spcPct val="72000"/>
              </a:lnSpc>
              <a:defRPr sz="1700"/>
            </a:pPr>
            <a:r>
              <a:t>Uvek možemo (empirijski) pogrešiti u pogledu toga šta je to što je „odredilo našu volju“, tj. ne mora biti uvek jasno koji su bili naši motivi (G 4.407; ZMM 37). To ne znači da nismo imali neki „razlog“. Delanje prema razlozima je uvek </a:t>
            </a:r>
            <a:r>
              <a:rPr i="1"/>
              <a:t>slobodno</a:t>
            </a:r>
            <a:r>
              <a:t>, čak i kad su motivi (subjektivni principi, maksime) pogrešni.</a:t>
            </a:r>
          </a:p>
          <a:p>
            <a:pPr>
              <a:lnSpc>
                <a:spcPct val="72000"/>
              </a:lnSpc>
              <a:defRPr sz="1700"/>
            </a:pPr>
            <a:r>
              <a:t>Kant kao </a:t>
            </a:r>
            <a:r>
              <a:rPr i="1"/>
              <a:t>kompatibilista</a:t>
            </a:r>
            <a:r>
              <a:t>? Teško naći evidenciju jer (već je rečeno) on sam kaže da je volja </a:t>
            </a:r>
            <a:r>
              <a:rPr i="1"/>
              <a:t>metafizički čudna</a:t>
            </a:r>
            <a:r>
              <a:t>. Verovatnije je da je za Kanta sloboda </a:t>
            </a:r>
            <a:r>
              <a:rPr i="1"/>
              <a:t>stvarni</a:t>
            </a:r>
            <a:r>
              <a:t> uzrok (na osnovu razloga), a ne tek puki opis moralno relevantnog postupka.</a:t>
            </a:r>
          </a:p>
          <a:p>
            <a:pPr>
              <a:lnSpc>
                <a:spcPct val="72000"/>
              </a:lnSpc>
              <a:defRPr sz="1700"/>
            </a:pPr>
            <a:r>
              <a:t>Svaki postupak se može objasniti i pozivanjem na fizičku uzročnost (podsticaje čulnosti, sklonosti) i na umske „razloge“? Ovo za Kanta nije sporno jer su uvek </a:t>
            </a:r>
            <a:r>
              <a:rPr i="1"/>
              <a:t>načelno dostupni</a:t>
            </a:r>
            <a:r>
              <a:t>, mada ponekad faktički nesaznatljivi. delatniku samom. U </a:t>
            </a:r>
            <a:r>
              <a:rPr i="1"/>
              <a:t>Religiji</a:t>
            </a:r>
            <a:r>
              <a:t> ipak daje naznaku da treba razlikovati „ponašanje“ i „postupanje“, tj. </a:t>
            </a:r>
            <a:r>
              <a:rPr i="1"/>
              <a:t>delanje</a:t>
            </a:r>
            <a:r>
              <a:t>. (V. REL 6.24).</a:t>
            </a:r>
          </a:p>
          <a:p>
            <a:pPr>
              <a:lnSpc>
                <a:spcPct val="72000"/>
              </a:lnSpc>
              <a:defRPr sz="1700"/>
            </a:pPr>
            <a:r>
              <a:t>Savremene interpretacije (Herman, Allison, Uleman): ljudski postupci su </a:t>
            </a:r>
            <a:r>
              <a:rPr i="1"/>
              <a:t>fundamentalno okarakterisan</a:t>
            </a:r>
            <a:r>
              <a:t>i </a:t>
            </a:r>
            <a:r>
              <a:rPr i="1"/>
              <a:t>razlozima</a:t>
            </a:r>
            <a:r>
              <a:t>. Ne postoji nikakav „sirovi mehanizam“ ljudskog delanja (nalik prirodnom), razlozi su </a:t>
            </a:r>
            <a:r>
              <a:rPr i="1"/>
              <a:t>uvek prisutni</a:t>
            </a:r>
            <a:r>
              <a:t>. </a:t>
            </a:r>
            <a:r>
              <a:rPr i="1"/>
              <a:t>Postupci nikada nisu samo fizička zbivanja.</a:t>
            </a:r>
          </a:p>
          <a:p>
            <a:pPr>
              <a:lnSpc>
                <a:spcPct val="72000"/>
              </a:lnSpc>
              <a:defRPr sz="1700"/>
            </a:pPr>
            <a:r>
              <a:t>Uvek se postupa iz </a:t>
            </a:r>
            <a:r>
              <a:rPr i="1"/>
              <a:t>nekih</a:t>
            </a:r>
            <a:r>
              <a:t>, mada ne uvek iz „najboljih“ razloga.</a:t>
            </a:r>
          </a:p>
        </p:txBody>
      </p:sp>
    </p:spTree>
  </p:cSld>
  <p:clrMapOvr>
    <a:masterClrMapping/>
  </p:clrMapOvr>
  <p:transition xmlns:p14="http://schemas.microsoft.com/office/powerpoint/2010/main" spd="med" advClick="1"/>
</p:sld>
</file>

<file path=ppt/slides/slide7.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12" name="Naslov 1"/>
          <p:cNvSpPr txBox="1"/>
          <p:nvPr>
            <p:ph type="title"/>
          </p:nvPr>
        </p:nvSpPr>
        <p:spPr>
          <a:xfrm>
            <a:off x="838200" y="365125"/>
            <a:ext cx="10515600" cy="1325563"/>
          </a:xfrm>
          <a:prstGeom prst="rect">
            <a:avLst/>
          </a:prstGeom>
        </p:spPr>
        <p:txBody>
          <a:bodyPr/>
          <a:lstStyle/>
          <a:p>
            <a:pPr/>
            <a:r>
              <a:t>Hipotetički/kategorički imperativ (HI/KI)</a:t>
            </a:r>
          </a:p>
        </p:txBody>
      </p:sp>
      <p:sp>
        <p:nvSpPr>
          <p:cNvPr id="113" name="Čuvar mesta za sadržaj 2"/>
          <p:cNvSpPr txBox="1"/>
          <p:nvPr>
            <p:ph type="body" idx="1"/>
          </p:nvPr>
        </p:nvSpPr>
        <p:spPr>
          <a:xfrm>
            <a:off x="838200" y="1825625"/>
            <a:ext cx="10515600" cy="4351338"/>
          </a:xfrm>
          <a:prstGeom prst="rect">
            <a:avLst/>
          </a:prstGeom>
        </p:spPr>
        <p:txBody>
          <a:bodyPr/>
          <a:lstStyle/>
          <a:p>
            <a:pPr marL="221742" indent="-221742" defTabSz="886968">
              <a:lnSpc>
                <a:spcPct val="72000"/>
              </a:lnSpc>
              <a:spcBef>
                <a:spcPts val="900"/>
              </a:spcBef>
              <a:defRPr sz="1261"/>
            </a:pPr>
            <a:r>
              <a:t>Kantov metod i u praktičkoj i u teorijskoj filozofiji se često karakteriše kao „metod apstrakcije“ ili (ponekad) „metod izolacije“. Šta ostaje od pojma zakon ako apstrahujemo svrhu? Njegova </a:t>
            </a:r>
            <a:r>
              <a:rPr i="1"/>
              <a:t>forma</a:t>
            </a:r>
            <a:r>
              <a:t>. Svi zakoni (i prirodni i jedan moralni) imaju </a:t>
            </a:r>
            <a:r>
              <a:rPr i="1"/>
              <a:t>istu formu</a:t>
            </a:r>
            <a:r>
              <a:t>: opštost+nužnost=univerzalnost.</a:t>
            </a:r>
            <a:r>
              <a:rPr i="1"/>
              <a:t> Nema izuzetaka</a:t>
            </a:r>
            <a:r>
              <a:t>.</a:t>
            </a:r>
          </a:p>
          <a:p>
            <a:pPr marL="221742" indent="-221742" defTabSz="886968">
              <a:lnSpc>
                <a:spcPct val="72000"/>
              </a:lnSpc>
              <a:spcBef>
                <a:spcPts val="900"/>
              </a:spcBef>
              <a:defRPr sz="1261"/>
            </a:pPr>
            <a:r>
              <a:t>O imperativima uopšte: Predstava objektivnog principa, ukoliko je taj princip za volju prinudan, zove se zapovest (uma), </a:t>
            </a:r>
            <a:r>
              <a:t>a </a:t>
            </a:r>
            <a:r>
              <a:t>[gramatička; logička] </a:t>
            </a:r>
            <a:r>
              <a:t>form</a:t>
            </a:r>
            <a:r>
              <a:t>(</a:t>
            </a:r>
            <a:r>
              <a:t>ul</a:t>
            </a:r>
            <a:r>
              <a:t>)</a:t>
            </a:r>
            <a:r>
              <a:t>a zapovestl zove se </a:t>
            </a:r>
            <a:r>
              <a:rPr i="1"/>
              <a:t>imperat</a:t>
            </a:r>
            <a:r>
              <a:rPr i="1"/>
              <a:t>i</a:t>
            </a:r>
            <a:r>
              <a:rPr i="1"/>
              <a:t>v.</a:t>
            </a:r>
            <a:r>
              <a:rPr i="1"/>
              <a:t> </a:t>
            </a:r>
            <a:r>
              <a:t>Svi imperativ</a:t>
            </a:r>
            <a:r>
              <a:t>i</a:t>
            </a:r>
            <a:r>
              <a:t> izra</a:t>
            </a:r>
            <a:r>
              <a:t>ž</a:t>
            </a:r>
            <a:r>
              <a:t>ava</a:t>
            </a:r>
            <a:r>
              <a:t>j</a:t>
            </a:r>
            <a:r>
              <a:t>u se jednim </a:t>
            </a:r>
            <a:r>
              <a:rPr i="1"/>
              <a:t>treba</a:t>
            </a:r>
            <a:r>
              <a:rPr i="1"/>
              <a:t>. </a:t>
            </a:r>
            <a:r>
              <a:t>(G 4.412; ZMM 47)</a:t>
            </a:r>
          </a:p>
          <a:p>
            <a:pPr marL="221742" indent="-221742" defTabSz="886968">
              <a:lnSpc>
                <a:spcPct val="72000"/>
              </a:lnSpc>
              <a:spcBef>
                <a:spcPts val="900"/>
              </a:spcBef>
              <a:defRPr sz="1261"/>
            </a:pPr>
            <a:r>
              <a:t>Ako bi radnja [postupak] bila dobra samo kao sredstvo </a:t>
            </a:r>
            <a:r>
              <a:rPr i="1"/>
              <a:t>radi nečega drugog, </a:t>
            </a:r>
            <a:r>
              <a:t>onda je imperativ </a:t>
            </a:r>
            <a:r>
              <a:rPr i="1"/>
              <a:t>hipotetičan; </a:t>
            </a:r>
            <a:r>
              <a:t>ako se radnja zamisli kao dobra </a:t>
            </a:r>
            <a:r>
              <a:rPr i="1"/>
              <a:t>po sebi, </a:t>
            </a:r>
            <a:r>
              <a:t>dakle kao nužna u volji koja je </a:t>
            </a:r>
            <a:r>
              <a:rPr i="1"/>
              <a:t>po </a:t>
            </a:r>
            <a:r>
              <a:t>sebi saglasna sa umom [=„dobra“], kao principom te volje, onda je imperativ </a:t>
            </a:r>
            <a:r>
              <a:rPr i="1"/>
              <a:t>kategoričan. </a:t>
            </a:r>
            <a:r>
              <a:t>(G 4.414; ZMM 49)</a:t>
            </a:r>
          </a:p>
          <a:p>
            <a:pPr marL="221742" indent="-221742" defTabSz="886968">
              <a:lnSpc>
                <a:spcPct val="72000"/>
              </a:lnSpc>
              <a:spcBef>
                <a:spcPts val="900"/>
              </a:spcBef>
              <a:defRPr sz="1261"/>
            </a:pPr>
            <a:r>
              <a:t>Hipotetički imperativ (pojednostavljena opšta forma): Ako (budući da; </a:t>
            </a:r>
            <a:r>
              <a:rPr i="1"/>
              <a:t>pod uslovom</a:t>
            </a:r>
            <a:r>
              <a:t> da) hoćeš A  treba da učiniš B. Hipotetički imperativ pretpostavlja neku umu spoljašnju svrhu (</a:t>
            </a:r>
            <a:r>
              <a:rPr i="1"/>
              <a:t>uslovan</a:t>
            </a:r>
            <a:r>
              <a:t> je), u njemu „treba“ ukazuje na </a:t>
            </a:r>
            <a:r>
              <a:rPr i="1"/>
              <a:t>uslovno</a:t>
            </a:r>
            <a:r>
              <a:t> (tj. instrumentalno) dobro. (V. G 4.414–415; ZMM 49–51) .</a:t>
            </a:r>
          </a:p>
          <a:p>
            <a:pPr marL="221742" indent="-221742" defTabSz="886968">
              <a:lnSpc>
                <a:spcPct val="72000"/>
              </a:lnSpc>
              <a:spcBef>
                <a:spcPts val="900"/>
              </a:spcBef>
              <a:defRPr sz="1261"/>
            </a:pPr>
            <a:r>
              <a:t>Obratiti pažnju: „Ko hoće svrhu, hoće i sredstvo“ (GMM 4.417; ZMM 54). To je </a:t>
            </a:r>
            <a:r>
              <a:rPr i="1"/>
              <a:t>analitički</a:t>
            </a:r>
            <a:r>
              <a:t> iskaz koji stoji u osnovi svih hipotetičkih imperativa. Ako je cilj (svrha) promenljiva, menjaju se i sredstva – imperativ važi hipotetički. „Materijalne“ svrhe (uključujući sreću) su uvek promenljive – iz njih ne sledi ništa „kategorički“.</a:t>
            </a:r>
          </a:p>
          <a:p>
            <a:pPr marL="221742" indent="-221742" defTabSz="886968">
              <a:lnSpc>
                <a:spcPct val="72000"/>
              </a:lnSpc>
              <a:spcBef>
                <a:spcPts val="900"/>
              </a:spcBef>
              <a:defRPr sz="1261"/>
            </a:pPr>
            <a:r>
              <a:t>Još jednom: postoji jedna svrha koja izgleda univerzalno – sreća; Ali „imperativ razboritosti“ koji je usmeren na nju je takođe hipotetičan. Zašto? Zato što ne može biti osnov </a:t>
            </a:r>
            <a:r>
              <a:rPr i="1"/>
              <a:t>kategoričkog</a:t>
            </a:r>
            <a:r>
              <a:t> zahteva jer je pojam sreće </a:t>
            </a:r>
            <a:r>
              <a:rPr i="1"/>
              <a:t>neodređen</a:t>
            </a:r>
            <a:r>
              <a:t> (predmeti želje se menjaju) a ostvarenje neizvesno i podložno slučajnostima. Sreća nije „ideal uma“ već „uobrazilje“ (koja ima </a:t>
            </a:r>
            <a:r>
              <a:rPr i="1"/>
              <a:t>empirijski</a:t>
            </a:r>
            <a:r>
              <a:t> osnov). „Nikakvim primerom“ (empirijski) nije moguće pokazati ono što je nužno (kategorično) – moral (zasnovan na dužnosti) je aprioran. (V. G 4.418–419; ZMM 56–57) </a:t>
            </a:r>
          </a:p>
          <a:p>
            <a:pPr marL="221742" indent="-221742" defTabSz="886968">
              <a:lnSpc>
                <a:spcPct val="72000"/>
              </a:lnSpc>
              <a:spcBef>
                <a:spcPts val="900"/>
              </a:spcBef>
              <a:defRPr sz="1261"/>
            </a:pPr>
            <a:r>
              <a:t>„Kategorički“ (ne-hipotetički=bezuslovno) može da važi samo nešto što je </a:t>
            </a:r>
            <a:r>
              <a:rPr i="1"/>
              <a:t>apriorno</a:t>
            </a:r>
            <a:r>
              <a:t>.</a:t>
            </a:r>
          </a:p>
          <a:p>
            <a:pPr marL="221742" indent="-221742" defTabSz="886968">
              <a:lnSpc>
                <a:spcPct val="72000"/>
              </a:lnSpc>
              <a:spcBef>
                <a:spcPts val="900"/>
              </a:spcBef>
              <a:defRPr i="1" sz="1261"/>
            </a:pPr>
            <a:r>
              <a:t>NEJEDNAKOST PRINUDE</a:t>
            </a:r>
            <a:r>
              <a:rPr i="0"/>
              <a:t>: KI se zamišlja kao bezuslovan (nužan) (G 4.416; ZMM 53)</a:t>
            </a:r>
          </a:p>
          <a:p>
            <a:pPr marL="221742" indent="-221742" defTabSz="886968">
              <a:lnSpc>
                <a:spcPct val="72000"/>
              </a:lnSpc>
              <a:spcBef>
                <a:spcPts val="900"/>
              </a:spcBef>
              <a:defRPr sz="1261"/>
            </a:pPr>
            <a:r>
              <a:t>Ako ja… zamislim jedan hipotetički imperattv, </a:t>
            </a:r>
            <a:r>
              <a:t>ne znam unapred sta </a:t>
            </a:r>
            <a:r>
              <a:t>ć</a:t>
            </a:r>
            <a:r>
              <a:t>e on sadr</a:t>
            </a:r>
            <a:r>
              <a:t>ž</a:t>
            </a:r>
            <a:r>
              <a:t>ati, sve dok mi ne</a:t>
            </a:r>
            <a:r>
              <a:t> bude dat uslov. Ali, ako zamislim </a:t>
            </a:r>
            <a:r>
              <a:rPr i="1"/>
              <a:t>kategorički </a:t>
            </a:r>
            <a:r>
              <a:t>imperativ, onda ja odmah znam šta on sadrži. Pošto imperativ osim zakona sadrži samo nužnost da maksima bude u saglasnosti sa zakonom, a zakon ne sadrži nikakav [dalji] uslov na koji je on ograničen, to ne preostaje nista drugo osim opštosti [=univerzalnosti] zakona sa kojim maksima postupka treba da je saglasna.“ (G 420-21; ZMM 60). RAZJAŠNJENJE: u samoj </a:t>
            </a:r>
            <a:r>
              <a:rPr i="1"/>
              <a:t>zamisli</a:t>
            </a:r>
            <a:r>
              <a:t> KI sadržana je nužnosti i opštost važenja jer to i jeste „forma zakona“. Moral uvek zamišljamo kao </a:t>
            </a:r>
            <a:r>
              <a:rPr i="1"/>
              <a:t>zakonolik</a:t>
            </a:r>
            <a:r>
              <a:t>. (Zamisao morala podrazumeva univerzalnost – još jednom, </a:t>
            </a:r>
            <a:r>
              <a:rPr i="1"/>
              <a:t>nema izuzetaka.</a:t>
            </a:r>
            <a:r>
              <a:t>)</a:t>
            </a:r>
          </a:p>
        </p:txBody>
      </p:sp>
    </p:spTree>
  </p:cSld>
  <p:clrMapOvr>
    <a:masterClrMapping/>
  </p:clrMapOvr>
  <p:transition xmlns:p14="http://schemas.microsoft.com/office/powerpoint/2010/main" spd="med" advClick="1"/>
</p:sld>
</file>

<file path=ppt/theme/theme1.xml><?xml version="1.0" encoding="utf-8"?>
<a:theme xmlns:a="http://schemas.openxmlformats.org/drawingml/2006/main" xmlns:r="http://schemas.openxmlformats.org/officeDocument/2006/relationships" name="Tema Office">
  <a:themeElements>
    <a:clrScheme name="Tema Office">
      <a:dk1>
        <a:srgbClr val="000000"/>
      </a:dk1>
      <a:lt1>
        <a:srgbClr val="FFFFFF"/>
      </a:lt1>
      <a:dk2>
        <a:srgbClr val="A7A7A7"/>
      </a:dk2>
      <a:lt2>
        <a:srgbClr val="535353"/>
      </a:lt2>
      <a:accent1>
        <a:srgbClr val="4472C4"/>
      </a:accent1>
      <a:accent2>
        <a:srgbClr val="ED7D31"/>
      </a:accent2>
      <a:accent3>
        <a:srgbClr val="A5A5A5"/>
      </a:accent3>
      <a:accent4>
        <a:srgbClr val="FFC000"/>
      </a:accent4>
      <a:accent5>
        <a:srgbClr val="5B9BD5"/>
      </a:accent5>
      <a:accent6>
        <a:srgbClr val="70AD47"/>
      </a:accent6>
      <a:hlink>
        <a:srgbClr val="0000FF"/>
      </a:hlink>
      <a:folHlink>
        <a:srgbClr val="FF00FF"/>
      </a:folHlink>
    </a:clrScheme>
    <a:fontScheme name="Tema Office">
      <a:majorFont>
        <a:latin typeface="Calibri"/>
        <a:ea typeface="Calibri"/>
        <a:cs typeface="Calibri"/>
      </a:majorFont>
      <a:minorFont>
        <a:latin typeface="Helvetica"/>
        <a:ea typeface="Helvetica"/>
        <a:cs typeface="Helvetica"/>
      </a:minorFont>
    </a:fontScheme>
    <a:fmtScheme name="Tema 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12700" cap="flat">
          <a:solidFill>
            <a:schemeClr val="accent1"/>
          </a:solidFill>
          <a:prstDash val="solid"/>
          <a:miter lim="800000"/>
        </a:ln>
        <a:effectLst/>
        <a:sp3d/>
      </a:spPr>
      <a:bodyPr rot="0" spcFirstLastPara="1" vertOverflow="overflow" horzOverflow="overflow" vert="horz" wrap="square" lIns="45719" tIns="45719" rIns="45719" bIns="45719" numCol="1" spcCol="38100" rtlCol="0" anchor="ctr" upright="0">
        <a:spAutoFit/>
      </a:bodyPr>
      <a:lstStyle>
        <a:def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j-lt"/>
            <a:ea typeface="+mj-ea"/>
            <a:cs typeface="+mj-cs"/>
            <a:sym typeface="Calibri"/>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spDef>
    <a:lnDef>
      <a:spPr>
        <a:noFill/>
        <a:ln w="12700" cap="flat">
          <a:solidFill>
            <a:schemeClr val="accent1"/>
          </a:solidFill>
          <a:prstDash val="solid"/>
          <a:miter lim="800000"/>
        </a:ln>
        <a:effectLst/>
        <a:sp3d/>
      </a:spPr>
      <a:bodyPr rot="0" spcFirstLastPara="1" vertOverflow="overflow" horzOverflow="overflow" vert="horz" wrap="square" lIns="91439" tIns="45719" rIns="91439" bIns="45719" numCol="1" spcCol="38100" rtlCol="0" anchor="t" upright="0">
        <a:no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lnDef>
    <a:txDef>
      <a:spPr>
        <a:noFill/>
        <a:ln w="12700" cap="flat">
          <a:noFill/>
          <a:miter lim="400000"/>
        </a:ln>
        <a:effectLst/>
        <a:sp3d/>
      </a:spPr>
      <a:bodyPr rot="0" spcFirstLastPara="1" vertOverflow="overflow" horzOverflow="overflow" vert="horz" wrap="square" lIns="45719" tIns="45719" rIns="45719" bIns="45719" numCol="1" spcCol="38100" rtlCol="0" anchor="t" upright="0">
        <a:spAutoFit/>
      </a:bodyPr>
      <a:lstStyle>
        <a:def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j-lt"/>
            <a:ea typeface="+mj-ea"/>
            <a:cs typeface="+mj-cs"/>
            <a:sym typeface="Calibri"/>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txDef>
  </a:objectDefaults>
</a:theme>
</file>

<file path=ppt/theme/theme2.xml><?xml version="1.0" encoding="utf-8"?>
<a:theme xmlns:a="http://schemas.openxmlformats.org/drawingml/2006/main" xmlns:r="http://schemas.openxmlformats.org/officeDocument/2006/relationships" name="Tema Office">
  <a:themeElements>
    <a:clrScheme name="Tema Office">
      <a:dk1>
        <a:srgbClr val="000000"/>
      </a:dk1>
      <a:lt1>
        <a:srgbClr val="FFFFFF"/>
      </a:lt1>
      <a:dk2>
        <a:srgbClr val="A7A7A7"/>
      </a:dk2>
      <a:lt2>
        <a:srgbClr val="535353"/>
      </a:lt2>
      <a:accent1>
        <a:srgbClr val="4472C4"/>
      </a:accent1>
      <a:accent2>
        <a:srgbClr val="ED7D31"/>
      </a:accent2>
      <a:accent3>
        <a:srgbClr val="A5A5A5"/>
      </a:accent3>
      <a:accent4>
        <a:srgbClr val="FFC000"/>
      </a:accent4>
      <a:accent5>
        <a:srgbClr val="5B9BD5"/>
      </a:accent5>
      <a:accent6>
        <a:srgbClr val="70AD47"/>
      </a:accent6>
      <a:hlink>
        <a:srgbClr val="0000FF"/>
      </a:hlink>
      <a:folHlink>
        <a:srgbClr val="FF00FF"/>
      </a:folHlink>
    </a:clrScheme>
    <a:fontScheme name="Tema Office">
      <a:majorFont>
        <a:latin typeface="Calibri"/>
        <a:ea typeface="Calibri"/>
        <a:cs typeface="Calibri"/>
      </a:majorFont>
      <a:minorFont>
        <a:latin typeface="Helvetica"/>
        <a:ea typeface="Helvetica"/>
        <a:cs typeface="Helvetica"/>
      </a:minorFont>
    </a:fontScheme>
    <a:fmtScheme name="Tema 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12700" cap="flat">
          <a:solidFill>
            <a:schemeClr val="accent1"/>
          </a:solidFill>
          <a:prstDash val="solid"/>
          <a:miter lim="800000"/>
        </a:ln>
        <a:effectLst/>
        <a:sp3d/>
      </a:spPr>
      <a:bodyPr rot="0" spcFirstLastPara="1" vertOverflow="overflow" horzOverflow="overflow" vert="horz" wrap="square" lIns="45719" tIns="45719" rIns="45719" bIns="45719" numCol="1" spcCol="38100" rtlCol="0" anchor="ctr" upright="0">
        <a:spAutoFit/>
      </a:bodyPr>
      <a:lstStyle>
        <a:def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j-lt"/>
            <a:ea typeface="+mj-ea"/>
            <a:cs typeface="+mj-cs"/>
            <a:sym typeface="Calibri"/>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spDef>
    <a:lnDef>
      <a:spPr>
        <a:noFill/>
        <a:ln w="12700" cap="flat">
          <a:solidFill>
            <a:schemeClr val="accent1"/>
          </a:solidFill>
          <a:prstDash val="solid"/>
          <a:miter lim="800000"/>
        </a:ln>
        <a:effectLst/>
        <a:sp3d/>
      </a:spPr>
      <a:bodyPr rot="0" spcFirstLastPara="1" vertOverflow="overflow" horzOverflow="overflow" vert="horz" wrap="square" lIns="91439" tIns="45719" rIns="91439" bIns="45719" numCol="1" spcCol="38100" rtlCol="0" anchor="t" upright="0">
        <a:no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lnDef>
    <a:txDef>
      <a:spPr>
        <a:noFill/>
        <a:ln w="12700" cap="flat">
          <a:noFill/>
          <a:miter lim="400000"/>
        </a:ln>
        <a:effectLst/>
        <a:sp3d/>
      </a:spPr>
      <a:bodyPr rot="0" spcFirstLastPara="1" vertOverflow="overflow" horzOverflow="overflow" vert="horz" wrap="square" lIns="45719" tIns="45719" rIns="45719" bIns="45719" numCol="1" spcCol="38100" rtlCol="0" anchor="t" upright="0">
        <a:spAutoFit/>
      </a:bodyPr>
      <a:lstStyle>
        <a:def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j-lt"/>
            <a:ea typeface="+mj-ea"/>
            <a:cs typeface="+mj-cs"/>
            <a:sym typeface="Calibri"/>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txDef>
  </a:objectDefaults>
</a:theme>
</file>

<file path=docProps/app.xml><?xml version="1.0" encoding="utf-8"?>
<Properties xmlns="http://schemas.openxmlformats.org/officeDocument/2006/extended-properties" xmlns:vt="http://schemas.openxmlformats.org/officeDocument/2006/docPropsVTypes"/>
</file>

<file path=docProps/core.xml><?xml version="1.0" encoding="utf-8"?>
<cp:coreProperties xmlns:cp="http://schemas.openxmlformats.org/package/2006/metadata/core-properties" xmlns:dc="http://purl.org/dc/elements/1.1/" xmlns:dcterms="http://purl.org/dc/terms/" xmlns:xsi="http://www.w3.org/2001/XMLSchema-instance"/>
</file>