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9F63-549C-419C-AE46-C79DF4F0EC05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2049-1FBD-42C1-8870-6BC489D7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9F63-549C-419C-AE46-C79DF4F0EC05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2049-1FBD-42C1-8870-6BC489D7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9F63-549C-419C-AE46-C79DF4F0EC05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2049-1FBD-42C1-8870-6BC489D7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9F63-549C-419C-AE46-C79DF4F0EC05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2049-1FBD-42C1-8870-6BC489D7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9F63-549C-419C-AE46-C79DF4F0EC05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2049-1FBD-42C1-8870-6BC489D7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9F63-549C-419C-AE46-C79DF4F0EC05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2049-1FBD-42C1-8870-6BC489D7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9F63-549C-419C-AE46-C79DF4F0EC05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2049-1FBD-42C1-8870-6BC489D7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9F63-549C-419C-AE46-C79DF4F0EC05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2049-1FBD-42C1-8870-6BC489D7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9F63-549C-419C-AE46-C79DF4F0EC05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2049-1FBD-42C1-8870-6BC489D7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9F63-549C-419C-AE46-C79DF4F0EC05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2049-1FBD-42C1-8870-6BC489D7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9F63-549C-419C-AE46-C79DF4F0EC05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2049-1FBD-42C1-8870-6BC489D7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C9F63-549C-419C-AE46-C79DF4F0EC05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52049-1FBD-42C1-8870-6BC489D7DA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ctions.dma.org/essay/LXvJXwJ0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eothyssen.org/en/collection/artists/mondrian-piet/new-york-city-3-unfinished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ma.org/collection/works/78682?sov_referrer=artist&amp;artist_id=4057&amp;page=1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smtClean="0"/>
              <a:t>mondrijan_nastavak_3 (kraj)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http://www.pietmondrian.info/mondrian-at-a-glance/immagini-glance/dipinti-grandi-480/composition-with-yellow-1936-mondr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381000"/>
            <a:ext cx="4619625" cy="547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304800" y="2438400"/>
            <a:ext cx="32004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dirty="0">
                <a:latin typeface="Calibri" pitchFamily="34" charset="0"/>
              </a:rPr>
              <a:t>“</a:t>
            </a:r>
            <a:r>
              <a:rPr lang="en-US" dirty="0" err="1">
                <a:latin typeface="Calibri" pitchFamily="34" charset="0"/>
              </a:rPr>
              <a:t>Rešavanje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površine</a:t>
            </a:r>
            <a:r>
              <a:rPr lang="en-US" dirty="0">
                <a:latin typeface="Calibri" pitchFamily="34" charset="0"/>
              </a:rPr>
              <a:t> u </a:t>
            </a:r>
            <a:r>
              <a:rPr lang="en-US" dirty="0" err="1">
                <a:latin typeface="Calibri" pitchFamily="34" charset="0"/>
              </a:rPr>
              <a:t>predratnim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kubističkim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slikama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i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onih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koje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su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potom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postajale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sve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strožije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i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očiglednije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koordinatna </a:t>
            </a:r>
            <a:r>
              <a:rPr lang="en-US" dirty="0" err="1" smtClean="0">
                <a:latin typeface="Calibri" pitchFamily="34" charset="0"/>
              </a:rPr>
              <a:t>mreža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je </a:t>
            </a:r>
            <a:r>
              <a:rPr lang="en-US" dirty="0" err="1">
                <a:latin typeface="Calibri" pitchFamily="34" charset="0"/>
              </a:rPr>
              <a:t>najavila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između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ostalog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želju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moderne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umet</a:t>
            </a:r>
            <a:r>
              <a:rPr lang="sr-Latn-CS" dirty="0">
                <a:latin typeface="Calibri" pitchFamily="34" charset="0"/>
              </a:rPr>
              <a:t>n</a:t>
            </a:r>
            <a:r>
              <a:rPr lang="en-US" dirty="0" err="1">
                <a:latin typeface="Calibri" pitchFamily="34" charset="0"/>
              </a:rPr>
              <a:t>osti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da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ćuti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njenu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odbojnost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prema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književnosti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narativu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govoru</a:t>
            </a:r>
            <a:r>
              <a:rPr lang="sr-Latn-CS" dirty="0">
                <a:latin typeface="Calibri" pitchFamily="34" charset="0"/>
              </a:rPr>
              <a:t>.” (</a:t>
            </a:r>
            <a:r>
              <a:rPr lang="sr-Latn-CS" dirty="0" smtClean="0">
                <a:latin typeface="Calibri" pitchFamily="34" charset="0"/>
              </a:rPr>
              <a:t>Rozalind Kraus)</a:t>
            </a:r>
            <a:endParaRPr lang="sr-Latn-CS" dirty="0">
              <a:latin typeface="Calibri" pitchFamily="34" charset="0"/>
            </a:endParaRPr>
          </a:p>
          <a:p>
            <a:endParaRPr lang="sr-Latn-CS" dirty="0">
              <a:latin typeface="Calibri" pitchFamily="34" charset="0"/>
            </a:endParaRPr>
          </a:p>
          <a:p>
            <a:r>
              <a:rPr lang="en-US" dirty="0" err="1">
                <a:latin typeface="Calibri" pitchFamily="34" charset="0"/>
              </a:rPr>
              <a:t>Zarav</a:t>
            </a:r>
            <a:r>
              <a:rPr lang="sr-Latn-CS" dirty="0">
                <a:latin typeface="Calibri" pitchFamily="34" charset="0"/>
              </a:rPr>
              <a:t>n</a:t>
            </a:r>
            <a:r>
              <a:rPr lang="en-US" dirty="0" err="1">
                <a:latin typeface="Calibri" pitchFamily="34" charset="0"/>
              </a:rPr>
              <a:t>jena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geometrizovana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uređena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ova koordinanta mreža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je anti</a:t>
            </a:r>
            <a:r>
              <a:rPr lang="sr-Latn-CS" dirty="0">
                <a:latin typeface="Calibri" pitchFamily="34" charset="0"/>
              </a:rPr>
              <a:t>prirodna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antimimeti</a:t>
            </a:r>
            <a:r>
              <a:rPr lang="sr-Latn-CS" dirty="0">
                <a:latin typeface="Calibri" pitchFamily="34" charset="0"/>
              </a:rPr>
              <a:t>č</a:t>
            </a:r>
            <a:r>
              <a:rPr lang="en-US" dirty="0">
                <a:latin typeface="Calibri" pitchFamily="34" charset="0"/>
              </a:rPr>
              <a:t>ka (</a:t>
            </a:r>
            <a:r>
              <a:rPr lang="en-US" dirty="0" err="1">
                <a:latin typeface="Calibri" pitchFamily="34" charset="0"/>
              </a:rPr>
              <a:t>nepodražavalačka</a:t>
            </a:r>
            <a:r>
              <a:rPr lang="en-US" dirty="0">
                <a:latin typeface="Calibri" pitchFamily="34" charset="0"/>
              </a:rPr>
              <a:t>), </a:t>
            </a:r>
            <a:r>
              <a:rPr lang="en-US" dirty="0" err="1">
                <a:latin typeface="Calibri" pitchFamily="34" charset="0"/>
              </a:rPr>
              <a:t>antirealna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28479" y="6031468"/>
            <a:ext cx="3924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Kompozicija sa žutom, </a:t>
            </a:r>
            <a:r>
              <a:rPr lang="sr-Latn-RS" dirty="0" smtClean="0">
                <a:latin typeface="Calibri" pitchFamily="34" charset="0"/>
              </a:rPr>
              <a:t>1936</a:t>
            </a:r>
            <a:r>
              <a:rPr lang="sr-Latn-RS" i="1" dirty="0" smtClean="0">
                <a:latin typeface="Calibri" pitchFamily="34" charset="0"/>
              </a:rPr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http://www.pietmondrian.info/mondrian-at-a-glance/immagini-glance/dipinti-grandi-480/composition-blanc-rouge-b-1936-mondr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066800"/>
            <a:ext cx="42291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438400" y="5943600"/>
            <a:ext cx="4494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Kompozicija bela i crvena B, </a:t>
            </a:r>
            <a:r>
              <a:rPr lang="sr-Latn-RS" dirty="0" smtClean="0">
                <a:latin typeface="Calibri" pitchFamily="34" charset="0"/>
              </a:rPr>
              <a:t> 1936</a:t>
            </a:r>
            <a:r>
              <a:rPr lang="sr-Latn-RS" i="1" dirty="0" smtClean="0">
                <a:latin typeface="Calibri" pitchFamily="34" charset="0"/>
              </a:rPr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Piet Mondrian. Composition in White, Black, and Red. Paris 19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5888" y="381000"/>
            <a:ext cx="606742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1" name="Rectangle 2"/>
          <p:cNvSpPr>
            <a:spLocks noChangeArrowheads="1"/>
          </p:cNvSpPr>
          <p:nvPr/>
        </p:nvSpPr>
        <p:spPr bwMode="auto">
          <a:xfrm>
            <a:off x="228600" y="381000"/>
            <a:ext cx="2209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Kompozicija u belom, crnom i crvenom,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1936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ulje na platnu, </a:t>
            </a:r>
            <a:r>
              <a:rPr lang="en-US" dirty="0">
                <a:latin typeface="Calibri" pitchFamily="34" charset="0"/>
              </a:rPr>
              <a:t>102.2 x 104.1 cm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Piet Mondrian. Composition in Yellow, Blue, and White, I. 1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04800"/>
            <a:ext cx="58197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5" name="Rectangle 2"/>
          <p:cNvSpPr>
            <a:spLocks noChangeArrowheads="1"/>
          </p:cNvSpPr>
          <p:nvPr/>
        </p:nvSpPr>
        <p:spPr bwMode="auto">
          <a:xfrm>
            <a:off x="228600" y="304800"/>
            <a:ext cx="226377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Kompozicija u žutom, plavom i belom,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en-US" i="1" dirty="0">
                <a:latin typeface="Calibri" pitchFamily="34" charset="0"/>
              </a:rPr>
              <a:t>I</a:t>
            </a:r>
            <a:r>
              <a:rPr lang="sr-Latn-CS" i="1" dirty="0">
                <a:latin typeface="Calibri" pitchFamily="34" charset="0"/>
              </a:rPr>
              <a:t>, </a:t>
            </a:r>
            <a:r>
              <a:rPr lang="sr-Latn-CS" dirty="0">
                <a:latin typeface="Calibri" pitchFamily="34" charset="0"/>
              </a:rPr>
              <a:t>1</a:t>
            </a:r>
            <a:r>
              <a:rPr lang="en-US" dirty="0">
                <a:latin typeface="Calibri" pitchFamily="34" charset="0"/>
              </a:rPr>
              <a:t>937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ulje na platnu, </a:t>
            </a:r>
            <a:r>
              <a:rPr lang="en-US" dirty="0">
                <a:latin typeface="Calibri" pitchFamily="34" charset="0"/>
              </a:rPr>
              <a:t>57.1 x 55.2cm</a:t>
            </a:r>
            <a:r>
              <a:rPr lang="sr-Latn-CS" dirty="0">
                <a:latin typeface="Calibri" pitchFamily="34" charset="0"/>
              </a:rPr>
              <a:t>,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ram: </a:t>
            </a:r>
            <a:r>
              <a:rPr lang="en-US" dirty="0" smtClean="0">
                <a:latin typeface="Calibri" pitchFamily="34" charset="0"/>
              </a:rPr>
              <a:t>71.1 </a:t>
            </a:r>
            <a:r>
              <a:rPr lang="en-US" dirty="0">
                <a:latin typeface="Calibri" pitchFamily="34" charset="0"/>
              </a:rPr>
              <a:t>× 68.6 cm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Piet Mondrian. Composition in Red, Blue, and Yellow. 1937-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533400"/>
            <a:ext cx="50419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79" name="Rectangle 2"/>
          <p:cNvSpPr>
            <a:spLocks noChangeArrowheads="1"/>
          </p:cNvSpPr>
          <p:nvPr/>
        </p:nvSpPr>
        <p:spPr bwMode="auto">
          <a:xfrm>
            <a:off x="304800" y="609600"/>
            <a:ext cx="3048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Kompozicija u crvenom, plavom, i žutom,</a:t>
            </a:r>
            <a:r>
              <a:rPr lang="sr-Latn-C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1937-42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ulje na platnu, </a:t>
            </a:r>
            <a:r>
              <a:rPr lang="en-US" dirty="0">
                <a:latin typeface="Calibri" pitchFamily="34" charset="0"/>
              </a:rPr>
              <a:t>60.3 x 55.4 cm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http://www.pietmondrian.info/mondrian-at-a-glance/immagini-glance/dipinti-grandi-480/composition-12-1937-42-mondr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990600"/>
            <a:ext cx="42576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14600" y="5715000"/>
            <a:ext cx="4200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Kompozicija  no. 12</a:t>
            </a:r>
            <a:r>
              <a:rPr lang="sr-Latn-RS" dirty="0" smtClean="0">
                <a:latin typeface="Calibri" pitchFamily="34" charset="0"/>
              </a:rPr>
              <a:t>, 1937-1942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Piet Mondrian, Composition / Composit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609600"/>
            <a:ext cx="52959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5" name="Rectangle 2"/>
          <p:cNvSpPr>
            <a:spLocks noChangeArrowheads="1"/>
          </p:cNvSpPr>
          <p:nvPr/>
        </p:nvSpPr>
        <p:spPr bwMode="auto">
          <a:xfrm>
            <a:off x="381000" y="533400"/>
            <a:ext cx="2743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Kompozicija</a:t>
            </a:r>
            <a:r>
              <a:rPr lang="sr-Latn-CS" b="1" dirty="0" smtClean="0">
                <a:latin typeface="Calibri" pitchFamily="34" charset="0"/>
              </a:rPr>
              <a:t>, </a:t>
            </a:r>
            <a:r>
              <a:rPr lang="sr-Latn-CS" dirty="0">
                <a:latin typeface="Calibri" pitchFamily="34" charset="0"/>
              </a:rPr>
              <a:t>1939,</a:t>
            </a:r>
            <a:r>
              <a:rPr lang="sr-Latn-CS" b="1" dirty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105.2 x 102.3 </a:t>
            </a:r>
            <a:r>
              <a:rPr lang="en-US" dirty="0" smtClean="0">
                <a:latin typeface="Calibri" pitchFamily="34" charset="0"/>
              </a:rPr>
              <a:t>cm</a:t>
            </a:r>
            <a:r>
              <a:rPr lang="sr-Latn-RS" dirty="0" smtClean="0">
                <a:latin typeface="Calibri" pitchFamily="34" charset="0"/>
              </a:rPr>
              <a:t>,</a:t>
            </a:r>
            <a:endParaRPr lang="en-US" dirty="0">
              <a:latin typeface="Calibri" pitchFamily="34" charset="0"/>
            </a:endParaRPr>
          </a:p>
          <a:p>
            <a:pPr algn="r"/>
            <a:r>
              <a:rPr lang="en-US" b="1" dirty="0">
                <a:latin typeface="Calibri" pitchFamily="34" charset="0"/>
              </a:rPr>
              <a:t> </a:t>
            </a:r>
            <a:r>
              <a:rPr lang="sr-Latn-RS" dirty="0" smtClean="0">
                <a:latin typeface="Calibri" pitchFamily="34" charset="0"/>
              </a:rPr>
              <a:t>ulje na platnu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Piet Mondrian. Trafalgar Square. 1939-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946150"/>
            <a:ext cx="3951288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7" name="Rectangle 2"/>
          <p:cNvSpPr>
            <a:spLocks noChangeArrowheads="1"/>
          </p:cNvSpPr>
          <p:nvPr/>
        </p:nvSpPr>
        <p:spPr bwMode="auto">
          <a:xfrm>
            <a:off x="381000" y="914400"/>
            <a:ext cx="3581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en-US" i="1" dirty="0" smtClean="0">
                <a:latin typeface="Calibri" pitchFamily="34" charset="0"/>
              </a:rPr>
              <a:t>Trafalgar </a:t>
            </a:r>
            <a:r>
              <a:rPr lang="en-US" i="1" dirty="0">
                <a:latin typeface="Calibri" pitchFamily="34" charset="0"/>
              </a:rPr>
              <a:t>Square</a:t>
            </a:r>
            <a:r>
              <a:rPr lang="sr-Latn-CS" i="1" dirty="0">
                <a:latin typeface="Calibri" pitchFamily="34" charset="0"/>
              </a:rPr>
              <a:t>, 1</a:t>
            </a:r>
            <a:r>
              <a:rPr lang="en-US" dirty="0">
                <a:latin typeface="Calibri" pitchFamily="34" charset="0"/>
              </a:rPr>
              <a:t>939-43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145.2 x 120 cm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Composition London, 1940-42 by Piet Mondri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8825" y="0"/>
            <a:ext cx="5845175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1" name="Rectangle 2"/>
          <p:cNvSpPr>
            <a:spLocks noChangeArrowheads="1"/>
          </p:cNvSpPr>
          <p:nvPr/>
        </p:nvSpPr>
        <p:spPr bwMode="auto">
          <a:xfrm>
            <a:off x="457200" y="152400"/>
            <a:ext cx="2743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Kompozicija no. 11, </a:t>
            </a:r>
            <a:r>
              <a:rPr lang="en-US" i="1" dirty="0" smtClean="0">
                <a:latin typeface="Calibri" pitchFamily="34" charset="0"/>
              </a:rPr>
              <a:t>London</a:t>
            </a:r>
            <a:r>
              <a:rPr lang="sr-Latn-RS" i="1" dirty="0" smtClean="0">
                <a:latin typeface="Calibri" pitchFamily="34" charset="0"/>
              </a:rPr>
              <a:t> sa plavom,crvenom i žutom</a:t>
            </a:r>
            <a:r>
              <a:rPr lang="en-US" dirty="0" smtClean="0">
                <a:latin typeface="Calibri" pitchFamily="34" charset="0"/>
              </a:rPr>
              <a:t>,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1940-42</a:t>
            </a:r>
            <a:r>
              <a:rPr lang="sr-Latn-RS" dirty="0" smtClean="0">
                <a:latin typeface="Calibri" pitchFamily="34" charset="0"/>
              </a:rPr>
              <a:t>, ulje na platnu, 82,55 x 71,12 cm, Albright Knox Art Gallery</a:t>
            </a:r>
            <a:r>
              <a:rPr lang="en-US" b="1" dirty="0">
                <a:latin typeface="Calibri" pitchFamily="34" charset="0"/>
              </a:rPr>
              <a:t> 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2" descr="data:image/png;base64,iVBORw0KGgoAAAANSUhEUgAABVQAAAKnCAYAAABppcYdAAAgAElEQVR4Xuy9e7Rt113f91uv/TiPe690HxJ6xpYsS9bLYGTxSqA0bWkYtB2jpWUMmhpoA7YxxiE4QGK7YGyMcaBNxujoiFMCaf9IBoUkLRg/MLaxje2ADRjjh+SHjC3Lkq51z7nnsR/r2fH9/eZvrbnXXnPvvY6OSEY1t3Tu2Wfvteaa8zcfa83P/P5+MyD/8hbwFvAW8BbwFvAW8BbwFvAW8BbwFvAW8BbwFvAW8BbwFvAW8BbwFtjIAsFGR/mDvAW8BbwFvAW8BbwFvAW8BbwFvAW8BbwFvAW8BbwFvAW8BbwFvAW8BcgDVd8IvAW8BbwFvAW8BbwFvAW8BbwFvAW8BbwFvAW8BbwFvAW8BbwFvAU2tIAHqhsayh/mLeAt4C3gLeAt4C3gLeAt4C3gLeAt4C3gLeAt4C3gLeAt4C3gLeCBqm8D3gLeAt4C3gLeAt4C3gLeAt4C3gLeAt4C3gLeAt4C3gLeAt4C3gIbWsAD1Q0N5Q/zFvAW8BbwFvAW8BbwFvAW8BbwFvAW8BbwFvAW8BbwFvAW8BbwFvBA1bcBbwFvAW+BU7bAX3z84QpJhvg3KCmgksKqosODK3R4sE9ntrdpMAhpNBxQns2pCvgIipOE0jSlIAgojmMqioKiKOK/8YNXWZb8u6r4EksvPa79RWWN9u30utIKghCZX2kZO52T5Gmd2e308T7P83WnbPR9GIaEn/YLtsWP2rD9u9PeUbh0vNaTfQ3Y2FVnON5Vb876NPXfrgOXAVZdX9tU+1y77aEsei1XPaDNtuvMlT+07T4v25ZaT9rm7Hqy7eWyXW71Idsug8GgriP9HL/xuauvdbUVtQ++s+12knruaqd97Hbax2p5bfvwWBehrMvjhX2c1hs+0/doB7AXfvDe7oNt+2VZVo8BaJs4Zzab8Rhpv7SfBSSf23Ws9amf2W1J02i3J83HpuMt0kReu177+/s8xuP6mu5kMqnzaOenPdZrufQY/FabaXpqW9uWsFPX2IM84gfH2j9afnyH9nfu3Dm64YYb6PrrrqPrLl2i7e1t/tF7FPKhY4XdxpGOq5/3bdd2Ok39hFSVAVG1PJZrv7PrX22jedR2g/pAGZIk6WwvuLaOY/a9w7ZpM9aEhOGlLGRMx/H2dbvaROy4x8P+yKO29TzPKI4TTrf7nt08Jyy0eTw3UEVLTwwBURzFXHaUEecgv7heMU/rsUvzrGXZtB/ofbDr+BQGMq/2GNk+fpX9Vt1Tu67runfZz0ddY0lXWq5ru+6nrrHYef8NQiqKnMqyohDPgCHaVvN80k4vCfC4WVCREVWE42MKopiqsqKiNC0gKOmbvvNBP/c/7RujT89bwFvgWW0BP6g+q6vfF95bwFvgmbCAC6geXAVQ3WOgirnbaDikPJ1RFYVUUURRHDMkwIQJkxp9eLah1Dow5yoPJgxd8Mf98I/bg/sWsQlsXGdbF/DS89owzjWBcdnEnlS3J0ldaXVNkNeW00Ck9nEKONoAymWTpwNUFRCss3ffCZ090dW6WAVJ7Hy4QKpdt33ya9vHhnRq5/a1V9kESxJ2vWg+2v1Ny+CCQtp37LLasKMNBE/ad7vs5Oq3LlDlal+u49dBARsyctoBcM3yIo+WuW0XlEkBjQIT7X9tkK91qWAJaQHmIY/z+bweMxV21fAriNl0mq4NJNuft9uR3Z9XjTtddbMK8thtQG2oYM9u17Z9usqwahzZtN2pnRbgm7XwA3sqaNVjS3N/0naj5+rf7XEQsLLr1XdxrLufu4Eq2oZ9jtpQ2zXaD15aPm1jdlux39dtyiwstY9vyhgIUC0xxhBFYUwVCbAMAgB+WRCVeyuvuJr/pO8AnpWlQLT5PKU4jmg83uLFCuQ9DJFGZUC13p8lHe1/FdNBKT8+r9A3AXalN1j39ZKKvOS+hP6b5yVVAHZhQIMgqsH/YDDksqDO9PqLZZDyStkW81RVmg8tM44JqcBqcxUw5g0C4L+I7ST1A0CudpL3sBKnHZR8npgQ5xmYjjJanzNo5zEJRW7eV5zF5c85L1j8NnBe3yN/yJd8Ln/hmvgM5kW++HuTP/68VLu305N8oz7s9DhPBnhLeriGpA2gynVCIZVBSVVRyeJFBFOEXBY+vgrNwj3sgy9hT+RTgD7yWgUCsT1QdY2e/nNvAW8Bb4GTWcAD1ZPZzZ/lLeAt4C3gtMAn//yzRqEqkCGggh9tAVSv7l+h3a0tigFUBwMqsjlRFFEVRBQaiMpzBUuV2gVU+yozXEDVVQh+AO8Wwcpcxsqf/t23SawCqvbEvAt+2ddaZYs+oNJWh7Wv70oHug+7/F355umSARWrytxlPxfwstNrQwxXPbiu7bKf1nG7TK7j2+BxXf32sYV9bBs8aXnbfabTDkbp064zhVB22fS9C/50XQ+fQVlmA/V2X9m0n6wDc+10tAxd6bdVnHpM33GkXWc1dGLAoBCku4RtSGkDaa2Pdj9pt3+F3oBAONZWD9rtgO1vFKrtsqoar10vLoi8qt/0ha0CxRpVO/LW/luvp1CwnX8b/LeVmF33jnY6ml6R51RaSnc9V49XQF23ZRnIakXjqryv69t9Fep23TTtKKQQZAkAqfWyQW977IASFT/op1A4a53Y47Qmp/eErvtxW7GpbQHQsXkPcKtKYnvRoQGgSZQQHEL4nstqwpzKAkB1zsrv4WDE99uyKliNCwDJelMLIAo0NLm2gCrD1aCkEqpWPkChp7wHuJVxA9cXaAtofnxwxGVIBjFtjbcpiiMq2WMG5dEHgwZ8ukGrAEnOHHNGgY1ZBUUsrqngG+VSqwu8lFeTT/nbBsICCrs+Lwq1NX436YnnzWLairTZNpWgUYGeogTGPV4+lesDXgJu4uJ4D/jK+LMiKhns6pHNeVxfpVEJG6Aqf+FzuR6X1qSHq/HzIJTDDGhxOgC48VoK7RzhvIAqqH6hMg5iKkqiohSVqtQNriHjsweqS8OF/8BbwFvAW+BpWcAD1adlPn+yt4C3gLfAsgUaoLro8g+gip+d8ZiiqKLRMKEizyiIQiopYpcunjgZl2RV0diTOZ0orlOQtXNVz73MrGUdhNsEqPIEoJVen/awbtLdTruvKm8V7FgHkrom0F1lKwxEaue1DSPb8GhTO20CQTcCiY4LroJw9il2Plx5sutnE/tuagO7ndmqsfb5G4NLE+6hXUeangIl7WsuGNkFBHniaty5NT27bXTZblW+u+yIz1yQ1wXgT/tzBg1GBchlZmiyOgyJ2lNt1FU2bY9d7U3HRvxWFWu7PSwAcajUOl5tZbHdDrrqB7buGntc9WaXs315dam27TedTpsFKsCthiwtqWvt8rXHHIXMdtrttujqc+26QHkVeiq0Rb7Y9djKn6anx7bz5BoH+t6/FJwv3nPcQNVWqLbbfhuoaptrt09tp139GJ+hDXadw1CygiKVGG6x8pJhZNJSRwrAKwtZjEA+5L4rsBHpQ5kqoBOf4RiEABIQaYNCVaiK/XGOpVDF9UWiKApPhpvyPstyOj6eMFwFOMVxs9mEDq8e0u7uLu3sILTDgPOBH1HZ2kCyUdZ2f64LLerxYuBjJEpeqC9F4QlVZbdylBWsTHxthaq8h8KWXy2FqkQUgIQU5RYlJ3+ypFBViCrgFmCSj1OgasY2AZ1mgRzvjU0ZZNYwVFSuwklV8dqkp6JbVahqelS20wCoRf2Liz+DWyJCqJrChOEAAbe1wIy2YUtWRwc0nWXgtzQa79BwOGJw7oFqnycOf6y3gLeAt8DmFvBAdXNb+SO9BbwFvAU2soANVAOewGgM1T12+d8aDimKSo6hKkA1Ip4XGFdWjXk3HA5lrmBNYnUC11cZZQPVTeCYTMrcxe0Cqa48rVJZuq7QBSj7AtWTuPxrGbrK15VXVah21VNXvfW1hQvaqErNnuyvy7MLhPZ1E9+kE9igqyv9dcC1fQ3N+6rzNgWqiFlsvwRkNI29DdhcbstdbbSdrv23K++ufLvqaxWw61vHfcFWu73VdbvC5Z8BRWswcY1jCgNdbUzPs8GrDf5q+AcXZwNU2/XUjsfpgoBtWNvVJl32dn2uYNAuv90/usaMtv3W9ae2bdf1GW0Dtm01H3otvichVqqJP63Hqi37xlDt6/Jv11H9Hk7OgFEdATAZ/qoS2PR3KP0ETBLFSSxKRI4bKuBSlMtsbet3Vat4uf7N93jbDnsAaMUx0xl4QvmJYwS6Sr231ZEy5oQUskJVNYcCQyUNqBJVoYg8QiHKsJvViI3Kle/X6jJvPpc6Mq7xBrS2oWeW5zQ5RgzfkkbjMedhNp9y2md2dwnPIBwWwdR9M17YSlG++y2CVqPUZMjHalpzjAGf6jKvkV1ZJVqrLltpMRhdVLiq2tWlUOW6qF9NevL5IhBm1GtCNDRM1yhUjTO+JTyt3fzZ5d8WCptYtZxd876uU0uhijIDhxrEW4c+EAs1Lv8Mm6FKhsM/4qlWBeVpzqA1iKCINWEIjOJV4qRK/N7jyZyynGj3zFna2tqlPC88UN3kwcUf4y3gLeAtcAILeKB6AqP5U7wFvAW8BVZZ4FOf+Bw/K7s2pQJQDcOCgWoJoBrHlBUytYB6RhVRoxGUBaJcsYESJkrrVHPt/Nku//zgbtJ0T7YX3VK7ymtPcl0gRMFH1/nrYM46YLWuFa6CHV3f2aCqXTYnwNZwbi2lrqveTgJUu8rpAr+r4Jzr2i472sfb5V8FBpk5mPAGepwqrdfV16rv29fsqr92nTnTMwpVu77xXhV+9nmrYJT2o/ZvdSlf1Wfs71aBYFcb7mtLVzquPrgpmK3t4wCqtlLQhnQ6Xtjw2rbj0vhlyEkbRKKNdrmDczu0FKp2jE8bHG56nb714Go3cDO36xvv2+BWr2UDO+1X9u92u1E7qJu62niVOlmv3y6fxhbFfUY3m+N23bGZHA+B1vhn98N18Yc3bcfd451RWjpifdv3OPv+1Iazdtr2mKC2dgFs+55sq9rjRDcPaoCqgtyu8orW0MS5ZOV3wapVuHzLRm+qDlUFq1FlthY8ORCAijz5TQOGO0SlIlRlVonnCwNwoWSssMkYXMUNsAOI1nAezkXW7pilBXzPHbGV1XufnxECqD5F9d6O3c4W0EUwi7U2xy9b1bUYLHXdUtgixGwlkVGXY8Dq8S14zfc4zWuTnsBjTWfxOl0wV3LeAZCRS8RPxWJ8gE00AeYLVhQzpGXRra2mDSlD3+QFj5iOj+c0T0va2tmlbQaqXqG66Vjjj/MW8BbwFuhrAQ9U+1rMH+8t4C3gLbDGAgCqmACwcxyrTXJ+f3S4RwdXRaE6HMJdMaB0NqFkNKqBqm62gkuoOmQTMKMTjrY7q0IKdU1vp+WGjnAt7HeLcB2/CsDZE12N2edypXYpuVbBoq5rryqXC7Q64W/HzuarwNBJbLSqudlwQK/rKoOm0wYKJ1WotsGpK59d+XG3u+421wYddllW1X+7rPi7cMy214HiTfuOyw6r4GyfdspjS2tne71m313VXe16VfptmwoTsEHFZrcIu8ztOuy6hiuvzsUFE0O1Cxa27Y2/XYr2VfW5DrivawttuGtDUo3RacM6HL9qDOkq17rj9Zr2tet8yaDCxeCxOs+XimSft1nNdyuWUU5td12q2a60OYZqB1DVurTHqPZ9xU6vC7KL3QRmdr1c7bGsYKPueMJQqWp6gI2Ap+ybzfbVq8gbW/W7iV3te2lTbk7Zebrmx24j7XHdBv5dCxPad3ARhYZ6Tvt5pP2c0mRMFo31kcNOxzX26/1uE9vUlu0a+wFUy4qiDjOJILnbfrVdzDF23+t63/fej5ioHO6Alc2wbcH2xaIM2lAcJ9IneSMxhCRAWAAstg9pOktp/+oR3XjTczgMAFTc+B4lefA7Huj3YNfHwP5YbwFvAW+BZ6EF/KD6LKx0X2RvAW+BZ9YCqlCVrQDEbSusKnb3xw9iqCaDgKKAKJvPKB4OewPVNlzUyYULRuYSVGzppeEF2l9A5dBH0WhP5tpprXLVV1iAc2x33S5QaMME+3tXGVwTUgW3m7YCF8BihcyquAibXsDsNt11+Cr4q3VuH7MKjqp97eNXpb8uxII90V0FenqYwQmLXNBmVf7bedJjXUDVlZbLpn3VnevAVpedbJhhf7+uXfSxeZ92p9ddAok9gSrSWWXXLqDqgpc2UF0YN8yO3Zva4iT108d2OLYLeLqAsD022n3tJO10Ffi1AZrCsc66WRFYu297bPdNvX+4oJQL8EtcTXWsFiDXtFGpHUkTikJLsdmqOAFnyo4N2LPS7arnLEuXP8aGUeym7X7ZfZrt7VDYulJY1Q/aaes9YtWmdPbYasfl1Ou3gaZd19pGXd4M7TZf142JE2+XcQlbor6MGzzCASy9TFgE/rzlKdJHGY2hC0CVPYqW2kWzyVQ7r2xrk8f6t61xtb7Dub3uI2hHAKqWOldtLUA1rGP4KlClMKCsRKzeAc1mGV3ZO6Sbb7mNQwAIUBUjvdgD1U1vCf44bwFvAW+BjSzggepGZvIHeQt4C3gLbG6Bv/j4w/Jozu5uUBXkVGYZK1TT+ZTO7uxQHBNFIVGezikaDJxAdRMFma0wUldzO7f43o712f6uu2Siznm6r1WgtUt5oqosniO13OjtieTCJNChpF0FEbrK5QKtznTgeedQCq6DP+3r9wUSen4XeO4qWxvIdAGrTfO0zhV5aVLaAZ2dgMR277QScgHVVXWsZbT7EHdMR3vpC0jtNmqXedXEuSu/rjJomW3gheu0YdQmfXTVNbrOXweqNR+atyhulHeb5MdVn5uNTYtX6N6wCJBtefd3nNmuZy3rqgWkLvttYqO2LVzjc1dbcikqXbBok/HOlWf7c2c6AEQdIOwkY1e7DdvwWG1hj1F9x9Oue8u6dtkuB/5ed//q7jsuRWhoNpwSuFurX1nM2u1u3riVN8dI32Ermcs3LuaarpxnjjGbGjWu5e3zbJAsaTeLTovxZOF6rsOn8ETZ/EoVpWLDBmzrMTJeNAsKorlczIeGqrDLJ+lp+kt3llo8iuM0PAJOcY3lUAUrYK/tYWKhSlTTxTwtHWvyLe0LaeF4iXkrL1G6t2Px1nXR2Qjt9qLu/xUF3NdkQypeEjChdLDBGSpBN6/Doi631aAyQDWh2SynK3tHdPMtz+U4w9iYCykhuy/+9m98+g926zqT/95bwFvAW+BZZAE/qD6LKtsX1VvAW+CvxgJ//qefqTDpBUTN8pSydEbzyYSmkwMaDRM6f801FAYFRWFAZZ5SmCROoOqaSNpqQxuoOsEJFB4dIMk1GZaJk0x7Nn2tc8ldmg451J2bQMJNgIxrUr3JuZuWuWM/FD7VGSLAkfAqwLgqL21bbZpvG9Z1ARp874p9qm2s3Xb6AElXu1sHF7va0Ko+ot/ZLsQhVjM6Xn1DH7jA1ipo1fXdOljUBqqr6nhdWu1zNwFs9jl2HS9CuKKJs7hpI3Qc1wb265Kz3ZBxrOaryFe5Osvjrz0W9O2zJ4Nty4/drnbXBc6RX1e7c230ZI8RdnntfixAqhnvu9oRA68Ol/9V9bNOGannqi3Vq8DO5ypga7cVhbJd/cVO4+m0ebusUAp2vYQBaj0rDsM9Ad79WGCVneBxe41wn0VATA4RoIuY8r4Gi/WOkrIDEjak4lABfJ4JtVEh5rmGg2iuKenIBksSc9OOUSoKULkNl5wPhoFhE7CgBrqstqxIQizIrkusemSoWLIKUjbkwkKGbLIlBzEONTAV58hmWvESEMYmcpJWgGuYsrBtWPXbFZe0sZmUXRZQ8L7gXT7xWjyPd7tHns1X+l40zstAVZSnq2E326gWssomZ5y8ibGqUNa1gdbiZmXSFqT1IHSESVjVrpIwL5DXG2WZ8LVFgM3KcopCAFUoVAFUb6OyDGXjK/M894AHqutuKf57bwFvAW+BXhbwQLWXufzB3gLeAt4C6y3wsT/6RIXJbTqd0jyd0Wx6TEdX9ymdT+i6SxfougsXqKKMkiikssgpiKITAVXkRFWVbUioE+L6d8/RHg/5fYHqesssHtFWhOpEuA0A2um2IWJfsNU3nzKH6YAz7F/aL7VVcKArJRcg02P7AFWXXde59rfz5Qor4QJDXZ+7wjSsW0DoZ+3FozltgCOHqtiVtqvO+gK4vgrIp1PW9rmrQHXXdVbBcR1r7N+YyDequM1yvglUt8cx1/F9FaqrQGIfW7iAahtOuvp1e7xrjzPtOtB8r+pnXTbSvtauN9u2NoRctRAVW9DVLldfkN+GxV0KVXuMW9d+tS668m6fu6psCn/b905Xa3bdd5hIOuK6SlpyL9H6qBBDteP+MhgMOt3E0zTlOJrL90UBopK2tZETLtexmRiO0w30ABpxDtsgBBAVvWajtDRONyYd5N1uM+1FDcmbAFd9aVr4O3bcOO2+2ZynQLU9niu0NFa1VKLrFgPbMVrdY1FTX0tjqnRYqVGjHlXl6NLzV+/QQIDXXHFUMIC32gw24sOCvbVhKbd/yqkoM3H5n6pCFUAVDylQqErb8EDV1aP9594C3gLeAiezQM+p4Mku4s/yFvAW8BZ4Nlngwx/8WJVnGc2nU0rTGU0nR3S4v0dpOqVbbrqBvu66S1SUKQNV3jEgxA6t8sAcxbE8KBPRYDhsHtjbzmjs9ic/NlTtmoTw5BXX6ni5AZ/sKLzpaxOIYKfFug+exBlX4QrqnWaHYRwrvLJR1qpd+CP5h3/zhKORiNSefNiooVN1IlOgJfc+KYPZOZonM6I0wg7HRZGL6kg/N4qWMNZNURbTa2B0S1njsKnT1LYyZakyxH6N2EdUNl3woa3QWgaxi48D3S6lYjcbhrRBfld7WQeFF9qFTkxbCW1ynfa125NzLrP+dGS0j8KWLeHoICcBp6uAURuE4dp987oJvLRNskn6C3k+QQzVzjyZuJUMKNTG5r26uLZ7bu2Gbs6t0wXYWvZu5nFHwQfbFgBJoUiXI3Udy9EMCaoltM81xjM9sN4HqJ1XVpdB6Wl+UM4kSWSoMW1f7Qq41QU6XXXZtLtut2VZJGt2jG8UnfVdw5SsezTCuYlR3y2O5Q1Yam9YnucaT3TRErK20agCUYccj9pIB2sFIRSV5t7QNWZLO4Uzs9wL5XYh5TRGNfcVM27xjcUoSK0xnu9HrLY0kG5BcaiAdLkMiy1C/nJtlIW6bN+rRfVbdI4lLviLdtE1xuB4XVxYGi/rerBqzvQXzoMJC8AK4ShiFWzd/6yxzgXCbaWwDRPtMdhut64NoPj4VuxR2w7t/sTXRZ8y4SgYLFp9qj3MYwyRdib9UMcZVxiYVeNy3WssqNq+l9n3Cc5rx3hUcmio9g2vooi1sQJObTuijlDPWtcSYgBjSmaAakLTaU57+4ih+lwqC3gbITVRQH/j33iRn/t3Paj4z7wFvAW8BU5oAT+ontBw/jRvAW8BbwGXBT7wng9VUJDMJ1NK5zOaTY7pcP8pyrI53X7brXTh4rVgqAzn9OEYz+R4sGZAZ3b9TYYDiZNlZhG69QZ77sG9LeRppKVGgapEHpsNbdR3cnznq1E+iKKEp1E1VlgGb+56l/1BENvLTGjrOW33BL0qJf/iuyYHy8RW88RR5uqJ92IqllsjT371W9hLXAG5FDxpNtcxfpaNsLRjdtO+K5oJtqiRWm6BiKEqFVnHtJN5vD3tW7RXV6w5OcIqj/Wep1qmDHKcKU97w5T6mEbNYl+5nmB3xg8VBUtNgdhelj3b8BnulZq4lZ5z8mmOrSfUZiGguzk62goXffk7e9LvapkLVbpmM6SuNPqGAthkEr7J6KkgoasPnvQabUjjAh4uaKfKtHb+eYM29AfTilAvzftl91RskCLTe9P1xYuYN07RLsRDggE9SDsyLqtLkBLAQYc8HoRMS4Z7r6l8a4iphxu5vsQVVLa26BBt8mTcfi3+xscziMUYbO1b092LJR0ug2Entnu6y9XeroPNFiV0EWxxXONbSN13jAv4QjiXZnd11zi0+Ply7Tcu7u3a6Rhju1yrzQgucKkZe3hcx72R63i5drgerDFRx1KJp9m8pPx27SyWYQHaWbZiWFuPcS6gujDSOhc72jCyPsuxaOZc7Kw312qXAS7f6i7eeE9w+wTMbW6z9S0K92pxypc+oItOAKonebXbqStEiIkaYN3RJI8Kduv7eWvI71qgaN8+F2taxh6NIW/f2RTcct+sn3u62oXDEo4Fta6+yvbHLqQLJZb7eZ4hJmoTrkGbW8DhEQT8yu2vpMnxhIbDIcVJImEfeBySkQy1yL2kIJrO5nR4NKGbbroVy/RUsWo65PH1G7/NA9WTtG1/jreAt4C3wEbzDG8mbwFvAW8Bb4Gnb4H3vusPGKimxxNKZzOaTo/oaG+fynJOz7/juXTNhWspimQTgSiJ2H0vLENWHKgqidVASbKgRNEJFkOCMGagqq/6O9s1bGFTp26Fqj3J64IlGwNVzN8AGCxYthYCVO5NY9qTSefksqWecd7srHytSqvrfJ7odWzGgmPt8i6pgjoSs93lN7Ete+t1vNxlwHRyWfHizpvC1E3bvbiGNtBjs/PaZT0pEOxni83y1u5D7bNceV2lRO13Zbfa9SRtddW12+BokzZop+eM94mNYBxtta8tVvXhPmm5+qwrrqcrDMUm/XrTfClQtY931XHfkBIAJ66XrRrU6/VVUrdh/CZldrrFb3KydYyz3QHAdoCtVXXm6s9r71etPLuO719v/YyxKp+d3+H+1aWCNPcv1z2vX666j+5ji1Xta52tXeOY3e5XlceVT2eeZCVvcxPVCv7lc7SPtMsQIByUCa3Ad9yqoqOjI34uxI+94IbjShMnFVB9Pp/T0fGEvu76m1mNjyXQ0owPD3yb35Rq84rzR3oLeAt4C6y3wDP8+Ls+A/4IbwFvAW+B/79Z4F1vezfHUM0mU3b7n04O6Wj/KlWU0psDgj0AACAASURBVN133cFAlT3VAFQHEeVpTmElQNWeOOKh2X7I1kkigGplFKpqu5MC1fb5+uCO30sP+I7d0TkNdn81bpfm4V9jfLln+d0AoMt90M5POz1Ve9lgQiciXWXoC6lsm3SVpQ+UcsUfddmI67rjSzcMUYVxS8/rVIWeHlBdNdFv26gdM1GLiHJ11c9J6sxp056u+n3h76pNhvqOdX3L3QcKsWrKxFxsg4c+sFjVoS6g2td+feutr01dx2s8yfb3rjpwtdVVYCgsRIlm/6zKT7+ydY+nOhba9SBuwj2AkMlIH0DWL++rj0bYla6BUDjVcjlcQPUk0M6Vs2faFiepn2caqPbNU18I3xd2u+In2/fsTaDqqut2fdd7TTHQRdnlxU47/YWxpsjZQ0m/x3eTyYTHbDsciLZ12fQsoLwqKctyOjo8ouuuv5GiOGGnJ3gE4feLv/3Ffu5/moOTT8tbwFvgWW8BP6g+65uAN4C3gLfAaVvgnb/ze6xQZaAKherkkI7393nX1rtf8Hy65sI1jUJ1EFGWZhRVEQHC2uopVSEsTcBDqA3CXgpV3QG3XVY8rLcnnzYIbQPdVbAD7mYKGTYCQQ6Fahuo2hOKruu7IGX7vD7gc9M24bLPKsWLpr1KRaXHPPMKVVzJrWxbtoNbobpusm2XdxP4ugnYWnfNrnp0tc3TAn8nSb/vOa726UpnFRS0oYe2W2zq0nVOJyCBOhUquI4nShc4R9p9oC3K2xdg9U3fBVRd7ULjYXbVheucWEObbAAz+7dtN1C17af9cBXsOq322LfO+gI1cflffv1VANVnejNEV/2sahfOMawnO3elc1r12afPrGoT6xYoN4GpNnztej7qHGsd7c753BAgvm3ey7OjmM8pwsalxjsG4w2eK1EmXRCxn98wpOQFrlNSXhR09eCQrrv+BhoOx6SwFSGHHvBAddPHO3+ct4C3gLfARhbwQHUjM/mDvAW8BbwFNreAAlW4/LeB6r333Lng8h8mIeVZXrv82xAAu/yqalUniPx9GFCBiXkPl/8QIQI6XjZ0tJVM9oR6I/DH8c/KetMNuxxOuOoAqnY2N4EKbTf6RrEhmzlskv/Na3fxSAXgbVgLOL7qtSncPS2girx018PpKVTXQb5Ny9ynLk5St5u0qb5tcJM8rwK2pwWwVi1ktPu0q4zaZ7rK5IKUWEyRbWwWX0irC8KcBKi6bOza0buvu3lfWLRJ/24fkyCOodl86jSvJ9dZDVT1uk8HqG7Szu1j+pbR2b4cIVeqFS7/rrx29cNVcLlPOji27/iyKv2utFyLFO4xHtEzu6d7fQF23/rsa4u++WkrVNvjn12vJwHRK/u4A1J32ogVqohL262mttuN5rNI5xSFAlRRToxzdniAdn8OQsRKJSoMVH3i8mU6d+5a3tw0DBOiIObnswe+/UE/9+87kPnjvQW8BbwFVljAD6q+eXgLeAt4C5yyBd7+/76ziaE6F4Xq0d5VCsKc7rvnBYsKVRND1VaoKtCAQtXeyVUVUWCppwlUVykH28DKCX6wGYLlQqxwFqZ1KsXWANU2gHNN5gAvNZ/2bxsWtyebfSd6m8ATO7+rJob2casAGK55mkC1uwz9gaps+OKeGLav065Hu224ju3K62nV2Wml01cB6QIeq2DOuvbRtlPfdmf3qU2Ad2deeU+UgKrWRkCnPKw6k+tro75QaFU5+ralfx8xVG372LB8VT/sC7ZOq65dfcoJx9mXuZ/88rTK5krntNqXa1xY1eZcfUE3VNt0vHCV4bTK1gdSrxofn2mFqguQ6zaXXeXobKsBNtu0N1xrztT6bP+mPONnJ6SHZxxdOLKP0/6s9S4L8DEVZUVf+MIjHDs1jBIajbdoMBjTcDii7/ye/9TP/U9rwPLpeAt4C3gL1Ns4e1N4C3gLeAt4C5yaBWygqgrVo709qiijF953D52/eC1hy90wCimIAyryYmlTKjwoA6iq+70quvjBGQpVKE4WNp2S7NsP2LbrfBwPamUUVJXqMqbA1lYt6TV1IqMxu3QC3q3AEKjS9eqa5PGkYAVQXSjvGtWP7aprA1XNSxsK2xPSVVDBLotrEttW/em1NlHH2flyxt2ETTvM6p5Uu2OotieHzfWhbMGEbxFMdOfJ7fLvnMx3tItV9uwLyOx6ss89LZfcvjFRN82/2n+VW/ymaakN1gG+dnu1bdT+rs+AyLF+O4CqC4a0+2Qb+vW6tgOonabtTgvCqcu/nbfeENFpHGw86B6DNx33VgGsde2rnbVnGsBh5/o+r775dwG1rnvDEhDrk7GOY0/S5rrO2TTep33uSa7dVdw+9l51zVXfdfXzTULurMqvXq89TtXntGL3tiGn3W74uxWbUrXLVv+NTalMqBN9JsNvDatkL7bjHGw8VvFCJ2I0h/TxP/8LevLJyzTa2qLt7TM0Hu/QeGub/puXfJ8Hqk+zb/rTvQW8BbwFFuYe3hzeAt4C3gLeAqdrgXf89rtqhSoD1eMDOtzfp7KY0wvvv4cuXHeBHWTjJKYqrKgqKwqKgOGpbjaAHMHlHzGzbEioQBUxVAExdDKhv/VhvL3ZDFQLNjRF+jZM7IpbCkUEfpBmmqa12xny1X7xA33n9kluhWpVAgB0v2ygqmVyTZLseGKampYN53bBGxfk7QNhkHYbSOn5q1xX23XmnLQRlMjdVnXDS1hgeeOLNgBo8oA6aDaoUZiC77tdqbuB7aoe5LJ11zmroOyq7+x6t+v+NHq267qu9riuDdl9tN0W2vXUB0isKqsrndOCxWilXWpqV9uG7dqhOnRMctnvtGzRN/3TgksoH1z+26+TtqPl+u4TC9ntmr4KqLra2GnVTd90XDFU+6azqu+sg8KbgtTTytNJwKNLodp+bliXx3Xfdz0XdNm2b5/qe92no7C12/86oNpV9+3PFKi6FKrOZ6Ai5zFSn2FwnB1nXyGrPv+UecEhArKy4Geej370T+hzn3+Ezp49R+OtXdra3qHtrV16ySv+jgeqp/Fg4NPwFvAW8BYwFvCDqm8K3gLeAt4Cp2wBO4bqbDql6eSAjvb2qSjnrFBtA1UoCwBU8VIXL/wejUY0n897AVWFEvpbH8ijKCb5iWqQ4Yo9iHPtSYG61CM/eAHyLk2c+ILdhrQ32rKPKE2Zu87qmsi4JlVtgGaDY3syYoMUeyLZ9fkmTYIhclku7dhtX9M1wWyDNOeEMeqGzm5b4IrLQNW2ieZJ8gCQ3+TSTveZBKp9odYq6LxYHles2E1q9K/mGBvyrwOqp5Wj0wKqTlDhAKqb5L9rgaHrvL4QZhMAb19n1fjiKkdf0NPl8v8fGlC1x/9N6u8kx7vSXQcv2+etUqj2rZuT1rEN4FZd87Tys8rezjbsUPLqvbN9z+87Pvftm31t3Tf9kypU1Q56PTdQlYXwtt20XEtQFcvNrKRfvdhp2yUsCz5HVal4r0DVfvaoF8PLgsPq4xhk7cMf+SP67MOfp92z52h35wyNAFS3d+iHf+KVfu6/6cDmj/MW8BbwFtjAAn5Q3cBI/hBvAW8Bb4E+FgBQxUPt/OiY5rMpTY8P6XBvn8pyTvffd3enQjUsQnbXwsMzgCUeksfjcR1DVR/seaITBuRSqOrDtcZbbR74w9pVzJ4EtDePsicuUF/qw7ytYO1UHHJUze64mvakxD6XN73teLkmc04wa1QcXZMgG9bYEFUnwTbcQlb6QJguoKrpbqL8s+3inDD2jEsp3vXdQJW/seipXD+kIFi9mc1iFZ2OQrXvhN11vOatC0y6bOpqR30n+evy1JWenadN6v8k1+i6bt/NfvraAmp5l0LV1cc7xxHHJlZ9xt91x/YFp6vqoG/9BPly3zw9l//TUaius1/7+9MEhX2B6l+FQnUTSGpD1b59p6+9e6e/Zkd6G/7p+77jRd820HX8SdLoC1o3rUvbxq5xiqmlWXxup2u3B/5ugxiq7XoNAFQthaoCVV3obCtUq7KgOAwoy3MOK/zhD/87+szDn6Xd3XO0vbNDW1s7rFJ96at/ws/9T6vT+XS8BbwFvAV8DFXfBrwFvAW8BU7fAu9627trl39RqGJTqj0qihVAtRS3a4DY6XTK8HN7e7tzs6V1QBUTABuoooTzecbqVPyoKgW/dTd6G5jaoQf0PeK5KpBzxVB1hbOzoeUCXKW40/guF/5V8KI9odEyrgKmtjudxiVztQbXpMqeOC1Ab0dCOgnC110QsH1a187pOonrBlVcS0tftQF7U56AdwXeJC+S6H+YQFXtaddTX9jVdyToC4U1/XZ/sNuCnYe+gGFV/vuCBxdQcV4DizyOafoqO9kwx7ZPd9vePEbz6j7Sb8fz02xHYbF50M/+9f/vB6iusnXfPtW3zKuAat+0XHldl05XG+5Kqy8sXmU7J+RznLRuU6p2GfoC1b4q674KUlcf7JvOJnW57hi9DQJ22mNWF1St+0aAxfKiczNH1/UCy+Vfn4nszan0WULCRJVUFQJUc4awRB/58L+jTz30MO1s79JwNKYtdvvfplf8g5/yQLXvwOSP9xbwFvAWWGEBP6j65uEt4C3gLXDKFrCBqh1DtchnboWqiScKdSqAKh6Sd3Z2FjaZqmHkBgpV1otWUCRCZVrRdDqnZJBQOk/pscceo8uXL3Paly5dovF4i5IEMVZDPh55gDp1a2uLzp07x3lRt3/ET7UVfvVNJAwoCJfd03ENpMm74oZQQwYU8kZL+KQbqGpYAp4ssboDSkqBxM3u8vZO84Fxp5Myi51082fdpGERYJa6iYOJsYrYY135l6Yh6bZfUgxAaVHy4n0SxxTFEWVZt/xWJ0+iJJVyrXq5IJUTAPMeVgo99T1HuGTT8cSLywJ7ym8iATGSF7GdfN8VbkAnkZu7LnZP/sWuyzaVPPR98TX4fzmXgbojkb6pr6uj9mXWTcj1+4U67GoHHRuFNdfqV4pGPS79Qdt1wDE91VLap1ak7WqvYcAxndsv9DN1jbW/075jgxzbLl1V16cepET9ACw6RmebcXxuLw5t2l67gOq69iL109TZcrn0e/emVJ35w3jQ1QelI/V6nRYsXG+LxWw5Xf4dZetVKO0ljk3P7Lzy+9Y1mxpTJaOObeuguvZD7NHevOpeasbp5bJ036e4JzguadeblEFaxCYeFvb1TwOo2ouT3feFjvHFjlezQeWual9tqLyyLWp9m7bBVjM2brcL/nuFQtVlu5DBaBNDFel0AVV9LirznJIopKJAfOqKPvThj9CnP/0Qjbd3aDTaqhWqr3ztz/Ts3RsY1h/iLeAt4C3wLLaAH1SfxZXvi+4t4C3wzFjgXb/z7ipnMDqhdDqlCVz+r8LlP6X77r2LLl68QEFYUQgIGQWEB+EoSBgCYfOn2WxGUITC5b8do5OhAuAFYBdDSQuHVAL1ACyLsqCjoyOCQnZnZ5fCZEQlBfToo1+hf/2v/w194QuPMGSFe1gYhDQYDTk/w+GA4WqWzumWm26kl7zkJXTjDTewoVjhGorClX9wbd5cBriuoCrAFQIqK9lwRiAqFJCFZBJZrgzsRHohlBUAMRUFwvv4/SAayASEKgoqbL4lM5XQTPTl2giRIBs2VZhAmNmMXBMmCjnBEumwKqzivERwbw+I7VPmFZVVwfaUz81O91we631VUmGVh6fFAcoJUD2VSS/SCCOKoQCGYqQs+T2unGc5lyXCZAf2xsYRRcHlQVxaHFPkBecvDGKKajgd0DSdMqjKMwDMgL705UfpypU9Onf2HOVVSbMpYuxKeRBvtwpiisOItrcSKmZHNAiP6bbbYirSfapy1ElBYQj7JpRXEy7HcHCGqgowBjsIx7W6GTYWZavYTCaKgMeZ2K0GPYDmFbdZvJoJpUzwp5O03lxDexyuK5ueAeZKe4rjhIIIkD0SW+DagSi38bOgsmWTo64RE7gBCQopMRGVz/Ej7RF/I8+oJ64ytrf0I4XmkncodtHOuTQURQkaupSWQySYtmHBSL2OOd20JQmxwJPisqKQFeKodVlYkPaGGLaaf5MPzp30Ey1jEkdiH4bcgP9DnjirXRggV9JGdPFBFjNwTEEUZPVO022IqhN+LjO3+5DKQhZYYJ8a/JpVCi4r2wjlkIULtLvKhI5oFjOaxY1l2FRSwG1IylD/aFgKLHSEoSjqeXM2c02zKFMjJ9MumnYnY0VJ6Iu7VKIsltss91uNe4y0WrtoS3Mwj8YYPzCmKmC0oRRXH/oF8idjXB0exfR/PtzaFI/Trebc7mSxiCiKQ8pz9DupP2YvaCFRQEWemjYo7U5ebOyGkOl79N8godKswHCfRdkKWfiww3rU8Kdu9wruZOyW45FX6Ro63ssCXRMzWnJjIJwFneUeJG08L1IK8J2VZV344BqtpI3L+IJuZmyPNCQj9U0aY5zkSY6PjE14LMJ9xIAruTdIvzd3DWMv3BM0/2FdVl14RD5gCV6K4XuMhEQRzmjan8kTH1V3dl28MxYppcwBX7+kIEqpiALK55eoCMYUxNhosqJ8ntEgjnkszcuMwkFIVA4pCkZUpXOKwyNKoimXDf2xoIjKEDnE2BRLO6iBuIzfuCepsU0JuCwuOCjlkHYn9jOLUuYcvYezjRDrnT9v2oSOqVmJBUSxW2XGVEkT90GMJbjH5bhZ0yAZUI623dwMGPhKnTVg2jwyUGXaE+6puA/L7RbtHXnC2CaLZ7o0xPkz7b9uPOaN3hNkjJeyyP0hp8EgMX1R7ylmjAtDwvMcLhDFuD9VvASJ8mifwGfoG7Y7vm5YycCTD4SNShoMhnyvDoOI62txwcmalge4bzT9UYFq0x8bzxIZGkoGqlmK+zNc/j9Cn/zkp2l7+wwrU7e3dmi8tUOveO1P+7l/u2H4v70FvAW8BZ6GBfyg+jSM50/1FvAW8BbossC7fltiqE4mx5TOZjQ5PqCDq/tAa3QPgOqF8xTHAU+6MKHOUkzAZAKM8/DgPBwO64k9/taHaH44BwjCpN1MdnmyhwdvhngyrSiylB79yqMMQy5edz2Ndq6heV7S5z//CL3pzb9Ee3sHFIUDOjg65gf67TPbNBoP6frrr6fzF87R4ZWnaHuU0Gte8xqGd5g8KNwAkIrMhBPXxncl5VSFAgYwkQDsYWAVhpSmmECKpRqtVcBwSQQeRidlJuUAczIh59krT3xRPtgGoCCMBPToeTytNOk0QEkuiM+RH50sYtLMCltMpgxw0zpEfs3MzsSzFbgGxe7x8bHApUggj7rgAX7jb51I2fBPASMgOV5QriKm7ng8YlUrztva2ub3s2nKaUpYhkQgFmyJ/6qCjo/nNJul9Ltvfzd97KN/QqPxNjv2Txm+xzSfz2jvYJ/CaIuB2LmtkLKrT9BNFzP6wR+6jcL8MlEKpTDyu0NRvEsUH1BeFVTlY4GY3J5gd/kB3NCyIv8yWS+pCjKegGq7xEQSdYMFAK1lhRp8XiFQCy+GigbQMnCuxL74fjgE9E+oChIrPIW0Az1GQJFMvFnjPBhSGA0YWisMAmAHgEP6+AljmdAz+2Ewjq4iymkFDehfmOjmueSlgYVyLe2Ps9mcJ+D4G/XW8B5V9kravFhiFh6kTag6WCbeDZhCH4jIMH8B/dyXZXFB4VScCOgGoylKLMSMGJwEUciqaLwAG3jib5gKcCFDg6CgPDs2CxBIGzGYUR8Vb1aCMrN9kQlAg2hAYQXQb5TLADoAn7p4gkwABmIswniD85CfIGkgkym78DYBPRIPUBhZUUwpnR8zBAE4Rb9koGXU5YAwEVTz2AQvTWmazmn37Nk6HbYLt6WQ8kIWhfRvhqYUUxCdpawwCnIGL6K8UwU86gVtcTgacn1maU7zecqLWrDlIEm4TQK02OOF1nmWivo/jgeUZSlDEmZKBo7K4oSMQwKeSooTAHoJs4FxKY4BW4y6H1SpxJiJxYWIsvkxFUVOWZ7xggvDJAOfFZo3YVzQzocMkqJQYDgqE2XE2AR4I6BY4Joq9IsikzrhBSGFh2UNFDX/rFiPQhoNR+JpYACS9iPeCKdEmdAPBYrhclhENEtlCyrbQTKsF2kaYI32irZs8mhshvwmyYDtwPCpIsqKjIEq+oWOBzIeCTzGvQX5tRXr+FLGoYrbi4a7QXbRB8R1WhdLLK8IQHnTfqVPY2xuILfcpgRf4jVMYu45yBmqNxxNqYwTyssH6Hg+pjw8pNFoQOnxjHZGO7jD0LQ8ongU0mw6pEG5S2E+o2H0GA2jx6nKC5rPBlRF21QNJa4mlahPWezgMRr30rLivqCLFwKEkSeMvzLuyL0ZbQnpmAWmCAtb4lnB9x1eIGiUqmEU87E4j8E8FjHQP0PYBX8GVIZbhDW/HB+grWGcRnsyi65VkdF4MKA0nVGepjTkW7DasrFdszDV1IPex/XpwR5zkUtedLLbNrcfXHt5iquLTHwv4vYubTbPp7SzvUWTyYzzj4UJ/KCtQ92Zlegn4ukxm09pEIVcv6PRmPs+2hLuDeq9A3vieF2cydM5JZEsUqAPpYiTH4gnCy8ocF6lrvQeWvBiExadJK+oP4zT2vfbz544O44CGYcoYJf/T37yIX7G2N7aFpf/rW360dd5oNq2nf/bW8BbwFvg6VjAA9WnYz1/rreAt4C3QIcFfu93JIYqFKozsynVwf4+q8TuufcFdPH8tRQnIQUAoIkoCqBQ1QkeHsoB43QCpJeoFXoGVFbWhkUKVEdDuPXPWGH6iU98gu655x4aAHTFW5RVAT300Gfp537u5+ng8JiuveYSzdOMjiaALRWl2ZwVqlESUhKUdP7cGfrZ172Obr75ZpmUm4kuFJCiHgQUFmWLAFVRuCikUmUbAIXCJf0tkMFSQ5lCimqkkYLpBEhVZmoDjQWrExZ7oiTz2wZoqSpN7alp2HlhCF3kDIIb1Y9kCsdz+c1vhRi4JiYvmgd7wqpqtQWoBivl8xo8ArgghALDCBbaiMuu2oDVWzE4KIAK0d7+If3mb/5b+uAHPkSPfuVxAephyHUGIDDPMoqSLSrKii7uDqiaXKG/dn1KL/mBW2kYXKHtZEyDOKcg3KKKtigcHDAoy7KYADgiTJwr/C1AfDgYNgpKo90KgpKGo0ENJiRMBCbqUPgM2V6N7fkvOjo+5km6tOuYr8PgpSwZtqcpbBjSeGuLKIgpCAGUMakV4MmA3UwotT70uhWraAXk6UQTqqWcIXpJSZywqkiBPKCAque0TaEOxqMRzQHSLKWhTORLjmUMJTKDVZQxIJpNZ0atpG0E5RPF7eHhoVGOCpBEGgBig+HAlEPAD6BhzP08oAxqU4alZiMShhO5UXUFDNVZSY7rhyUdTgBlhmwbbfvoNQw5deFCXVABi+ORAC8AW3YJBeQsaT6bMzBE3lUxiWvMZhOe2+OaEg5DHhdhT/lc4zEDRgG0YHSIRQ1q2goDLaN0BAxUpS7nMyJKEoEzvGAixJnBFeoACxVzqPSimM7sQmG1RU9evmxUzcgr4JHAIY41LQ2vHjPRdqLhgBVsOE6VbKx2LUsGqQBIukgE+FJkOB55ErbBUDduYk7XsE2hcJVSEM4ZqAJ8SNsCTFIlJ96bxJgDlpTPB7yIBuipcA/KY9mZG0pLQB7UjcRDBPAESESd2Ys50q60gqXG5/kxJUOA0UQWucC5TcxsVJosQhlgY8g2FKR5ikjN4pYMoIvDGLDxwo4saOUZ+hMWgQysZfUcIB2P5Gbs4G0VuR1zvUOBzUC1bpH1e4wvaLtoW1kuaWM8TOKRpMsLdaIclL4NNZ9ZUGMYmnElYSzC9QVQY0xB/zGLF0a3KJCVRw7+LeAUizSyiIW2CzuzetH0EVmhkxMjqK9x7+NBWto0gDKgoml2pv2DjQ/o+DCkEEpTjHqAYMERpUFC//dvXaErh0OalAd03cXrKZtmlNAA6xA0y69SmFR0cFDSiHbo2p2QvvGFW3TDhWOKKaM0G1EVjalIoFg9pLACvMN9CW0YdSXjpagTVZku7UPyG9YLLvBK0YXbRvVfcTig48mEZumMdrbP1m7/qHsZT2FjXcwCyMXYTzRPh/Tk1Ut0PN2meVZQFA9oNB5TPMTCoQDD6eSIzm7vUJpO6eYbb6DzZ3drjwNtowgxhB+7beu4niRDHvvQZlAeHacxdtueC9IaiYbDcWcIEhdQTecTbj+PPPKX9MSTT1ESD2k02qbj4wnXeZigjeQ0BxAuc9rdGtGtN95At956S73Yh3sE8nX27Fm+r+vzDT7LZnNWLKOL4dnwwoWLch+E10hPoNour+lU3Cbh3YLnLTTfD3/oI/SpTz1sAdUzbF8PVNVi/re3gLeAt8DpWMAD1dOxo0/FW8BbwFugtgCAqipUOYbq5IAAVCvK6d777qKL5xuFqg1UVekHmICHbKimROmwqFBlhRAUKUahamYgrHhNYriVZ3R0eEAf/OAH6bu+67soTBLKqoTSkgSovv4NdOXKPo2GOxwG4HhybFzzM1F/ginkc7rm7C69+Rd+gW677TaeyAwHA4YNPLlXv16j+isIKlXMpGXyqmpOhoS1O6i688kEW3lArTAxYQQw4dOJqnFAFNsa9ZoomppYn4Al6l7Lhxm34OUmaa5pYAKrmBhAqRuwuIG3Ia7WiwK7NqwVNWKjLFFVrLr8YdKLyTomUmEkEyiJSRsxXBVVkLgOy8xf1LOsh6lyykuBDV99/El66z/9Nfr4xz9B87SgOBnQPJtz2ACUBcpligaUZjldOjOkcLZHt1w3p+///huIssdpOx7S7nZMFIxpMg1olj9BeTWngBAXt1FAApDBBlCzYAKtakoJ+SDHQWGj4QsUnKtKt7G7yELn2cTEwhWggbYhii9RYwrgghJozOogAFK8AKthM50064ID2iIvOLC6FZN9gBeJFwybA9KCqpw5c4aVUlw/JrIsAM3xwRErDwG7ihwKvojV2fMZII2oxjGBF7VRxcrNnJV8UEPJynD4lAAAIABJREFUZ1CCQdFYlIATovZCEwCoQx4A4gBfOe+sGhefZlH5jWXhIgY8E1sg/9KumumxtE1iQLu3t8eLM4BvgzHUiCUlA1HnsaLSKMLRDnFNXZABrJ7PcsozXGu5bV+9epWuvfZahgDaLjHrT9NDCiNRN+KaOonHtXSxQNVYAA0ABTGrTCU8hMBRcYsV0CUwVyAgFKQIHiGqVFVBK9xCrOed7W0uAyA3xlDYdAxVo8jvzHAgxkIbUbiIMohiD5AaENzAWgv0A1A26j0Bk1iEiMMtogqwX/Kp6j+AfiwE6EuBfBDiuJTSLKUU4TYY5Ay5fUPRDiAsqvqQx06U5+r+lCG6AMtIlLFZVseo5vN58SDnUCYabQANQ8dJQC8dUxVEY7SI4ooq5AljB1TaLB8MjPIwMgsJTZzVEbwgwoDhNVTADKi5vmQ8rReeVGNqLVpwu2A7I13jGm+U4zV45nArGmpicTQ+PjrisQ+LHbAd9xmE1mClvIGWpjPwuGtgOasKiTjPEkrGqFKhsDWKZR3/Vfna/i3jT8nwkSE1L97IQoDmvT7HhL0wjXpBZcv9SWTv3LcEmccUxOcopCFFiIteBDQvZzSpRvQv/9UeXb46pjIp6eLFG2h2mFOVBXTu/Fk6nF2hKpzR9LikAQ3o4m5B3/SiMd18wxGNYyy4AavGNKv2KKyOaRBgEUM6gq2q1b9tNSeHGNFQGXUoA+k7vNjJ34l3DMZOUaxjAUgW2RQM8nsGqrKIove5q4cD+jdv36crR2dpBi8IhAVKBlyP+/v7kvZ8TjfecD3l6YzuvutOevVPvKruw+1FUR33tE8zxEX/BIDnMVkWLEQx22zAqUMnL4kuzG6NewLGHM6/qD7lno1FTgmFg9jyb/udd9A73vl7XH64x0OdijZ6eHxIaYY2l1M8iOmu591G3/e9/zXdf//9nJbe++ApIguGBS/C1VA1zeipy09yn8ZYfvPNt9DFi5fE7Z9XJTZXqK4DqqhH3A8+9IcfZqCKWPxbYyhUPVBdfib0n3gLeAt4Czx9C3ig+vRt6FPwFvAW8BZYsMC73/b7tUIVLt6IoSoK1ZzuvfcuuqAu/6xQjXhSE1ai+sTDMB64MVHAhlA62ZAJgEweAFM5lqJxK+bvjMILqALTvMe/+hj98R//MX33d383DUZjmuYBTbOCvvCFL9Jb/tEv0+XLewxaQIFm8zklULZmAFgpRXFAcVDShWvO0lve8ha6/bbbWOGHyT7cizkun3GXZ9gGWIIgqCa2JACWqE4at32BlOIiKxNAUTVJufjfGiaJSlTKK7BFJuyiKBR1ne3ir3HcBEhBOQM7mUmyxiVk24mKsHb7NPFgFe4CmonySV5qe7W7fq4TvWYiu3g8/gI8sVVAosaEciTnOhcwqQpGTMiSOramKFTZqZbVqXDZhkL18ccv02tf93r68pceo3kmQBZAdWtrzHmdpjOiMGGXxDODiqJ0n+573phe8cq7aXtwSDvJiAZxQWU1pDQbUBF8jcogo6CUOKbykriSDHUV7JZQdUENhQltwgowAA2AJJQDsIkVvKxylLqtXdwZOcAFUWPzyW97MxwOvVDHApQ6x2cAqgC3ADeAbArX1cVVlJbYXV6U0hqjVFRm0oYAiFKj8GOHyiBg9dQwGfA14abJbvLshi4TbQnhIEooVpcWJYdpYBtPpnwe4C9UrYCE3F5ZTiywWI9R91kFNdyGofZLxcU+KwSacV+OjNpblYccDiRmVSsU4bqAANUkYhUfzw6lfEbpi7aEOgIQ4f4CV2CjJMd141hCBNhtG1kGpEVZUH9or2j/IpRG+2pcVgXgSUxBbf+qLMPYEGIxB6pOs7kdPsPCCMYLhd8S01JqMaeQ8lJdhk0cZqPkPT4+ErjMIHJIO7s7tDPeomwyq6FiE/tQgCnaCrdJ7mMCmsbDUd2P6z7MbuiiruSFqhAbyQFwStgOgEy4/XMYgRDhFNCfZgz9OOca29csgkhIA2knEm81ZFAOqC2REUxwaB7fKipINhzEIhCH/NhGyA9Ra2NRgVWbBhqx8tCMUcgvQDAv1EE1xyEkTQxgfm8goQmfoedisUFjIWsoDxnvEJcTixECXxTmA5hJrFIB3zxmwjYR4veacY4BncbURr+X+NHi6V8KzIUquCooibunGQBPCo/RTpAXtOGKN2dU7wIOus1tDu0eixfijl7S8eSIFzRCxCKPZPyE7VSxKQpGia0qClWzUFU7ggeiUDUhSFBmsw5Qu/M38ZUljIAsA2hMZwmLwAuM1n0N98Eqxn0vorCMiYqEsiCnCe3Se9+3Qx//9CGlIWD3gKp0QEm4xXHUn9r7CkXDlKoioq0koUu7c/pbf/MiPfeWY4qKA0rTkgJA/cEMnZ6SXAA5Xqw2Z8W5qLzrPs7xr2U85+GJQxWIslQXL1C/GIvQf/DDY0BR8EIGvBZkHBT4iPpBSAaMoXBV53GrIvra1YD+r/9nj65MLlBWIqTFgMogZO8XCSWCeijohusv0Xw6pTvvuI1e95p/UINgezHE9h7RsnE7DCQcQ/OZlFKhqv2cxPdlPI90vGT80ucLEx6JQ29E9MTjT9Dbfved9Bu/8Vu8wIVQMmfPXcMhQQ4ODrg9F6Usut3+3Fvph/6H/57uuefu+jmBFxrN+KPjKfIHm84nUzq8epWyeUpPPfUU18e999zH9pX7zuZA1Q7Ds1BE9shAGAEJEfKBD/whffrTn6Xd3V0PVDtbg//QW8BbwFvgdCzggerp2NGn4i3gLeAtUFvg93/3PQxUEUPVVqgCUrRd/mVTkpxiE38QkwGoxvCCakzVUqqKZPWGmdQjfqF+zkodKPbSGU9gPvfZh+jy5cv01//6X6fh1hYVwZAmacYxVH/5V/4xXblylYEq3MQxOdra2aIsTzlMwXh7yEqSURLTW978S3TXXXfxZCYORGmlm/qoOgp5BSzAhhmY7AJoqmsoAIUoQEUZgomEvlcXcd1MRwwoE3mZPImrp04ARRUjqkYAAVY7sqIUPzIpUTCgsd5kQi5Q1k57YSMOcx1o5uSaTfw8vFcYyrkzk7rGFVFcrm24qufrMfWkF5uP5KmofYcjnqCqmgQbdYhLqtyWFdJM02PCjl2zKVw5Q3r5y3+MvnZ5nw6Pob6DW3hhVG5zBocUI57qhM7vJDSmCd1/xxb9yEvvYJf/BBSmhAvjNgX4GVzleKgxCawUYBTBOdiokERZKPWrYR4EkKHNAOaxspU3DhI7i42bLULYLoSNeJqySXqNje0JIib1qojlmJ0a01A3KTIKNT5GEpJ4eSZWJKuYTGw8BQ2Aq7I5j5SF1XDsxo64gwJMAcMQZ47bIm+Ig43dJDbsmd1dmkwnfPbO1jaXF38X2GzMbOIi8T8N5OI8QiUosFU2VzN5NUCHwx8MBgSVIEA+3GzZ49rEG9XjWSWJn7hxU85zXCihLJcyCUhqNrUTwCMLFoBWg0FER8d73I7sRQKFjLLYIZBB6iKidC7Avg04cI7GYcR7ic8ZUAAgZtqK3e5V5dmGJjlFlCG2rnHx17rSvGj8SwAKqD1nUGVCNTYccZlwPBRggKiAzgCfUGrjR5T9A8ohya/sPiX1jzSRb42Li78R4iAvjilKSk4DZeOwLbMpb6LDgLSOrymAKZvjGIRBGNJgmMgmdBXajSjsedEkQntDO0Kd5HT2GlkUU4iKfAi4lx28NVYww/spNiZCGiH/RtgHvAbxgL0BuM4QJqIe++DNIH0BinaBsRI/U7qKCQfB6nDp8qIY1/AH8G4oRVkLNT1fWzeHk1AGrJ6Far2ScV0gfUlTEz9SFrMk9i2Pvewm30A+vUnabUTHVdmsTRZ3pL1I2vitYEqUvYD/CCUQcNgIDqvAm7uV3JdQhlrsj/qv952T91gAwuZ/qCcBjgg7ICBeITiPT2ZTKlVka9+R+5fEWbbvWYyTw5SC8SGVyMc8oDwNaUY5Tauz9KE/ukS/+dt/TllEdPnyhLaH52kQb3EJDw6foK2zIdfttVtDuv3GAX3Pf3YdPfemAxoEh1TmAUWDAQXDOVE+ojjfrRdM6nHOhMCw+5rkDwBfY5JqDci9DH1LxwHYFu0cv9kDwYBHaZu4d2HcFGU1x/7kRZyIHn+qpDf+7x+lK7PzFMYJbW+f5bymWUFXDw6pyOfsOVMi/idV9D3f/Z/TT736J819brFt2Gr1+r7J8VsXN6/T8UpDADTHStzR4VC8HNov2xWf1c5m/MEzF56XPvCBD9G//Fe/wQuHWVbR0WTKSnuMnawmLxHiI6Z773wevfR/+gF63vNu5/FXQxCoNwvGEL3X8GLPZMLPeNiAFGPWxz72J/Qff+ffrBeKTxOocoiBNKP3v/+DDFThqeEVqp3NwX/oLeAt4C1wKhbwQPVUzOgT8RbwFvAWaCywCqjeixiqRqEKGQQmhLzRQGV+BwFPctjFdTyud05H6jXcMFBVwSpP9DAZhLvzHJBhSp/51Cf5+AceeIAVqkU4pMPpnD7zmYfozb/0j2h/HxMdbDSCmJUhjbZGrGw8OjoU8IIYflFA/+sv/wrde999vEELZhbYCMS+cdTwEDFIVaUF0MIbP8Eb0uz8W8dJbCKU2sc0u0ubncNNHD0GxUahKkqbRsuou7TLplVG5ViHvpNJOVQ57I5nqQ110gbgxaqeesdyvOfdgBgCKLiVzyTfAAbCVEVxhsm1ug4Cpsiu7AKQZaJq3GFNzEp2M2c1lmwmgmvhPVzPJU6lbC5SbwAVitIKG1JF8Yh+5IdfRl/+8ldplgJ4haxy1DiUISatQUCT6SGdGxMN8kP6+hfs0I+/6n4a0FMUZCVFwYzC6AxRgJi6l9ktOqoE7oors+SJXxrbjYVPuocy2qGZnBsYwyCB60AYCO/txVBF6sTenKPeMMWou7Q2dddsjXcoIFHiVyJtKG5UTSiSKyiIzAYqsG0OVRJiyCFWZISoiqKwY9mo2aXJqCxVpWyDfFazmR2vpeiImQcgKuBI61LewwaimNL2r2pW+QxQSFSX0m9lgUFegF3qtgpFqMSJRFxUzqsRKgW8UZHsXp2n+N7EtWSVa0J5ZuLvmbi+jJ6Mm3qNoXQzrCCnMJoTsZswmrakK6BX2jr3MY6zCDV0SYN4h8Mv8Iu5nfQxKAU5tivcbXEG4oEaN22FEwL0BLaIa64ARlU8op0h9i2rwKD8gzqXVcaA0tJnOX2jHhUwkXO818lkyos+qB9ACyiHcS0JTSAwWABTQRG3Y9OWTXxWe0GkVqqbzeZEcNfkVetZFJ0C2xh4G+WjxK4E3MM4okpUs1iAujObeEl7kjKm2bHEZUW9wrXebAzEbYJ3LZfN/Hg3cbNRoeQZ7VqKg5iWCjcllq3ZuC2f1QtMULOikhG6QkCwiZZgxi6NEyshBcRG9sKRxDoWeyIhBVrIm4YEse/5UiZOTMZKA+kDBq/1x7UyGBBcNikz46c5T4GqtEcdg8R+sigiL25TbFPZesi+D2kcVFl0kTwpINUYwryJE98fxKj4XFS2Utd1XF9zz5FrLMJ5VrUqeMUiJ1dKThQdSafheLwJ5QlRGp+n3/itGf3bd3yagq2E9vZT2t2+QPkUdZ3QZHaFklHKG7xtxxG94Dlb9D3/yUW6/eYjumYbCmAo6mOaBweUzxGjdWzCj5gYzaasEhKhgadyz5TFISwuIF8sZOX7MkJ6CHhUFSqXMSSazGZsB7QttCGxuUBk2dBL7p14/+Qe0Rv+t4/T5eNz3KcjxHmOEkoxbhHx88zWeEBntse0u7NFL3rh19Or/96r6kW2ZhFR8q3POXVdmHusquPlcxlfeRHDCnvAbYrjAaO8yypViZ+rCwxNCBTYZ29vn97znvfTr/7zX2cAnfHCgYReQlnhuYOxDzGn77ztVvo7P/S36QV33Uk7O7t1yI6mLCUr3WVBvKQyy3kc17WF9773ffQffcd38mZr2j9FYNwsCmPDSFlQMO3feLlwaAujYrf7oMZQRXrwVPiD972fHnro87S7I5tR+U2pbGv5994C3gLeAqdnAQ9UT8+WPiVvAW8BbwG2wEqget8L6LqL2JAAXnAFJYNIdijn+aEMyarSE9djK3afuvCZySA2pdLJB7tvcrzBCcFl9pHPf46/+9Zv/Vae4FSRANVPfeoz9OZf+mXa3z+g+axgZRG7ASa4luyMPEun8EBmN71ffes/o9tvv50nFXCfBlCVuHUy4dXJOCYx2JVWJrkmNIEpj8QEVFf9RUUKT5StXc/tTXYEaDaTw65JBOxlT5J08qFKOs2LNk07DTttmWTJJFNdKXXSpi6dSAOgQXdM5rilZvdr2EQmnJIfTDglb+IqKbAJlSxhC8QNWyazACQCoGSHaw1pwPCiwMQWStABXb16TP/wH/7P9MlPfoYmUwAyo7LkmLDYfXhOWVVQEBV0fjumOL1KX3/XDr3ilffQIPgaDRBWgmZUlGMqsYt7JHF9g2LIMVy57mTfda5DqHSknlXZxmiFympWqz0bVKLepjohbsocR1v1hF1trr+1zddhH3h6rDHlFIcJVFUYWcNNExNU1NmgnMojBaIy6GY+boA4c1WB4OpCr/EwZQMdDUVgYiIaAKv1ym2LLyLtnwG6cfPnyT5sU8/hxT2YgQ1DH4n9iAyJ+7C4R/M1K8AvcU/mRYgaTguY1BAJMjoAOiYManC8OUUgllnAUBdngUzIL8IKpEahKgEGFboAVCtwElvgErCb7Gyv19T+gzFAlbhad0KYE6qgaOXrmVZhurrEmTQAl+NhyqIM72FnFkBEuS79nRcYDFAFwMWxWKwplI2aTa+QJx53eFMsA87qshUUBQA6TZxFhW62mzCnbVTKVA14Yy1uXwzHuAbr+JpaNoGrJVUB4k8aAGs241NAynEpTZ1IrUleyxyAU6CWAkOBevU6jrznPigbhcnfTI2kBVg2lsUc6f95eUBBmMnmZib+Km8iZhTndVQN0V7KAo5pm5wuJ4XxRxTO3PYMGNbN+jC21Rv3GcgJV2htpwpoNRawQfINqDSQGTGEbbit7zlkBY9rcnfRjcygPOceY0I16DivY3ZTNmlQOp6rBzyHalCFrm6wZ0LmKHSVupN6kg23jLocoRp4ky+0zSZfsjAg9aJtC3VZZCXF2FyP4/FGVCQl5cPz9Po3fowe/lJJ86SkNItoGO/S/LigMAKwO6ZoMKMh1M5lSc+7cUD/7X9xKz33xkPaGWCHuoTKIKEinlBRIQyMyWvt4m+ItDVGScsxsJxhtFmsZNgtG4gp/JY+asIjYDM0hZEGGDexvaW5AaDPZynHNT2a7tDPvOljtDe7Tsa/EGFJ0IelL7MiPAro3Nld3ujy7hfcTT/xypdLzNt60zTJre3JoOOB5Fs2i1NQr+1FVaY2JMWiZVlikzHxiJF7vtSn3oul2syyUhXQPIMSfkp/8AcfoP/jV3+dJggvEsILAPGwY164xFjPcauDip5z89fRT/zYy+n+++4zm0LmddxqWUSShST5XfDmZHg+w8iH57s/+7OP01+79Tl07bXn+dlK7vu6yRsWz6DgR1gFE5rEdKijoyO+Dn7aL14mM/WG6/7+u99Dn/vcF2lne4fGY2z4dYa2t3foR1/3U37uv2Q9/4G3gLeAt8DJLeAH1ZPbzp/pLeAt4C3QaYGTANWqaHa3xwO3Ti4UMNYTNo2dCkhp3NNxLCZ8GVzLpsd0eHCV/vKLj7DC9Vu+5VsoBlCNR3QwmdNDDz1Mv/jmt9DXLu9xXLYCbn9wpw2IBkPZACsZwiVS9oP+Z299K91+2+2sUIVLKgNVhSHWJlFQBCKtGs6Yiafmuw1H1XACphY3PsJ3XQDWBVQ5DIIqiQzQbQNVnXApBG0mVI0bv9ILAUXN5F3zh3MAuNXlGZMeO6akPblTdR7OxXEyycdmL7LhDYcyMKAVEylWiNbKRQF62LEX0IYVjFVEe/uH9NrX/ix98i8+Q8fTuYA53mlZ4O08nyF1yvIZnRmWdCbO6Ju/4SK7/FP6OG1FAEYTKisA1TFV0Z5sqJIPefIvUKoBqKweZFvozvFQ3WEyj/Yp17RfCscVYgtELmg4OCuHmbiwXF4DwATJy87itWrOqKikzTRwVdS+4nosDy+A+xLPV8GS5LcJB9EAX4HESC81sVIZWy257RphrqJEjq0qoBwvPR5/AxhIGgpZZAIv7bFJW2GxKiLta8qcHrEhFXhou2ODGYUz6qFRqHNsXbg8dzzBcdtiOCYwV/ICuCEQX/IicQRVycQqP+43ch1+HyI/svkcx0o0KimcB8gJkKIKXo7HCZd0nC875QmoU0AMQMVqLwnhgM+hIQ4rqHIlfYGYspgwnQFmIH5pLEpNBarcH6SZaHPB+wIKfw65IOhfYH1Bsdlsh9OWAVXCXsJ9WPkTb2yPf2BO7OYusJv7q4m5y2EhoFAz/UNsDEU0gIcoixm9MRXG53D3F/U0gy8eFhHrt2I3cCw84WP5DOFzTf9CHRslPCN4gCkDkeyFiGYRolFxIt5tFKdUVil3Cb4+bxiFPoKEsZgi6nrefIpjMOPiuKZqyQVwa0Rjjt0r62dcLlVtQimqUF1sgzYhwAtlZNYnpFHKyPFMZaVBFwDthUIdm/E9q2JrH31JA9/LApUuxjWgVRq7eBWIt4EsUtSlMBUtYwbGWCPHVGU2NwhprzxeGcW4xgzF8XkhG7HVi3PYbK3eYE36i27CGGKxIx1SVA2ICvE8SOOc0niXXv+Lf0pffDykcljRZF5QWG1ReowxI6AgLmg0zikJE4qLgp5zXUg/8H130+03TWkc5VSmEVXBiKphSnlwREWAhTaJ3yr2kzJLfxf7sPWs9Uve+BANjFdt+A63oFY1u1xyH8G9RNpNyG0Sgy76VxxE3H4YlM4yigcCVP/+6/+Mrk6vY0VnxWrriHLjpYHwDAhHNB4mdM01Z+ibX/wg/d1X/qh4E5jQKzq+6L1c8m76FPcVgdeymKGeD1Le+jjur+bmUImKXmyCe5sCVfQp9UbAVeReO0vndHB0RO973/vp1/75v6DpHGBfVLaD0YAXXeaIUR5UtLMzpuff/hx6xQ//j3TnHXdyuA+0AYTxwb0aC+QSA13U/hxLHXA1SyUeNhF96EMf5tjV1126njcFlPjkyJsZfaBEx+KoaZfa5ycIHcBq/GahXe/BClRxLOILv/vdv0+f//xf1grV8XjXA9WFJxb/h7eAt4C3wOlYwAPV07GjT8VbwFvAW6C2wGkB1bZCVSekuimVHeMMm6YAqGIDrP29K/TYVx7lGKyiUB1QFY3oaJbS5z73BfqFN72ZHnvsCYJXKAPV4wm7/O+e2eG4r6zuA1iNI3orA9XbBKgibppRqNbYwajYABQYFIjsyghaGoWbbNpiNs2wlG88n7VFqwboqELIomxmsrjc0HgXdTOBl2sbt3uz2YpMuoz6jeN9mgn3oljWmrCLi2ytYME3Rj0nCi1s5oKQCKKwwYQJ18QkRyb/OU+usMEPq2KgNOYQCIALmbham3wy/mIIZ4AmpngAdawQBSSYye71eUBX9q7Sz/7sG+jPP/4XPOHjuJmRxGNEIikUsBFRmk1pJyloO5jRt7zoIr3sZXdSkD9OQwIoR3oCVCneEzDKClUBQLIpVbMTuMA/BYawSUEEtWMHUOXpKbuWijs+frNbbDUSJZIJfyAtRP6xXXJlUh2yZ6q6RvKigaoXDeBS8MthLgC32N21UY6KolM3LgPsEIjCabOSTyteVFkSdkDlhHB/F/hiOCnDQGOC5joGBKtSTGGxwjP53Gw0ZVSArFgqCxNawahuefMTotjaYM5W7tU9yFoowEZiFQGoLjVgAQxGEapu6ABMAQ0ZcujEnK9h3OC1LYqKT+ASBVrHi9dA7ERsPAXlI8rC4UqY9sZUsLpT6lBCNshv2E7jTqoyE+MLnHVZXQ5XVux0DxBhYsIy1rfaC9qEKlTbI4AsUEi/b0AMdhZv+pmqQfE9+iIv/uiPcS/H6dzejMqY67DeU0pUxjxeccAC2LnpLwbxmOMF9EgIA1kQwPuS388NVJZSoFyVifnJLUZ5F/cdbvB12RTc68Z5bbAaYyyAt0NZ8XgdIj6r7lMEmC68V+qC1XpGyY2N3RQIG6CKokFliXsBZ4mPMR4Dxl2c+xPiWzK8FsDDoTbMHm0CN4Xqsc1M+5P+JUhcw07Uiku2fQNO9b2oZSVEBF8HsbRZhWtkzryuoqpLvf+YCC6GoXJf4sFAADG7/9eADosHKI8o2qVPQCmLtiXdH/HOEXuVN1yDAhJhRrhByyKBjG8xhSUWqBIKoU4tQ8qilGbhNr3hF/+Mvvg4URYXdHCUUURjKudYOEMc5SlReMCbsJ0dDem5XxfT3/7eO+m2W2a0jY0EoVCtEioSeCFgUQz9ThZOuO2bTsELFvbaFDfhSsJE8AKL3rnFslhgFEApL0mTOKas1IQZE3iwBlxF2Ar0U4QiyShKBnR4vEU/+fqP0v70Am+JGSA8QQD3eEkfY0RIBW8sd/78OfqWB19Mr/zRl9X3aV1M0ZAK0scseMq3QyH7DE+lk0u7NAuy9UOEWZjhBYBa8S5juUJxHT/kuUPaIGDp3sFVes97/4B+7df+BaWpKIehmMa9HG0c8XlRnvH2iG6/5Sb6kR/8Qbrz+c/nhWuOic2xxSUWrzxzSLxujoucp1Tmc16UwfPA+977Pn7ugkr14sWLDFfxg+cAKR5HSa5DD6lydxOgivPTeUrvete76ZFHvrwQQxUK1Ze/9u/7uX/7JuL/9hbwFvAWeBoW8IPq0zCeP9VbwFvAW6DLAr2BKtQ3ReP6Dhc5vGSzGYF0+lJAgYfy3Ox4z7HvsCP6bEbTyRFdfvIJ/sGDOhSqYZIwUJ2kBT3yyF/SG974JnrkkS+x6hETpsl0yiqM7e0x72jNQBWwIwxZoXobgOpgwHHAGLiY7LB6jSc7MiGHOlKBTJ8EAAAgAElEQVRfOtlvJi9WXLcW/FAYokoTnSTZ5baBSdvmLoWqvZmIAh1VuSqEafIr7xS82tfG5zo5a+JCyi7dXHZrQx9Vs8JeuvEM8qebz2AiLAoiAx/NTt1wr5frN3FZebJbzVi9CGa6t3eVXv/zb6KPffTP6Hg6I2zqBaCK9sKKXkzso5BdQgFUo/k+PXDvWfrxV91HcXWZImxsAsUr3P1piyjep4AyCsvE4EF19ze/FSoYqCoxQQEioFBdhnltO2l5eIdwo46suTe+rFWfRj1qnP0hMOO2pYpZY2OeqJrPZHLNpNu4OS7u5s36K64XA1cUYEPxw5YW7CDwlXNqAI11vDmM3eLNe4WP+JPdR02MO3aXNTuvS74NozVpq7uqgCXZJYdVZMLOGS+pO7EsMjT9pZ74G5NXAdz0bcWeacUm3IReUuuI499WaKsGEhuXaG3raiMBoUYhFQKNaGgEA/VMnFaFGRqDmDcBY9d5tA2habKoEdJ0MiG4qdb9ycAfYPtkkLB6Cu7fhq7X6lB2+TaLGgqOapjSGgAEahk4bxAJSGWRQjGrbdrGdNajrzkPSrAC6s46hmpd5XU71FYj6l+AqISqEoBPYL6o50T5x+U3MWGblKBevVrHW9XFhPZ4Jq0Rak9d+rFTkL4h7dFSqELZVkasiOTYktg8SFVsRr3ZeHHLAo80J6NSFGPLJyZGpWI6aYsC2jh8S2EWHQzk0kUC7e/N2ClAWsKZAPyZ8AmsEGxiMutiiBSpcddX5SifZ+Cpqrs1DItcSwl4AwYFQCkzNz2eF6kkBAvSw6ZUHA/WuL9zPg241fGZFdmJqCCZx+pmdUXO8FPj9eotmvsBoHIF+AigPaAsymhSbdEb3/Rx+vyjFaVhQZNpRVvDaykqEyqygLJiQlV0QLtb23T+zJhuupDTf/W3bqDbbj6mMyN4BgwoRzzWAJsUQkuNMdssnpgGwwsiXD9YvJQN8VhNLOixjgGrwJXHP971XmKS6mKkqJIF5vG4bdqahDAJKZ1nnAdeYI1i2jtI6Kd/8Y9of34RunMKEP4jxKKFNFM8m8Qh0bXnztClC9fSi77+hfSKH325acLSlhUYtp8FmnGwe7pqj5PafniZAwsA1iIot2tWGTdhD+r2yl4dKT21/xS96/feQ7/+6/8nZWlJQTyQTTbh8p+lvEEbFpOKMqObLl1Hr3rZS+n+++/nTQsZbMOdP8UGXLjfSdl1Y8MKi6vFlFs98vGe97yXnvraFbrtttvp/PnzHOMUsVixmZ48O1WysIhxCSEDuO1GvKEVL1Y5YqhiAMKx0+mM3vmOd9EXv/goXXPuGnb5394+Q9tbO/QyD1S7hlz/mbeAt4C3wIkt4IHqiU3nT/QW8BbwFui2wEmBqmxggA0FUn4otoGqTlJFDSZutbwJFMfrwmZUAlTh8v/4Vx+jp752mW644Qb65m/+ZgrgShaPaJqV9OUvP0o/9/o30uc++wVotVhRwgoKKusYqhABsXsrVaxQfd7znkfDwYDDCmj8QxXH8YM+Jpki+jGQzMAuyzw2LFUVm05oeHMps5kMhxUwG0fYZV4NVHWjKLmgPSnTibVMfGWTDbluE7NWjudPrRhtuhmEHK9u9QCjGo7A3phI8qoTd1ENaX3qJliiFRJlGNJQ1ZDEkhOgijxiEqcQFpMwbIYBr/79q4f0xje8mT7ykT+mg8NjGgzHDFDnc1GxIvAtlEEl5XRuFFA436NvQAzVH3sBJXRFYqgGc6po3ADVYM6TT4En4u4vUENc2vVvtZmAg+5HB9hQ3CyhTJJNbfCKkwa+6oZbDRMyAA/XNLpXUSI2sKipMPO5ISUMxVVlqGdYG9AsuI9KIvwvFiJU3bSgbLRiKC70bM1+Dd8kz+g3dRvFRkJwq2Zw1ITvwIV0wzW7bWr6XAZc12zwIt7fjdJSz6nbllFGlgzyluvBLnO9qBGUlGVTnpzXM31VDRoXVO2TonYLCXFvMaNXpbYqfgEkppNjOjg8khAg2FCKQhoiBjNCr5rwE+La3cRI1HjEUg6oNQFeIg4dgPEOm01BwYvzoNTa2hrzIo62RQbs3B6XX407uXwrMXIBg+B62/RLPVM3jBPIZzbo4oIiXqso+Oo4paYfK5wRNZ3Empa4u6ZxmPi1An2bOMzt3BZF1mxgpXDZhFSwj2UrxY2bc71JUh1SQo5WeM955gUECZPBqmRuk1BUGkBvYvrC7rBnzjEeddOoxrIMjHljPdmITO3LZTdjl8I77c9QberLXkyDirEB9dIvWIVsbYbUAP2AsJkWA05Tb6paVMX7IkADwJc61jG8CWshiwBNHM7GXpq2xmO1F89sCCuLWzllmYTgwXiGNon4oWjGfC/AMWbM43TCiuZRzirWoBxQSAOaU05H+Ta96U2foM9+iSiPMMYPaWd0gaospvlxTmFSUBUf0ACxRncTuvW6gr73v7yZbrvlkHbRFcuEynBIVTilKq8ozAHzNRay1DeAnyi+AfLE5Z37gsYRVUCvYSSMgnihj9QLWTKONyFO5P4ArwiOcxtCDS3w7okrAf30W/6U9meXuF+H0YCBqqihMfZkNIhC2t0e0/lrz9KLX/QN9Hdf9ePN2NmKua7tR+y/HLqg3afsNqHjeVRKDFeGq3UoHQlVIAuaZhnNtMeSMrp85Un63bf/ngVUE15yw3MYx4FNIo6hOk+ndOnsNfRjP/JSevEDD9DZs2fqUC8YE7FplY6bCv6xOVueHVMShQSV6fvf/wH66lcfp5tvuoUuXbrErvgAqsOhqF05m/ysYmKwGg+YVUCVYaoJQXN8NKF3vOOd9KUvPUbXXnPtQgzVl73m1X7u33Ef8R95C3gLeAuc1AJ+UD2p5fx53gLeAt4CDgsoUMVu1PPZlCbHB3Swf5UoyOle3pTqgrUpFWJy5qxQlZiEJuZWVfFmBbqhgkwAzJDNu3/DdZlnTjzpAFCdz6c0n0zoscceo689dZluueUWevCbvol9igFU06KiRx/9Kv3sz/08Pfzw56kqQ0rNhi68uzZ2Ek9iyvI5b74EZPNP3/pWuuOOO3giSbyBjQFgyhE4PqFEgLTRRQ2aFGOp4s5M2FRpyBNPo7hgV0pAWxMXzVDP2o24Fse2xJG1QtUAM91oCBCifm82vlKFr+E64gZpxdGUSZzGpZMJpYBCmdhJTFuxOSZqUGdB7VVPrDHxgUsxwwgTN9DsRs/urSZeJSa6HCqA47ImDJfwHpNQtAPkCRO4NJ1SHEucP0CsN7zhzfShP/wIHR1PBThBoYrdhDk/AWXYvIdyumY7oXExoRfetU0ve9kdFJeP0ziMKYxmROU2VbRDVXJARDOCKE8gEk8/a9dp2aTEKEV1Z/hKlEmijjNKTBjGuAqzCggTb7NLuIDlWR3Ts4F8jZuqpsXh40ycTA1yKTCyUa2Jmq1RcHL7ETpaAyZV+AhMadxDVWUWJXBNl92s4brN4AXtX8soFLSOJVnCd1W4usShNMWGUk9dlREHk3e8R18DhBKDiFu9cQ5nEK/gFIJCBsKG7hu3VmFrAi90c662eosXQoyquCGMjUJXAYOCf0y0wxiqMgWSMn4YqlzHTVWwhdiBUbjN6ktM4BEGBBAFJobSaTqd8meA5js729IOS7OxlnGpTwYD7isoBdqm5kUVc9i0JogS6UM87hW1Gv/RR7/CQHV3d5dGo5G0R9gN9tZRUKG6tcGQDZixkVtZAYQJMFwYMnj3coG9CggZ/uSyK/uCK7UFVLVmBBbLZl+8qZuRIzNE0TGIFWvLL9Qbxy2uM2Skn2b0tDcvA/i3wzHU782Cg63Kxbgynx9RAOUy+iggH8dvHjQKevR/hksAeriuqJw53dYGTWwzLNYZqCqKRZRJQjRonFgNG6H9XkJrmEWtjljY2pYZlNkhP8xYgrjRqnIWoNeMQTzG2gpoDaHCAN3EMjVKQVkcazwLJK1GsVrn0aTPOleUF7vX6/hv3McB3jHO46UxXnXxqA5jYxTwJQKOjjBGIgaBqEKnRUF7k236lf/l0/TwXwaUhwiXgU2pdiidiKo5SQKaF0eUzo/p2l2ie++I6fv/uzvouTfNaBwXVBUhBYMhhYOc8llONBMwqEp+XcRBOfTeqt/hs0yBt8bI1XApEg1YoLQpgywUiCcF2403JhMwCZU7NmrCPYuBbVXSY5cr+qk3foKuzK5hkAqgWjJ4lzRZ2RsQDeOQdrZG9B1/49vo1T/59yxQb2Kp2vcUHT6tTch0/K7vITUYNgeb9hJWZkxHG9cFCN2wzyjf656qQDUs6GtPfY1+521vZ5f/PINCNOK2gHEO/QnjHDx50BfO7+7QS3/oh+jBBx+knZ0dAezYKApjS2zuAWbck1GgpDI7pkES0fHREb3//e/nxW3A1Bu/7gba2t6l3d0zHF4gToasihX2Kxtc4d6Otof4+mhTujC8MMJwHQrkRjiBt//uO+jLjz4uCtWtLRqPzaZUHqj6uYu3gLeAt8CpWsAD1VM1p0/MW8BbwFuA6D1vf28FVUYDVA/pYH+PJ9/3AaheushAFVviJgO4acrmBZhsQr2AiQpABh62Ad1soKIKH1agYJIHl74s5wft+WxGR8dw+X+SvvrE4/S8O+6gb3zwQXYdrcIhlRTRk09epp/+mdfQV77yOB0eTChnl0DxwGRGYHZ+jgKireGQ/sk//id0991388ZK2IxGHuibW0dbRdpV/wpI28cqzNCJ86IipUEgPKkGxMDE1rhy26qirg0aNB/tvKqaiYGBiXXW5A8fWurCltoVE25boQqbwLWy66XqKDsfOunVib268mmaquhUlSeOhwKQgXtFNJ3N6fWv/3n6ww9+hNuH2M3EFDTu1ilidMYRbcUljYopPf/WkH7mp7+eouorNEAYh2DKQJWqc1RFEyoRAoB9M5cfBxRmSPszsfqCgNuovUOz1oW4VOpGSFJyfNeoghs3dm3Ttu20rjjuKoAyh7tAv8DOyv8fe+8BLdlV3Xn/772VXr3Y3a9bHRSRhCQUUQC8bOMh2BhjTMbGBGMwxgYESiAJM5gxCiAJBAgLkAWsmW8838wYJJJAgWQDY2OCkYTBeCSBUufc/V6lG7713+fuql3n3fs6SPN5+ftuLWn1q6obztlnn3Nr/84OzC3LXLWjIiSagoAtdx7HClUUGrniI/q5oy4srpODGhNWTjBgdaU42FokPoRmw2Py+eCghHp1jcLl3Vmuevoo/DZvl/FGtX1wnmEufHskq7xglUAGR4hkjIYgRCQxgnCu43no/ghqamgvjXS9p5j8ubcl78ccgv1+Dwv7FwSgcrwnJycxOTWZt8cVvXJzM/dvHuZKdSHEDqj4sDuXhpyr+QJHfeT1uMZs27YN+/cvoN1uY35+lcBVbhy4OctNC+cdqF6tRXPQ6fXSl1aQt7BOwD9hmkmvomeKfudTxKZ8EBCVp8GgnAW05kVxXIi6AYJuto55xjvgP9ow0LnD+8kakE/J4aZGvh7pPNP5NZw3ifOMtHtveqzOUV3rXL5abtw42UuqB5tCYIiJnRScZnHTx+Xc1Py8Ov4sICbt8VYSbgi5pLSqJ65TQw/BPNXAUOzuRqJTmpZAUm4MvcNzvdd5zXQGzGkteaRtyoARTNUQad1o0A04O/767NFjxv/VaAWNZFCJmDzbQ7gHpLUMWRyiTgBZ72F/P8G/3N/Hf/5vD+H+h1voYxLMg8y8tBGaCMMYA9mwa2OiGWLVyi6O39DDq15+IjbMx2hJXm0gqDPZ8kByOgeJ5g0f12/reTmUR54/dOhoL7Wm9Lkx6tsIcEvlMpcVnc+8ehPdLjdZGwIWpdiZFFR08HvjlgTvev+PsX3/CsmlHNWbstmrm2GS2zfuiYfqoNfBS174Arztrc5DdTgGkrM638zLn8Fufo3mkD4Xhxuo+TzReaPPV+332PzN32j0iz1GUvMEKXbt3oXbbrsNn/zUpxHH9KyNJUesQPwwRLPREhlwM2G23cJF578F55x9tmz62N8g+rvGes6yI4w2kfiRXg9fvfMOKRx6zDHHYNXKeUxNz2BqehaNxgSiZhP1RlPyaru0P27k2HZ6yurvFn9lk21teY5BNsA+/7kvYPvOvZLjtdVuo92eQXtyCue/s/JQLXwwVB9WEqgkUEngMCVQAdXDFFx1WiWBSgKVBMokcKhA1RV7cvk4CWJ37twpRu78/Lwr6KCFJ/JQYhbNoLFCmJDR2IwdgO116E22iC1bt4yA6tOe6gpF1FqI0wCbN2/FpZf9GTZt2oqF/V0MJFzRVaMeAtWQ3mApWvU6brjhBpx++umm6IIJczZgdTlteLyAKo1s5te04bdqaJTd3xrNPEYBg17DGtsuPLIcqDo4SK8VV5yFxk4ZUFVoYEGG3l+/E0/UPL+q5ljl8Tb3KoGqvvbtW8B73vMefPcfvifjzHPrdRrkbBPzwA0wkLDTAPWsh1bSxROPDvD2S05HM9qMqUaECAtI4jaSeAZpsIA0jBEx550W/DC5OzVHrA+etAiXD6vV0NX+qZyGhYvMIFmdtn/Tq1HHqAg0W7hU1GbeQvVNDXA1nrW9UineA2f2ulaX7CbAweqYDzV8XdB2+P/q9S1Y841n7bPNBazX57+6XqheW3BtDXwLy3V8NO8vc54SaPJcQlT1FBUPvjwtiR0zBRkWrI/GRlonXRuTsXgPuh7r56pv6jm6a9cuaQe/n5mZwbp164Z6asPQ/bFUOeaMbcmwlcnuYJ9oo/tpqgx3pi9r7Zv9V+eOrxMKl2yOZtsvXz8tRNJ5p2Nj9UHXLIW0Cg7dmKeysecDqbK54FJAaPG60diNgSMrRHG/JgkchVfr1/4csfPMAiT1bPZloTKlQ2iWR2k4MJy7kufQVuePrgmqN1bvVH/99cJvq/9erzkmb/GJjoG0jho9aKP96CUBHngkxCc+/TPc//AEetk00qArnDnK6siCHujQGmAarUaI+VWLeOIxMX7vRcdiw8oMUwKr6dEdYBB0WUkSYebSDvgvfyxkjeFzM/eUH8otl5OVx6gfGSI+4/IiZPVGC71eX3J2Z5IKwm1K0cuZ1310S4z3XPsTbN+/Un5rsJiTFMwcpg9I0essYmqyhXazjpe+6IV4wxveOGy66NsYUB1BRNs/C1R1zOyGsx0f+2yy19D5pfNV58UgG2DPnj246667cPPNn0KXKZT6eSSGFG9zmwn0Vm00G1g1N4ML3/wmnHvOOQJU7e8CzXuvc83pLmFnj8oqxUO/dsft+MXPH8DRRx2FlSvnxTt1amYOjUbbAdVmS4A8o1PsfDgUoPqFz38R23bsQWtiAu3JSbTa9FCdxPmXV0D1YNf66rhKApUEKgkcjAQqoHowUqqOqSRQSaCSwCFI4JCBapygHtWxsLAg8IIggeH+NCAULqiRKwaThJpmktM0I+Cgh6rkT3VAdeu2rdi4ZbOE6p/z1KdAwmtrLQwSYOPGzQJUN2/ehs5iX4Cq/N4f81BNxRhshBE+/OEPC1C1hrktiFBmuIzZ1QqCc4hlYY4PRkY505Z6qFqgqtcv8nT0DSsFBvbzERR1Yb/O+CkGqtYY9z1U6Slc9ioy3tUrVeGUAlXbDwutCFT1u9279+Bd73o3vv+9H4jXID9vtdrDsF4aW92E3k4xGuhjJkxw8nE1vOPtZ6AZbkYroiG+X4BqPHBANSNQlaJR7ueAbYcdGzXEeZwFD2qEqyFvQZt+5wNZfs72K0TSa/NfBar6mUJnNaD9zQV7rgVzvLZ6rdm2ixdWPt46FgpiVCesnvh6rO+1PRZG6f2HofY5wFc5KDC01+Df9r4KgCwwsHNMZVYEpHkt1R0dDx1Denr6feF1rY5SXnv37hWwwO82bNiAubk5KSrFdYXGuG2LBW8KD6w+aHusHun59OAc5JXHVYbq9awy4RrIF9fDHTt2SE5o6gf7bgu1+Po4km9eMMqboE7VxzdOtN1Fc1kLKo0gsVmb6LGZr2u+7o/a4e6n/fLvoZ6uqoequ/780/MEGgonG3mNq6xFvuLN7TZ9+N4CHm2jVLhPGNbtNnXsuPrzQO+bSuFEpnZ0a6ak3shzrMYxr+ULmulMnFe4LzvVbyt31X1/w4x6aeeyvUsjqrk0HHlf1QPRglh9hvqw0ddZC2PtPfRzu475+jIExJQ9w7QHzBOTIg33IWi0sW3PLN5//XdxHz1U02kkORglUA2igQDVNGmjHqZYsWI/Tj42xB+84ngcuQpo05tUcixAgCoBcpg4D1N/Ttv5N/zNkKdSsd7XY78nbD7RHP5FeR5i9ou5uunxSO/MsF5Df5AX88o3Hx/dmuDPr/lnAaou2IG52ZGHrXPTMcag38XURBOr51fiRc//bbzqVa8p8FDNU51IITn3ss8I3YzQ8VAY6q9DZXLh5xaCq85z/YizGHv37cWdd96Jm/7qZsnpzB9F9MilFy7z0DMfMVMdMJ3NypkpXHz++TjvvHPFA3R8o9WNjV2Ds4ze4C4tigLVnz9wPzasX49Vq1Y7D9WZWbSaUwgltUALjYhFSZcCVe3H0ulW7KFKoMqQfwdUp3D+5ZdUtv/S1ar6pJJAJYFKAoctgWpRPWzRVSdWEqgkUEmgWAKHDlRjREFNgCqBwU9+8hPxxlqxYoXcwIdIBKo0BuJkIB6qBKrdTscA1W25h+qJOJceqvQAiQhUA2zatAWXXf5ObNq0DYsLvTzUMC9U7YqPS2GNGj0wEeAjH/kInvzkJw9zHLI9RYCMn/veLiodNZ7V6HysQNW/Tpkeant8zzE1qtSAHxnheZVu472osEeNI99DtQyoFgEENeAUZFkPVcJQm9ORxzgANwqL3LNnL979H/8c//iP3x8C1YmJySFQ7fX76Az66A36aAYDzNYynHBkhnde/mRM1LehgUQ8VLN0GmkyiyxcFKCqaQMsVKFMFVrZcbSGbtHnKi97nDV4LXT0jU6+Z5+tXCzIV89VCwNU73wIVHRP1V2mRLDHq37Qa8+2Sf+2/bTX9eeCGvp67SFk8TYSfH31j1cZ+qDA6k+Zzqt+KlDSaxOqFQE/hZNcewhS2WbCV1ae1vmj4azUUe2zP/YWVmm/x2VpUy84p1X1UFWQqPLj+LtcxQ6K83P2i1BVwldbrTxM3aWFKINtDNsteqle23XI1/0y+Y5DOc11OwI/PnTzdcjCQr2nXtOuNZpT1j/fl7/I2uTFVGivXu76XkG7hYsJIWiWDPOnWn21YziUhYAuB19Fl2z+zcJoBVfUqQioWnhpZar6SDnZ+VQ0PjyPOJU7ggreeJwF7LrG65oveT+Hua0jRMardRyAjSDwcN3Ij/XXCzsm5J69uIcoaIqHYRLsxWIMPPhoDZ/8r/cLUO0RqGaLEs5ey+pI0ZX85kzFUotSzK9cxGknRnjtK07G2rkYDaZzoS5Lit+BODuGKZ/O4yacfeZYeWgRS/E5zdOyjLXZRCW4cU8RSZYGB+UJVK2HKuEqUwXpc+PhTQO8+5qfYOei81DlL4c4y4abH93eooSvT040sGrlHF78O8/HK1/56qFayZwRD9WlQNXOER1X62HuP6OsDOx6aeel/V2gUDYLMwGqd9xxB2782Mcl3QifrczpLjl9wwgTrbbkOI3TGFOtJi556/k479xzZT3iemVffrs5D6KQG+ADxIMBvnHXnXjg/vuwbu3a3EN1FtOzs2g2p8RD9XCAqith51IQDRjyX+ihOoW3XHZxZfuXLfDV55UEKglUEjgMCVSL6mEIrTqlkkAlgUoCy0ngcIBqCAd56Ll3++2346STTsIZZ5wh+QSLgCo/I1BNmQvPAFWeTw/VYQ7VPOQfEoYXimfq5Zf/GR7duAX793VKc6iGzMWVpPjoRz+Kc889dwyoqjFmjRQaJmVAdRysjIAs+2C9sOw1rEEv96EBz4IlXviwwtrlxsMHFypP39iWqs95RWwLjCyAtR6qAv+keMfSlw/JFA5YSKDQgNckzFP4ocawMxxd7ku+FhY6EvL/D3//j8OQf1YFptcM294fDNCNB+jHA7TCGJMY4OjVPbzrXedgtr0H9SBGDTTkp5GlczlQZftH+fQsVLHePLaHfh46lWcR8PRBm46XNYqtESzeQjlEUyNVoZmfOoD343f0ZHQAcVQWTYG01dVhH5gvsuDlAwnbdqvrRVBV76O67l/e6qkPWvVYC0EsVC2Cv1a/FJ7yOtZ73G+TysTOB4b57969ewhT6ZHK/xVsKYCy99N2jvfR5pf0vjEFw0ZtIkRx3p0WbPK9bi6wbWwH33Md5Dir7OwmSZlnYcx0KIXjnOf0NAWPXLrZkWecPW0cog7rn0kOWJvT1wIcO2Z2LSsaSzufdM5Z8OXPIbs26bV5b50PvAbnikJZm0ZAZS3nSf7n8dzBugbbNo9kwRyxzGu8NNa8KPesuzbPNnk6vfFYKlsHRHVt9MfWzh3+LVgxb47qhIVs/hqv+mbnujZJx8FfB6y87dzXDRg77gSqYT1Ev5sii1NEzQ7QaGPj1glc+5Hv4b6HWuhlU4izTh66zwJViy7kP5tCvQYcsaaLJ5/SwCtfdiLWTA9Y40ryXDPkP6vHeaoAl7O2SE+1/cO2ShFL3s4BUtufwgkCesAyka179jDkX3OoBjUWRurneagj8eD8xcMdvOe6/429vZV0S0WahejnRea4AbJj5za0J1qYaERSlOoVL38ZXvOa147PZXkG5etyXlTKX7/8kH+77un6atepsjXbzhneg8+bLMrEE58h/x/9yxvBzcupqRkJ/Veg2mq20Gi0+ETGiukpXHbRhTjrzDOlWJWm7NF26L3ZHrY7SQbioUqgysiiv/v61wSoHrFmzTDkf3p2zgDVCdD7ushDVZ8NS54xJTlU1UN1YjIvSnVpBVSL9b76tJJAJYFKAocngQqoHp7cqrMqCVQSqCRQKoFDBariPZQ4T1S+CFSPPvpogapqWFpDmB6qUpFzWQUAACAASURBVKApHiBlIZX+QDxUO4sdyaW6BKhKHjUWpaph27btuOwyAtXN2LtnUSr20ur1c6g2GE6appJD9eyzzxag4Xu5WehDI6Us9JZ9KoJTjwdQtdfwB8RCFzHr89ynVpbq/SYgQXLxjefXtMaLAgs15FjNl4ZS0asMqFpDS6GJGmMWCPCaTh9SZ/BlrOLdx3vfewW+8+2/F29mfs8cqszrpjlUewSSaYLJeoaJtIcNqxbxnj9/Guam9iCIu4gyeqhOIYnpoepyqI68g8ZD/nXcivpnjVLVi3379gnQ43urK34YukIOBRH2+jzfFpjRME+pGG+KP6k+8XsFrXpf9ai011HjnOHVhACUnYVXHAsFs2VAxW5sWNDjAyYLWCyA8aGqBR8qAysbvY7VW72vzrUiGRaNlwJ7m3ZA271lyxaBliyCNzs7K3Od71VGVk62r/ZvP52B7Y/VldEYwnndmbBenWsKc3kex5LAgtdnOgK2jfIgqKEnrdUXv99lnqtlY1cMEd0GkOqPHU/OO1tYS49h+3TO6rqjbbObFKpPeqz2n+3gZzZU319DdX2wOinwK58nHG9eg7LTtdmmSZAq5/ROZREzb16N1h5foqz27jbB7EaY1evxM+gT6aC2hVt8r/prAakeN57yZDy0fQkIpQ7lxQV1zfE3G8a8cvMNG6trOiZ+ihBpD1dHVm03Oaa179bTWdtOb1B6O6ZxJB6qUauLhV6Cn94/wKf+689zD9VJAaoCXLM6wtoAMb1/00lEYYI1812cfWodL37e0Vgz08e0jGmEsBYiDntyHj1Ul4xOvkGwBJoy7ym9U00fhu3NLzI+PikCKUrlxlmLUnHjLmrU5TmUsOBcEIFREff9Yh+uuP4h7I9XIKw1kKShbOqxUv3KlSuxceMjmJpqoxEB9VqI1//Ba0o9VIX35kDVzjUFk6qb/E710Oqvjr0+W+1vFHvc8HmQ/25JkGCxs4hvfOMbAlS3b98xBKohI0UiAuxAwv4brSbWrV6FSy+4AKeddurYOqnt0vVQ1wL3O6EPcBM8SfCtb3wdD9x/vxQoXbGCRfdmQKDaak2jxnB/er0GEaKCkP/DAao2h+qbK6Ba9IisPqskUEmgksBhS6ACqoctuurESgKVBCoJFEvgG7d/M6NB2+ksSm7TzuJe7N29G0naw5PPPgNr16wRz0bmKRVmxnRrdFEBxAD+zne+I3DjqKOOynN7OkNZDb8kc4BNwilp2CTpMOSfXhbbd2yXHKrHH3+8y6HK4gaNtuRQ3bp1By697HI8+OCj6HYG6NEzkkUvJOUb82mGiGohasjQbrZw1VVXSQ5Vwgu9vzV0fEPfAp4iYHQwOsNrOK8OZ4yLQSwFoDIpSuXf3/cssmBCPZLU6LfvLSjhfaTYRl4Z3P+urM+S3s4LmVSDlsbUKJ3A6G81Ci1oKIM5BKoEBZTFzp27BKh+/3s/HIKlMKxJbjt6yoknH3MjIkMt7WIKAxwxu4Drr382atiIWjYQD9U0mcyB6iKyiAXRlno72Tb6Y+Z7+BSNud83X546Dnptle8SGJAfoDJWmGEN6yIPRTc/xkO+9dr01LIAQdum+u1DQwWLvKfCL4V+FjpqX/z76ucHA+zKjrUgjseop7ReU8Ga9lvBgl5PvRQVsnE94d9bt24VObHoE/9XEGFhdNHY2Xnv98vOB398R5schHOjuWzP8cfG6gbPJ1jl+so1ieulhSc21J1zhv1Wr10LZVQ/bfusXltQWTZuztlv6c9oC3p8kFg0d8qur+3l93Z8tc86B3RTyUJObYOmz/DlK8BH/BYLCoZ56VtG5zJpKj2RR3mdVS+59hStmYPYRVjYDQwfitq26VxWmZSvi27kmPKGyQdGerW04Jxda+z17fPJX3/sHLbA2LbLXnd4vnioRoj79PsPEGM3svoEfnjvHvzPz23F3T9N0EkmpShVq95E3OPmaIw4CxAGM5idYsX4TTj3tAm87AVH45g1EVqCdUPxjOxm+9GsNVGDK97nz/MiedFrVlbCgmcn54sFzk7nYtRY2zB/tiVS5D6SolT9JHb5VBvM8Z5JpMSufU1cdsU92N1diVgKVoXInMu3jFG9ESFNYky26mjUQrz21a/C7//+q0RfNMULIaqbp9Sxg/UUd/lF/TFxz3K39tt5rPpp1/Ch/iaExAm+8IUvSMi/S3HQkj4QGrNIFD9bPb8G3X4Pc5NtvOOCt+Kss86S32YqQzsXVSecTBnqv4CI+YTTFHd++TZsfPQRzK9ahfn5NWhPTmFqehYTE9OoT0yg3uQYh2i23Eai/haym4f2d47oQjJAo0avYZfjlkWpNm0hGJ5Ce2pqmEP1zZdeVNn+/o+a6n0lgUoClQQegwSqRfUxCK86tZJAJYFKAkUSKAOqceKA6roj1iBNB4iGQDVAGqfiXUqosXnzZgEmLALDH8oW6IhREGby458eqixQgThBr9sTeEvPRQJVhvwf94Qn4OynnIeMnoyNKQkr9IFqGNXEYEiyBHMrZjE3N4vde3aht7iAdqMpQPXMM88sLEjjwx81MC289MHFwWiMhUJDoyhyRhaBql7TGvA+oBNj24QT+221gFSvo0DVBwP+/fTaAjpyo1M/0/uosaswR+GOBWD2umXgQGq/5N44e/fuw1/8xXvxv77zD3kOVXqDOu8lns/QxEFGszuTolRTQYw1M3vxgeuehTo2oQYHVLNkCkkyC0SLSAPmqCwGquUgqRjCWLn4ffNlakPT7VioIWxBgY6jzgPVLx8mlOmWD8Mlp6BfdZ555/Icqj4E0znIc6z3nII8a7Qvp99l7dU+q6cy++sb/c7jifkrl4eQ7IMdN+2Lhn/rRoUCYRZ8orcn/9cQewV5RYBM2+oDLwv87P39tqh8pC/Mf5mPg52vmj/Vgjf+bSEyvaH52fz8/DAtivUK0zDbYaVxdwMpwDfICyjlWjDy0CxIJ0KUxVQjUgAqNDBRLkegs3TEQx4fujnp1gGGsI/Ajz9PynRGIaX2i6CLMIvXF2/BiCkTnD5oegy9n/tcvdzZU9d3lbcDSanAnaL1rgxU6f1Cky6BNxJQyf5aL0i2wbAxlYcFmX7f7caB1bGiTRM5l7k8cxlYuS6Z8+ZGPkgdblTmG3i+btv0JHadLwOqLEoVpHV5vveSnYgmpvGzB2Lc/F/uwz3/kqKbTiKBAlU2nrnMM9SiOczOTKAWbcJTzpjCy37nKBy1OgBLszElEP/ro4M6PaNj5ylsx0nH0Zcpgap4znoy4Fv/94Vb3xLUialDp7MKVKlz9Fvl7wU+MwhUmWJox546Lnvvj7Gnv0JAappFkrd9KEckCLIUK2ankKUx3vCHr8UrXvHKfxOganVQ1yzKgEWp+oM+br31Vtx0082SPkeei0ytRG/xRlOA6soVqyRH+eoVs3jnJRfjjNNPXxK5o/fwgWqWdhFk/N0WC1DdvGkj1qxeLUWp2u1JTM7Moj0x44Bqo4koCNGgW68ZJ78wlx3rNGbhsAiDQV+A6he/8CVs3roTkwSqk5MVUF3u4Vx9V0mgkkAlgccggQqoPgbhVadWEqgkUEmgSALlQLWLs558BtavPUIq39JDlUYLLZ14kIi3Bwsc0Kjh3wQcmp/LghyG/Evezbg/zKHa7/XR7/UMUN2CJxz/BDz5vHMl6LLenAajI32gKsUlmJ80ordIgEazgV6/I16vzVpNgOo555wj3mDWYLN/l0GT5Qzn5TTHGj0KANhGqV6dAyX9XA1c6zWl5w/PNaGQvhE8dh1WWpY8nONhvtpWv89yLY5fwcsCVW2PegnycAUEvmeUfynCGK33Qphy1VVX45vf+DvJe+nyh04gkYrpMRiamNJwDiBFqaaDGPPTu3HtNc9CLXt0BFSHRalcyH+Zh+pyQLUItlkAZmXvy0+BaNHnqucqIysfCzoPBBJ8o9bqBz1Uy8bMb7fCbO2vlYmG/FrvOKs7/j1sm+13PF/DlfVzhZr813o/aXsU/vrt9aGtto3XUFCp1+YGDvWIYbn8jp/zX3vtpfpYLDvrgahzUsdQgZUFVQLmDFAtg2c+JNJxpJcq208QbNNBKPxiHxpNpsIYb68/nlaPrTe5zR1rdWccnjuPzaJX0dqneu/rgRb78q8zPT0tY+FDFLs5Y/ONaooABf3abn99HsrUePfZuVgGU+1a6+udzVtqYaYCfh+mMr2GPc5fB32o6Y+jtrcWhOKhqm0rWhfseuOvaf6aUjaW+rm9vsrZyoLqwPDxMGsIEOunOxG2pvDT+/r4q/98H/75f2OYQ7VZa4ApuKN6gn6cIQpnMT3ZQJY+hKedNYdXvOQYHL06RD1hagYHVJOoh3pUR5iMF9bT/hfJiW0SL9WcqNt1WtcW1Qm3fiRgyp80I1xlkhR6GNPTuwbNoUpSzqnFFBzbdkW46N13Y/9gTnKoMrNtkm/wUSf7gy5ajTrWrlmFxYV9eOPrX4eXvvTl/2ZAVXVAn8Eyh4JUQv4/+9nP4uZPfkqeqQTGBKqyGdVoym+0ubkVGCQx1s2vkhyqp576pGGKG9UDqyPqsUoP1SDPoRr3+zlQ3SQh//RQnWhPiodquz0jIf/0iKVu+zlUuRboeqBj58aeHqox6jUHVPl7gEB1y7ZdSzxU3/SOCyvbv3DVrj6sJFBJoJLA4UmgWlQPT27VWZUEKglUEiiVQBlQHcQEqqdhw7p1Uo2VHiziBWJCzQkJaGDzRzy9VfnjXEGIGsh9hlGaHKquKFVXPFQJYlkNe/O2rTj+hONx1rnngHZBrTlVClQZ8k+/RgJaej2FUYBaAEQZBKg+7WlPE3Dhwy1rZFqD3BpnamQcirr4XnBiEOcg1QJVvbbvKVgE08raattHzkag6sNC2zffsLZA1cIfhVYKORSCaN8OFqgScisEppF05ZVX4etf+6aMMfWCQJXVzDVHZsLCXVkqRanooTo/RaD6DPFQbYTJWFEq8VDNc6geyvioQVokJx9oKMyw8IT3soa/vY4FUVaeeh0LDMvydlq4YoHJ0MvNFKWygKUs3NgHUiorNWyLoJ//2YHkqwBeddn2zcJcXz6+XK2crN6qdye/J8xi23fu3CmHMG+qGv5FOUnLwLrtk/U4tvL3Q7GH+iFehc77yu+fnu/LjMfVGw0M+v08p3BP5gFTo/A+Gg7LTSiBJBm9dUeFeFRWPgizbfAh33LjRodGTRFij/PXHwth2UY798v6ys+bjaZ409r1TdcCPiP0c36m85/XtiHcerydB2Nrde7J7/fTh6r6vd92uwYXycoH/Hau+23ie5t71kJV/zp6r0ZYA71l/e+1/dazVb0xy+ZI0Zy1n/kgXOe/ymD4nKoFSAchaoRx4V4kQQPf+9Eu/PVnHsVP748Qh7MYpItoRHWkg0ByqHb7Ceq1OcxMtZAmD+JXzp3H77/0WBy5CgJUs5S5WYE47Mp5zKHqr6Gqd0vGgetd7qFaBMvtc93pI4FqJJu+ItccqHILhB6qzEFNn1n+P4hjbNyS4NL3/hT74zmXJyCoySauyjtO+mi3mgJUF/bvxete82r87u++4t8UqOpvKfZXgerC4gI+85nP4JOf+rT8DiBQ5XYp+9hoTSCJ+ZtsTiJA1q+Zx0VveTOedMop+XPYbRDoy25qUOax/LZKkMV9Wb/oobpp48YhUPU9VAlwCVSZBUHnMOc1ATa9gvk3N9/VM13mTcKcye6YmED1i7cJUOXGzMTkJCbaM5JaoAKqB3oaV99XEqgkUEng0CRQAdVDk1d1dCWBSgKVBA4ogXKg2sGZZ56GIzesRxCkAlRZSZc/mPvdgYCOPXv2CBSlRyghJl/88aywgD+cd+zcjvk18wILGI9HoLq4sIjFhQWBsQzj3bpjG44/4YShh2pUL86hmubePTHzp9ZCtFpNxOkAAY24QYyrr74av/zLvzxsi4IX39C0RqUarD54O6Dg8gM0X9gYpCB4kYIfo3BtvacPfHyIYI8rgmNDoOPqm8jLh3z2M2d0unBIBao+iLG5HNVoG+aLOwQP1bxOmRini4sdyaH6ja//rXgiU19YlIqeQiIzAgkavGmKRtZDG32snlrAddf9GprRZrSiTIAqsmlk6QogXEQaxaU568rGy5dhGXSwhrqVp8rPlzPf25DfIhijn1mDuKyd/j31fjSIbRu0PxaoWpij3ps6F3ldBaB23K2+Hw5QVe9cnqu5Py1sVEjP+6hHqA8stV8+NCRk1Lyo+jdhJPPrWQ9Zla8dYysLlbUvWwuuio5fKm9X4MWXk4VEdmOF11QvXpu+gGsd+6P5X/mdFBfLEvHUCgK3QeKvSUW6pxCb99KxUFkXjSfXiiJnZ6ebEYPsx/RM1wFZwdgmSWq5NOen1WemGmBRJPFuF0/0gayDLGzDq0cuJ4i0V1IEaD5RrpMZvRKXejjrWPDa/N8fryKY6o5ZmpfYtnW0KTBKccAwcX9eqO5a3S5bH/y13Z/rzFPKPOLD9ThPP6DPEL2Xtm24BuTh8mPPmHzx99dyuyb5kNe2W4EqPUm1KFUa7kUc1AWo/l//82H87Od1JNEc+smCeJpiEIiHaqcfY6I5jxVzk0iTX+AZv7QKL3re0Vg7G6PB50wWihdlH4uoBTUBqrbP2o4iD9VhQaoCi69YvhkmJMeyg/ZgQSxJYeEiRERMojeB6NwDDy3i3dfch30DF/LPp4zmUHXn87cOMDsziXTQwx++5tV49av/4N8EqNoNTZvqQT1Ub7nlFnzyk5+W9DlSoBJAt9cTj1EW0ZucnJICnsesX4+Lzn8zTj7pJIGahJu6xuj8Uj1y6zY3UmIEaYx4MMAdt30JGx99FGtWz7uQ/4IcqtRtbqjqc5HXY458Xo/35P9agFE9VJlDtdvrYtAfCFDdtmPPEKi22jOSuulP3155qJb9Zqg+ryRQSaCSwOFIoAKqhyO16pxKApUEKgksI4EyoNofdHDmWafiqA0bxoAqjdpB3xWHIFClB8Lc3JyAVRo86oVA+MEf05s2b8LUzKSkgmT+OILP/fv2Yf++/XL8rt27sX3ndpz4xCc6oEpvsFoLgyTE1q3bTFGqPha6XTEGahLq2xMIQIO9EQVI+wNceeWVePrTn35QQJUNkvBLMead5y09S4chmXl7D6Q8vuefGI70kyFUMDlU1ThWwOUb1fZ7vaeFBUuNeAdIDgT/1GBSoOob1QpOFPwooDkcoEqDSg21hYVFAarf+fbfS2EeB8Ia4inEe1A3Yo4bUzzEHUxkPayZ3o/rPvhMNMPNaIDh/YsIshkgmUNW79D/RgzjsuI6RWNlAYkFU1YuRbK3crJg1F7Dgis1SHV81bDUNqlx7HtH+m0egwbURyl+srSYmL2fbSv1UQGN5jm1Hkjafh0DCxdtW8rgkNVbq6cW7CgQsvdQb0QLU+zYWOhqw1t5DEEIdWj16tXD9CIEkZq307bVgk3929d5BbvLwdfxcXGFduzYD3U4joeFj6x3J78nUOR6pXOMbb7//vuxfv16gQtadIvedQ6Gug0pviyQLtI5m27C6kIREHQ6yTlXnPKjbI0rg3NFx8t8pudZlkkfbJ5UBSnaZu279lH7Zz1KVR9U30KCMgNULYwrgqpu/hUDYB8m6fziho+/5uqmnJ2DKmOra/q9v8ZYWfH5R/LFZ40cx6KKIcPR3XuJuJDwdYZEp+JdKfeQZwr74/LjCpdldIJ00sFuer7K0qih8q5B8tYFwueFl/QZJxukwID50cMm6D3bT3YjaE7gn+/r4sabfoZ/fbCBtDaNXtxBnd6cSYQg7GKhG2OitRpzM23E/fvxrF9Zixc/70isW5FgglA9rCELM/SyBdS4EZGK62KeQ5dNdn1k/+Q3gT4ncwiqm0h2TWF3inIu8/PpiZb8HpB1Lt/4oNhiKegXSu8ZFs9Nvn+5fw+uvXEj9vZWOs9UAbCMdHHzjjLudRfQqAVo1Wt4/R++Fq95zb8tULVe3H16gWcZeoMuPnfr5/FXN98s673kJgewsLgoIf+y9jRbAlpPOO4YXH7JRXjiiSfK3OSmjuqr3XTWeUE4HQYDhEGKNE4EqD780MNSlIprcLs9hcmpWcl1Wmu1pSgVpUf95TU0XRB/H3KzXTaN8k2B4bxmEb4wE6Da78X40pcIVHdjemYGExOTaE1OCxD+07dfUNn+ZQt09XklgUoClQQOQwLVonoYQqtOqSRQSaCSwHISWD7k/3RsWLfWeW2IBZgbg0IKA/nRrj+QbX68MU+0gMU/GI6XYNDrSVEqhqMx5J8/uHfs3IltO7fj5JNPlpD/3iBBWG+j208Folxw4cV45JGNEhbWG8Qut5oYlq7wDTlHLcjQqkUCVJlDlZ4N1mCwRq4YDfSMpLHlGXMaqu+sV/HJEmOV/yaDuFCMaoRYOONAr/N88b3yFFJYCOS8xIqrBfM7BWRqqOg1/VyAY8a7CemzAEDAam708PgiLyG9Dq+v7eJxCsX0e+tZyOZ3ex3U6zUxqGi8MuT/zju+KhBMQ/4JApgOgCC8x7bUQqC3D9NRiqNX93H1Vb+KZrAJLCkShR0gnUKazCINF0CfJ8lCmPfNB5oWlCnUI7TwwZlCH39AFaY4uDWq9k1w53/mxnHkJeyDGNs2dx+mQ6D3T1Fez3LQpX2ysE7b7UNPC4r8vmnOTQcNXJEYG7JsPfGsTltYx3N1nhfJTo1mAjOOtwWjVs+Wymb8avTUlLzLAxYuqYv+8H/mT7WvIWwLGVI8XkjJ37jQfms/VfctgHTtHxb8dkVu8uI/Vv7+fLV6Z4GzHR89Ztu2bdIn9VRlwSpeTwGkglqVs45b0Xph15YioG093GQlYxx2XvzJnlsEnq18rIzKniXxoLckzyiPVY9p7ZeVT9G1RmPq5rldf9jO0YaEK16l67yua7pe6rhZuejfdg1WnXXze7zgnba5KKXFcnNN9buwzzY3qGu8S3tAoEcdzn2F5dmkhcd86JjnoeTX8syS6+S5RyWHqdsoZF5UaQtTq+jzS946PZBVSUL+Y4TcnGNOywC452c7cfOnt+O+hyP0wwCEeO3mBLI4QRjF2Lu/h1ZrNZpSB+kR/NYzjxx6qDbzfMMEqlKUqtaQnKosSEmIKuM0HLl8k9UDqgdaH3y9ibs9rq5O/yK3vkkhuVoDzLsuBdnSCJ1ODz+8ZxOuu2kTFpJ5ZAS77sx8/SCAzVALM/eboh7hjX/8BrzyVa9yssq9xyWfgbLrzMlY/xdmbkpq2Y2Rsme8euNb/eSxVoftms+8qP04xuc/9wV84qabhhEIqm+Sk7nRkI1lbmKuXTOPd1x0EY5/whNkg0cBp84d/7mZpdy47ABJLEWp/var38QD99+PtWvXYuXKVeJFyhyqzVYLYaMpQFVy7AeB3Jft4Lzn7zuu47qp5C3eiPs9OX7v3v340pe+jG07dmB2bgXa7Wm0Jicx2Z7GGy85v7L9yxbd6vNKApUEKgkchgSqRfUwhFadUkmgkkAlgeUkcDhANcgIMx1QVaPXAlVrCNMoTDJ6VSQYdHvioUrvm26nI8B05y4C1R046aSTcOY5Z6PPalTRBOLUhYxddPElePDBh8QYohEhxn3I++ceS8yfigTtRgPXXPN+nHnmmfID3gIDNYb0XwkrHJqrxdLxoV3WXx6oWsNenIFyoGoNeoVyRfCtzIhUQMDrP1agqgYXr2k94cr0wwJTH8Rqf0eGpljSYk7yvE6nK0Wpbv/KnZInjYYTc6gSfLECMY/p07hv1pAt7sVUlOCo+S6uuuJX0Iy2oF0DagSq2QyyZA5ptCAeqmqr+uNjx9iCDALVspe9hv5tgaEPY3w9UqBqj7P38s+3gM5vUxEAUhlbg903yn3YVaZH1svWgk6rB77x7xv4CmLLILz2z6YA4GcKBW0b7Brhy4J5ETV1CA1zpoygDq1YsWJ4qM4h9+8od2+RHlhgaDcF/H4ohPfXjpGOj8CJ1Rd/jms/dfwsjFU4TA9+Ag/CegIO9k/npQ877fWKdK1IT1VQ2l/xUGWeRQP09JgyPef6frAgvJbnTx4fFzf2dq0our8df11n+JmVm9XzIbzK+6J6a9c168FrYTSvqxtRdrNCVq58r8Nvo22TnV/+da3M7fNAZeLrv+qVLzM7LmUe7WX31s/9DRi7lo/WPaZcSRCkCaIsEsA4CDP85P7d+PhN23H/IzX0owT9QYp2awJpzLQUMfYtDiTkv9kIUI824rnPXI8XPPdorJtL0JQxccC2x5D/Wg1IR164/lwpXZwLvijrMwZaDJG/DUaFGhNwo0WenPJ/rxfjB/dswXU3PYT98Wrpb8b0BJIegpsnMdEqGlGIiWYNE406/uj1f4jf+/1XSGuGbTdAVQpwmbQ74j2ct71o3Iv6a9MG6bq4HFDl7yBuLn/uc5/DTR5Q1TXYbWA2ZQ6tP2INLnv7Ow4aqDKfM1JuZiZIBgN8865vCFClZ/2qlfOYmp7G5PSMPNPDZh31RgutuvN61cgWB0r3DlMMLOk3N6sGfUkDtGfPXtx2G4HqTimkNUGgSi/YyckKqB7KBKmOrSRQSaCSwEFIoAKqByGk6pBKApUEKgkcigQOB6iGcJ48ClT1R7R6MVogwBxecdpHliboD4FqIoWp6J3FvIL0UGXIvwLVLGxikDigeuFFF+MXvyBQ7UquMEmJxgq+4qnoPFRZPIFhfx/4wAdw2mmnDSvZaqipNXhosEglYXqYeE8VH3SOGUoDBggufRUZee664SF5qP6/DVSt59dyEM4ep3BGZJjnZVXYIPkfmTc2c2Gq9EJ9//uvwZe++GVJC+E8VdriAdjvD6R4Rp/BmHRz6uzFZJjgqNVdXPXeX0Ej2IRmmKEedRFiBllKoNpBEA4QecWBtO1FEERgXn3kdWbHd9TukRcxr2W9Ni3ILB570ZDSwmAHOw8taLX39KGxjoW20+qn9r8MduqYqdHL93qsHUsf+qiBX9QugUU55AAAIABJREFU2z/tg8IqC4Ksd+yBrsNrpqkLo9c0FJqLjxDStlXvLxWucwBnZcRjLST2j/Hnu763sNfXKwuZeb0yyKMF3nSM9Dy2Z9OmTQKHdRw1T6y9r17bAnTey3qTaf/t/LVytxDS+dqP0m1YSOuvj3rdovWwVKcztz76OjvehtH3ZXpq4bd/LR0/f85TT/gssuPrj4uVUdF65+bH+LqmfVWZ+u1ZbmNBx8/K0Pc4VJ3w1yUrszKvxqI+qL7765bOJV9fuGbT+7TB4mBBxBTniEPgZw/uw0dv3CxANa5n6PUTAaoJvZDDBPsXB2g2VqJZD9Gsb8avP30NXvy8Y7F+ZQrfQzWKHFC1ffLH72DXyTJ5R0IwuVmQIsvzvMs6EtTo9IsAzH9cQ6c7wA/u3ozrP/kw9sdHIJX5wMKIbp2gMy+fX80oxPRkC5OtJl7z6lfiZb/78qFuS9tzoOqSCo827ESHPA9VHROdu0V9LdowWd5DNZXNZQtUdSNQrzXMWZplWL9uLd512WU48YQTBYKqF6k+E3wvcALVIOsiyBLE/QG+fsfX8MADD2DD+vWYmZ7FzMwspufmZEOo3p5AozmByRbTCziUrKlM+PuOc4dg138FLH41BKp7cNttXxGgumLFSrQmpjAxOQ0Wv3rjJW+pbP+DnSDVcZUEKglUEjgICVSL6kEIqTqkkkAlgUoChyKBwwGqNJD48kP+FQj4QDVJ6ekUo9fpiocqQ/7poUpQsmfvXgGqxx9/PM44+8mgg2q9NYPeIMXu3bsl5P/hhx9Gvx+jm1eLFg9VA1SRDDA72cb111+PU089VX7EE2j4IEcNfgGqOVT1ZWUN+jFAwIYVvIo8uHygqqdZo8rCmyLj2Bq/j1fIvxiZudFjvRTLjHZtr22reh+qN99QJEFu0Gb0FqL3ciJFwj7/uS+KF56G/NOzmP1h/rwOPYIaEYLuPkwx5H9ND++74umoh5vQCBI0oi4CzApQzaLFoYeqDzYUDvrwi20La64gigVrfK+6a+GD9VjTMF9+z/arLujxfE9YIFDfy3Gq80DvayHlcrK2Y659tJ5lVh9te+z9ywCfeje7djsPc4WgPvTy76PX18+L+sB2anEzfm/Bnx0v1R9+r6GuS6eVm2vUEx7PdULTCFhAIeMrobHjKRrsfNM+qhxtuyycteNqZc9j+F7z0dox0vlkZe7DIj1f78v+EKjOzs4OoTGvoyH/ek2dX/Zz7S+vZSFc4cJkPnQyG/dQtWNs1+sy8GjhX+H9cqDqzxObMsF+Z73y7PV8uOTfy46TlQfnqG7oqW7buW3PU9mpjPU9w6P9dY2ysWNvdbmsD/r5clDXrlVjz8t8o2q5uaY6XTQORc+jcv3IMIj7aETRGFD91wf348MffRQPbKwjqUPS8Ew0mkhYSCyKsdhNUY/m0KgBreZW/IdfmsfLXnAsjl4diocqvTZdUSqmgGmAES3+vLVryoH090DfE6gKTDVAVeZdjTlxaTry/iEWFnv43o824sb/shn743VIZVOJQJVRFW6eZ1ksHqrT7SbazQZe/arfx+++4vekCUMdEoia5wvXROl5IxWo2nlk1/+ivvhzWZ8fZSH/BMD9OMGtt96KT3ziE8Nnm/XKljQSeRqhI9etw3985zslhyphqm406zPBrnfynEyZWqeHMEsx6Pdx15fvws8fuB9HH300JttTmJmdw+wKhua3UZ9ooTnRxqDXlwJWfGmqFgJVrnNMEbBkHjPtUr8vKQmYGoBAdceu3ZhbsRITE1O5h+oU/vjiN1e2/4EmQPV9JYFKApUEDkEC1aJ6CMKqDq0kUEmgksDBSOCxAlX+GFcPVQU1RR6qzKHaW+zkQDVGZ7Ejobz79u/Dth3bcexxxwlQZQa4Wn0K3UEq3qsXXHgRHnroEfF47A8GuWcpi3eMcqiGWYLZqUlc/8EP4vTTTx+rOl4ESGlj0SjRPHIqpyIwMjSgDwBUxyCfFHOmJ+zB51AtGyte9/ECqnotC0cUQix3f36nQEpBtRqJQwM+B6oa8Njt9gWofvm22wWcOTDRGFZgTlIFqvRQ3YfpWg5Ur3w6atiIejYYhfzTQzVcRBCwgMp4iGWR4aoQS/qb5+3zDXo7Xj4k0T4WwSULadSjTeGAGsYKFC2wU4O8WM40zkfejlYPlwv59UGMAsiiexR5kaucLNw5UB+WA3kKenRNULn4QFXlUwakyAEshCBQpTeU7YPqLa/FPYIy72k77goqFLiVAVUdKwv3isbBwlMLpa3eWF3U+zIUln8TSCgc9SF1EYTR9qv3mj9ubLd6WFOHVc4yDqkrZDQGhhQC5dDY6qiuFbyH6hk/K/MSrDMXstlYsNDSwswimVl99SGkfmfX8aJ5WVgcME8JoNew9/Y/43vmULWQ1erL2Pqew7UyWZTNkSKYb8fD9r1MDgd6ppdBXNUvqzNcq7kOBxlzpLOo0Sjknx6qDqgGGMQpWo0G4l4XCBN0+xlq0RyadWCqvQNPf+oKvPT5x+Go1cESD1UFqlauh9qHAx2vQJVeqqmUmsqL+IX1vBxXTcDqwkIX//ijjfjEX2/B/niD/Nbg2sFnBHNbE8gi40beKOT/9a97bSFQdfrgPFTH5mHuoWp1frk10//tYdcL/7eL9muQOA9VBapcRxWmWj3VNZFA9c8uuxQnPfEk2bjRtUzzG9s5JtdK+4j4rEUque7vvO0O/PznP8exxxyDudkVUjhqesblUI2aDdRzD1W2ndfmXOT6Q1DKexTlUOVqQQ/VKKrLxvmXv3y7ANUVK1Zhoq1AdRJvuKgCqgfS/+r7SgKVBCoJHIoEKqB6KNKqjq0kUEmgksBBSOBwgKqfQ1VBhzX4h8YrQ/6TPhJ6qOZAlT+4OwuLEgpOLwZ6qB5z7LE4/clnSRheUGszLZp8Rw/VX/ziQQn5Z5i4IIGQ+VMJ1qRkMcI0wVS7hQ9+4AM466yzhh4YRZ5XAgUkr6stHTESVJHhLLfMw4p9kRbmvpTQ9xFQtUaTGrY+ICgzoBVs8BrqUaL90vBqNcpt23yoo8foOQp3loNw9rpq6Kn3rxrIPlBlGClfBKof/OD1+NbffVvG0RV24mPcgRcWKGFRKsmh2tmLKYb8Sw7VX0Uj3IQWC4OEi0A6LUWpEv6N/hCoatvseFnvMjVoOcr2GP3bN1Z9iKmgS9qaVygeGuo5qKG3rQWsvm7odxaklEEYe217Pxs67o+vGswKDa2Hkt8WGrWcd/74+yCvbMko0ie/PWy3TZmgMmXIp4UKKhebkmP8Wq4YlOocgSrD/R08JfxwaSW0/wpUVc56jD9eChith6e2y0JWXcdsm6w+2M99UGTvoff39aDb7cpm0dzcnITDsj8WeNm5ZeVe1n7bT5WNbm6N2qCbUEt/Squc7XznfYuK5ZRBcIIofR1IV8p0zF9v7HFlwFrHmvekPvnzxZ8bCoiL10zm3HT6pXDIh7f2fVk//Hm4HMi1a9M47HQekUUgXzcuiu5fNJ/t3LObCASq9OBPB32EaSipdJhD9d6f7cBffnwLfr6xgaQxAqqDXhcsNdUfBKjXVmCiGWF2dg+e/pQpvOC5x+KoeQLVcQ9VzaHq8k3nhaPyooJFz7zlQHLZ2lmT58oo5F/lwk1ZybUeNiTkf3HRAdWP//Um7I+PBB/p9FCNU5f3mzlUuZnTrEVo1gNMNpv4kze+AS988YvkkkNIOixEFSLLPVS1bdZD1Y67nWNF4+ZDV/mdkkeT+PPJeqh+/OMfF32166XKkLpDj1QC1UsvuQSnnHyyzA9dJxWo6vUlciRm4U9uZg7A7LKMKrrjS7cLUD3u2GMl5J8wdWZ2Fi0WvZpoodFsoS5pmCDXZ7t5b4JS3oObYf7LB6r0UN25e48UvWLIv8uhOoU3XPSmyvZfbsGsvqskUEmgksAhSqBaVA9RYNXhlQQqCVQSOJAEvnnH32b8Eb24uCDeCJ3Fvdi7ezcGcQdnnHkajjnqSAbfgjmvFJalsYNM9ge/9WKyxofmUB0M+kj6A6T9Afq9Hvq9vnio7t6zW6q7nnDiCcOQ/7DeRm+QSajvZZf/Ge655x7xJOnlIWUa8k+gmiJFnUZQFOL9738/fumXfkk8v5YFVwcI+S8CcEFM42yUL1OvXwQYaN9J+Ogh5BQsMyQtSPAhwHIQtgyoWiNPwZ2txG2NdTXmrSGsUMvCK4EUET1pCew07C/G+973fsmhqiGAlAnHjDlUGfI/CDJErQbaQYyot4C1KxZw/XXPQpQ9ilaYiodqlk4DkkOVHqqxq1Bd8LKgUIEY/2VFZDtuargqeLBjXQRZ+JmVs5Wr5AcUL6e8enXukawyUoBpYbR6FyoQ1HBiq6/2fmXAUyGcgkALGYv6SyBJkKegyMprDBbksrVQ14rbwmH93IfKFg7wOhx/Tb+hsuB1CBOL59RADHtCYBZxokfnzMzMWIGjcUDrQootHFX4WATAVFa23xZo2k0P6x2u/bVr3RCk5PfX99b7ywIL7S9hw8qVK4cw1cI0hYC8Fq9jddSfd0X6WQz9gnwTyoEh/34671U2qicW4mrb/XNFjsNSPOOTc7k1yrZdj7MbVHZMfF3Tc+2Ya7/sfCtaKyys0vnogJSTCz9T2O+DLnu9Mrhq9ccCd4VZB3om6/dlfVO9LRwHA+JsO4rvmUpRKvqmsigVgWoPCb77o4elKNW2fSvRyQYIozqyJJWcmiE9VAdAFMygPVHHzPQu/PqvrsBvPnODFKWaqtXFGzpBgjjqyd/cgPVfRWsUj7FrqcpXdV7XPF1fFX4TqNqQf712L85QZxX6Wgv793cwGKT4wb1b8JFPbUQH64GohiTON1cF+DLEvYsgTTE12UC7Ucdbz3+LAFXbXpc3Nf8tYHKoqk4mZhPP6qnVO35u9dvXM+1j0XEM9x8kyVgOVa6XupmlzxaurxOtFjasW4fL3/EOnHzSScP1RnWRx+q8Geoq4jyHaorF/fslhyrTLh115JFYPb9GcptOTk9jot1G1Go6GUc11CK3IaFpBR566CHZCOP/S8ZfCDufmwF27NiJr3zlduzdv4Dp6Rm0J2cqoHqwi0R1XCWBSgKVBA5RAhVQPUSBVYdXEqgkUEngQBJ4PICqBQw+jCRQZQ7VwaAnBQ4cUO0LVBWgunu3y6F6wglSlGqQZIgakwJU6dl46WXvxL333is/vBnmJkZknkNVPFQJL8MMjTDANddcI0CVHhGHC1R9eDbsTwlQLbwPHWej+r8boGrBqTXSbQ5aNewoDwvz1ABWoBpFztBcXOzgyiuuwh133CUVzJ1nqwOqTN/AUFNXlKqOCQxQHyxizewCPvSBZ0nIfzMgUHUeqrYoVZh7uPp6XQYe1UPVguQiQOqD1aJ5Y41ed41RmLMFkDZPqIVQFpTp8QpwisIi1RgvaosazRa+qHFcBCto5HIcFJQplCkDymUgzIJLvfdyQFWPVw9PCygVWul3es9GozaE8ASq/J+5+BSUWZDlYIADYf4Gj+Z0LVsDtd2ab1Cvoe2w/dJr23HjdS0AVJlaiKJwTqGFD1TZRjvPVF7DeZXnS/XXGeuBeqA1Xr4XLz6XgsTXGX3vb4qp15vdPCPgLQJ5UfE+x1A+S4BK7qVoZWXXGG2LbavK186jorlcpKNWV1Xedm6yr5pDlZ8XrYkHJedlNmDKzl9urtl2L9dXe23VFe1n+bOQ25EZQol7d5EffST4x7sfxSdu3lEIVOOkiySroRbOIgpZrGobnvvMNXj+bxyLdSsSTNcbUniQz/20xtzpdANdqhz+GlW01vnzUfXDriXs20SN9xzlUNVrL/ZihBFzqTfR6w7QH6T4/t2b8JFPb0InXSdAle2jhyrnBjcE6WndqtcwO91GsxbiTX/6J3ju835rCVB192BFzPG+sc3LAVX7DPGfDf66Y9fz4TxhqHwe8s+iVMyhOvQszT1aVU5agGrD2iNw2dvfgSedcoqoid5Xoa2uTcN5RYie51BdXFjAV79yFx555JERUJ0kUJ2R31n0UK3Xm7Lhzvd6DV6bv9/YhsKiVPQoTkTpsH37DgGq+xYWK6B6sItMdVwlgUoClQQOUwIVUD1MwVWnVRKoJFBJoEwChwNUs8R55VmA4UOVobFAoJoRqC71UOUPbvVQPf6E4x1QTTPUmzPo9hPxTLv0sstx773/LMYLc6imBqiKQRMCtSATD1UC1ac+9ani2VZmpCpbKCtKpdDGlxdD/q0RuBywldi3gBnIDr7q9YGM6iLgV3bOmDeNMfB9I9Z6A1lDy++7BVkHAqq1PJfi/v2LuPLKK3HH7XcNPRQVqDJfHe/dp9EdBQJUG3EHq2cIVJ+JRrgZzSAZeqhqUSqGm2YFqRfEiE1cMSzfo46pHYoAowKTMqBoZeB7Ies5ar/qexturcBLvahsGLHmaFUwYGGChYU6JkVz17bbnlOWS5L3JFDly08d4Y89r1em3xYCWNjjEhK7dA8WuOl7vabKsmgTRmEDdYj3Z5uZFoRAlV5Odo2x/XfhxK41dv6WzY/lvGx94KHjqOPnwzx/biiwtLpACGnHmm1XD1XNL6xtt2BYx0XnqZ2vPnDUY8vXvSAv5JcX08kFVrbe6dhaefBv2w+rlxnDFgpey66T+fH2HlYvrAdf0dql17bnWJi63PqofbFwjvkcfYjF92V5jMv6pp87ETvPab6Kxmy5Oe4DNjuv7Jz3QaudY1Zflw6PiyxAmiAbMBFxDXEIfP/HG3Hjx7cWAtWEQBV1AaoBYrQntuF5zz5CgOra2RjTBO5pgCx0QFVSlecenWP6YjZArK6N1laX0sPXQ7v+6G+QZsgcqUuBKn1vyXOjsCHeqXECfPcHj+D6mx9FJ1vLhRBkeg6ocnOE0QwZJuo1TE40xHP3jX/8R3jJy14q3w/XHLiCT48HULXz1h/HovHn7x/2iZvLt9xyCz72sY8NQ/41RQfbpql5uPYcMT+Pd1x8Mc4844xhsU6Voz432Y7hZhEYgtRFFKSSmulrt38VDz/0EDZs2IAj1qxFm0B1ynmoEqjWCNHjZJgT2qX3ycRjlvcvTO1Cj/6EG+QBtm3bjjvuuLMCqoUraPVhJYFKApUEHl8JVED18ZVndbVKApUEKgngsQBVNV6toeiDHvFUQYxBf+ShysqxvW5PPBiKQv5rzWn0BmkOVN+JH//4x2MeqinRgORGY5ii1BSWvGfXXnMNzjvvPPGKKAI/Q+NsmZB/XyXUqGHhiyKg6gMwMaHlacUMZP9+gKo/bnyvBpqFRurVomM+9KSLCDN5jqu2HcephPx/4fNflPypzrCih+qoQjmBap8eQVkfE1kfqyb348PXPxOt2lY0ECMKFoFsBlkyi6zWKQ35Z/t4D7ZZvQ0VrDLkX2GGGo12jA8GqGpeRvUEUs/HWo19ckU+LAhgiLvIjjAhdADLHmMhnYI3reZudcyOga+X/nG+gazt0TnKNBga8q9wk/9aaGGvWbY0+sBKzynyKPQBgcJl1SeFv/ZePKbZdDKlTNRD1Xo6+ZCPIMy9yot72Xv4bVU5WD1XXVH9VvDBY60M9Lr+OqAgS/VQZa73Lgr513NsOyxEs/DTysDXhaKxI/xxhfxGQFWvp3NaAZX2WfVU+yBr2zB/8PhPcoZKH8rLytX2UeevHRN/vvpjYCGoysXXbXsNCxwtAJc1O4drClr53s4RX1eL+lyULsCO3XJz2X5XBNSsrIrHeVTEUHVSNwOWHp/K81OoYpJHVdRD/PDHm/GhjzyMrQUh/0EYo9vj5uKMy6E6sxvPfcZqPO/ZR+OI2QHaYYh4kCINUmR1rr0BQjA1yvhLdV3nlS9XAdlhhKjm0gVYfdFjdaxaTElQAFQHzI8qkSV1+Zf5Uv/hh4/g+r96FIvZEc5DVYAqPSXdvGDqiloAtBoBwizD+W95E1780peMecfzF8fhAFXdyPJBvOqaP94+3Bc5ZKkUvCRQ/exnP4sbb7xxmPeX3+tc1SgJ6uLqlStxyYUX4qwzz1ySZ1jvYWWa5SH/VI3uogOqDz34INavX++Aqgn5r0nIf4sDNCx45Z7/sTxv6LWqz7YxDeCGfBJLKicC1dtvvwMLnW7loXooi2h1bCWBSgKVBA5DAhVQPQyhVadUEqgkUElgOQkcMlBlqGaJh6o1joaGuwLVAg9V5khdEvKfZojqU+jHmaQEuOzyd+Kee+5FkmRDD1UCVRabEIOrHklRqlY9wrXXXotzzz13rPCChToqB/FO5f8FglFjnV/Zcw8JqIog/v0AVQUGZTBP5WA9+4qAar1eQ7/fzaFEgGuvvQ6fu/ULAsU05J9gR7yWwhC9LEU36aOZ9tDGACvbBKrPQLuxHfVMgaoL+c8iAtUBR37JqFn44sOux8NDlYBUddsCMlcZ2kFz6yVnQUYR7DmYEHMdi+U8RX2opoa5HUc9Rj1U+Z7317QN/pzV92VwdTmYOPLMG3nlWSOf51pPXXsvC4qoQ+rFS92hYa7Von2gy2sQqFpIaqFa0dpn9Vk9uRR22HQW/NvmW7Wwz8LPonsoQNU+6vGaE7XIQ1WBJo9VPRt6jeU5Wi0QtfKzc7h4vXebUBb8FsnJrnlFume9NceudYgeqlZ3/b+1j3YtVjn4uq3rtO/NWAZU7bxSGfP+LvXCyEPVrm8H8kT15W3nvF0bip5Feq4P5LVfPtC1sio6V/VOAa7OuaLrsygVn4MhvfjTQNLUxGGG79+7CR+64ZFCD1UEMTpdAshpTE7UsXJuL37zGfN43q8fgyNmBpgIQgz6sQdU8wKSnqC0Tf6/bDPXXH6ua5V6O6pcrCyZQzUVKJohC5y3Kcevn/AZzrRANfR7zO8NfP+ezfjwJzeikzHkXz1UHVB145yghgzNeohGFOLiiy7A77zwBWPROFHIvMa59+whhPz7QFXHSFMzFAFV7cuw3yyomeeTJ1Clh6pdI6xOqHfohrVr8c5LL8Xpp5023FCxa/WSNSEHqgTL3U5nCFTXrVvncqjmIf/cpNMcqjV6EzMbU+4dq0CV4f6FQDX3UCXo3rZtG26//U4sdnuYmZnFRHu6yqFamS2VBCoJVBL4PySBCqj+HxJsddlKApUE/v8rgcMCqmmAlGHbrDhB44XGBUGro0sS/RtKflP+Tw/VxIT8x+j3e+h3uwLadu3Zje07tuO444/HWeeeIzlUw9oE4jSUcN/LL/8z/NOP7pa8mxryr0C1xvxoBKpZIh6qH7juOpx99tlDoKqeV/7oHgio+kabQChBeerF4jxFNKRzeH0SWn1SMQzx34mHalm1dd94V8hQlkPVeQm5at8E4EzBcNuXviLjTKONHqo0RN3/AXpIsdjvopH2MBkOsHJiAR/64DMw3dqBWtZHBBZRYlGqGfFQpTEfOPff0tcSUCNqODrHAkZepMyotzewYfQWnGqouRqnZRBHQZkax7Y9RR6QFg4uB1RtGLpe28Jf1WP+S8NWvXgV6lnPqCKoUQSALFS3xru9lz9/tG38V/vj57G05zAPr9OhRHSH59DTqQwaUtes7BVelslOv7ft12sXQWrVE/X60n744z6uGw4ea9/tPdlWC1RtrktCepIJhbcWwvi6YvWpDIBrH7lUK/wffqZ5EvIPisbb/0whkMpkqMv5vPcnZjHIGx1lQbrVj6L++PPGepP6c9zXR3+sLfTk325NY+i406WiYnF+35bTr7J1pUgeRd6X2n7fg9BuBozWL+eZrdfWdUGBNNev4jWeADIbAlWCx242kKJUH/vEtkKgGoQDDGJ6O8+iFiWYntyF5z9nHX77WUdj9XQPE2GEZJAiCwNkjYEUpWIKgKJXqS4BAlQ5n+iZThnoe52fY0CVM4Zx8AJU3TapbNzR4zSsiYfqwkIXSRLg7p9sw7WfeBCdbL0U4eLawZB/tlByqCITD9VGHagHwEUXXYAXveglDloy3yyBoVzTRVocSg5VjoE+C6zuaAREEVD1NxDYOxZ07A76+OxnbpEcqnqebv5oGD/X+WazhXVHrMZll1yC0087fQg87bN86T0Y8t9BPQykUClzqD5ID9V16zC/ah4T6qE6wZD/CdQbDTRqdVlg7IaF3UxYMv4GqG7duk1C/umhOjs7VwHVwtlSfVhJoJJAJYHHRwIVUH185FhdpZJAJYFKAkMJ/O2df5fRWFlcXJAfz53Fvdi7ezf6gw7OOPNUHHv0UQgCVvglLM0hIj2dWMQhTQSsyo9oViVJ3Q9qhAzzczkVXdh7hn63j3jAHJipFKfqdRcFmG7fvg2bt23ByaecgpOedApqjRbiNALChqQE+I/vfg9+9KO70el0kdCDhCG34h1CwyZCGIVo1hiEl0nOzqc85SnD4ghlwyxMjh4VuRFqjXpr1Fgj3OFU59lKWYhhRJmwzyE/dOWSXEge5VAb81q0kEeNDh/ALOfBtLQvkpxuDAiyhTT6fEghQydOs3ll4tz7Vg15hTccS4HhYR76moXiuaVeJ7yuQriRMe9aJgZ9SEPYFaAaDBLccMMN+B///W+GHqqNRkvSNCjY6SYDya+b9RYxU1vA2hUDXH3Fr2HV7D4EySJC6gHayLKmA6os90HjPPcKPRCssTLzAc1wnEUm9K5xhjjDP/VY/bcsZNbdfwQz1Njn585gpocVZcgK4i4nqMIzmz6AEE2ZbxEYKtJjwlGOBa/pUg9Ecm162RXBHH7HsbRGtxZEKtJHhTE+oFYgsBzwsvdfDvT5c03PI1DlfQgEmEeZn9Mbyr7sXHF6rHqYb3owNaR8XuiHPjzev6ZCHttuOyYKCTQcXgG2L6cirzPeS+cPx8+NnYMsml5D22Nhk4VI6lWpc1bnobbXtmNM//OdHq5NbuND893yqNE6Iu9yb1j92+o4dZmpPQRAy/KXCswKzaaFr69F+ljWzqIx5rHWO9jq5qiNo3Zb7zt/bS+7r5M3PXhD6R9fquscI4VUOof5Ped20Ytgblzy6OckAAAgAElEQVTtnKzVu9fqGP9281JzPVs9zvN0mo0fXz5WT31PRf85YDckdEw4fsmgj3oQAQSPcRd3/2w7PnzDI9i8axZpM0RKL0wCy2SAWp0bm1zvZ9BuBZiZ2oVn/uosnvuMI7FuLsVccwJIIwaxIA778syW7L2Sc3SULsOuI9onbVPRGPH4oigAetkydJwcNctCydfq4DIwiDuImN8zrKHbSRBEbfzTvdtwxY0/RS/dgIDwN9aNj0B+n/C3Cvdzmo0QrVYDbz3/zXjxC1+az5lRSD09X/W3j30WCtbNrVXtr46LglPVrbJ54oPV4VgR/Mv/CQbpALfc8nl87MYbEUsxrRzwit7qpkAdfOauWzOPiy94G84684yhtyhBtW742PXNgeMEQdpDGKRI4wR33PYlbHz0UaxZfQTm51ehPTmNySkWpWojak4gqtfRqEWyBljPbruG+X3lzMn4+zEFtmzZKkWpOr0+5uZWoDUxlXuoTuKPLnxTZfsXrjLVh5UEKglUEjg8CVSL6uHJrTqrkkAlgUoCpRIYA6q9LjoLClQXccYZp+LYY44WkMp8YvyXxnVG4ys3OPVHue9xpsaEHBgEGHR7iAeDHKj20WOxme4Ctm3fii1bt+CU007FCSc9EY3mBLKgiTSLsGPHDrz7z/8T7rnnHgF0NCacwUJcS8M3EkjYiAIpTHXFFVdIUarJycnSojpigAtQdVZXmXHuQwBrNGnfFZL64cZi/HlAVY0qv3jSgUBI6cCJJ44HVI3BKv00hWf4vqidFlbYtsnfIBgd5KCOIHQZoBo6wMBwbQm37A9www0fxf/93/6HhGy7nJhNGTN1442DBGmWIF3Yh8nafhyzNsG7LvslzK/cj3rQQ5i0gKAt452FXWRBkkPWERi2xmaRrKwnkIUPauz5HpfUMAtU+T2Bx3Kw2x9DC50VZCoQUBlaI1bHRv9dCrSW9sy2ZxxaOnBh9ZXv1QvP6gE/46aGDzZ5jAVHVpcU6FkZ6Tw4kMee3y4fHGgvyeosUOU96aGqL9t3BVK+PHQToEgnbBEr+70PTvU77atCoLLxseeXhfHqekOgqnK2hWF83VOZWtmNra1eahJ/nfL758tc+2Lbrp/5myc8pqjoGdsYaQi0J3Dtpz/2hWHA+bk+BNU+2fVLdVLTMli56b0UIFr99f+2zeUzZnwujb61UGwERp0Hsv/y26nfa1vtmutD//H755s93g14vm6M8HgdJ72u7aPK0uqjBa88N4ljtGp1BGEdi0kf9/7rDnzgQw9i085ppI0QMetVCawcoF5P0B8Qkk6jVosxM7UTz3nGPJ7zH47EutkBZpvTCDIC1SAHqoR9S4GqrkOqa9om9kfb6veDx/jjw4iIiClaORRpXYCqgL0gRTdekA3XGAE6i6xO1cYP7t2G6/7qPnSzDZICYwhUU/JiesVy/c/QakVotZp461vfghc9/6VjmzNWr5asabrpmq/BujbyXwtU/TXEfzbZ54R9xrnfQAmYG/yWW2/FjTd+TKJ3uNE4Wp/oYU2Y2pR7HjG/Em+/6AKck0fv8Nqcf5ybujGkKjYEqowQYXRRHOMrX/yCANUj1qzG/PwaTE5OYXKaQHUGYaMhRanqETeQ3e8DXZ90vArnSClQXYmJtgOqzNX6Rxf+aWX7F64y1YeVBCoJVBI4PAlUi+rhya06q5JAJYFKAqUSIFClkew8VDvoLO7Dnl30UF3E6WecgmOPPhpByJB3cjDnCXZYQLXXQ8If/kkKKUq1uIiFxX3Ytn0btm7fOgSq9FCt1SYlh6oDqu/B3XffI54MiVS4pQ+mq1gtcC6EwFQG2F999dUCVOnNthwAcyH/LjWBGivWwFED3v7r/229oOx3el8CVX1ZAKLwRA1hH8b5A+WDt9H3zkPV3kP/9kHqsE25sWOPU9AnhjUham6gHy5QpYcqr9Xp9PDRj35UPFQJ7fgZgarLPcdQzABpkCHJYgGqU/X9OOPkEBe8+WlYMbMbtUKgGtPtaVRAZBmvOCuXIlBmwZDVgSIP1bIxKAKRCmr1X80BKNApL15lx16hgdULvW65h6XTW3v/0d9us8PXV75XndV2qNFepjc+xONxCoV872q9nz+PtH9LQcjIk9qHEuL8mMN7eqhq/lS9Vtm/KnO9VxnglY2YEgBYJIsiCKnwQu/he/8VyUHHjN+pdzD7RpnSY0z75a9dCrFt2/x1y5/zy60jqn8K4orAh4VuOrZF82gomyJHYNMI/9zl1uflxvlA66U/flbvytdSd5Z4HeZFqfjeetupPHTuOJmVd7qofza1g4VkRdDcyXzkoWplon3UcbPjaL1g/XOK1pVavY50MECDhd2CCPsGHdzzL9txw42b8Oj2KcQ1eu0zDL6GMEhQiwaSlidLJgH0BKi+6HlH4defvh5rprqYbUwBBqgyRkXiVQxg1Lmh89WuVXaMfBlaOY2ukYBFlJAGCNKawFy3X5oibPDuKfpJJkA1qE3i+/dsxQc/eT862ZH8BTEGVAkPCQX5XG01uYnTwtvedj5e+NsvGQJsH3QeCKjqumvXWtuv5eaB6q4PVPl7bJAmuOWWW/CXf3mjbF4yhSyv5fQ0EJjKcH++5lfM4pILL8B5556DVqslxxG0LgdUwxyochP8y1/4vADV9evWClCVolTMddqaRtRsiodqPSwHqkXzTmJpkgIP1RUrMTH0UJ3C6y/4k8r29xfz6n0lgUoClQQegwSqRfUxCK86tZJAJYFKAkUS+Lu7viUh/53OogDVxYV92Lt7F3r9RZx2+ik47hgLVCWgnBn+5FLW6205D1XJ+9Wnd2oiQJX5U1k9lkCV+VO3EKie+iTxUI3q9KpwQJUh///pL67A9773PfFQ5XUEqEqItvPeIZgLkUi+r/e/730CVOnNZsGW32/NoTqMs17Gy8sagtY4LwIm9j707ix6WaPQGkxlhpUPokbXHAeqRef7kKUIgukxjwdQZahsHDuvFwWqn/mbW6S4GPthc6jyfoMsxiAZIOguiIfq0586i9e95jTMEaiiW+ChGiMbaJj9uBem9Roqm+lWRnq876FqwzXV0F/O81LvZQGnzg1+ZoEq4ZnvJWzhgkIc+1mZXlhvLQtqpQhLwYtt8XMr+h5fvuFr9VP/ttcoMpSL2m5B4sjoX+pdrfKu113xJB5LoEoIQOBoZWx121ZVt+NRBqRdaPdSOWlOZH9MLEyzofZ2/Subf0PgmHvDq0c//2W72S8eQ91Q2Yw8zUYeX9aTzI6bDyr1XF8FCqGGgVwqeytX6ymo468ep0uuX8IWi4Cm6mKRnvpepbY9Fl75c7lM77Rfth1l85l6YcfU6r/qwDi8PDSzxEJ4O5/4tw/kXbtHQNV/3tj3ei6v788FlZMPbVUufAYSqNLDME0D7Okt4Ec/2YqbPrkzB6qZANR6WEcU0A2061IAZFPIsg5mp3fj5S98Ap79q+sw317ETH1SvCWTIEQc9R2glnD88VQ0dl7ohoHKVtNflK1HbPtoHXEeqkzha4FqFKZIw1iA6iAF+r0QQW0K37t7M6696WfopEcK6KWHqtyPwTcp01nI6o1mK0J7ooULLnireKhqihb9XeHDTttW5o+1vxvK9M3OOSsff87otUQ3CfJDIM4SsCiVBaoj3WUqGKaBcWvKqrkZvOPii/DUp5wnm83uWVwb5qW1bRc9RwIBqrxPv48v3noLNm3ciCM3rHdAdXIKU9OzmJiYFg9VplWoM/1SgYdqmbc2k+suB1QnmFZgchKve1sFVCvLpZJAJYFKAo+nBA7tl8vjeefqWpUEKglUEvj/qAQIVEceqqMcqt3eAk477WQcd+wxQw9VekY4qOlyxx0KUHXeqQ6oMldrd2FBgOqOXTvES5Uh/0848QQBqmHYwiAJJFT8iiuvwne+878E0OXWjvi8uLh95+lID9VmLZQiSOedd54U4DkQUJVyWgU5VK3RPjQ68776MExVosgYkqyuxohUI6nMG6lMvaxxNXZMHvJv2+BfwweqariPGX95Gx9voLqw0JGQ/1tv+Zx4qPLFoi8KCaJahH46QJLGCHsd1NO9+I1fm8fLX3yMhPy3avESoIqQhh6LXywtJlUGHq1hq4a4a4vzmloCcAp+aZRd20IBXxcUemn+RdXHMhhmYbe204coy+mIfsccqr5OWFBn+14GVC24tHPAys8CBW2nwkJ7fzXe9RgLORX++HMuTWMZG16PQJUQgMCxzPvOAgeV83LLte/5Z4/154YdC9tnlZH+60NYbaub79SzkWLxM61iThlonmKVtS8P+7nez0Kaoo2SorXA1yc7N4rWhCKgqukvfFAsOTYLXnY87Fq23Hy1MvV1yW+nzW9cNJ/1/IMBXASq/pqt80Xbq9DPeZQX97nX6xVGSKhO8Jp+Sg07z0Z9dM84O3dsf9Sr3Xq+avvsXOX5fhj92HxMWNSxIR6qe7oL+NFPt+ITN+/Axh3TiOuQqvJRwOKPMZJ0ga1HFM4iCJyH6ouffwye82tHYvVkB1PRxBhQlTH3+lA0x6w+++vqcnrKtaJWD1yxwsR5qDLkP2BYfEb4y5KY3OhrIIsm8A8/2IgPffo+dNKjBKjGgxSxhMxnCKXoFGFtIkB1arKNCy98G17wvBcP80+X6fOwT5qf3cwFXfP8tckHmSoDBcwW3vJyClQZKRRn6RCoMuSfHqqjdcKl1aEnPsd99Yo5XPi2t+C8c8+VzSnel+uppvPx26FAtRYFsvntgOqjOOrII7F69RFot6cwNTOD1tBDtYGa5B5eGvJfDlTpoRovyaG6gh6q7ek8h+oUXve2N1a2/3IPs+q7SgKVBCoJHKIEqkX1EAVWHV5JoJJAJYEDSeBbX/12oYcqgeqpp52E4445Boys50/0vA4JktwL7lCAKsPpCFMFqHY66CwsYLGzHzt37cS2HQao1hrI0ERvkEpI2hVXXo1vfevb6PX6CGuuCrMFqsyF2giBVqOGa3OgqrnKfDA0NM5ZsMZRuSU5VH2YYWFNkcHuA44h3IDzdvKNJL8QhDVmisaq1CCR9pd7/fgGtRpbReCObXw8gCpzqCbJQLqxZ88+fPjDH8att3x+CI8sUOUY9dK+eNs00xjo7cTzf2M9XvT8dQJUa1iaQ1WBqisPthSqFsnP6kARUFLIo0a8y9I7eh0coFuqRypTLTqk1+H4+2OqwNNvSxl0YuvsNazOaqVyHX97DdU9G8o8nBM5WNfjrSemfuZDNNteC0pHhv0IBtnPrM4XzTf1cub8J1Cdnma+xtrQi9PXbQszbX/L5tZyQFXl4bfL9k+BB49RKF2kez6cs2uJBao+FLT39mVv5++BwJRtk12LdB1TwKc66euCnTs61q66uVvX9DOBeKRuBS8fQKkelOm2398i3bPttOuAP3YHupbf3H4/HuaLLvJ4Z38VTLq5VNznMr0bebcSPB3cs4ce575+D9eqPD2B9VC18NHK2N/I0bGTiI84lirt9FDd3dmPH/5kM266eSc27ZpB1owEqAqwTAdI0wXZUK2Fc5JDdXJiO37r2Ufg+b9xLNbNxmiHLXA5Zw7VtBa7QojEm9xMTV18i7ZR5eGPkx1HbSc/0z6Mb4JpyD/zkYyAKtMTDNBzG8D0lh3UEGcNfOu7D+Iv//phdLOjJN+q5GZn9IsUVmOqAD5THVCdniJQvQDPe87vDEP+y9o2HPO8KKcdBwtU7TpodVdTqfAzXXvLgGrKyI485P/GGz/ucnzTKzhP2cNIEFeYKsRku431R6zG285/M5581lnDIngEqjyP6+qBgOrnPvM32LxpE445+iisWbPWhfwbD1XmUCVQ5Ya7rk/6TDscoNqenBkWpfrDt1ZAtXBhrT6sJFBJoJLAYUqgAqqHKbjqtEoClQQqCZRJoAyodrr7Rx6qQYoaPfpCFsNghQr3I1zD4Pi3hZg+EJBCCrl3qgJVKUrV2Y/tO3dgy9bNwxyqzM8aBE3EKfNwdnD1+64RoLq4yIq9dVeUKvdQlTyIzKGKDBONmgC8M844Iy+ARAPRVbO2UFMMMwa1saqzZ9Ty2CLgqEaOGn7WgB0arZLb1UC+3EPVN8DKIAuPs8DKehoVG+jFQNUaoD60sN9ZffCBihqvzANrwy8VJBUbt6kUAKExytfCwiKuuupq3HH7XQLGHcQhEBczUoACAzKZQzXqd9HEPvzWs9fh5S88GvOr9qOWdRGmExxZSfGQBh1kQezCOguAqi1yYwGE9rNIF3ywKOOa64TCMl7LeoCpEWxhgDUa7b0VXNnPbK5U35D1x7nMm1mvaw3ykaHuvOzsuTxePQt9HRhBnhH857V8Q9jCQN+bzM6vIripRvsIyi0tKmbXDHr+8Tr0UGe6iJmZGdEfBYAK+oq82uwcsnPKgoyyolRWv/2xsd63th8WGNo5Zdvmr71Wd8rgm54z7uk6upI/jhaylbXJrj16jA9t/LVb10Rd8+yaotdjX2tSbG68fUXy9+ejLxt/zfLXRf94hU/q5WtBTlF7dF4XrQvkkz6Q5PWov+y/3kv1T9c6v01FujKuf27TZnQdp+/+vTXftMI2XcP883Q99uXN9tqNEX/+8f2AUI1rHnOUJ8BC3BMP1es/8ih2LqwSD9UgrCGNMwQpC6l1ZUM1xAyiaIDJiZ34nd9ci9961jFYPxdjkkA1CZCymF/YEw9RHm03JIraYaGqv3b5c2T8fYo0Gwgc5bMhBJ8PLofqYn8fGAkR1hvo9UJ0BiG+/d0H8Yn/vhGLyZES5aIh/2mcImBbgwxRLUC9BqxcOYe3v/0SPPPpvz7mueyvu3YOuaKZ4xrhz0391s5h+7zRtc5CcD2Hv6VYyDFBKjlUWZSKOVSHxbWGkSBcL+toNhs4cu1avP3iC3Dqk54kHqqqn0w34kcViA4hQRRwA3wgHqp33PYlPPiLX0iB0iFQzXOoalEqZq6l3DQ1Ca/LTSNNc2N1U9YUpoEaUJ9CbN68BXfccafk6m21JjA1PSeFqZhaoPJQ9VeX6n0lgUoClQQemwQqoPrY5FedXUmgkkAlgSUSOBBQPf4JxyHLaHSF4qkax4kAVRqYNGLV08oCLWuU84axwFQX7p/GifxI5//7F/Zix66d2LRlE5502qk48aSTXAmLWhtpFmHr1q3iofpP//QjMRqCKA/J9HOoZol4qH70hhtw2mmnyY96zU3IH+9agEghUcIwwBKgqrDKGrfsA6/pg9kiY2RoLOU5VH1ZWMPRGpZqFCvAY1t9oOaZaYUeqj5oKYIKRQDAAjQ1fglUrWebGugWzAyhJKst50CVbVhc7OK9770CX/vq1wWM8aVAlUCLMDuLmD4iAToLmAgX8JxnrMHvvugYrJ5fkByqUdoWoEqdEKDKes0EqgVV7P2x0D5o+gfts8pfc1gq3OI1Ja9c4sLNfTih3tj/D3vvAWXLWd35/iucfLr7dt+gdIUkQAGBwNgGh8cYTLZNMvBszzye7XkztscYhAjGJo1nCPYsP9Z6xgR5sAlGwSKI4IBERiAwxmveYGNABAsQCjffjidVeuu/d+1zvv66TuteDRj0XC3d1eHUqapvf6HO/n3/vbfv5Np4qVJbWV+49nJhgNuOeWDNAKw58X7bdy5phNrbgarBsKpruwC0yoGvGk/u31yoZn1QBVVdO9mY8e9r1jatYs4NlcFggKWlJWmThau6fbkbuKwCMfwbN4Wo4PK/XLv5r/m2u7t+qAKDPCfb5RY2MmA5r/9dBay72eMr3f3xWnX/LhR17eaO3Sro6m4g2XjcAdxLc/p2ctWE7j3N67d5dnOBnHseSxthRb5coOqD5ap5bccLFGbYu5dP29Zj9732njjW1DdV66m1w7WH2dafU66N7Nz6XbbodlS25/G2genOPxtf1m7bILBnta0h02eUA1SLhLk5YwzzRBSq/8/rbsPJwRmYhDkC5ldNc0TIJOSfCtWgWECjkWFp4SSe+ZQL8OifPIADC2MBqlzYiyiSHKpUMxOozmu72dvWV/7OzxL+2mjP8Z3WZl7RiQBVpoPxQ/5FERuz8FtTgOrHP/11/Nm7D2OQnysCY4bKZ2km/yQrR5EhboQCZAlUX/xiBapVX7xHv12iiPWiHOy97rPUX8/djS1bK60f3TFERTGfmcyh+r73vW+aQ5VAdTantGBnFMUyTs7cvxcvvOJ5eMiDLxO1P8/Lecz11DZMt7WPBb0KQtqxfE77yA0fxLe/9U2cf955c4GqhPwzkima5dc3BaxtSLqffVygetddh/DhD39EnvONRhMLi8tThWqdQ7Vy6NV/rC1QW6C2wD22QA1U77Hp6jfWFqgtUFug2gK7AtXLLsH9LrhAFAuNUqF6T4Cqq1BlLtVtQPXEcdx15JAC1UsIVFkNvoccMb7+9a/jZS//z/j2t29TZSPDCKuKUjlA9YEPfOAUqJqDYVDCHFdWcpfMhhUKVXNmfGjE33coXUsFbJVlCSNdB9Z3rF2n1nWmvh9A1QVpLgwzoGqOkF+Qh22YwaEMYUQHk7kFA8l5++pXvRof+tBHwJyCagsCcSpxVQGJBmv95sCoBKqPOoD//Wn3wf69W2gEFUA1SBHmmiPUhxIuwNjWBq0ysgPCumpEe6/0A9PzOnllFcCp6tagjgudXMhlfereS5XT7R/n3p8/llzwNA+6ue+ZlwfSh0m+vdzx6NvW/Z228OeTa2/3PG47eQ4bPzZmbDPG7x+OIV6DIN4Fqi6Ada85D8JVAVXtL46JU/9IaQCiyi6nCwzdfKnWt27BKb//3bZVQVy7J3dM8hy+Tfz1bLfnob2X92fzxAVePoyVNdNTje82pu/Js3g3oGqwzc8l6trBhTlmC39OcMPHX1vc+W/PAIOe84Cqb3+7tqV2cPuiqk9n6wzXye0qU3vNB7zz1j+/jf61udkZcHMxy9FodgSo/v0/3oE/fuOdOL61DyOkkluVy3Qc5siyLXBPFXlfgOry0hp+4Wn3w6N+Yj8O9EcS8k+4yUpRacwUAbOiVO7a4I9Ps6k/blz7VEP4HGk2rgSqaGSiwC1I+ooOxlmEGz/2Jbz1vccwSM9R5awDVGNWYSq0MFUYZtizZwkveMEVeOJjf27HkPXtP52HdwNUXQDrttXdtODf3Y2+nUA1lRyqVKi6Ralma4CucRw7MXOo7l3GC6+4HD/80IcKUOW5ORatEN7OxhGoTpCnEwy2tvDRG2/Ad277Ns67z3yFajOKJYLJf7bZ2uauTwKK+akyYXqgEASqVKgyEqXZaqPfX6oVqvdkkazfU1ugtkBtgVOwwKl/+j2Fk9WH1BaoLVBboLYAsBtQveyyB+C+F5xPXRUaVB4EBdKMDtbpKVQFgkr+VOYrSyWHKqHqxuaaKFQPUaF62YNw0QMuEaAaxz0EURNf+tKX8LsveamEhDGXHCGofDD3FKoRcrQbEV7/+teDQJUOgylU2ccuABI4wgqzVJc4ShIDX+bM7FBgOWDNDwGvHEdl4S7fYXav4zrv5lB+P4CqD2OmzmK+/bEr4KQs5qRKNXX4tU2ZAGorKMR8hK961atwwwc/tE2hWqb90yI9Mfs0RzAeoEuF6qPOwDOfdhD79w7QDMc7FapBhqgg9NgeMu4DULc9PlQTZ65sh+vEG6iIGqrK5WsuTHIhjG8v1zG2/vXhm3tdAy7z7H468MsfewSqVV+mRNrh2DpqXx+2uGO3CszYuVzQ7NrJt/08kLXzuqq2okKVUNUUqu792LWr+sJtvw8kdwOq/v26cMBVivrQp8re8xSYdh4be7ymu1Hhn8tVlbptNlDhv25jyx1j/s/u/fv2cfvI0kS4ilr+bCHoNqalDQKpZxsX9vM8Ff88ED2vP+f1ja3FVQpV1xbWH+489OfovLnjwko7p8Lm6k8Q/lypGgs+KLT1xn0v11b+k2cWIzycPMf+NexOXDu5fTtP6c5nMysDBXmBVqsrQPVz//M2vOHKQzi6sYJhkShQzYA4IjAbIc0K5GlXcqgSqP7iz98fj/ups3CgP0a7aEjIPyFmGk+Q58xPOtukMpv7a7b/9yrLuu2Zva4K1VBUs02EYPA5Q/4zpAFzdIdalCqJkeRNfOgTX8afvfsIBpkCVd5bluaiUI1k0zRBFFEpGYhC9YorLsfjH/0zlYpZd15N7/9ugKo7Ju09HB++ar1q7ZXPMhwLOXOopiVQvXKaQ3W2DvP5yBQV+jmNOVRf8uIX4cGXXSYFO+0Z5edPndo0oBo5QZGn2Fhbw8c+dCPuuP123Ofcg9i374DmUPVC/tsNFjXT56a7LlT1q7zOrdQ0FaB6xx134MYbPyxK6Hani16dQ7V2TWoL1BaoLfA9s0ANVL9npq1PXFugtsC/VgvML0q1icsuu1SAqqtQpeLjdIGqKEvTTD5AG1AlVCVQZVEqKlQfWAJVZteK4h7CuIVbbrlFgOodd9wp1WDnAdU4LNBpNPD61/+xAFV+iHfzgxmk5N9FaUUvivDP+/AvDkvp3FQpD30w60MWdwy5VXdd0FAFpkyNYk6zARZzxKthwt3nUPXH9DwoYe02h9XaPq8NfN1X19FxpkKVBYX4Oot9vPrVr8bf/PUNlSH/zLeaB+yLTHKoduMBnvCoA3jmU8/Fgb1baEaTOUB1plB17Wp94TtwBlyqoJK11xxL/k71sg+ZDAoZYK0Gg5oX1pxV16l0QYgPmHzAw/t0Yb6dz/rShzt+H2fZLA/wdvij9Mdtm4Gaqva4YMsFT1Q1WZg1be7+c+/NfY8LlHzbuiDIxieBBo8zheqePXumENz63O5vnnKRx1n4qX+NeTlUfftUPRN8CDcPnFbDHz2jrUM2ZueCjXI9cseEP4fngShefzfbVI0j16a2Jth66KpofWAiireEcGQnUN1tzamy7+na81SBqt+3quCbzVe+7of8mz0svN7Guqm0G43qzQvX7v54d0GZO5bt5+3ji26P5j82u7hrkD/GZO8E+GQAACAASURBVP1K0+lGkPusYR7rqucQn4FRICwMUdTEIJvgc1+4DW940104tqEKVW5gFhmPY47R0TTkv9UqsLJnXRSqj3nEGdjfG6GZRUiTQnKoZnGicI34TJNnV44RG2vu88dfp/yxNRs7mkNVQKqXQ3WUbqHVbiEpgPGIaWPa+Mgnv4orr7sLw+zsEqgGyDMFqsyhyqKK7Nd2O8a+fcu4/PLn4jGPfPyO9cfGkw8Qdwv5d58DNqet7e4z333u71hvBKgmUpTqPe95j+RQZdRQsK0IpipUCVR53oNnHsDLX/q7kkOV57PnixulsW0uClBNERQpVk+eFKB66K47ce7Bg9i7d38lUG1JmoZZkcx5zxSzmwFVbmJ85zu348YbP4Qwbsi5rSgVf/73l/967ftXLZT132oL1BaoLXAPLVAvqvfQcPXbagvUFqgtMM8CM6A6xHg0wGBrA+urJzEab4EKVeZQZVVZhvxTkZOkmThY/DB+qjlUqRIxoJpOElGoGlA9fvI4Dh05LED14ksfIArVVmtBilJZyP+tt94qClU5T4VClX5tr9XAH//x63Fp6TQYUPUhoTjDVKYyh6fkI1OHT6sRK1AVZVAUImKDSwWfOdO0o6tQnQcMWHW3yoF1nVzX6TC4xe8/aEDVV5MZADanUKGfKlQNqKZpLkD1r/7ybyTkXx05LUqlIf8sSpUJUI3TMfqNIX7mp8/EM1mUamWjOodqkCEGgerMtr49/Xu1/LkuyDBIaY4rx8oUckGBpOswuwDM+r9KGWiOqg8jbQyasq8KDlRBKpuz7vnc8Vw1p7nx4AJZ/17s2lXj0Jx7H8S5Tr3v4LuQwLWJOy/ctrn37G5IbO+fWVEqQlUCVfvyz2vgsMoWVeNW368KLv9rHgT1bejfQ9W1dwOqrp15j4TUuylaq9YR3x5V42KmWFNVtt23XcvdIHLHuzvubLzbPVtf7hjrZU5a1zb+WPH7vspu897j9oH7Psttfbo5VN3xZuf2Q/7dOWLXtOcA3zNPoVq1EWZrjt9v/vPDxrP1Z5VqtmpOW//p80ufz+7cdMeXa2NGnAgMywngQ2wmQ/z9F+/EG950CCcG+zEJ+LyPkCUZgjxBEI5RIEIYLKHZyLG8uIpnPvUCPPYRZ2J/f4RWHgtQRRwjJ1DV2VYJVN1NMH+9tfb7wHLnmHEVqo1pUaqAClWM5Tk+YSHNooOg0cdf3fgP+JO/OIRhfpYAVRQM+8/ln4ShC1AN0Wk3sG/fCp7znGdvA6pV64+7vu0GVP05Zv3g5hqlTdz8yP58UIVqgkmW4vrrr8cb33ilHO8DVQn3j3Xzaz9zwb7wBXjoDz1kWrBTPu0wSCTWNBfbvqRC2YiZy3Hi2DEJ+T965AgOnnP2LIfqwhI6nT7CZgtxo4lmzNzm29cZd93yn2ESHyRRLpGkdLrhhhsRN1vo9frodBfKHKp9/Opzf632/asWyvpvtQVqC9QWuIcWqBfVe2i4+m21BWoL1BaYZ4GbP/rZgrkMGV4rQHWwifXVExiONvGgB12K+933PClK1YioeiirhZcOmwFVgwLznEWpfEuQyeIPZcj/FKieOI47D9+FH/rhh+K+F95fnLdOZwlbwwRf+cpX8MpXvQbf/OY3BcaxkJTmUSUPjUSZ0e130Y7pGmW48k1X4sKLLkIs+byYDJOAlB/y1cHkFwvSyAtRILnjJJeqOX1BIY5VGIQIokC/ExYGGmpXBSD8Nk9BSlnNfpqqsYS3zGkmkFY9TfmaAjumRaC7GjHUk+GIbO+s58Iyh6y9hwU/3K+ZE179uHQhjw8+zBGfwQVefzsUtmu5oGrq8Ik6RcNgOZ4Yykeg+rGPfgJra2ul7ajoUkef7SJQFb8uGaIfbeHJTzgXT3/qQawsrqERThBlHRRFG3kQIg+HoJMcoiEOOm0o/xnwluInUlVEbnPmkM/yrZoije9Nk0RhOsOVyzQGVixrZt/t1bddR9eHlvOAWFX/VM1FFy66KjRTLfvnsT5wwZCN71nf8v53htv6TjpNqMBHr1IFELe/Z+f48gFiFVC0c7igyv2b/sy5lgok2NzcQJ4VWFxcLJtv/c15qWBealJnqsrj+12Vt53bB7ouTPVB3XbwZWNJr1POVvnZ7Orb/+6eNO75NzY2JKdhHDOMfqbucm3nz+m7s6EL0dyfXVsYaHVVj+553bHl9pU7Rl1Yy5+55tq8UWat83M2L8oEKzbIynnr26tccWQd1NPo6ix2KN/r2nA6/xm27hQJ2nFe53ouyNtuL1srpCXbALRvd23r9qv4Y95fY3dbn933GlTT5qqi0F1z7Vi3H60dpiR2bVQFJW2upXmCVhwjHSeI4jZObG3gH245htczh+rmXoxDRqSoAjnIUwQRFasNhCxKFaVY7B7HM55yPh73b87EWUsZWojBIJaw1UQWJTIf+Rz1nz3uc4b34rfPB6p+f85ezwGmgmERyDxmClQBgVGUIxcYzPgaPsvaSPIWbvjIP+HN7zqEQXoWAsmtGiCl0p5FtwRCp5JHtd2MsLTQw/OuuBxPePyTwWevjGnhkLN0QbYGbVse5ozteWsk/161GWfzyV/7WZRqkiZ453XX4c1/9haMR2NEUUNsLAVAEaDd6qDZbMkm9MrSAl50xeX4oYc8REL+rYAoj58HVItsgKDIcPL4CfzN+/9ScqmeddZZOHCAIf999BYW0el0p0CV+WdpI+tLd72pajc/exUSAhPin//5VnziE5+UolSLi3vQ7vTQ7S+i2+3iV55TA9W7e6bUr9cWqC1QW+B0LFAD1dOxVn1sbYHaArUFTsECN3/0b2dAdTzAkArVtVUMhhslUD1f8ooRqBKWSV690sEjOLMQQ/uQ7juRhiIKhvxX5VA9cRx33HUHfvTHHo7zqIZFiHZ7EYNRii9+8Yt41at/H7fd9h1RjY6TRKEJeWjUEEdicWkRvU6MbDLEm9/8Zlx44YVotdqlIxeVQNXyfBJa8EM/QZoLSWaG8lVzAjZLoMrvLliqcuzlrI7jb7/zbwIeqhQh5XvMQZ4C1RL4uSCXBb4IFlyV6Cl0sxzi59Ezh43nsqr3psASFa6XQ9WuUwVcKPhLUw2XJJyno/TKV74Kn7rp01hdXS2Vv8zpxr6g8hcYZRNkdGBHA/TjIZ7yhHPx8087iL2La+g0MoRZG3nR0Xy34UhSTyDbnqvRbG12dccf79cN+fcdU7f91q8WGuse6yov+Xcf3rlwiffDa/rh5vOBgII6G0t2H66DXdW/VcDBrl0F1XwA6x5jbbL74D24gHh7f1tRp+13ZePGPYffFz58dMfj7Bq0BVVaKdbW18SOi4tLkuvQikkZEJ056qrK45f1RRXw9tvstmA7SN0Jld15a3PZbaud6+4AK89j7T58+LDkh+V7Go2WnMLu0X623LcGKqxd1kfWXncs+/fij3sftFatSTzGBS82HgxYu9fl+anynjfGq9rljw13bfHhmxxb7i2573Nt5V/Dh3R2foFOaTqFpcppZzmTq+aaOxfce3NTNbj9Pm9zxb9ft598AKqvzZTUvr1dBar7mttn7vX855reLwHcCIRhk+FYnrvHNzfwxa+ewBuuvAtH15cxChIEUYiCz/08RcHcmgSqWEQzSLDUP4lfeOoFeNwjzsTZyzlaQRNJWiBqtzAJJ1J4iEB13pf/rLR+rBpL7jo8W/8ymU8RCx5mgeRDDVnSMi4QNZnkOwCiJpJJjME4wsdv+gbefN3tAlSZ55WfBwSosvCgPN9ZoCtFqxliodPBC57/PDzhZ5+6owjivPVi3riztckdv+5aNddAFS9wG3gyGeOqq67CW9/2dgwGQ7TbXYGp/EcwSZjKTWe26awz9uNlv/3buOxBD5R5aikseC+Vz6mAm99bQJ5i9cRJvP/d7xP7nHnmmdjPHKq9XglUO4haLURUwkaau9bOaXbwx+20OZxzUuyRkUjfwKc/fTOSLMeePctod/oCVDudTg1UT2dg1MfWFqgtUFvgFCxQA9VTMFJ9SG2B2gK1BU7HAncPVC9Ank++J0B1fWNVcqjeeejOGVAtAsSNPtI8wJe//GW84j//F9x2220SGkaFKj+o84N3s9EWxzhqROi2IhTpGH/yJ3+CBzzgAZKHS0CEsCo6c6XSVEAnf6eaSVy3HaZy1UtTeCr5VrWQlesEu2/2HX0XvJqTSCdwHkgwh0vuuATWdi8GYKwgjB3jKz/urt/N0fehj8EZc67EQb0HQJV5VJn/kiH+DPl/5StfiRtv+PC2kH/mdWMoYhRHGEyGmGQTBOMh+vEAT3r8QTz9aedi39I6muGkEqgGOVVEM/BkNnCVWa7trc0+THPVpmZPfjcg4fet6/ibs2jn3K1P/fNUgxNtj3vfu8E/ntP6anacjmc7v/9+HwgaFHRhvV3fPQfPur19MyWrP97cc7lA058z/vjbfg3mZc1Epbq5uTkFqtzVmCloVbHoQhUfpLr97t+nrzR2FcHuXLX38To+oLXrV6q1ndyn/rUN8PN9BKr9fr9syywsetYuVZBVzVf33lyAZ5sxbl/a++etF/P+7r7PjjEY44MwF/C5Y8/fjLi7NcvmsTsfZMOHqWZKFarbdnfsbB8TuoHlf7FNrk3de503j91jfEhpa4etCbutBfNeM9u5mxJqN1Xn+kpU95pu+/11yd3oqV77WRIwRRwGyCYZmo0FrI8H+J9fOYrXvf52HF1fwSgYI4wjLSCUpwgjPgdZ/GkBrTDFnv5J/NLT749H/8R+HFiYoB02kZBNNhpIognSJOXTd+6jyR3rVXDVtZm7dto81czqqhrlZhtzvXJDJg5z5GEmkSZB3EaaNDAYx/jEp76BK6/59g6gqnlxM0RhwFqJ6LYj9NttLUr1M0/RazhpM9wGuWNi3jE83oXa9rutLVUGmjdeWPhxkkwEqL7lrW8ToNrp9DBJEsiGa7lpSbjMIov3Pe9c/N5LfhcPuOQSWcds/Nt42TlJMqSTDVbrkhyqH3jP+2WNOvuss7B3ZZ+E5fcWFtDudAScC1BlmiQnP6vZwbXNtuucAlClQvWXf+s/1r7/3NlTv1BboLZAbYHTt0C9qJ6+zep31BaoLVBbYFcLfD+B6tr6SZxcPYm7Dt+Fh/34j+E+F5yPnOAkaCGMWvjqV7+Kl7z0Zbj99jsE0BFo8oP6OKGChCpUFqTI0Wsz3C/BlVdeiQc+8EESRkv1rEaWE6bOioecikLVdVjFiROBlKYHqHLQXad25ujpka5TZJBgnvNUBYUMdprzY8fMU17u1tkEEhqzqMHxdn8G19xiQ5KbkAKSiq95ClUF1Gql8XiC17zm9/GB9/+V9IU6WExloIUyCFSHyQjjdIIoGWGhMcQTH30mnvHz98EZK1vVQJXFMoqKnG+l+nbWHumFbe3zm+Eqc3yQuZsN7VhT9fogdDeg4trbHSd2DleVaoVvNH1C9VcVNJuXf8891s5m/W735aofp6GsXiErptDgP/+L73Vt6sKReUDQh2v6O8coYWkGhsTzvAv9RblmwrBj2dTQDRK7b6rK/FB//m7qTgOmPuStsp9rG7ePZtfS6xoo2H4fs4+p86rbc/7yPgjujx07JgpVfml+YT9dRXUaALtH//5trdD72zkHqsaqjQFbX9wxsF3JWX0vuwEkd4z4bXNBtHucCwHVLmVfyy7KLAWApl3QDYQq5eJuc1jC0J0EqNaX86IHqs7l2tof3/MUqv548tttOZZ5PgXLunlUPc9tU1DPYvdwetC8zD/K90s0QguTIMfn/+FOvO4Nd+DYhgHVmOENQKFANQdD6/tohQmWF1bx755xER79k/uxrzcSoJrlIfIoFKAqKXR2Aaq79VPZsvKQWcqd7eOK84khJFw6QgQFU/VwAyTDJB+JujaIWkjTJkbjGB//1D/jT66tBqpUxcdRIPniOy1u1Dbx3Oc8G0966jOnl/THexUwnA9CNS2FfdlYn3f8vCiHJJ1INMi1114rQHVjYxOtVkfTEkkaI46fWD77cMP5/HMPClC9+KKLZM5wnLvzfEcfBBmS8ToKAtUTJ/CX139ADjnn7LMFqHLDureoCtKo1UTUaCIu0yPZWuuvozuusQtQZQ5VVagSqP6H2ve/+0lSH1FboLZAbYFTtkC9qJ6yqeoDawvUFqgtcGoW+H4C1dW1Ezi5dhKHjxzeBlTTLEbc7OBrX/saXvrSl+PwkSPY2hqKz0QnYzRJ0IgZYhqARTW6rVByqFKheumlDxTVl8IUgsOdQJXelzhhnkLVhQsuOHND/l2H1VWX+ODUVeu5zsU858kcdAMu5nzz73ZNV6F6j4Cql4rA7sUcOxeoSmhyuhOc8b7mAVUqfFiUirBoOBzjtf/3a/He976/zKmq0GgWtg2MpVpxIkWpFpsjPPan9uOZTz8PZ+8foUFlVEXIf1gCVd8hNDtVqdSqwJMLKt0+qYIqBsdclZf1lwvJ3TFT1c9uX1r/+uDRBSNz1T3bcsTuBF0GmWZgJgBTGbh/d+1lQGbe2HSBjanmqlYXX2nnAy8fPPkqYbUJoQM3SphDdVPumQ481VazfMiaY9jGANmYncv+5qYT8O/Vn6tVdnYBoGtHH1z5bdrNhrwPWxc4zo4ePSoFt/gebhj5Y4K/Vymmbd2Zt+a45/HnQ9X8rbpn/xpmDwPX/rh1Ya0733ylsA9Wq8aRC6unc6rMaeq32X2/21Ze14C6fw1XoWe22j7Gt7/DVzT788V/Jsx78s6DnXYPvkJV19ntKU789latI9bH7gaCtWG7/XNkxQTIqOiMkSQRimaMz/z9N/GGKw8JUB0zl3XcQCGFnZirOEFaULHaQzNMsG/POp71zIvx6J88gD2tTXSiNjOYMjEAknAiKLUKqNqz1h+Pbj/4Y8Udc7PjuC5oUSkqVCNu2AV8biXIkGiu9IgK1RjDSYyP3/TPePN135mvUCVQDSAh/51GQ4DqU5/+i2J2G4t+//rrx7w1YJ5Cdd54mQ9Ux9Lm6667Dm95y9uwvrEhClXJDZ5lsuEcRw1Jr8OUB+efew5e+fKXTYGqqcD9DabpfQTMdb+JIk1w4vhxUaiyTVOg2uujv7CATrcruXKjmEBVN7vddEW7jXfmcKkO+V9Bt2dAtYP/89k1UJ03Puq/1xaoLVBb4J5YoAaq98Rq9XtqC9QWqC2wiwW+n0D15OpxyZN4+OhhPPwnfhznnn+e5EelYxc12vjGN76Bl7/i93Dy5EkcP35SFKosqjAcEw4xxIz5TQu0YiAsUvzpn/4pLrroIlE2KJhkHlD6GaefQ9WFAqpQJYadKcjMWXDhopnZBQKu6tB13qu6xBxqu/Y09N5RYlkO1bvL0Xl3g951Dg2SGEzk/Qu8PU2gShg2Gg2kjwjAX/e61+Hd77peYB6/mCeSyhly3Synu5tJDtVGNsFSa4hH/2/78MxnnI9zzhgjyoc7gGrO8iK5hcJub+E8dZmp7HznrirnI89YpSysCp3lsT6YMad7niNpNq+CSj5E8seN3587Q/51bPqhvfY+c+Z9IGUQdN7YtONtnE9z4Ho3xPv3wfPdAVX/3GqfQvIDIsgFqPK6DDElUFW1nuZwnYK2MESSTMoNElWOsq20jzue3T6sApEGEHezhw8gXIhofW9mmQdVDGTzO4Hq8vKytJE5of31w+1P//x2bbd/5/Wx9a0PpNzrzVsvfIjEuW3rlHs+Hxb5dvChk/+7He+Oa2sz7cMcjixQphth+uW31z0n3zMvN6zBdrdtfO88ADtPceqex+2feepbvw9dG/njbqZM1YJO80B0FXR0n11VY2p2vhxxUwtOtcImBsMcUbeFT3z263gjgaoUpRorUM0zBKJQ5ZqtQLUTZzhj7wC//EuX4qcetoxeeBLduI0CMcZc3yMCVRZ/nDe69O9V49Lu0Z23BgLNjjrHdCOCRaWCIhKQSKBaFBNkmABRCDANwd3kULWIANaMjFFIUapeu4XnXf6cqULV3zxx793th+8WUJ03jpJkLM9PKlTf+ta3YzgaYe/e/RiNx/IzP0PxowoL3TVaTdzv/PuIQvWSiy8WW7mfHeblUA2KEbJkguNHj0oOVQOq+/bulxyq/YXFbSH/zKCq69jss9a8Z5F2+hyguryC7lShWgPV3WdO/WptgdoCtQVO3wI1UD19m9XvqC1QW6C2wK4W2A2oPvCBD8D973dfFEUiedbozPKDvIXeU+Vn4ZNVRYHMsZDP9xVFqSSH6upJHDmqCtVz7nOuFKXKshhB1BSF6u/9l1fixIkTWF1dF/VF3GTRi0yLS/G/KEArLhAWWQlUL5ZQNH4ZUKVGxhxWvk+dsNLr8KxTBUnkLSzUswtQ9Y3sAhqDKOaAmbPoQ1kDFeZI+Q67gIUyj2CVc+c66D7Uc+/BHFL7PnMmVflnNrCiVFUOou+0M9Awith3GqI+Gk3w2te+Fu9/319iMBjIeRmWSJWqqMeyVBSqBKpxOsFicygKVeZQPfvAGJ04QZAyjLGNXNIuDFEwNx7d3Yocqi7sckHJdAw6UEIc8Ir8iq5d3P6syj/qjhP3XPOcafd8ft/YeJgpLmdVveeF/Lv9P++aPmCye3DHn++0+6BrRz/Piq1vg5quus63o39/bp/w5+1qY82hygJk6+vrUumZanRLNeAC1RnE0BBumx+uytvmnDs3/LlQBaWq3mdz2rWjrjMzwGtt9/u46nws1saQf51z2z/i+vfkj+kq1STfYwDK7Tf+7G7WzDv3zr7entfXbds8IHqqj9tqdfKMvNn8ml5TivHp2d3+s/Hj2tdenweY7dw29q0tPjy2c/priA8A/ffNW1vuzmbuPJk9PzTFiX/NqvHF46RopCUbLjvDvT/3NVGDRwWKNEcjiDGaAEGzgY98+st4y9vWpChV0kgRMCcnAVieIC/Gkt88CvagHaXYu2cD//FZD8EjfmQJS60NNNFAgQhpAAGqXKwZhl+1/lUpJN0x7P7M97t5smfjgLlP8zJTSIQoYKg7Px9MEMSsXslnRxOjIZDmHXz0k1/Df7/2O9hKz+QJZbOVRamYTkRzqAIRgWorkqJUVzzvufjZJz992gfuRpc7LuZtKPjz3p8fu40Jt8/da6VZIptOBKpv//N3SHqd5eW92BoMBKgWgSp1OQxanTYuvO/5+J3nPx8XXXj/aboRu6/dgCoVqidPnMC7rnmnvO/gOeeAQLXXZ9GoBbTbbTQ6bYQRc6jq+uvax51/O8Yrd7rlGRziq1/9mhSlSvMCKyt7wZD/DlWq3S6e9Zv/V+37n+qiWh9XW6C2QG2BU7BAvaiegpHqQ2oL1BaoLXA6FiBQpRNG6DUeDzDc2sD62ioGww0QqPJDOItSxRR6EOgVzKGmDp6b8+2eANWtwQaOnTiGI0eP4Ece/jCcdfAcBKJgbEnY4Fe+8hX811e+CkePHsdoNJaiVOIIsGqwFalhEd8gRZAnePOb34yLL75kWuiFToWGCWvVdQWH9KMIGJggdKd0pgpO0R8MWJjqNAxrzoQ5GS40M7jhOhw+JODvBtPM8fcddxeAuA5LFTz1/+Y2xYUt5mDJvUHVJq6T5EIGF0gwRJsOeqvVkCJUSZJJUaoPf+ijGA6HUl2YQFXSNKSZgHkCVY6mcDJEL9rCzz72bDztKefgwPImeq0CQdpWoMqeCukoZojpsJfd5jqjPoC5O7B5OgrfefDCrjEPbp3qcDFwILllS4WPC8aqYMS89s1TNc3L6ek67W5/zrt3hdn6qg/5qt5TBansuCoQzdypnN4svMKNlH379sl4YeoO5kw2haxBQt4/57MP1uzc/ry4u3Hhjyl3XNnmkXttm9++3X3IqufVFMb84v1tbW0JNNAw2e3grMpGrn1362cf7vhri3vu3ezhb1LwfbvlhrVzud/dPKz+euWDvl2BI8FcGfZv92/Hu++zcWBzydYr2zTi76ZOt360uTZP8eqrZrdDyZ1RC7tt1lQ+X8rNHn8+WXoUd821eWd/c7/bz9Yef45WzU9uXIQcl8x7WsRIwgAf+sQX8Y5rBji8uoiiDVE8hgLrJ0izgQDVZryCBiaSQ/U5v/bjePiDO9jbHSLKAnkdjQbSaCLFxBjyb22zzw3uvfnrzrz1lu9xx732e6abukGIsCD4DVHkhMoThA1Mi1INtoCosYQbP/plvPGqb2IrPQuBrLdNpHwWjSdgDlWuJWGRo9MM0e908PwrLsfPPeUZU5Wwrc+2Fkiu8Tyfzgu3ndYf1p55c3beeOHccSGlrRtZnmI4HAhQveaav8Dm1pY8W8eSN76Qz0fdTk/Wm0maCFB96YtehIsvurDc2GxNNyUq53+QocgGYof1tTVc/barRO197sGDAlQXmD+120OLQLXbEeDeZPG8sp/d/nRB8Lax6gDVW275qgBVfuKg0rbd6aHd7ddA9VQ/QNTH1RaoLVBb4DQsUAPV0zBWfWhtgdoCtQVOxQKf+djnCoI7Qq/RaAvDwSbWV09+X4FqnjeRFSFuueUWvOrVr8HRo8cwmaRIWBhD9KWMwaeTFkpKx7CYoMgmkkPVBaoM/1P4o+GfLlDdTaHq280UqsxHdqpfVojJdwBdh9h1uAx60CGy95jTVgVUXTjhvtfOb5DBhxaVTnWpbPOhVEi1j1P0xb9f1xkjUGWhjG6XxcIyAeCveMXv4VM3fXqaCzOOm6oaZp8EwIQKVWTAaAu9aIAnPf6gFKXau7SOVjRBlHWQo0OaPQWqUbE9NNra4wNV1w5VbT4doGrt9sGpC6rc62ue0WpYP8+pdseFQQc62m5Fcrcd85zweeNzHqSYB1TngVD2n/bh9hQD/rg+lXt1x61BZc5u2fAoMkn1sX//ftkUCakkI1gti5u5Y9HqC/mKQzvG7s2FHVX28OGCf4zNx+3XnhXI8q/nQ1W+zv5k3zENBlMaMN+z5knVXJk+0OXxPji0sbYbnKuCfjaX3b51YdC8qQ53bgAAIABJREFUsXMqa4g7D6t+dscHz+eqDd1x4MLAbffjFKXyx41rH3tP1Tyz/rANJL9/fQWku4a6fevOGffv9vO8NlQpMn27bP9di1LZeV1Q7fevC+3c9lUCM9ewAfWkgRSlyopYlKU3fvJLuOqaLRxeXULRJiAtEOTcjJwgyweYpAXicA+aQYL9K5t4/rP/DX7k0qbkUI2yECkf041GWZQqFYWqjT3f5i5wm7eJZLdb/SxSoBoxBRBiAapAChSaQ5W/Ro0OJuMYRdDDe//yf+Dt7z2CYU6gyuJMsShUJxNG2xBg8vNELkWpFjptXPE8Bar84v25G44GO317uzZ32zuvL3YDqpaT1B3zBKqDwRauueYaXH31tdjY3ES73UWSUk3MNEih5J1OkwzD8Qj3vc9BvORFL8JDHnyZrD/WBt+e02ERZEA+ZB4FrK+u4Zq3X41mo4GDBw9KUarFxSW0u90aqM5bMOu/1xaoLVBb4AfYAqfuyf4AN6K+tdoCtQVqC/wgWYBAlSBsMBjuUKheeukl3xeFKqsNp3mIW2+9Fa9+zR/g9ttvx2DA3GCaS45AleHo4qBGAWKkAlSvvPJKXHTRxQIp6Cy4QNWUJKZQpZqyCnpVgRbLoeoCVV954fepq+Ryj3UhKf9uQMNVQbmOvznYPkB1nWsf7PlO/t051fMUqlHYmKtQdZ1csVnAKuwTUajyfAyhfPnLX4GbPvlpUeIpKFYH1pzEMfPcFRny4SZ64QBPeeK5UpRqZWEVMUaIcsLULsDiGpHm1aQKicDS7ycfctxd/5zOHBRldqlCMuBtbbDzbAeq1WefQcPtr7t9a6+Yk12lEvT71z3bPHA6r712Hde53q0ts6JiM9WZawP/Oru1uepY5lDlPwOqVKgyd6Zb8dzg48wO1dpxs4ULIHdT4c6DyDaWXIUqz+mrNa2tLtzyoQWvz9epPtvY2BAVlo6vWaV29z5c8G/tsDE4r093A7A7FX4a1j/vy11neMxuKjvX3j6M9M+/25ivvBcuMeUL7npn5/GhKse1qWMN4BowdTe7fKDn2t7O6Y9vf63x5+NumyZVbZu3drkF4Nw56a/3VdDOVWjvOp/DQhWkVKjmMZIA+NAn/wlXXTvEoZNUqBK0EqgWyLMREI4xSYE4XEJUjLGyuIbLf/0ntilUE/LMRiwK1SIvEDk5j0/F3vPWMH/ca/8oUBV1ZE6oyqgK/p5KyH+SpwjjtuRQHadN/MW7voB33nAcE5yJINaNDCpU+bziZ4KZQjVCv9PeplD1geq8sVe1ibrb3Jmn+vY/K8zGeIatwRauvvpqvOMdV4tClUA1LyXwkzRDu92RTWemKTrv4Nl44XOfgx/9kR+RzRsbP/4cnK4DtJ/kUB1jY20d1131F6LqZsj/yvLeqUK12Wqh2etKBFAjFiy/I1LAfw5P+7ZWqJ7OR5D62NoCtQVqC3zXLFAD1e+aKesT1RaoLVBbQC3w2Y//3VShypD/AUP+Vxnyv47vF1ANww6SLMBtt92G17zmD3DrN7+Jzc2BOHYCtkrVaRSyeFWEhoSoTfCmN71JilL1+wvStliKaWhRqllonoYInz5QZSjdDCKZo7CbUtB3yPkec+YNyBmos2re/N2ULy6gMTBjgM11ws1Bcv/m3pfr+FWNe1dRtQ3szlGoGhQykKDnB5jbjQpDdRADvOxlL8cnPn6TpABQp56Fghryj8cPMwLVdKpQfXKpUKWTHgcjRFlXgSrD4KOxhPwHGYGqfrkgyM/JaK/Ngxt3B5ldO1k/mJ3cMEwfwJhN7gnYdB1c1xGt+vu89et0lavzgOq881sOUx8y+eDwVNZXXnunU1+AWyZuyD9D/RnyT6WqKvZmHwcVlilg98GU9Zc/V+YpBavOYeOM13FzGtuYcMeXez2bx+744Lns73w/gSrzECoomqnBXZu449o91zyFtd9mG4+8T7dgjN0/X99tjtg4PJX1zq7lfvfnkXs/u8HLHeOnDPm3/nDhrb++uZsRVe2r6keDjlX3NA8KuXPHX4+qxr8/FuwY29Byx5r+PCvA5wNVF5i69vb7y38G7bivsEBUhDOgGha48ZP/hHdcPRCgGnQJVLlfVsgzNs035dnMkP9moCH/v/VrP4aHPaiNlc5AFKoZFalThSqzom+frzaXqkLa540du++dGwJlDlWmIslYACvkSoEgSBE2ColqCeIW0oRRLx288/r/F1e9/xgm4ZkIRf0dyDGqfi9rWBUFOi2G/KtC9UlPfeY0xRHnkM2dqrnhQ1/3OTPvmbNbGg33WWN9yc2mra1NXHXVVbjqqmsEqHY6PckxT4UqV0uG/LNNg9EQ9z3vXAn5/6GHPFgUqu7z223DdN0Jmd90iHQ8kpD/d1/7LlmnCFT3LC1jgQWpSoVqs9uRDc9GxJB/fSa7m1bz5o58MCtzqNYh/6fytKyPqS1QW6C2wHfHAjVQ/e7YsT5LbYHaArUFphb42098XoBqVQ7VBzzg4u+LQjWKuhiOM3zrW9/C7//Bf8M3v/ktKXLECvdUYTAEkeoLVoyPmzHiIEOejPDGN74RF154oVQF54d6gjuq204n5L/K6aFClbljXaBqUGaeM8TzuEDUHPs0SSSRogs3+Jo5am5uNp7DioyYo+ICVRcU+Solc76qgJ8//F0H0VXHMoeq/e46RhaGvB3GQfKiWvg1c6i++MW/g09/6mZJJ6FqsQiNRkvTL+QZJkWKIAKC8QDdcIAnPe5sPO2pByXkvx0lolCVkH8qVCWHao4gm4VY+4DCd3D5+zzAeDoqMh9e+FDH7ZPdgOZu0NEddy5QNwBvbbX7Pl1wOg/wGoCrcoSr5oILedxxNA8W7QZI/DGr5yMMKcCwVhZtkpD/UqFKsKpjVY+czQkNlXfHo9sezqlTBdw+fLXruNDLFMs81uaxC8fsHNZX/ji036ncZgE9Xauacgr/Pg3+Vc3Z3R5jPsiZwpJSjToPHrvn9CEeX9ttvbP3utd2r+P/bGuitbvKntP7mZND1R2/7hrF++Q/C3E2iMfzWfoXW2u5mcW/MQ2DO45tPFmbXYhr48K+u2vPvPF2dyDfh1uqxFcLuH3h2ssfMwbsfXg+b6xw80IUqpnmUE1Dhvz/E9725xs4vLoHQZclmmQ7Q8Lox5M1TFg9PlqWkP99yxu44j89Ag+5OJSQ/ziP5Ixhs4U0TpBnqRSMcjftbPzb2HbX4t3WEX/91PGkBenyLEcu+3nc3DOFao4kS1GETSRJA2G8iA/89RfwlncdQRKejbDRAPf+eIwWvaNCtQz5b4ZalMrJocpnmD2nrT/cjRNNKaRpAXb25fYNQLc/eN6qL3dz1c4ndkSOzc0NBapXXyPRRd1uX3KoyniMYvS6fUljsDnYwkX3uwD/9WUvxUUXag5Vy3fvr3XTNUKA6gjJaCBA9frr3iPr1Dlnn42lxT1YWFxCxwv5j1m4rAaquy3J9Wu1BWoL1Bb4gbBADVR/ILqhvonaArUF/v9kgc9+4u8KQj4FqsNSoXoCg+EmLr2URanuhzxPqotSpalATn4Q94tSyYJN5SKdcIaekYJkCbIkwXg0xGQ4EIXWibWTOHT0CB70oAfjgvvfDwXVpI0eNjYHuPXWb+EP//APRamaZqp8pArDilMJUGUetCBBOhnhDa9/PS688CL0ej0JbePr6sgFCKdwLUTIIjYsuRQpnCOkLeQ4LT4lt24KyBJAyDF0LemQkBoSmPK/TCSwkjEzKHODiqNHu4ShqDMjpiaw9xAKQfOkspAGf+O98RhyonSSIOR9haGoPpjXjTneeD9U5AZRiKi8Z96Te002gNA3poqmhM8CLXh//CfnYXtVBctzyrnFadf3yr1SjScxyHwviSevTTWP/k1+5p2XikGxZxDI+LGCL8PhCFdc8Xx8/vP/o8xdq/3QbjHHqtpmJHA5Q5Cuo98Y44mPPgNP/bmD2Le8hW5zgihnoZ4mirCh6lTeMB12Aeo5Yuae5I/8T2OmtWJSqSTmzYotSirBe2RTpa9tEk8rLJUOb67HWIfqCGZVskLszz5jmgK+ruXZOP7L/JdC+nRcqShL1TpiN6lspmCBY5OglK9ZWLKMT7l1DW+Xg8u2hEwEyP+D0lFn0abUqKJuLsiY4xgJImSs3l22gS1ln7I4jIxt2qYcJ9LvUmRKraHAh5sH2wsAybhnWyLN6ag5TUu1djmOfLAzBSNULJVzaAq8yj5wK5Jbv2R5gkYjQJKOJcfoyvJKCU61+AvHkH0JYOGmA1XrOeOMyz4M2cayGrwOEGmTFKKTOaqKahs72r3aVzL3TFFX/p3X45g1WMLfXaDtwhPtB9pnBv4NJBow5PvZ/wR4UilbcqgqPONYmR5vc9cpaKWpRDl/Fay4453zkRsVAmJY6TvWDRGBzRnhk9prOg+kn13Qo2PUvqRunwtJOCQ5SP0vpmjIEhQydmdF7GQ9cvLCyjgr56vcl1PYzNruA7XpmCmV+y6clnY5bXCBKpNnyu+SUzOX58ZkTCA4wmg4knmXZqk8P1oMXW620Gr10G63ZJ7P7k3nscEynSdqpDQdy5yy8SJtjxTu6ZwyRbUZTOHk7O/6wJD5YWmX5Uf9Xb7b3HbXKa7h5a6C9KXlM5bnTjHLk2mbeqSGNgdLm+saVzDrKIqCQFHB4ySP8eGbvoa3vf12HFtnyH8XhdhjgrwYYyyFqQJEeRutYowzl0d4/m8+Eg++JMRS6wRiWRMjhHEPeRAjk0lp47Icb+WYnK7ZZidZ7yB9oiPH2WAon61uH+sSS0Uqn20cgxz7nOMcuDl6C12MU0a0xBiMOd66+JsPfwFv/ovbkMXnip1EnZqU6zlD/kMgm4zRaTexvLiIyy9/Ln7uSU/WdU8UoNrfMstLe3M8iDJU1gjdZHGWkBLS6zNCJ9Qs25Do8fk+SUGkXwZr+V2KbfH8zCPujKcTaydw7bXX4aqrrsbmYBP93oIoUjmueSauKwKJC+CS+98XL33xC3HfC+6HRiPSzxH8F5SF8qQ9umbI5xRCaozlM9Xq8RN49zvfiYX+As466yzsWVpBb2EB3V4fjXYHcbujG9v87DB97jpNdTZw3P6UZ5AsMMyV/1XcfPNnRAm9d+8+tDt9dLr818OzfvPf177/zhW3/kttgdoCtQXusQXqRfUem65+Y22B2gK1Baot8JmPf7bgh3ABqqOhU5TKAapU+hDo0FksVCXKD/umAjKg6jrD9jP5h4hUCApY1T2ZYDwcYDQYYG3tJLZGAxw6chSLe1bw8B//cbTaPYwS4NiJVXzj69/Am668EkePHsXa2to2h8PghILBBEWW4LWvfS0uvvhiyUvIHGLmaBJwUa3BXLEKuSz0fFZZ21d+um0Rx6bMo+kqPKQIhKN4suPMISJcJDTmd0k5UIJW2psQpdGkciYpHeoArfJ3Hj8ajeQYcZDK9/H3kOqXEugIzBYHTeGbOJslZJqqqhw4bPBhkiQCGulQCvCVKuOaJ1ShEgsApeLSxuU90aYGCXjPell19NRnIrSd2SmZZPiN3/gN/N3f/b2cn/+oWqXCZX19QwpabA3HRBUI8iNY6gR4/E/vx+MedSb2LQ3R7xDi04Flm9sIw6YoE8kyGnETk2QyhVbdXhcb6+t6LyGhsLaHN8YxTYDBNrHNBtC5iTAFpyXglj7KaEt1eHkuUz8RojaYriCKMUknoroia04y3kckUEZrpKnjPJmM5X7Eaee4K6hCDjEaj7G0uISNjXW0Ox0MtgZoNMtCWwYNyhyxdOKZB5heMeEtoZ/xXYOHCvUV4vFFgjPaiffD6zE3IMGawIsSDBHa0R4ErSE3O0oFJx1jwnHCCYOLPK3AJMKXKFYoTEAjQFkI4BQC8Ad1ykto5wBCA828roK/VDcUhCIrONANk4kAVRZdoT1bzfb0fHq8wnC7Dq+fkwGUAMZgFCGFzGn2YQm8dQ0qgWDJq3XjQ3Bx2ekGyBTMC9AgzGCTS0UqQSj/zYq7GCUpIS5tRZs7sNrmi803m2v8O+e7C5fFjiVE4c+mjlXlsgK0IGKflDkqOX8F5ClMJfylRWzd4dqXM+d0UBaEK1dSU9L5cNigFQrdjJjNc+vXcoJIzkQ9WcZ8yBlV6Ns3ZaabF05KBmlfI9acj6VNeSJR6hk4LNc1W9+45ojalJsQpfKU9si4Tk1h4yyHY8Bcy7nOB9rMiuFlBL8lbJdCegnzZ/LZkIFrFtd09hGBFOfQtv4KAlmzTaFPqB3H7BNNQ8L5xjWa9i7JfWk/9mckm4W6IVBCVf+RbAuSbVbwd26MyUaCjUeFd+WkK2c91yoFyHKN3NKvlJEQulrLM9iAt8DAJEM74JxOkAcT5I0mBuMubvrMd/Dmt3wR61sdpMEK0GxgmK1jyHD/gs+fBqJJgYUow4GFCZ7364/CD1/WQK99CM1ogChoIswXgGIRSVggCRPZoJOxJAyUc2o72J/BdsttPgP3tgEgQNPyjlMJyk3HRovC2dLemXzG4NrCvm21+5gwBQGaSNDC1laGGz72D/jz996JonEuojhGOpnIGslPEaPRUPKvT0ZjtJoNrOxZxnOf+1w8+WcfP30++ukiONd0rs7AdqOhanNX1e5uurhQ2D4zWCSCva8qpYfZIcmB46sn8d73vg9vf/vb5ZnCVStuaAE7HYv6DOfadfGF98PvvewlOO8+58mGAa/Fe+P4NpW2bvAxgoRRPRPJSx8UGW6//Ta8+7p3Yt++vRItsG//GWh3++j2l9Ds9hDFTURxA01eXx65CvutXa762DaKZDSWQJWPpa997ev4zGc+K5FHKyt70eku6DW6Pfwf/+lXa9/fXyfq32sL1BaoLfC/YIF6Uf1fMF791toCtQVqC1RZYAZUtzAejXYBqlTfqFN2+kCVedjU2SmmQHUL6xur2BwMccddh3DX4aM465xzsLzvAIKwhcEowZ133omPf/zj8sH/jjvuELBq4ZTmGNJxiKMCzTjC5ZdfjpWVFTm+QYc9LyRUjf/4Yd5AIB0evo/nMkeG8IHvsxxjbnVd2i1NUnFYDEJYWLarODTVIe+NQJSvWY5Evs/Nk2rXE4gk4fCB3CdBjQFVvtfO6RaTmEEOdV78UGfer5ur1eC3OVv2mqmKra1TtWQJLXhco90S2G6hyWwXCwW5ii3+TPAg6uFcw2ybjRZ++7d/B5/97N9KyL9C9yaW96xIiCLPvTGYiDJmsnUH9u8J8EvPeCie+NP3QzM8iSJfRRgw9yoLa9BRjMEaIv2FBsaDIcJGKKoZAsk0T9Fpd8QOVJ1RjSn/igR79nQEtvG+skQV1XQ5e+2OKDlFiesoVoNSvUvqIu3JMgH0PLdBdvYR4VSnuwSKm0ABWBjItUU5yk2EXCtPm5PLwixxqyHjqBE1MJqM1OlNUrS77bJ4S4QkT5BMCLxjNJs855AoRFRHAg9LZ7VRVosXSF6qAkX1l+t98Gdek+8j3MtThaKifGbuQBSihi6o7EQm7ZHxQDVZmmMyHsuc5b2yDaJuFRikKjIR3cpaQPtxXaAWjYppVpnmhksuEJIsUyrbU34UllBW+jRDs9HU+QzCkUYJC+mYE2QlAoI5jkR1RrU0QkxShhFnopIm0OYcH49HiFpNAeYcwwIJBBhTWac2MyWmKTZ1DimYkv0Itqck6YSrCoUVkFO9l0zGYlMB56X8jBBT1pQSnKpiUk6k87IEuG7/NFvaZoIOpjTodjtyr5zzqvh2YeUMTkyhmsAS5lttCfy3tvFmRYVcqh15LhmvAouBuMH1m5tgVCOWYK3cnLF1QaHdlNWhEbVF6UcGreq7VJScymwU0IuOMgiRTBT4iQ1kTVJ4JpsFpSp1ukkhVF7HD79sM0vX9qmYcrpBxPNYvk22iTZ3GOq2EGtVOmvbY9nsIexUyGy2pTpPgZ7yW4HQ+QSdXoGTJ4+B6vr+Ql/6musLbcj1V5Ss3OQq1a7cKIxjPjOonuZ5NLUEbaR5fbmxMpGNPNoozQcoCgVXBsZ1s6yEYFQUC6EuoXkJp3Vc6bgwcGfrr4ArQn9GLkjkgMJTPVYhK69FYMy/EfpyHRYlegqMNzL0+m1M8hE20wyjyRJu/tu78OdXfQkbgx4y7EXRbGKYDzDKNpAiwmRcoEU1YQtY6Wzhec9+Ah72Q210mncgCNcREboWfYT5EvI4RR5tletWCVUFLOvaSrvxZ4VtqtDX55Kta1yXqKjkGKPtZs88to9zIZuUinnw+TNGmk4wSVN0ekvYGqXIgyaCeAFrG2O8769vwfUfPoEsOk8/AwhMJzyEFE/kc0QiRoJAIl1e+tKX4gmPeeQ0Aseety443AapZfNVAbub4mH7poijVi3Htpvaw5Tw7kbHdI6y38IGhuMxrr32WrzlLW+RtYMbtxyfNv/scwq/Hzz7TPzuC1+AC84/X461zxX2TOd7bH7JZxT2RzJEkSa49Z+/jhs++EHs3buCM844E0vLK+j0+uj0l9Dq9BDG3GCogWrtXdQWqC1QW+DeYoEaqN5beqq+z9oCtQXuNRb4FwGqmQItBaqpKlSHW9jYWMPaxiZuv+swPvLRj+HQ4SNIiwCDUSZKG364pzJ1YWEBx44dmyooDSgKCJQQeFYqLvDwh/+YOBZ0GlmYis4sHTM6K+JglPnDCJTojLVaClZNOUEIIBCRSlBTAZVqsVarLfDDwswJmdqlA0MHVhVmChKodCF0JDjcv3/fNDcfHR7mHiP44DUJfcXRLlVWfH04pNOtzl2rrQoSXof3w/aIkyXh+wpHqKji+USFWapLRcVFgFaGl/M1tmtpaUkcQ62Ybg6rqjAl32wJWqaKSUmJoMfyGIZg8/28NzrkfA9hIx1eXm99Y136gwCWgO7669+Hb3/7Njme72822wLICDdE5Zep4mu8eQgL7SF+5jEPwcMeeh+0GlvoNKmuYRgxOR5DKAktEqQZ7SPSLTmnqcnW19e1HQw/bJSpIErVLQEj32OhvAQfYdAoFVtlKH+kdCWOVD1Mp5jHaRgl/zG/ojrwkrcvYv49Ijgdp6bW3rO0R/MxUkFbqsYIoyy8mHDG7kWAW1FMIR1/V/BD5VuMOM6RTE5qCllRJzqOeKlmNfWvQTxhVQbMytBa3puMrcFQrkeHWsP3eS1CilRgjKUzIBQm+BMwnJRhroQyEyq/SkUWw3rJDQhsSgDJRY/HE5bSTgSmQUSV8FjGKLGwhJuWauZkogrvMCZEbci5hC1lEcbjVO5RzhESxkcYDcZoMGcy+wdl6gUJx2eaDKZ3UFBsY1vmlShgdTlWZRjnjhWHUoisYcKBAFxVXJptOJ9p+xRxPCt6JeCshGDWJxZCbQu/3IOpBk2dWRQYDIflXFDQyH4hUBVIWKbpMHgiWKycpwoKde5bDlABh+W4sFQdhH384u/TjRRLc8GQ5ljbzNc4Bzk2ms3GVE1r0JFTjOPa0j1Yu2xMq1quDOEXLkr7KQiTEGooGKP6T5IUSBoKzh+CvxCYsJK4rivaLwrUSr1zCa0JPXWga55JnlNhoKZN4QAs+1ueAFQgcw7xb4kEMmvbFBiJXco0L5aOxlINcENgMhliPBnKPCBMYxVzUWNzXJbqXxtHurlSKuF1r2MKVLXNnCesfk4Fn6bKYNi8kmR9A1OshFSAc7OH80qyd8yItmW3cCG1WUiffWX4tkUIFDmGwzGYz7LZbonmWtYCbjSUqll5BjIkXdTsQKuxKGvs1mQLWdhAWuzFp2++A2/675/D5kYHabgPQauDSTFEkg8xSnWjpB/F6McZOuEqXvCcJ+JHH9pHu30IcbyFRshx0AOyHopggAIbsmMhz1ka0FUUz6LfBWrmQS7pI1RprbYX+F2mFpHoDFM4ynm4QdSUzauABmRKgnQiofyt7gIGoxQIO4gafRw7uYnrrv8KPvjpdSTB+QqnJeRfN0X4u2z+cV42GqJWfeELX4ife8Jjp6lbbD7KlkK5uTVdg+Vvmh5F/pcNm9kmmG4+6D8btxKFIM9P3QRz4aacq0ybZCkgZHzETVGofuADH8Db3vY22ZixzR77jMB7IjzlHDz7jP14xUt+FxdfdPFURc2NUT4HrB2mVJXnThhgMtxAkab44j9+AZ+5+WasrOzB+eefj05vAZ1eT2B1q2tANUYTTIVUK1TvNR/86xutLVBb4F+tBWqg+q+26+uG1xaoLfC9ssC/HFAl3EhRMIfqcAsjyaG6jpNr6zh87ATe//6/wh133YUBlWmNDjYHo2korIWoGQgw4GCQKUs1bP7ss8/B6smTAhkJYSWUWWBiKlCSKh9VqaqCzhSprm0VdCpcFNVl6YjTsaEDwu+m5LR8oQZkDXQQAlMpS7BIx9zABY8jgDRFpwFPc7IWFxenAIXnMBUtr8v38Hw81hw4F+TNHLUZhOF7NJdsJI4inSj+zHYL/HKK9Zi6hTbl9diWu44cluvxnvm+48ePY3l5eUehLHPKCCUWFhcEajfiFlZX10AQTRCr99ICIRoVXJLKIIglT1qYD4FkDWft72KpB+TJOlCMRZHaaEaICb4JLalGHIyRZ0whwOIfmteVoNhNCaEOK7u5gaWFs7G5wbazMFaG8WSM0XCIvGCYPQEN20vHU3N0BhiIzRQ8az5VjiPevyhvm61SRdVAFOcYJYTLCrnk/OORQFELAzUlGccgQZzmtlPlMt/HMWTH2DWoHFI1M2FXCgSlkq9M6WDqKIIRQndJDZGkGI6G6HY62naGJ7OicwnreH8sMELgxtQFvAdCSDKLKC7QbFDpTRkoNyeorKOtCOtp5xCNFkEYIYyqeglGBY7F/LvmDNQq2QQ9an8N7QfG4xxZSvinQIvnMRgXxbSBgikeM6aCN24hijP0eg25V6ZMMAhN2C8wcDwR0NrptEXBmyQEKRriynuR8SWpCyzsmco2phTQnLdsF4GX2p8wQ1Vl/JlpFggeJRduQRsNkUy4KSCtQkwAXEJJA2zfD2sYAAAgAElEQVT87gJvbiKwX3h+AyW0Oec4+49rgm0YcZ3hOmHriK1vPCehjqkSp2CtSNFoTdBoMp0D01DovXKDg+BexlVDr8vfkzFtwVBwBf+2hrhqf7v2jHep7UwtZ3NCN1NmlbwFKiFF3OS4UmWv2KJMd8HxR7ubYpWQnMAvzqkg1VD8crJOgbfBVYNOknZC4JX2Ga8gaTTK/KMEkq4aU/NET5BnQzRbujk2hdRT1e4Mbsl6UcSIggVsboxkbArodtKgWB/MogGYKoIbPJzvBMilorlUhXI8EpZp2oUQo+FYFdtMRUCxNhXkArcJ1hU4ax/oGJM2C4jWfjA4LwkpyjFNxabaQVXgMRWq3LxMuQHAOa7RD/acMBgom4gyN3PEzTaG4yGKOEC7v4zRpI/PfPY7+LO3fgYbm11kwQrCZgdJkSDDSPKXMzw+IrAsxljqJnjB5U/BZQ/sotk8imZTnzFF3kaetlFkQ4T5QBWnTu5RXUdYPErbY33JXNmKTE2xaqllOBYJGGc5fyW6gxs+3OiS1B68ho4TsRufN0zhEraQo4W1jSE+cMM/4oabtzDOz9IxQXDLDc6ca4iqVbuMdsgyLC4sCFD9mcc9WtezcmPEng0Gfe3Za8psWT9k3Os57fkw3Rxx0qQYlLXPHfY++27XtOM42zJucoYBPvjBD+KP/uiP5LlsUTg2Zvl+/o3fV5YW8bzfejYecMkl8rnIPjfZ5xUdv7PPDTE329IxsmSMz3/+c7jlS19Gv9fFeefdpyxI1UOnv4hmpy/PZVWosg9qoPq9+pxen7e2QG2B2gLfLQvUQPW7Zcn6PLUFagvUFigt8C8DVBmKR/VQCVRHWxgNtrC+vokTq2u468hRXHfdu7G+OcBIQqD7GE3Saa4vgsApPC2VQuaciPIxbgr0W1nei9F4hJMnToiSiQ4lFUqEYP1+rzwfHVRgfYM5WRWwzhxihS6EgHRimQtPnXhValJRyusSjgngoaM8GovDapDCnBRTnfI7HRu+TtjW6XTlPDw3f6fDzfszAGNtZZgoCzQwF6eCHqo6x1MYSngnCrIyFNQccYVIVIM25ZwCziTkM0Wv1xeoarkVFVRrlWSmQeA1+X6+znMfOnJEgB0hGfOU0oHXNjO/K4/RFAiqvO1gbf2kgAEC1E67K7lSqUolMOI/ViJmCD8LDZ0g+C5DuZPREHGQY0+vjb1LfXRbMQbDdeR0rhk+HuaMKhfoESQKZTXcOpU0FUt79kjOTYV5qlLVgjwxgqKpaQNKqKNqXN6zplMw1RtVp+zLIBiWgLNU/JbKYIPTmkqiLOAhOVEJEGIsLPQFDmxubQm8niruilxywZmamYCMYNxUs1RSU2HE/Ln8IjAkDNMceoWoStknLgjTNsRTVRLDkNmWrcEWev2OVIBeXT0pY4PX5heP4e8Li4vSbyeOnxA1NG3B1AIK3jVHp0FAHXOJ9PdkoiksprBaCuOo0lrHnEIdjgueU5SKopwGOp0eUirbSmgkhdZSnpcqXsJJ0anKGKVCMM220GgSlir4Hw7GAmZ5nxIizND4UstIWywttCUkn6pWGVICXQr0+l0QDpjKmtfV/KIRxiOqBblJ0hLITJuLvYcjuX8NO1bwGwRMwUB1KFMh6D3r+CMwcQo7OZ9SpX6bgC/+09y/vK/hiACUEJvjoiFzaprntswpauo2CcvOY8lBTfUdo+fZ/q1Bjn6fKUpiUdsKCCJILYugEXIz9yzXHaq1qSxmG2nvjfUtSC248n405FofBrYPob9wzdEX2LcE34RW3S7nlSkzVX1Hm/LcfA/bSvtJRICTX1o2Dco1k+AvzHI0BMorUOU4ks2cTltz6xKKlfCe40Y2pdJM8g7LBk+5xvF9XG+kyJTkfVZVn264ECzO5oo+g7SYnW2S2H3xGqNRgDPP7GFpz6KsXVyzCKAkaqHcYGG+Ss4Hgjze+iQhkFPFrNRdTIHRmKAY6LSZcoYqfOYMhSj4BCaX+au1ABDvfyzzjLmDRc0qqUsIBGO0OroWEExr8SrNUUtlP9NyMB82bcBz8h57ra7YZ+/evbJxdPjwYWkH56XNbSpvRaUa5FhYbmNrsC7pSBKG86c9HDvRwHvf+3dY32wjyXrIowaSnHNwLGkfpNAfNwGaAQ7sifGLv/BIHNhPiHkEabKG8STBJAmRTRroNlroNhtlcSXd7JBnt4xVTYtg/a8/ZUCYaXuaDVW0W0GtsiCUqZoZBcD5uLDAjUgOZAJazjWelIWxYmQF28Q+IYiM8fdf+AZu/NTtGGaLup6VueCZEmUa8cANvyTBgf378axnPQs/+sMPlpzfFtnCdVKE9NxoKzdcRcVMgCqfGUJZd9lOvs7+4EbKiRMnZpsRjhL56LFjct+2wav5qiPZ/LN0ItPCmUwRIEQ+wE033YSrrrpK+tc+d9gHW/7O6/LrnLPOwH/41V+RsbzQ72OjjDThvBGQXLZBUj7xsxbnKaMJAuDb37wV3XYLy8tLOOPAAfQXFmQTtOsC1aiBhkDtGqjWjkVtgdoCtQV+0C1QA9Uf9B6q76+2QG2Be50FtgHV8QjDrU2sr57EYOgXpZqfQ1XUNmXBn6nzY0UnxDFn7krCF+bm0qJU4+EQqyfXsTkc4a5DR/H2d1yN9Y0tDOhEhHQkDYDm4ijzwz9Bj6nzDO5oSFyEZqzQlHBrbW1VwjUTCflX0EMHiPnwqAzkcaPxloT8i3qpzDrHY3leCSkuw/8MpJlSy5RKBlDp0PZKx4XHUGnGf8z3yusSlolaNs9Fucmf6ZTwgUZHSIFqc/qzKutyrK6tadGoEQFPqZYsNCcs72l9Y0OgAFMIENaxvfzOL1PGMU0C4R2dMTp2i1Ryrq6Ko2eFcHgtAWhRJA64FGFh8RcqG0ulL21PEEjb0Sm0UEHeB+GhQuO2FAPZHGzIsecePE9sQFDG9/PfwsKSgFbmYvv2bd/GKBlKMZs8ydFpdhCxHwkn+wuSv5M5H6mYzBgGSriahhgPMgwHI/R6TDXQEHiozqSC41n+QA0XJrjr9pkXT/NdMpSdRaHYL9LXcSzQ2F4vck2rQGjUYWGadgtMJ8A28ljahfCD12u3GBbclWMJxwla6NwLOBuOBHCy/zgeaBNJ39BWxS7txrFK8KFjZRaKPQ1PDhtoxn3kqSrYLIyTcMQUcAJECcOzVFS4i0v9EnQzFFYViSdXV8uicyPt21K5qGpZKqhUFCcqqABol0WS6LS3WPSlrFzfjBsYJxNVOhOG8Z5ZXE2KWWk6AqYLYGF1AuJuu4tGqyEAlKBhnI4xHo5VLT0Zo9/tCZSl6i0oFXNJxgIrBISZnL/N6uttTZWxub4h1yEo4JxjHsG1kyfQ66hqmGOcthN1Vrcrtuf8JBwxxaqoxSLN0UqbtppUrqtanfaSHKwEWlTSE56NR2DVm15XC8JxLeN7COQJlxS6ajj+rKaQ5tEUyJcxnJiAj2NHx6ClYDCVqm6+lCHjTCIhIdNKmix8vNniutUXMLe5OUSesR8J2xTwm8pWN2+o0M3LlCJcZ9jHOp9kI4bgW5S+usnDec+8olQGEj4rMFW4RcDHv6nCNMdwpEXsCFcZ8i4QKWWOWU13YqHHprDj/BN1dqmGn6Uo0NyYVmhMxjc3bpy1VHIfS+5ftkVV1dLWNJO5ZYpu+5tscpXzKJTw77GATilGVxaw0k0yg65spCk+OccGSFJuYDFPa47xSCF6FBYKReUcvB/yrAD9/iIiwqS4oUpxqkILQnaqQjWFxmA4KOd6iFacoxkVMmesUKIp57m2sH8tUoCbZ1ssEplQia2F/9hOKtHZhxwd3AyQjZLSTky3MRmwfwPs2bOoeao3mIOZuaeZR9xAusI/5mfuL0SykRTGBbbGAZaW9+Dc8x+CL3zhNqxvApM0QhYGGE2GSFKeK0U7bmAyHKHTCNCIUlx43wPIshPIsk2MJ3zea05XFrwrGHGfO8XCBDzqZqQphwU8MkcvoTs0VU2rFcjzWTZDylQYotRl8aMyBzTbx/5c2LOIonw/i1Oyb/iPmSeCqEk0KGljlvedicPH17E6IiDW8ST5s1n0r9yolWddt4dO+SyV9CgB74cpUAKB2Fz/NFqBm3VsCzcGtMAlN3Q4f/g+wvdhmX+cm36HDx2SNUQiB8pUF5JmRBTVhea2LqNoeBzXL36pmpnvKdPzUFVfbhxQncp/fNbzs4WNbc4X+6yQTQiHl2WeL0pBxA0ZO0eOHJkqt9kWVdTyORehmEywIBsXwCN/6hG43wXnY+/KMpb37JGN0c7CghT9IvTn5jX3xCztiCnpbRPcPhS7KnjZqipz6LIo1c03f4arD5aZo7UuSnWv8yPqG64tUFvg3mOBGqjee/qqvtPaArUF7iUW+NtPfq6gY0KF37yiVAQVEg3MolQEo6W6wkKVLaRNQZTmxJuGqdIRLBRS5MxlmRCqDDEZjbC5McDx1TXcedcRvOs978PhI8eQUCHZ6co16LgQahhENZWend+uxQrWpDgW3i4ooHTgLXSTEMegKHPtBUEuEJAf8nkNg2t0jgg4TEnIazF839QlfM0KR9H5tzB8cVBLpYepRUQ5VMJQy21mTgbv1c3VytepKOXxBmDZfrbDQvzNUWH7BHgmiRzLtrENdKB4Dt4XHSQ6h7wGnTurVs3r83gew/OZglZAUmkzBTTq2PKc9rsABULcTkfORxvxfmkbqfBNxVGgr8dRU/qPQFVCMwUaaTV1Cbmm5xmxKBWLDNG5YshqC624jbygQq1Ap9tCo0WVUYrhZCC59WKGpFN16FRvJzEQVWrZd9LXkoeUwETVrKZ0slBzC40WVauzIRAVqpTUHLSqqpOq95GGUUuahwCYjBMkzHcq+Ta3V6SWlAoBMBqqQ+yGfWsuYVX2uV+m0LO+lnHCWstUVklBIC2spHkTQwHqdMBFScmCRKKWSrCwtIDxSIt+mVKZzripmEypyv7f2hqIo67Fcwi+WAgqRFdU1E1RN5LccIwztJh/55cppxTwslgP5xFh20ijdUPIvWl6BIXLPFYAWqk4k7DqpuYIJhy2NhI+xlFbIJ2Bf5tDVOsaMONIYh8SMLUk7YBu6kxtYTkvS0AxnjAEm2CuKYpZ9rvNSc4PWzt4TVXkan5RUa+XsIOQRsayFMXiGCzzGksxNlXvyjgLA9m8of2kmBHDvkuIwrQLtn4RwlD5TeAu8G2g4fS8H16f45i24zECR9JUII3mUuXYnAjQUzjHVBgKNJl6gykNeF4Lhydg4xiW/KVgOzQCwMY6+yvNtUjfYn9B5sztd3wbKyvLsnFB27faJeCSgm1UKur40/yvBEuxjBPZrGHl9DDE6tqqwHQCXPY3bUc7FlLgUJXXYrsyx62tYaqunhWD47kMoOm40HWNin8B1XxGlWPAlPdUgxIYj8fcJKECUfuGqkaOFa6dpmylonA40LQR/NKIgomMfV6P1+J1+DeD1xxLlqubY6YnVc8jga6iCm1q6hCuA0w9EPA5mIykrdx4ocKS4J52k3QVXKfKvKiy1gpe1GeIqCcnVBhvTCMVeH3bwCTwk/nEDTHZJNQ1hufjcQR7EkkhxZ0mMo7yZIw8HaDdUSDMtWwwTLA5TLGxlWEiYDSm2BOjhHaYoEnAXmRIRgmacYx9K3vQbnONH6PbJqSkrRbQaPSwtjoonxeav5n9TNAsY0lyB+tnBa4f8ryRYnJ8Jk3k2UwVLvtSVJ9lNAnnCTfFOD845qhCP7m+KvOLm3Gb62uaQiHN0Gzzc0QM6laZGoMFlEaTBOtbA0kfI2sw4XqZZtmecx1uljjPcqrM3c82vFd7Zsi6XBZK0zWXmwyzQoH2mYXttTWf85L9zeNtjPNnm0vus9VSBvAadi4W3GKOXNukpS3Yzxa6z7/zGrr5N0Gr2UBeKpmtjbNNBVWIW1olzt1ut41sSHVsgYVeF4/56UfigvMOYt/KiqT86faoUO2j2Z6F/DPvqs3h6We/Ejbz/C5MFUgcAAnHatTALbd8FTfd9Ck02x3ZdG13mKO1L+D23/3Gr9S+/73El6hvs7ZAbYF7hwXqRfXe0U/1XdYWqC1wL7LA9x6oEl8S1pUqJVGojgSorq9t4uT6Jg4dOYb3XP8B3HHnIUwYZsyqu6VawxwWA37m7M7y+NExD9Dr9sVBJuzZ3NicFVMpc67RyVWlh6rMCHmnefcsJ2AJcVX9SEBH52+goaxhpMo1OlolKLXQUVXYaPgz/0bnaXl5z7SyMuHC5tamQAY6suJ4lGpKhTAaok+AQjBAAMO/E1pIdB/VPGVFcrsXOktUPxFaSdhhoPkk6XBrwSEqW/i3zgw6iHKK+TYTcbhUkaKh4u1WW+6Bf+M9SnVqqapMZ1mVeAY1VIWm1YJ5n7xvHj+aDASCsh+YD5MqUIYNGxAnaZNCLqJ4o5RnjBwM5WWV5gbarT66nUXJ3bmxsak5KaV+Cgu40HEljNEiNC6AZDsJ5DQPqqZx0KJZhIVqC1O3mVNr+W+3U01eTnMa6r3qvfPcND8LbWkxG4nnRpqPkEH7aPpVflKRyttl7katZq5KOLn3sphJSW6mYFvV1rOPOrx+K+b4VqAqjmhZhMhVzPLv4ihLsS09hnZQtaZWpicwtfyDHMccY1SmAQSyqoDWEH4dbxyTbl5RgSElfJVxqS2awkG7L1MJ2waDzV+tNl+2f5qmQiVz5oir481UGwSWmofQVbxb/mHak3OTKiuqsgdbm6JQM8fd5qLlDCaAkb4oUwW0Wh25F9mwyDMBxRrirwWCCMBM6SqQlkq7jFsBQFqqJFkFnDJOU15aPkgBlnKtEpiX81vGssoMEUrxKw33FjuWBXc47wgbrZK8hMjTPhbuTVBUwgiGX4/ToQBsKSbGfLtxS0N4swTJOJH5KUpvUPnJEGcqwAmW2N9U03FDQFM2xITDKTfWBmhR8Sz3n5Vqes5xpqnIcGD/AVHPEuhzHVf1MJXxzD2ay5pEQMXvvH+qmiWlQqsJgioqoGUdYXqFVAGm9rGqZ1n4j8X8LDJAwFmZ15rHWN9KwacyPzTPoZs3OudlnCNGu2EqYQ0FNzBJO/PLwDVVh602iwVSJdiU+UboqpsyVACXeUw5z8qCUkzBEDdydLoaXUBISADI/uM4JViWPpdxNtTiahlTNHDDIBKlINtG4DsrCOguIwHGKfOW5nJePr9oU4PBTLEiCt3I1MYFEt5zMhFlPe2thQsZiq/qX8mJyzFU5sxk6oXRxhBL/SXZHMuDSNT4q1TkS84KIGzwOTSSiBVuQnLt02wkAaIgxGJvEe12B42ohW6nj8HWGMmE63UECrgbHSANmCJB0zGI0jjLRDkukDpkUchcfudYaXe5VqkC3tY9WSFCLXgn+WBzbniVuZ0bMbKIqVEG8hwcbmpRLI5tglpCuiTNEDDPZ7uNtY11jVwxoFrOU4GqJRiV8T9hEUJNf8I0E9OUGiUElnQxBWSzg9+p+iQgJ9QmvLXPJ+xjSZVD5XSkxQo77Y48C3iPooCVDTItqmj5bnmsPLPKlEOyvlNd3mxIrmx+t2evKbVtE83mjq77E1Hzc73n5yLZPJb0CDrWeF/sGxnrZaocrjlRwfUux0Kvh8c++qdw/n0OYt/eFSwvLYn6v1cCVVVbM42JPre2baZXAFUDuZwZTNNSBVQ73b6kfeJnlH/76zVQvRe5E/Wt1haoLXAvsEANVO8FnVTfYm2B2gL3Lgt874Eqa3tT6cVQ9hQFQ39LoLq6uoH1zS0cPbaG97z3/fjO7YcwpNqCyQJLRZKpR12lhn1oN9hCuMV8mXRMLTSUDraqX1TJYQCKvcMwVHr9BuG0AJDmKVWnROEhlT0KEzWMj44YwYk65ponkud21ReSR7IspKOKEq0YTlBBh2hpz9IU7lm4v4JdTQFg90kH3FRGNqL0Wgzp1/xo5jjJuUvlqOY3bYhS1RSbfM1C/NkucbJ6vRIWZnKswj8ynlJpF8VS6dhsY0DS2srfeV22l2HrohLLxuJ4q0JmQezAqtMErqqe0X5SZ5naKyqDNXxeQifDJuJmCygIvWcKTqn0TUeW7nxaVlsvq6hr8SeG4mqoN31vhY8aGtpu0U5UA80UuDPAKwhOgIl+Ua2kY2GmglagqiGqql422BbEWs18Og5LJY7A4lJFbGodu4b+rv2oQu8SSupFt10XAQu5URlG8FVCWTmGzigVgJqHkONf+0XtqCHOGlrL+1NVqFagdsMx5fWAcy0SOCLw2EuqKarYUo1JCMFq5NI2K9jF61K1WRYNYvi/AMUil9ydvHNCT55H3lkqfikql+I2As1Fxq7zNE/RYZoAKyxVQgRCjbWTq/J3gRV2PlHEUSFrVbd5EU3ZoEXLqI5WtTXHURQxTFdzK2uqBp1zmk9X839yPBl8k3FPMTUUhhXUDIqijQpVLR5EM/KcCpj5dyrIeTwL/xC4lwWLBKKUCmsBmqr05HhhIRv+LBXNpbCWpg3gXElSFlhSpWLcIIDSzRJTmOrapeuS3Tfb5IbxNmICQ13HZPyXOUrZt/Y+noewUdSqUnVcr8HjpXgSmGd0LIp9vqZqTY71DONkUxThfB8Bm6o4NeetqkOZ9kALwRHqBQRDCcG13jebzNQELKomNpH2lutEznFJBaOq3JUG6aaHzn+OCS2GxlcnY53rBMkmHlelphaoMvhqIdtqO1WWElRp7mDmyg0FTnIuWcoICeUXCMgicGtotTVMm+1stQiXYuzff0AgP3NVciODeXyXV/ai3ejL2ibKvDiWCIKtrU0B4jJ/SrWu5Hrlz1xb5DlESKwV4/XazPU7lO98vhFCcy4TDGdMMUH4JhOiBMFcD0pDWB5ZCT2PWgizloBeXSs0eoD7RlRABxEVo4SdIwn577RVGSrrscBtHaML3RUsLqxg3/IZmIxYPJH3waJ3wChfx9HVO9DttAWscz4RnG4OGEnRK+cxQXZDikDFzYZEPHBtoGJansMRVabaHo5F2UgsowUGoy1093R1845gcMIClB1N2SH5zZtod7voLy6h2WEY/ggnj56Q1CSyJtimRvkI4DOeYDErFaPckGRqEZ0DOr84lmh3jglLRSQblWWUh+UetuevPi80RQDnBdcrS+2g4JUge03uh/drtJPPV5ufquRPVKleECwrcLU86bIBK3NPc4Pzdx4rESjtjoxjwnJTwsoqWcJke7bbc4/fmdaBfbC00MFjfvpRuOBcAtU9AlQ53noLC/JsDSXfN//pE9QHqrqpUK1QJbTeAVQXl9DpGFDt49/++i/Xvr99AKy/1xaoLVBb4LtggXpR/S4YsT5FbYHaArUFXAv8ywDVRMCCqLmmQHUsCtW1zQGOHl/Fe97zAXznjrswnCQCWAhfCDskDLn8tG7qJFe1Vn6KlxyApmizsDbLOWm/W+iw5gNUCGUh1hJayOIjZYEfKnZMHWXh9fa7QQv3fkyR4ofUWcV2U+qxOAWdIM2hqfdsSjpVQyqM4zUUaijwMBUsz2Phhrwfns9SA+zZs2fqZJvjZOHLvA8L/WfONTsnz0fnzsKbXceRqh++h8eqmmpcqh/1Hiwsl3CWDmGzTfij4dJa6TjGYKBqPwV+BGgGJFQBp3iErzH014oG/X/svXmwLVd15vll5hnvfO+bJCQ9Pc1IAiGQkIQnyjZt09H1V0WH7a6yO9p2uxzhMJhBEgLJxgx2mXbZUAZjBGIoisJgYwvaRIORGARmlITBxsVQ2GhA85vueIacOr619sqzT97M+96FJ5BDeUHx7j0nTw4r99559m9/61sKDgTkiZKPlg70qSQMYvVtLT4lqZ0EcabAIihyFbKVOhGEUuXD9qdeeQIxA3r/tWS3Mgl0FboVkymcUvhoqkcFbVTjELqofylBDpXECuZk0sj/uUk/oRC3ZewEbAks0WrgeoouLdSqAxXur1bpWzAZwpCgT6teqz+s/lg7kQJGDsqKjKsoEqWFphh3Uy7JPXCAVGA81YMGSQUoUEXLODvYK/vWNGSx+2CRIIJugslAoa0BWoFkbkItQRY6P7lOF+jJuRKYMi1cpb/uvLn4wj4YC6w0b0hpky5VWK0DFMrnolYmGNDiNqJ+ImSTQlCqLNVxhwpjBVOqBowxM9sTNRmV41QQsl3K8ZzSXBW3rggWVda0oWD2P4vmyD1kcKj0snvi3R+pNq4gQdTVpMeymcJZtRzhGoGmcnMbWmQQhmmhIm6fCwSJ41SAKmOpKduBpPNrobJJ4TRTehpYNVUn/+ZY0+nwfrn272CKARWema/2ZHtlH+aPFsVTpR5Pgn3aFmVsLBIFZ0D4y+JoY4FsotCUxQPtGVJ13S0cUYXfIewRD1qCyJ5YTbDQE9sq46D9i5+3hRhddJIFKq3UMymm5dTP1j1EiexSseWYLHzmzltUfcOBfF6eFxJvbe+ttlNpc8FA7APUG5iKYYJkhYnkermcK6/ZUry1jWk3le2k2JoWNuMCnixM0I+1FWA40CJCvA72AfGsJCwlFHaLeQrVIXBZfHRdloQtaJnPt7VZHp9FmdodFjFzQNmsTOiZzOco+4xr4/o8Yvo/YWYfnRb9MrsO8o+laBrtUoJIx2ZuOz+3iLUN+klzTHLetp0u9q6chsEmYfiCXEOWUnk8RBwPAO4nzLCyvCztkDCU2RC8LgGMLFwXQOCqFI5MEhx+7Kgrose2oUW5GFMqdflMovXBwrwW12O6fxyOJcuCylT6tdJ3eTwcCfATv9NuW1SmW0Men57IHMsUKBKoyrjhgKrY+dB7mopZSX9X+yEr5Cit2X2G+yb09O1C6CfK9kyQbuM0+yCvgdfPvmOZHeLRPBwWz1+2TftOYH3QXrPnM+MxTvgc1u8KZmUko4sAWS1QaM8dgay0oMlpvaIQnsfgv7Yw6H+/MO/V0eZQVOuL8zN43k8RqJ4h9g4ry/RQVYUqlf5c/CYUNXBaB1Rt4VmGRLcglsTVQJ1izKYAACAASURBVHXGeaiyiOYv/NovNXP/4qnf/NJEoIlAE4HvPwLNoPr9x7DZQxOBJgJNBKYi8IMDqvTK9IHqWDxUj69v4tHDBKofxHcffATDmJNtFpLAlIeqQq5p38niQgjIup0izVGq1haFR1SRxdc4wdfJBFNyOTFmCqM+Wgi7OBGlcocTaKqsOOFRcKUgwSqzC2xxPrLiPeaOpanWWtCGVYEFanjVofm3qEYIbx0staIsOunSFFFOlkx1J2nczpfWKlObqpHnR6Cqfo+J+PLR8kD86ZzaUCrO04+QxbJYqGc0wtFjx1Q16CbtloIpqhbxCqS6LhPFkEFkm7zxGmzyZrBbJ3FM+d8UxZZMMENVVW1uatEqA6qTlH/GPkQUENAwRZRqRsaS2ypolQI5OT37eL+04johlqoDFV4I0GMaqkBNbqPvK8ZxLNJBVJk0K8+UCbT864AkoR43a7ec6tgVQhHY5HxK7Z4TzhIECMNwYExVfylyZ3FAFRFVUFSiceJfwD3xi7Tq8SyeQqijKlBtk9rOHctV5Z0rfGRfgqwKtFy7A5nSJgk+majJMBHoBITGDhLSp5ZADYEqh0cDARvDeIQ4Y/oqFcJajp7p87JoIaxPQZYAYC5CuP8pUNUeGBBc8toJzSRR1PVTXo+oRRVaye+iKuQFawErdwPc6zxmjmQ8QkAoKn6N9MfUxY4ZKh+9+Cge5g2k8lHhnS1sqHJRga+pwHgS2ldG6PS0fYrPLa0VOuqRSTUlLQfYBnWBRvu6qAgT9V7mPVHBnIImTUlmgzJYrh6m4ncb8RwU1Kl/rgM5ASFmRyumszFmHKM0zVigVK4wXuCPxdaUxqlbSHAF9Ng+zYeU44r87XwerZAOgbQpOU3hyfNSlm0LGEzvTkX9NxoPxYZDF7M0HV/HYKrjCFddm3Ue1IyDeoHGApT4L++zpmabB6X66PJeKrTXcVWBlCrkVZmuCm5RzvHaJ+4JTtGt7dGUvwquzPJClbCElwSzLPkjfVsbsfJvSXvXAmz0WeUP4a5YJ3C8J0BjFkKkaeds36LopfrbWTpwXxwDFI7LiMRbKPtmincgNi2B2nvwuUObk5x9ryMqYN53pltrASumb7s1CAfrzOpFAC7bHRW+XEigJ7XrA2JDI0pjwl0qS7mAoPCW+/YLlvE45q0qhbXkvFKEXYJRHqSDECzep0XrZmY6sjiWc5ErcUXOWj1R0tIaIghT1o5Ep93C0vJeKfTW785I382zIZJ0A2urh5HlEeZmVtBqd2Uhke2CwF3sQ1x2AJ+H6rGr3skscGbqaiqW2Q82WVwxTUURyngT6omHcTzCVk7P6BG6rS45r4BVQusuU++pLs5TSc3v9Ls4vr7mrD6ch6qX8i9WFM56gECVbV8VobrgoDYq8VRWivRht+DIZzCBqtmt+B7p/J3KbgJYXoMtZPJZbc9Rg5zaH50/s1sYkDYqhRFpPcTvKdqnTFlv34XsNdru2GfmZufE89uew7rttHWOPdfNl3jt2Bo6VFYvzuJ5P/lvcOisM7FneRErywsSeymg1psRe4NI2m91yr+9bhDazpMZDlVAlVYYLErVn52XLJqf/78boNpMWZoINBFoInAqI9AA1VMZzWZfTQSaCDQRAPB4A1UCME3550REU/LGgy0pgEXYtrq6iUceO46/+Ktb8eBDD2NElRInFG2qaiaFnkwxZV/Q7eZx4s002Fj8IwNJPyc8XDu+Kul9UpwhjGRCRjCjE2iqhrRQkkFaU7dygsLJCNPjRJlnMNOl29tExMCNpfVxP7a9qCbFj1I947gPqmo42dbCHDoB4USSk3T6m4nqjgVe6F1KBZeoSvICvHICruBgkk7Oifn83JzCjSiSdNnDR44IGOZEje9z+znCVKkQrmCZ6ZGS7iqVnlMsLS5hfX1NzoUqV5mssjL0zCweeuihQk3rK2pMlWNpx4SGUTvAaKzFv5YWV2TS9fDDjxZKW6mlI7DTFdjgX4R+Ll2dk/Q8ZKqtwrss5URfgSLVdWEQIw9oE6BFzibwTL0sle5pGrkCTloBsNq2Kr+0WrmmemoKs6auTtKICXEGxbhg+7c0SrVwUCjP+yvKQarOnNenpocT7KhFgMIo1eBau6W/JQENIZrsK1CgJmo/Akt5nb+5KuppywFkBUK8R7o/vWYBPoRZTqFNiwVrX77a2QAbj8n3pdIzlclUmgWMrar4yFboxcijEMrIMV1xLqp6zT7AQKWGXNNNTRllfqQ2iba426Rdrk/Un3ovrA+qKlSr11MRaMouvm7KUUu5NVhAUNTp0sdQbQ0m9cEUOtrnJn0zRZqPJR3Z7gnfs9R/VcDyP7V+8D2TLZVW77/aK9j4MBmPdMFBFMDO49NUwkXKrteO7D32FZ4Df2xM8fcpYM69Z4oy3wbF2qbcXxZCYvEqN/7wXDttVnkn4FPVp8ZdCw3KD+EqfSpTwqyupHlTiGhew76nrCkGbcwTBbUAaBa3UeWhKWZNYS9xdMp7+kjmyRittvURpy4WH1/tT/yxdmHtxuLhwxtrP9rmFYhLWxf4aV7V0x7K/LyCW6asq7+uPAvcEFK+l5bZIGGyBsY+Eym01ddViarnTyW09n29L+yvLSQxF/5mkI6dzUErwGhr5Ir55YhoGC2LP7SY0BhYNgL3Y3YwPB9V8pqVhVmFsIFwQSKRfi2qa2ej0Ra7BQiMFZE1Y9PKkLY2JLsjQA9BxvvGBRVaCRAgKuztRExvJ4RW25Bh7Ma9FheGEvHo1rYeYDzcxOxMG3Nz7MMbyJMuZmcOYH11Xb0/CSDDEHML83KfuahDdam2UbW54f85no2SMWb7LLBIJfm6LH5Isa9uRxfEuEA5P4sja4fFJ5WLc/FgLLGjP2e7FUlRtUeOPCrPxzPPPoT7778fm8NNKXRoXta6EKTjIhXD7D/yfcNZKkQtbSMWb/5uIJQKU/ZdPiO4eCl2EmzHaS5qYS34Rz/eVFLvuVArrvKxWyCWRQTXHpzlix3LxiV7DtniLu8d7TX4twFVXsME7KbYu3ev+qAniah511bXi2wCtgNeq9n5+FZDNr4SwHZaEZYXZvEzP/XTOHTW6QJUl5bm5Z6UFaonA1StP+uiET1xCa21KNWn7vg0uixKJR6thLbqodoA1eLrSPNLE4EmAk0ETkkEGqB6SsLY7KSJQBOBJgKTCHzhji/m/FLOoiOsDk7vt7Xjx8QL89JLL8EF558r4Ibzbk64CXCouLEJr0EbhSEqWfO/XOskzqX7p7FUIh+xuMZgC6urq1jf3MLho6u4+a1vwyjOsL41YKIhaY5LQ3cqDMIxp7qiQmyifCAgSATm8X2Bk+22AFtOlvmlnIoQgRn0HZUUuB7SsXphaqqlpoXKuUtFYFZSd2lxrvqwABTVPBYFomQSI8oVVQlJbEQeqKiOxWesejknRwaINE3bKSw1u1cmfDZhk7Q/KlsJFajqtRRU598mvpNOfedDM07yGBem6VIlZZXSLY3QJlG8DhZRkYmUS00nXKNnHdVLAghZnb6rHo5aTV1B8759+/Cd73xHJ+eipHQWBC1aF2ziwIEDOHz4MBYXlyXtcWN90+turiiVS6dOg4HAdsSzCNBHuxViY/AI+jMsKhIiGfWkkA5CFimj1+BYY6UaNne/FKKZbylVSwSDen6EZ6ZaVKAqkM/uOSewItFTX1Pex3LxJAJMSR+mQsyp2aw6eUQ1pzsPSSmOFMwYbCx/aZF9RQQ9LS0W5OwM4nTsfocqM3kcp9ATNaBTd1ICJ0BHVLqqHNSGZDprVcn5AIrtQfxUE8JztZAQJbVnk0CFKt8Xn0t6REJVoVoUSfuG7Me1WZI4xtnatFbnVqgrqj5O9BOmbfPM+Lf6z5piVJS1DogbPDPwqbBLYbMV0dK+bkXRxl5aq/U9iMWEFVuh2s3iJ33S2Q+oWJEwO0MeKj0z6Gtw1Kws/BiKv6QARyp0aYmgEFsLcCmEFEGvFdESGaSq3XjexQKKQEU3hggAV8Av6kFRzqtPro6jCoMtbbz8zFKv40lBK3t/Aq0lP15fFghoBc8mbVYbj/PzdYOS3mddBFBVv6f2tvtmCn3dTPpkS1S7em2W5m+xkTEz8vslS1KNJZ3cniPckbZNqjbVm5VxI9jmtRow1rarKf/qPa0nYcc03kloNxoMcMbpp+PAaafha1/7RxkXuLBm96P4rBQr08at7U5V2cr2JinSFlsNZy7qTLP50HFC/XXVC9megxPPZL29Gl/pC4SyXDgSz1NVwsrnGCtRKVMRmQl8cl4l2n5NXSh2J8472RVc47VJrEJVonM84sIiYaVcodxy56VM9W+knrdEuOMhVbi8T9xWxxeFX7p4EycjlrBzizk8D/USZUYJdz8/18ZoNFD/03Eq6vKw1cXe/afjn7/9bWlPvJ88BY7N8lwizBYP7UyKlrV7XPxSj1CCd3db5BoIJBmrzcEm9q7sFbVnf24WW+MRxnEOsu10KNQX/T4X0hIsLi9IRsbC8h6xaHnssaNYXz/migzqdwYbi0Sd6gpCqm1NS2Ap4afde9vWFiv4mcXFRfkuI2n6Mdu1PWucNzgBezsS1Syvi9dOn1cGQsbl8bTND8+J31uo6LUF2ckCToDzzjsXq6vHZHwhwBXPWVfQiudl44a1BbZJgkv7LmKQnrE16yECYW7P69bjtqQgVSvM8L89/2dx7tlnYc/SIlaW5uV7FBetJeWfC6khi1JNFxAsP4Ps/ItnIxfuYi6etvCtb/1PfPrTn0Gr3ZEsm9k5LurOYWZuDr/wq7/YzP3Lg3/zdxOBJgJNBL6PCDSD6vcRvOajTQSaCDQRqIrADwaopshFAURgN8J4uCWT3WPHjmI4jvHwI4/hrbe8A4PRGGNOMMII/dk5V1whwrFjxxBzgubAivpbKnigEohqmnZHJ6am+OK/nOyZWs58RkX9wSIRufqiKcBxKZAuPbiupRhs8Sf3prwSaOBgFSezVKSGnDy5fRt80gm7nrv9budgnzflrHmdTZR+2x+D9hmD2XYeBq18YORDIzu+D2BM7VKAMqem9dU5dk4W6yl1Jiumz/QFYFOltbnJ4iFqfcAfBeGu8IkopMYCt5LhDKfm6HYIiI4T90pxkyyeY41rBGGCqLOh6c8jqpNYmd5UnwohNOVbi7CIpylhhABVwgWFAMJIxCLApe4aPBGPR75HSEWQHQgkYoVtAeRCxydISlKInbKI+yJ0tNR1g1ETWwGFHhTxUQnKlQmm4nPfopoEC9IouNI0ZJd67yCqwGHJCM8QEvwKFFE1m6Xfi0DQUvFZHdql3BNo8LwZE8KcJNU0bCp2+buoWiVtmGm9DhK2eG2uoJUDt67bFcBHLBAyuErmmtJO1SPjLqnXLB4k6dq8LQaEJmDPKAnV0eZHrAsSBuTUj1WtLTT8/FsXShRK8LOiKGOV+DyUBYiJ+lhVz4UjgINYBqKoUGW78/uf9kkPujsQq/1Iz4WAiudi5yrY1FOwmyqT0EgL01h/VfhHgGrjAfdofqQ8UVOA+mOB7kcB/fafGAjVGkMhnf5rqju7NntP2k3RDx24Y5q6U6mLrUExfmlf0QUn12dcsTL1HNXWxqPq9YdSLE6gsvtb/yV8ZuEtpu2rBYIBYlpMpqmeB6+Tx5dK6gKqrZCN8+x1ylbp08WiGlWAbrHJeULq/Vf/YwIe8TXNcnT7PRmTqOZnujrHfxkPnM2HLliw3zlAy3iKGnxS5M3ugOOsrgkriPX7Ot+QbIICZut+BMR5DiTczlqILvLoQtH0nVYwL4p2xcaFVYksHhCoygKfU+VHWkSL6m7GUuxmXHGnzHmVTlqlYE1EEdX+9F7tiMKTz2Na4vR78wp6RbbLmMZSdBAZrQOofGXf42JBF3PzhINjjONNKWQosDBrI+B/UYCFlUXcf999slApY4Szu2Gfpb2OHYdjEfu4qGLFdmKkHqtUeSYjjIa6mCLjJTQlPupGQDvDiEX6MnqoEthm6NIPFwPxz2Za+tLSARw+so7BYIwkZrEnvbe+0tw8y22Rx/qcFMVKNbPExhxuq1Y3sWR0sLgY27G0YfqbWn9Rsu52peCf94iLlTz/9bU1hNAsFvYNG8NoNWCKde3azrZCIDf7phZNE8WuLDy0imJr/sK2LVLwnvqLVqa6FvWsWxQ1NbqA5W4H+/fuQZgneO6P/QjOPuMMnH5gL5YW5gqg2unRjqGNkMVAi8UNPdfymDVZjLDvAiWg+pm/E/Xy3Nw8ZueX0BeFagNUm1lLE4EmAk0ETnUEGqB6qiPa7K+JQBOBJ30EfphAdXX1OEZxgnvvewB/+Vd/jSPHj+PY6gZOO+ugfElnWjKrxa+uruHI4aOFksRgBSdnBKpLSwvodCNRdfCLO9UiprjgxIcKEk4cqMbg5Gc4GGBxdl624WSCSher6szJgKhuWEgoy2TCYqlznIRwUmLFHfi3/T4FPQOIh2rAKtUO8hqk9NVRPljlvmySwwkNj8vPWlGpckqdpc/ZZMpgL/+1IlO8dvuPrzMN0CZP/JypWXitPI4VzbCJGvdjx9FUaK1wbAUzDCzzfNXbTgsgafpnCw8++LBMrnktOiEkUFUlCyeFcbalYDSdE2VxO9xAf2Zd7gdBSAgCgZ6k1ra6Q5bGQbJFOwL1HCTcUQVdLhBB1C9S40jjLkWuOPl2yrcCoAgs0mIoE0WeDgWzswuWpa+qVfHBVZUcY2mpwgQyAoekWrumGRMGML2S50FFFcEB42HpuTGBKVqyP36ORZEIPeI0kRgJvCUQFtCVChBmqq6vSBMI4Cq0S/txXo2MBf8TAOcgmGAxV+RGKlc7P16+zmMStkgqsftd2iCLjLBYDcGT2BA4dSr3Q49JqsykwnSOrc1N8Ri0FHV+XqwtoDHTiTVLyydOve0gplM4mtpL7pVLg5fq464ImwEPH3rw2tm+pNhMxOrwIbY2mUqsyjcek7CCn2U7EsBFP0y3cEIg1+3pQov6mirskmOlvN+elYSrwK3wi3SQ8Y0FkPD6CIgUlKnPKdN8pT05IGj+p2RSChvVH5X3Qf+mhYIqDqmC0wJWhPhUyauyVcc6ZyLqilXxfMKI2088pQ24yDjkrkfQhcqEpW0VntGiOtT7KkBVAKOet7xuimRTp7p9si9YcTUp7OfsL6ioFB9O8yP2nqqMM2NuRaB4fwkJw2gB8VgV3QqXtUCfeTb7C0/+oo0PhW3xzLcXMMBtp0BlPe8x+xp/tK078Ms+Y9CbKcgeaDXfYiniZGOFbT3hY+rPahpxB864H+l37m9VNetiz7aFFldETmIgfdhUxfKKthFRpVortPujgEyAJ4cNHo/V591YLosVVEaKRy8LwKk1AX9M2Uuo2ArGGA030Ol1JLV+OGShoA6CiN6eKWhRwrT+LB/JWEq7YrGNyLhoQVU1AWEbM/0WNjaPY3F+HmHQQZ620YtmEGdjoJXg6OGjmJ2blfNkWyewY3jom8oFIllEFM/pHmb7S3IMHpsp+HyPyk9V9FPBC1F1sh8HUYrjg0dl/I+CDjpRTwpNBUGMbjtD0AqkEFUY9NBqzwNhGxtrR4iZ9RnhWeiYQpOvmzJUnikuW4Bt2bYx31Nua98LxArELTZo15so8a2vcVuz97DxL411wUXap8twsP4gHu3uGKLOFksL3ku1qzCgyve4rS2KTO61LRKpzZH/PLfj8Zqs+CTjwX2y3Zy+fy/zC/BjP3oNzjrjNJx+YB+WFxZkzKd6lECVUDyM6oGqXaP/RVti6hSqVM5+0ylUBaiKQpVp/w1QfdJPTpoANBFoIvC4RKABqo9LWJudNhFoIvBkjsAPE6iyMjxT/h986FE88NDDmF1gUaUUDx89hjwIRZn67W//i3h+rq1qIQf+cJKpeh43yQxyUcn87M/+LJ72tKfJdkxPt4nO8vKyTDY4WedkYLC5JQUrxEfUVbv1FSIGKW3Czs9yEmQQ0vxcbULjK11kwh8AW4PBFFA19UlZGWptzyZ3fF+BpFoAmKJNwJer3mzpsFIl2Xudx+bnCEINpNqEkccRaOf5PvI6DNwaNCZwJpCilysBNV83yKHR1om/2S/wWAIQ6R2HHLynjDGD8NGP/i0efOBh8aPldWk1YCseRcBDq4YWkiEw084w09/AZU9fwPr6caRxgA7VolIUKUerm8tEOh47ha8AVScMFTDqUpedIEgK3GhxbFcCyia4Lt010xRYX0Ak9WYKNZFtD/R6euU2OdSJNRVBBli1GjzBV6fjKsy7NGQD7dJGJI2WRCLAOI6dqFWVeXJfCGlZwIrV1UcxxoRsppouIJiedEuKHan6VZiKCTKFOTgVEFOIXYxMBdfpKNCVdH6msDtASywkQJXFixCoTUaiKlam0BO2ENYQhDDdk32C/dL8PHn/RQ3HwixRq4CWTAft92YFwFrfMIsNwmn6To5H4+JzPJYUjkpSUajJgoZ7n22ObZ5wjGMDgab0Z1GuKaBR2KlKLyl+0+Y1UQGpsJkp1MMB4x/INVifMhBp52kwXRcd9Nw77a56jkp43aKALH5QLcaFGGkoAoEYI8aEcNOKA9GKw8CJqWG1inuM009/iqjcJI6iNM0FTusiS+kJJYrgtvgL2301hal4vxIOSjaAFYPT9uvDyELV6nmVylZOLcnfCVV85btzDpgodKUdRjLOBe1OUZSp6FimADTvV8I9UfgmGMVD9Pr0jlZVH2G2jWc23ljxG45pXFxjW5FCYsOh/KdjpSShu6KCk/GS95HKVJ4f/TWZni+V1y3VWFdkXGq/lrLLYtpeRJpy72xVuD0XGMoKVf5ND0hN73fw1P2uRcqcZYDzzWahN1E+OnW7tC+nONXFEK7MaN9VRbv6bfM6/IUR2bcVsOKii/OCtddlYU3MqtU6hPsVoCuZEhO7ExmP2a6kD4y0cJgcO0C3v0Bch3GiCy55mCAPxkiyMeIww3CUoBWyH/YR5oTVATrtHMOtNczPzSIZ50hGrBC/H1GbKfpHxYJG7hUtaYYj9GdZVCpAh/YC4t3LIn4sdNVFv7eI8TBG2KL9gKrQORaIijlO0Oq2xTaFP5uDVfQWqNSM0Q57aAVt5LQbQYIk3ZI2Roi6tjZGmnWQpRG2tnTxjz+m2rTnsi0IEjDqd40QvY4+49gubWHTFiZ5T+0zti8uhNmCrH2Gz3RTn55xxhnyjKY1Dj3KOy1d4LGFA1tYtWc4PyfZDO65y3vFcVEKXCaJLITadxNboOD+7Rp08UOB65QljRtY9Nms+9fvIYkUc1taXEArzPH8/+WncejgmVhZXpS0/16/j9m5ebS7VKh2ZPGbPduenb5C1RbKJgpb9TPm+MeUfwGq3/wWPu0pVGcaoPpknpI0195EoInA4xyBBqg+zgFudt9EoInAky8CP2ygenxtDY8dPoYDp5+BSy+7DL3+HI6srSMPIzz44IN43ev+UApJHD+mUE4hmKaOF1JCZFhcmsNv/MZv4HnPe55MkqzYCCcVpqCzuyuej1aI3CnU+IXfFCi+Ys4mGqKIoxrDnYNNQvwWU6QQRyxCNULowI7ACff7NKCYFCuyyYxN1GzypNerjz8DIv5rvgecTcgM4tmE0J8s2vHtGg3OGrw1mGtQwxQv5e3tHMwCgBM1wjr6r/F8x+MEf/AHf4A7v3Q3HnvsMadmI1DVibBMUFkkLGpjvDXE4lyK889p4dd+7cfRjh5DJ8zQjZaBVFWyYZvFSBJRO8lk2EtzJk0koBT4KJND55XKlF9XvIQFVgjTCGWo6pqfWyyUf+aHqfeUoFUTexWUa4Ex9Z+bKHwspqYk4jWJkmo0FtUO4YHCOCsAxAanBZdIEHge+lmqnl1xNEkLV0URgSK3ob+mnJeDC9IeWfxlpHBIBW3q5ykFpaTyuCYIi9a18HKkipCFahRos+iQqQwFwDh4oIpb9bNk8GgFIAsZUrhKq56LdYEUdtP0Vlc63SkqXYwdwEFGywL1aFSlpSJu/s7JtHoz0jOTiwEOkEmKs0um1rLs8hG2KW7Dvr2+tiEx6XR62HDptna/RCnNxQf6T0YutZ4xlYrlahdCcFRUO3eeukVqtqW/e97KbKdMQTVfQsJR8yTk2MD7wrHGwAtTV3WxgmnV2hbMUsP6DvuJANVxDC768DpYeIevE2ZvbXLMMZ/QqZEGrZDAx2xOJsWLeL9VdWrqRR1jCisGla1O+Zxqf9T9K1Cd2CUoJJkkugs00l1MLBNoZUDP6ULx7c41CMTaRdLSCT9d0TO2r7W1EebmFsEK5ASHBpu5kOMXCOPnxEszh0AoXgt9UEXF7kCmb8Fi41XiLCl4+urJq22a/XI04uKPM7J2fZzXNBrSnkIVoMV1i7pX+4eBTkm3l4UlBcSTPubHUFWpomx3PtxmM1AE21kL8Pp1bOJ4ocXC9D7Sa1TtBzwTDAGQkViQ6GWoh7QwWLVWkC6p1h2FVYCAc0Jas2pQUNx2xchGSQYq6GmUHicswjSPOO0gpQqVtiz5AHE2QCDFDmOE9FplocA8xp7lLrptjr8jtENdMErjEN0OizXpIhvtXAZDVSaOhjFmZnkMN3ZIG+N5cfzmOEEP7QzdHsdR9ZMOWAAs1nE4DyLMzbSxvjHCgH2vyzGacLYnBbeoxqX6llkrx9dG6M3QBoGwmGNvH48e3UQY6qKlKbStT8rCiStUxmfgwsIC5mdmpO8auJQ2OR6rL3u/L3Cfi4+yGBIRf+vN0WemqmDZDvR4uXyG77HNcyGIINkWpmxR1MCotkf93mPPYC4k8X0pPOkWFwzg2kInFyP4nyzMSqbKZEGWx7DsGF/9b0rVbqeN1WNH0ZfiXxn+7f/6fJx76CwsLs5jZXFJYPjM7Bw63VlVqJ4AqPJ4BontOnyFKj1U7/j0ZzTlf34BM7MLjULVH+6b35sINBFoInAKI9AA1VMYzGZXTQSaCDQRYAR+mED1+PFj2Nwa4LEjx3DO8xc2BQAAIABJREFUeRfggqc+FTl93NIMaxubkrp/002/Iwqw++69v8ZDlQouTp5a+PVf/494/vOfL5MIVqvnF3lOEjgR4kTDfMk6VEWNVG1iqfb2Rb8uRc0mX9zOoKRNFHzll7wn6otYPFRtwmIKFYMqfkqrpQP6sNMmdgXkkOIjk/8MHNhrvnKG12op+vZ5U7nwb07G7DxkIuf8DfmeKWXsfVE8OaWZQASXlitqKzfJs+tnKqJdFyf4119/Pe6688tyH3XfnERb9etM4F+3M4NkuIGl2SEuuhC46RX/FjPdx0Sx2guXkCUdxHGGoD1C2B4gxqrzCJ24DaqaTyukiw2EOzeqsqQqlYPS5onI7cXOgGBE0mWZgkyFTiBevSYJVB9QRRm+Qs0mo9wvQa5M4AkDXZq77VfuiSlLHTzgYgAPayms/Jwpr6m+khizKJorDGbHFcBjBYMkhVcLHKkydaI+zF0KOV+XhGYq4nhdo7Eo0CY2A+q/SagoPrNUqPKYPB9T00katCvI4vk0SgEdwinx+FRwxzagvoIdxaW5Fitjqi3vIe+LpS6bUovbSzEvFs1ycZ54dBrlc3Bb7BhmRTlNxampwniubEe0KjBllADJmCo1d29Fpqv70/5NKKiAYaJ6d9CC1+Y0zUU6uHiFqs2EARJLd5fFGkqhXZEkfxwpjunUx4TBCtA1Xgbl/X5t44vAeJfOvf1JpTYABuztM7b4Y6/bMXhcjc0kDVmLsE3ajfURbWbmYargRccwp5YseT8X4wtVnJlua4sIdl3mAztZfKDyfAFB1isU9nauAsicbYktKhWqOvOrlTZnNgiq6JRFB9ePpWgfq6DTvzVRCxLzoxTFoVMf2rim7ZELCQaPJ3FijGyBRrYjIHPxEMuPih+mn+tYacXYFD776kBTOJuqm4sF2i44TqqtCvtMOab2fBI/UudVyUUXwjmeKy1H2PdsgUwSJgKIJynBru/tGQZdBNmsqITXtzYQy8azePChMf76g3+HOJ5HkvfE73mUbGJrzErxVOtG6LVZOCvGXD/H0y85AxddsAfLixGyZEsgeZAzHZ3FlyJsrB8TdePx42vodNTGotfrFFkUBhF53QG9TaHKbC4m8L5xfLA0eX4X4PNkz54V+V4wv7CMRw6vohX20W31kMYZkngsBQ5HyRbSnB7VATYHQK+7jH/42j343N33I2jNS7tgPM2SxRY1GXtLzb/88stx8QXnC8Dndsx84c+jjz4qxaBWVlbk9T179qgNCW1P4lQWFu15ys9SYc3r5DZ89hDU8m+2xe/88z8XClP2EfNmNWhqvq2W/i/+0Z2OfK/hYrNlqfA4tihsC772NxXXNu7a9x77jmDjpo1LhKitEOKHm45H+Jnn/RQOnX0WVlaWsbywKECVHvcEqvyOE7U6iDjeu4VfX6FqYNgWo63PqQ8swbcrSuUUqlS+NkC1clhpXmwi0ESgicApiUADVE9JGJudNBFoItBEYBKBOqC6ubWOSy65GBdeeL6kC7YEzLgiDi610VLS+AXa0udtYu7/K8mNUpSKCrExxsMBRgNOMtawuraORw8fxcFD5+KyZz5TqgwPmO6bpDKJue6663HPPfdifW2z8DsTVCTFS9SPs90mEMtFEXnVVVcVqaPmV2oTe4OQkkIplYXdRNwpVSw93iatvmrEgGW57ZTVrKIGc1XhWXHdh6+TyYQ+zmyf/gTEgKSdc3k7/zwMBk1giBWumJylvz9/e25hsNesEWxia6pTO5YPjFXtplWJ+WPvKVwOZSLJiR8rAN9ww8vxhc9/UV5T5S3TGgnAqdCkRyhVewkWZzrA+FFcfEGCm17+0ziwbxP9aIwgnUGQzajKKhoiDzi13/mrwKToilYfl/8qOjwhqHkJqsrSpcrzppnSzooZORsHrc4t0XbKMK02Xv4xyLntDVF2er6X4oU5qY7sIuoVM9JX5D7xPylIoj6XWlV8si85K16H+XeWDu5DO2mHDiYLQrJiRA6eWbEfv10V4J7Qg/K40o+0MytYZGnjxQLA9HnaRw3KWxu1GzXlWWn57j7V9o7NiHZcxWwDhn7RJPMRNdWlXgd9EVxfKaquqwLR+r6cU6FiZAq+U/t5ixo8DV9x7oeEizzSP6ZKU036fDl+VDarMlLTv02ZZlBf+q5TYEsBs5w+D5N+aPsTSOvdByv0pc12Mj7Ifp0UUq7Brks7tZy3LApZAT3XrtQmQgu4CRQUD9EQAftNxY89F2yssTZVGHE4yMv9VdbecvvUxQlTfep9UhsOhb4C4wh1nSpc+ooUQZqo+wQoiSfyBITqmKxgWdXjaqWh56L/UmWsY6Er5uV+F+sTKdpkvqSqAt1m0eCuQc/ZeRK7tiGgWiDtdGFEfVZRnWkgTJXyOo5Sma2esFU/BsW5b1G8Uh3JBY3CG9dlPGSEYUuiZk2CRBSqw3gWt93+dbz//XciTU5Dks1hwJT7bAsZWNArRCfsoNNK0Qk2sbwQ4z/8/E/iJ597ETrtVQTZJrKU9joxBpvq/9luqx+wLXTx+WEQk2MA24gVfIKcBxWkap1iz2xepy2ACBh2ftbsl73eiii2qSIPqYSXthQjAxeLgK0Rlb99bA5CfODWT+NDt38HSbhSLAJZTE19zuNy8eaCCy6QrJdLLzyvSIfX62lL2M1Ch89Pu55ub0ZU87Kg42wCzJ/dimASqJotD7/jbG1sFtdvC5YGZwmS+RqfobRhEauJPMM//8u/4KMf/SjuuOMOORdub4DYYqowOsS555yD//3f/TssLy0LmKZy1d7jfs3ah9Y8bOdzczM48siD8n3t29/6hnjnPPMZl6Hf72Lf/v3o9WbQm5lFuzODUApitdFygu9iLHffDey7Qhmoan8X7Tq+9T+/jb/7u89K31lZ2YO+U6jyPH/hV3+pmfvX9vTmjSYCTQSaCOw+As2guvuYNZ9oItBEoInAjhH4YQLVjY11HF9dK4DqM571LAGqW0mKwWgsqo5rr70e9913HzY3Bg7eaUq0pjlrqjPTAstAlRMfP0Xfh5cCJpwvYlnVJdNoN7M3sGiQpSqQpvrge6ZYUgUfU7CnAaevKJs6Hw8a+MDUh6o6aZ8Gsf65mtrNP8fy9pYaa58zwGtAla9LPFwRlDJEtsmSgdny+bHSOydqWhyjheuvux5f+tJdxcST6kwDqjyXofPGW57toZUcxtOfmuG3X/FT2L+yhjYGCNMZIO9KMmgWDaSgUwCqn7Z7GjoiqmnHHuMk16r68lCkCZvJqIMnhENl+KjXbXYTcidcyqRfwXkSeUn1LdXr1k/R1JXKUiFDrtK4q4ZenPM0gjPgQ5gixxUA6nyEBXzppNQ4r6T9FgGYUEi9LlVGyjYOqIpHIwV9rNYssMx50Yq61KkVnbpT4JKcgNZ41x/RgUpKtSwMCDNyyke5GSnC0C5ukvLP85ZuJpdbwo5FgSO9WEGZcg5qQ6D3mr9zH6Gqai38BezTiEt8zEKA1yZqU00BV4joVMg8hPOytArvluLtkpGd4lfVnnI6Yo+giN9XMPMozlR3qj1yeyrF/G0LBbLUJnfxNLjP/kh4agpkl18usBUtUQoWl+3avbRdrxq8RsGF2amlJYIG5K2wGWMk6eOaEl70IxH3Tq6XXqDShsz/U/YZIkwmet7pcdIpjN2FKnhn3IZFX9D+5c5Urt3aibWvSYVzu5cGY2jlIUCMNjCFrTbPX6TnU+1LlceqtDVA65qBA61d2d6uzXqxXZndd2d+LO3BgKoUTKpYkJgaj12bEWiuGmPN05fxVosfSZiKMYz9cRK/yTY6usj27uZae+THzXNVuolbPGFWhqrV9di66BMgJYQOUqRBjBG9nZNl3Hb7t/Hud30NSbYf43QJwzTHKN1CFoyBpIN20EI7GKCNVexdTPB//h/X4Cefew563WMIw01ELPjEzwxTGQ/UC9WN/a6Il1qpuL7jXYMuZmmgZCFW2qmOc3KPHViXGLrnq3gYBy0pYuiuThToaRYjyVncimnpy9jaivDev/wcbv3Ewxhhn9wag7SmTuXxCDsJ884991zJsnjqOWdL7ARKi+qYamzazLAAn46dVqwtahPKq7ex//2BvxtkLau4I/F30DFOx2CF+FxYkuJYtNRwi5iEskmW4bGjR/HhD38Y733ve2Xh2aAw4a2vcuXvVzzzmbj+pS/F/v0H5Nq4oCAA1qn6GUeOYwTVYk1AjfBgA/1eC5//7Gfxj1/9Cs495xBOO+0AZmZmxUO1OzPnAdUOWjIOTB68/jOU+/e/Z+niSgNUq75PNq81EWgi0ETg8Y5AA1Qf7wg3+28i0ETgSReBHzpQXVvDI48ewdnnnIfLr7hCIEEchNgajqTwzEtecq2ktQ0H46IidJ1C9XWve12hUPWBqqRP+z6knFA7VZKlxhkYtTRTmZh6aXJ1SjQ/ja5Ig3cp0SJ29Kpp2wRO5swlOGrb2b9lWHmihul/XqCIt38BXZ76TjCFp7SrsjMwiGyg1q5fJl9OGemrU7lPwg1LP6Qy6iUveSm+fPdXisJX0wrVhNNujJIRFnttRPERXHpBhldc9xPYt2cd/dYYYdpHnncEjhCoIm8jSBccTJtEhF8Oqu+PpdPb14cJ+pKUePMXlerRik8yybr3VKqev+QU+HGKnKr7sl2zqluFoOeopoeXU/lNnldWNGparwLQQsEn3qm8Dw6eyd5VLVh4XBpgcyco2+uN19R355Mp99AVF5IYuhBJu5beqK/JkXg8F7Nt1+jZQlhMrB2GEX1UPXDq0pBVAS4tp0hH174xgdf6ux6NbWoaXbpoMb27OCFFVTxpVbArddLrNG/QAYKABaJUtWn90bd48D16CYWYplwYVtoFelXty/et1d6u4pUrdWDEtrfTFuUnr05gg8sEcOnf1s/k9umVgd60PlCdxHzSYBVeykUWSuqpcdDtT6rLl8cL11YKP1WLfEmhy8+Ja2RaB1Snxxo9DuEhOxoXFXifDJi69lup+p5WOWscTGU8WTTRzAXGUv2L/R9/vLLYTM56ogidtDH9tB//QrXsjm82IuJN7AC7Qu3tP1osalqlbIpW8X521hTSDgiuvbFn0uQUvvrnVL5G/1lgY5laUpQX+DIkwQhZOEQajhEjRJztxW2334u3v/3bSLIVjNO9GKTAKN9EHgyBtI8W/VOzDXSxitP25PiVX3wW/s2Pn4Vu+zBa0RZaEUFphIS2qjIuaaEsi4uN1/ZcMsCvgwFVplTfuj5rz0pnP2Lt1CxQuGBD71YZH+k3K4s76vnMUW5Me5W0jai1guOrOd7+7rvwt188hmG+z+tnerfsmWggdN++fXjNa16DZ1x0gbxvVgD+s5nnY5ksMo6IlzC9ptU31L4fiJepKzLpQ9xWGElxMFXccvFJ268dzy9MpW02RJyr3+2tt96KP/3TP5XUf/uc+FpL1o7aGbBvP/3SS3HDddfhnEOHCnUt4a5ZX5gVhcLcHEk8RLfF70gpPnPHp/CPX/0qDh06hL17V7C4uIzezAy6fS1KFbbVHqElmRMTSyL/+5R9//LHHuk3skjYKFQrhormpSYCTQSaCDxuEWiA6uMW2mbHTQSaCDxZI/DDBKqsan1sdbUAqs+88krxUA06XWxsDcSj7MUvfmkBVE3hQdWOwhKdfDClkHYEBlSt8ryfMmiTBZmIOqDKe74TULUJn010qtqIP7mySc1OKf/mKVYGqj6wLCaalZPg7SoQuw4fxsrkrjSBLittLQ23DFQN6MiEzKVdlqF0GabqZ7SquBRnGid48YtfjK/8/T+UFKrqdcmYjjHCMN7C8swMetkxPOPiFl5x7c9geXENUb6BMCNQbSMNU2TRpgCUKO85Wdb03bB4lu+RKrwcJXTKR8GDnHyL0lMn4VYEKQwm1eJt0s50bIWDCuAcgism4OVjWur29OuisxXFZkBY6YAsYZT9LspIA7VOfUYAVyBCB1aJlljgRyalHqfkZFvuqTuwr5w01bEjB1NAV4WPToXowIIPLgSiOxBbB/oVjFVYARCCBx2F4KUEeEvRtvRxtSFwqKz4xucqsbNwlPjvTl9dzmJTUjFdWry7crVGMCWU/zon8FSEiaLQwVsDegY8fCClCwiEc9P9ztK/bRGlfK+pBq76qWuntkjhf8b62PbPCCqig++2Q/jb+qp16+vlMaJq8cX2YZ8pL76UgZIUCRT/0e0/CtFMeqm2FKJorbHiKI9Ztkd/Hza2Fe/5ANZ5/fK4Nm7rPVSvTBvTpqHj9vP241ge62xrA2Z832LN/Rug2jYuOGht/aTcl2wfNv4GQUs8huVvpyj378WJvrP4fdJAW3FvOZ5JwTSORVtIwy2MESAO9uH2j9+Pm2/5NpJ0RQDrIEsxylkocogk7aGVd9DO19CPNnDGHuDX/68r8OPPORPt8FG0gk1EogBvI02o1ARSFrVKaFegHrGm9tS+o/1qEm/667K42yQLwKx97PnP7fWeEODRt5lFy3Lk1gapluc6UEhlLVW3HSBcwpEjKd7yjrvwqS8fxSDbO7UwaG2d+zabCvqivvnNb8Y5p++Xc7SCjeYRLOpRtxhR3H9p6nrPbHHWPM35GhWkdgz+y/tCRSgVtfYZvm7jgfma2nOYQtZxkmGcpvjABz4gQNV+/PHLsnMIVC++6CL89o034KILLyy2NX9WW3SwNifjQZ5jpgWxZvrkJ2/H17/2Tzjn0EEsLi5iac8+Uaj2ZubR6vQRdbpahFFU105j7xaErK+Vx0htw1rksQGqJ+rFzftNBJoINBE4tRFogOqpjWeztyYCTQSaCNQWpfpBeKgaUH34kSM4dO55eNaVz0bAyt9RC5vDkQOqL8G9996HwRararsCOSUPVc7LWMyCQPWaa67RgkMu5d+frBUQk1/jhd1oWp6vRJ1M1iaqxxMBVQOVE4UqJ3QBWCDIV2XYJN/OqQxV+Xp5su1Psv1zK0/yfUBgkMSHAgYV/NdsEmmw2Y5vKYmcwFrRLr8ASxVM1clhLBXrOVmjmvDFL34J/v7LXy1SHacUqvTZC0fYGm9gsdNHO17F0y4IcN1v/RQOrAwxN8NZJVNw20iiFHm0LsWE2jn968pfB3JJWSz/SFq6+BAqg/VTaiXFUu5PSL2fqsGc+o9KTP5Bx1aVTloOrqrxqJg1IMffaUEgk3v3u7NYdMWN5K7JNlJp3KkQJ96WzoeyznjRgw0yEWWqrCv4ZHBFs6W1rRn2Kysg5bhOqMgJs3DmUtqwnKlcqvs04ZduVUAxUZfVnqvuVKp3u89pm915oLUiULaVwQRTA/qAr2pPuajCJkpTv8/Z9to/9FqCPFJyzbRil3qqAGcCdkytqjFWj10CrihScKwp5s5rU4Lm0tTd71kWT0C+ZwrgK24nyfiQdFt3Gz2FLhceqOK081K0ThgRhKmqnaesF/QGu4Rwd+l6L30P3uL2OSsE/i3XX1gr2PWoBYSmjnM3PBdNZy48VJ0dRib7MoQ/QflM/Sb+VbjHtG9VgmaxyBddKynJvSvai9zTCS93asftqktLc+emBOeTtqAqb10YcPEs9ucpPk117LWFQj3sPqt6bUhRNoGEPJaD/ZLKLr4XFT9OuWoLNQVQLTxbpz9TKFRFYe0Unk7drc8JP946zlh/s/tjiwU6ZmsbLzxw0wC9gJYqQ8RYRxykiIMV3PbJ7+LPbv4GYipU8z0Y5jFGwZosao2zGYRoo5tvYjbYwlP2BviPv3Q5nvucg+iERxBiS32Awer1bSRMXQ+50KbF3gymiv2A87ydtDG9OH6ei5IyDpSKtxXA3Ra2AiAebdEASC1U2LfFazuV8T1FSwpr5VjGkaMZ3vHuz+P2LxzBVrpU+CUzZmYBw3+tIj0LTr373e/GmXuXi+8J3NZXndp3B/tMkmRSBIvxJnC1e2zPTwJVXoPB+NFogH6nU/QRW9w0aKtjwkStK8tlYRur6xt4//vfj1tuuUWOMflupG3IL0510fnn4ZU33YgLLji/KEapBQTVC9YUuUUBKXoDD9bQ60T41Cc+jju/+EUcOnQ2zjzzTMxTodqf1ZT/7gwCUai20Zb7of3cYmTfr/zzn3x3aIDqzk/F5t0mAk0Emgg8PhFogOrjE9dmr00Emgg8iSPwg1OoplKsIk1iV5RqE1tbmzh6/DgefvQwDp1zLq549tUIOEkN2wJUjx87hhe9+KW45557xEN1kmruK1TVE5GT9j983etw9TVXo9vrCUAoUopdijMnslIJWkz8XCESB1T9SYkByQKQSmXw+kdQOT2eE2pJc7SUf5lquHQ4pnK6SbuoBkuKRPVH1O3NX88zvZuke/oWBg7Els+xDGztunTSPUnPM6Bqk1VL26cfqhUL2Wab4O3Dug9VeVKcgwXI8gDXXnst7rrry5goPCceqkmWIAnHGAhQ7aKdrOHS89t4yW89F/tXRljoR84nso00yJG2VsF8/CAWF8zq1G/FCR5kChAw3bzix79nxfnLNZn+VP065V6Iv53+rjFVBaQeTV/3f3dYY5vBoYAGwhFXHEcmyzpjFtBU9SOqJfN5dZXfeT7ttqqgRPHldiSAwqCKaH+8Eli+ctU8cs1DUI4xKdIkAIlgKKAboLs2YXlK1qp7wgRIaowcwAwSpNlwqhiXXacWBZu2v+BnFSL6gFQ/oSn//j3W6FM86vc1AeXFQTQ1XEIkrzO/1pFjl7atDg+uQr0UIHKetN7RyMgmMIesxhU7csWZtqtv/VY1IYHSlra1U+8+uvZgcMxSwmVhhecoqbLOvkCvamp/k2FqAuEkYg7EFYXYrNFIW1ZbCVX8TQoy6ef8/sQFKGt3kwJLvInUUU8Kxk2AqvhLumJKWvzJbcVFASuy5hVFM3BY7gt2Xqps0/3oeBY62KVx0LGLaeA52lGkvpDuWdDpduWZwIJ0xd3xxsEJdHd+um6j6UUxh1O5GMeUbgfCCVTlKSQQsG5c0Huv/XkyBhcQStL89X5wG24t4xQXbMSiVdX0hUl0Bcg3eC7erio913Zfkq1LFkUaoZfOIc9ijPMNxMEYcbCE2z91L26+5VsYZ3sxxhKG+RBxsIY0GmKc9xGGBKoD9LCFA4vAr/7ixXjej52PfrSGMB8iEpV/H2lKk5MYeQn8azueeP1aE9YFFC4UpEj5XcHZBEjbp/reqfWLql9yTQGSkQJEKXrlgL+oH8McYdRGkncwShZw9FiId7/3c/j45x/DZrw4VYBOAWMH4/FIVMHc3/LyMt7/vj/HYr8jRcC0n2hRsEnbY4HFxEHYUIosSsp/pin/PlC1BUz7HqOLpTlCGdc1u8NXOvsLl4XnN/tfEOLRI4fxl3/xAbzzXe8qIKl9X+HneGwuLHPh57zzDuGVr3g5zjvv3OJcbcG5gPo2ijiFaivjfczx6U99Cl/5+y/j7INnYe/efVhcXkGvN4vezBwipvx32Kfa4FOWKf/+dxC7HhtHfBV+o1Atj3DN300Emgg0EfjBRKABqj+YODdHaSLQROBJFIEvfvpLOSHYYLCF0XCIwdYG1o4fxcbmOi6++Km48MLzkVO1IQUtnLefp0KwlDGbCBh0mFZViLkc8jRBmowxGmxiuLWJzc11HF9bxcOPPoaDh87Fs668CizqELR6GAzHolB9wQteiO985x4Mh+Oi8IxqXZwiJQC6nUj2/Uf/+T+Lh2qvz7RwTadrtZlCKN/2J8VVPMlcWT1Rlba8U3OwSU8ZXhasgxNal/HKKSR98srqQH1fUZiW4KHKSdWIth9BPFaQw6WJW3J3AXpO0G7Lyj07d/tYFYAtpyL78SkrVdN4jDgeCcwYDEf4T7//n3D77R9HwsJHLKzhVMHtdlfTIamNGm8ijIfYNwtcdvEsrrvuGnTCw5hptxCJPx4VVC3k4SqCIEHIlP8KoGq3tFAhOmAkhYMyVrtWdbPFyv/drl+v1VVYD1iARCGjwhJXMZv0zpR6Aim1WIpO+vlpKvj0df6u9qy8l6rs5Ha+7YOBoomqc/omVqWCcwtTF5VvOfuyqVULJakUHVElnUIZBS388VXKZlmh/qyuWJNNtB26M2WtTcTLbc9PM5dtlF5WtkyFp6rMNBggKbCSCrxd7cjK4Qpg1erDH2sm5a5YBVuhr/TtEnKUcnaeZ6h/Yjzf6nirmnU3P7xuPzb2u68G9/uPpWT7CvW6e6+3z/kiu+J6fqEyHXCcVYIsBKiXrELzSZp1oVQsBis/igSX0kIcHJ8ofBUK+0A1xGgUC2zVVGP2AaZ428JDiebxfrd0YaHcL+3aymDGj4U/Tlk7LKfL60JE9T0r9327N4Rwum+et8VJR2Ver173BFT7amNZKHEqZfVT1YUfOQcZFwgEaU3BMU1lovyLn+OPqN5d8rc8CTKuX7gCWnwqlICqnAk/y/R69zzkvpOxwmK/OJ9s5i2M+EX7oqiDPHYKzXaC45s5PnfnYbzpLV/HZnwAI8yKf3UYstBghFHs1JLpEO18iIWZGNf+1oX48WcexFyLetAt5HkPKbrI2oOJIpiFBF1BOS0qaHYlroBYkQmQ6bhbUXArjVnUz/kCF4X1QrSSEHmYImnxfT7vuwgzZiYMEUaxLMiN0iU8engG73jPF/DxLx3BOF9CnuYKQPNA/WtZ1qoVIk8SdHsdLCzM4T3v+W9YWV5CK9LiUNo8XIE/Wc7RMV76o1vvKbevQnG/w6Js1dhi44NvR8Dj8O9RPMTb3noL/vx97xOgyvY65mImbXqcr6mA1aiNy59+KX73plfg7INnF+M9+x09VMs+w9L/ZHlkJCryu774JXzp81/AobMPYWVlj0DmuXn1T2XKf6fXpTxbWm6xKGfPjArLosmzVp8LHDe++8ADuP32TwjQnptfQH9mHv2ZOczOzuEXfvUXdzfw7maQbrZtItBEoInAkzACzaD6JLzpzSU3EWgi8PhG4AcCVKmwIVDNYqRxjNFwA8OtLWxurjmg+ih4u65JAAAgAElEQVQOHmLK/5WI2lSCdLE1GuPIkSN4wQt/C/fcc68AVRWkqBLKgConq91WiCjP8PrXvx5XXHGFVsYlsHNFHiyCZfhTnrTbZH43Ed8RqDrwYfvzFRvlY/j7MUjgA88ynOF0lODIL3JSCXW9A+0WqMrE3Cm4fNBRBqn6N5U2mai/+DeB6u///u/jtttuQ9hiUZAWxrEqWGVSKOnWWqQnTDcwE41w8Xkt3PjKH8VCbx0zURdROECQ9YGshyw6puol9CvhlqVS+pDNh6f+pJavG7gqx6QqRpYS6d8jvraTV2K5rZXVRjy+ryjy26LfNuper2uj/vmX23e5fdjk3G+fds/L518cz1UkL7dNvs8YbwOqXoG08jn7x7cYS58N6lXFfh+t6s8nE6+yKms3/b3qGqo+bwpov9/wdx9gVPXvCdxTBeaJfsrjT1XbKe57xXi00zHqxp8y3OT+00TVq6ZkN1hbBWwEWMpCg6Z1n2ihw7/GqnZZvgbbX1Xs/IWA8r0pgy+Lmw+0/H7MgkJ1995/5pSfK+Xxs9ymJ+eoi4b+9nXPGwF6kvo9Ud+eaBwhAKbyMxkD6Rjo9jNsjiN89q7DeP2ffA2byVMwQhd5uCWLWfSvzihbFxhKeBpjfuY4rn3RBXjO08/CfJghyteRZXNI0UHcPi6QLQIr39fo2j0lup1v3UICx9vygl6QBYiSEFk0RtLiYhIL4PURZW20ghGicAsxYgziRTz02Bze9l/vwqf//hjGmAdtjpOE4xYXOiPx9eWCQJqO0SNQnZ/Df3/vf8Py0p4i5d8fX/12a/GvGj9POVDNU1HSvvWtb8Wfv+/9AoUJVKnG5oIXn7cEqYx5q9PGZZdejJuuvw6Hzj5bQmw2BQSqzELZ9sPnbD5GFo9x15134s7PfRFnHzyEPQZU5+bR7vXQ6fTQ6nUROKBa9cyre46of6oB1Qdl4bUBqica7Zv3mwg0EWgi8P1HoAGq338Mmz00EWgi0ERgKgJPZKBKhepvvoBA9R5RMljCbxmodsIAnSjAG9/4Rlx++eVFlVt/Ml8FG33g5k+EdtNEdgtUTwR8bGJWBpnlSbkCVafy8bwCa0FYyZ/VrndHAOMm6WWgMbFeMM++7UB1OBrj937v9wSoBkzHbLWRpFqwyoAq/86zBFG2iS4GuOicEL/zqh/H4swmekF7G1DNQTsBFjja/nXAB6R+DKogif9+2bO2fK2MT7kd+Z+vAlInglQG23wbhbo2V6eYrgZVCgTs3taBmDJorYI/ddcgVeO9duH3IQOqflvdKRbW1v19yPbiSVsxz/e8BP13LRbcj69crTt2HVDdqe/U3Z/aONWo0epiX26ntt86Na21oXL8y+PY1HhTUoyV+3H5Gv3PVvUpu88GVPmvLBI4o04FfNXFuVptZ5lRAY39sdruVVmlVx7P/fiZCrgOzNWNwXVAtfZ5UNg3TG9RbhM+hPPH3fJYs139P/EZLfdpv8/618PCgCf7Q6Aqann6UjP9fwY4vpnibz91D255533YSk/HCD0FqmB2QBfjMVW89PHM0QkSzM+s4qW/dS5+5OkHMRdmaAebABaQBV0knTWt5J6a4nxyZnWQXJ4NKo3e9mNp71NvpEArjWqBahhsIs7HGCbLeOCxGdz8zrvx2a8eJwoWRalcPu0bCGKzTHxxCVT7va4oVA2omnq/3N/sbxvL/P5n9+VEQHWnMZL726ZQrQGqYpHAD4SRAFXCeCpIqVC98brrcOYZT5HQWZYELQEq+yczQ9IRsnSMu++8C3d9/ks4eNZBrCw7herjDFRnZqlSpUJ1Fj//K41C9WT7c7NdE4EmAk0ETiYCDVA9mSg12zQRaCLQRGAXEXgiAtUw7IlCVVL+X/gi3HvvvQJUxQ9P9DHTCtV2APTakVS8veyyy2SCZJV66yaeZRXTiSY1dSHdLVCt208VRPAVMP5EXCZZWhdYdufDjlMNVG1C5x+nFqhKhWtVSA2HI7zmta/Fxz72MUn5j1ptGhPKvZGCHHmAOKFidYx2PsBCN8XF57fx8puuwWz7OPphp1qhWqT8T0fS96vzz9kHT3YNFssyrOS2pmr2wVy54IcPefy4+JNrH6LY7zYpt5R/P/27DvKcCP6U21MVIN5J1VZW7to1lK/ZjsO0VwOqVX3Lb8cGGU6Uuu63bfmMqOCqf8r91Id2ZeixW6Dmt4+THUJPBqj629TBNh/I+MeuA+rWrsup7rXg0e3UB0I+cK+63u8FqJbba909yPJ68Fcew6rar38c64/811d+18Hc8mft2uuAau09oFdrxY9/T/y3y/Eu/83z8vuv2gts9xj2FwSmwTItK6rPqaqdEqiKLQPaolDtzwJHN1J86CNfx3v+/DEBqnHYR0ZImscIso4oVAlU6YjQJVCdPYprX/RUXHPpmZgLqVpdR54vICVQba9KkcI83r5Awuu0xZ8yHLfxsRw7W4yz1+X5mAXo5CxkuV2hGmQskLWJNEgQ53vx0OE5vPntX8JnvnIUMRbEVoFAlY/RKGwhTwlUW0izMWZ6vSmgavfGv7cGeP0+ZWOZ34ZPBFRPNE7tBqiKJQuLv4UtAardfg9XPOPp+O0bXobTTztN4CwXPZgpYsU7tzVhB1S52Pnlu+4ShepZZxKormjK/+MIVOeZ8l8A1Tn8/K/8h2buf7IPo2a7JgJNBJoInEQEmkH1JILUbNJEoIlAE4HdROCJClQH41iA6gtf+CLc44Bq7Hwwy0C1FeTotiK8+U//VBSq/LEU4rJy0SY8FiMffH0vUPWHBVTFG9TqeXsK1Z3uvZ9iXo6DD5PqgINtUw0GclCHlKUKSoajEV7zmtfiox/9KEZxjJDFoVzBEJ4H/VRjVkSOR+gEIyz2MgGqN9x4NeY6q5ht9SqAaoI8oz/u9NcBH0TYdfn30p/c+udeft2H7HXbcf+clJZBpA9gDY4Z+LDj2Da+otK2qYM230ubrLq3/v7LAN4HxPzdV5qW2xNThKlSLV+b34+sndhxaqGaswiwmBb9tgaoGkQs913/76p7upvxcDfbyrJORTExi6F/H04EBa26t78dr6UOCvr91T9ngy9lSCXb7zLl399vFSCaus/S+yc/JtCVAlEVP2mm1h9l+Gh9sDwGldusHZvx2cnHu3zone6N3//94/nKyClgXKNQrRs/q2A2z4+g0Prc9Dhgxd3Uy1m9g513rlNxfr9AlVBtPAK21oeYnQ+xFbfwoY9+A+9894NTQDXPx8hjqt/VH5aV3TphiqX5VbzspZfgOU87E7NMFU8JUWcRZy2MW8fFETxkyn/JvcIWP3YzvhlQ9cca+si201YlUM2TDQGqWZQhDw/goSNzePPbvoBP3n24AKppSj/baqC6uDhfKFStvbGfWsr8Exmo0u+Wz0mm/F95+WVSlOq0AweK7B22N1ojief2tkFeFarICVTvLoDq0uISVlZWHmeguoiZuYlC9ed+uQGqu3kmNds2EWgi0ETgRBFogOqJItS830SgiUATgV1G4IkIVM1D9dixY06heh9YkKYOqFKhygzSN73pTeKh6oMcH3RZaKpgg6/62U0IdwtU6yaQds5VMM6UjFMgkxNrV6TKv56drmO3QNX2VYY8Fp9psJojFIWnAdUxXv3qVwtQHY7HUm05cJ6DnMhRoUpPVeZddsMhOtkWzj8E/O5rnoulmpR/gEC164rETN8lgyF2v3146QMOU176oJ17qgOwfK+osOyKGZVhoh27DIN8kGjH476q1IVToGY3DbC0rQ8d/XZRZVtQBZssDha/bXNtl/JfvjZ+zq7Nhw87XZcVoPIhl9gglOBcub35IM7uXR0Mr+pvdef0vdyDnfqzf25+G/Pvi/+7wVDu0weNVcewvuwD1DI0t/sg8XNeyP42Jxrz/Ht8QqBaYQ+yUzMuK8EtPv5ig3/fdzoXU92dKGbl8d+/fou5v43dmzJQtVhYAajydZpavnz/bWz3r8u/t77C2t0yUahWjbf1z53qdPmqNiQeqlI0sYPRIMHMXIij6zHe85f/hA/+zVEMsolCNctGAlTDkN6cGQjECVRXFtfxiuufjiufehr62RjtYAN5Po806IlCVfLq0ypPZC1yZvfAb8fWtqvGJ78dSp/PAoRxUKtQDbCBnEA1Ok0Uqm966+fwybseQxwsikJVgCq9RqlQTVL1UKVCtd/HkgOqS4srcio8Ns/NFj98wOvf27rnQN34UrdoYn11NwpVKaHWood8hCylkjjEs591OV7z2zdh/759RfYOz12ew1X2CkGKPBkKUP37u78sQPXMM87CDwSoLixikvI/h5/75X/fzP2/j+8DzUebCDQRaCKw7Xt8E5ImAk0Emgg0ETi1EdgJqF5yyVNx4QXny2RcauBGuVSRtTmeqYNsomGTnem0RSCl4qyiKNXGxirWNtbxwEMP4cyD5+Cqa54jqeEZU/iCEI8++ihe/JKX4p577sPW1kCq2Mp0MWDNYqp1qJYBqFDttEL8lze8AVdffXWR0mYelWWAWp4om5p1p9TkuqjXKQvrJk8nAjD+cXZS74hC1U01ytdXBiX+JNQmhtMwtPrqTgYwTSbEqQBVFpphPAfDIV75yt/FJz7xCQzHet84d+M+JdUwDzAa08AuQycYoh8McckFbdz4yh/BbHu1OuUfiRalktY4sTrwgZy9XoYn275QnKDishXVqQJ1VfHk/m3iawpWbscJuu9rapClHNsTpRuX71fd9j6Q92Nk21e1DW7nA9TyPvzYiTq1orlUtRXbj6nvbBsfEFSCW+ehWgUUqiDLifqgf7/8a/NjWr7PPhThZ6qOsROQPBEkKbfP8v0t9+mqHlo+fnnhxf9MuQK3vbfTNVRds3/vpq9BfZSnQR/VlArttC1qlXT+nSTV4K+qPXCfk2JXqqD2z9vubx1crhpTqz5fN8bb88H6bnHdO9QMqxq7q2Ln91G/ndn5penkIH5s68ZmScf3Cj3Z71YM0L9nBKpS051FnWIgao+lKNVff/jr+O/vfwwb8X6M0QNaAylKhYSgriU2LUz5b+dj7F3exI03XIbLz9uHXjZCiwBTgKqm/IchEGYsSjWBpwav/fbqt/9yu/NjWVYj88HSydpIwxHicIwM/G4wM1WUKm/lyIL9uO/hLt5085fw2X846opS5Yhj+nizQn2ESCulgTbALEq1f99evP0db5OiVDZGmkLVV0afTF+1uNs4bPDcH5enxll3D+3Z5t972mXw77e//e344If+X2xsbGJraygFqaTIWJaj35uR70fjJMZVVzwTr7rxFdi3d2/xPGIRR9oilbMRpN1x4TIZIhkP8fX/8T/w2U99RopSMeV/aWkJ/ZlZ+a/T7SFotxC2IkQsNFfKlCmD5el+yHEBYuX0wIMsSvUJ8VmnnQBT/mf5b38GjUK1blRqXm8i0ESgicD3FoFmlep7i1vzqSYCTQSaCNRGYGegejEuvPB8IWFRQOhCOJoWxaHKQNUmHeUJkWR9VgDV9Y1VrAtQfRBnHjxXgCrVFWnakkJGjzzyCF78kmvFQ3Vzc6BVbGUGyomPK2oS5DAP1de//vV4znOeI/CDE0i/6E8ZqnA3vvKQfz/RgGp5Aj81IfkegGp5grMTTLGJ/om6jk346N1HHRIBCuO/uTXAq171Ktx+++0YJ+r2yiJUvA+sLsyUfypUA2RoY4gutnDpBR3c9MofRb91DL2ghSgcIsxnkKddZNEx7kEmy4QAVZO3qnOtUzvVAQlTeJah4k6QugzpqPwRn1gvpd1Xb1ad5zSImvgm+iooX8HGCbF/j+x6fAhp75evtQyT7Hx8cGHgoHyuGSuz1xQSqoqpHct/zz++ryAvoApVZ04N7J9bGcjafnZStPmg1PblKxn9PmZAyz9nO2YVIONrVeC0DsDu1Kfqxp66dmrnWG43dWOGnFPFIsJOY0AdUK1qv1KoyBtDrX+W77t9llXJ69rLicac8jWWgSrP21SEVfsqg2dfPV61ffneWJtqR60C7Pr3Y7djTrm92XhCf1P+Vx3v6imR3YdJnHW7ckEnOUZApSmf7V0pHJXmG4jRx8fuuBc33/JtrA5PwyBrA+EACGIEaQdBQKA6QrsToYUY+1bWcdMNz8Ll5+8VhaoC1TkkUKCqRalUobpTW/bvaZ3Smq/7/tNy37MA7ayFNBhhHI6QsV2hjyjroIWhpPwnQYIk34v7H+7hTW+9C3d+Y02KUlHBSaAqCmdXlCpLM7RafEZ1cGD/Ptzy9rdWAlV+xvd6LT+P6tqwtSX7bmLPm3I/9NtoWaGa5ymSNMHNN9+MWz/4IVlsJphUOxYHVPszUphqFI9Fofo7N7xMFKqEqDz2cDiU3/mzTbVuQDUe4ptf/wY+84k7SkB1Bv3ZOXQ6pwaoPvjgQ7j9459AFLUwx3T/2XnM8t9+vwGqJzMYNts0EWgi0ERgFxFogOougtVs2kSgiUATgZOJwKkEqr7yxP+SHif5roEqZSIPP/ywANX77rtPgCphquqg+DggVKVNWC7p/t0oBIHqNddcM6VQ9SdyZahqExUfsFSBk53ieCJ1XNVnq45xoslmeT/fi0J1t0C17tr88y8DVTPLGwxHeO1rX4uPfOQjAlRloufUVlIwDKEA1ZD3DwO00g1cfF4Lv/PqnxAPVR+oIjOgSjLfF2+48gS2tpq4q3p/Mn2B25TVlDbRn57warpqGVr42xTQpd0u/HxNubpTm6hSO5Vf499+gZby+2VgWjXZt3voq2f9z9Wp6VRiuP0KdgIKZfhn7cpvjz6UZsp/eX82tvj7qoKJ/pltAwUOBPuwtqov+gDNwEZd+6nrt3Wv1+3nZAoo+Z/170+5X1cdo+yfatvsNN7tBngS5FW1u7IKcQIPuSBWBwW3v+6rT/327l+7XYuvIqyMRYU9AfdZB7XL7czaJosYldsj/2af2s399/df7FssGjgebQeqO+27fB9s/PKfg/a7FqXK0Ir6yJMQo3gV47wrQPWd774Hq8PTsZm0pChVGNIflUA1wng8QqfXRptAdXkNN+4AVLOMytZJPKoUyP45+r/7iy18veyXK9eRBWilLaThUBWqBKp5H1HeRq9FS5l1jLIRknwPHnh0Fm95x5fxuX88tg2ohlCFas54lIDqyvLeYjzylaUGVE8Wptrzhf/6QNV/xti98cfDcjZCjkzuAYtw/vWtH5QCkKJkVvm3KFR73b4oVOM0wXOuurJQqJplAYEqM0X4UwdUs2SMb37jG7jj9k/i7INnY2V5j1OoNkD1ZL9PNNs1EWgi0ETgiRaBBqg+0e5Icz5NBJoI/KuPwKkEqgajbEJrE79xnO0aqOZhiIceekhS/u+7734MBiPxUNUZQCQpepLyHwJRnglU/eM//uMCqJpHn92gKihVBQB+EEB1N42m7nx+EEC1TmnlgwcfqIZMOXSpf3GS4HWv+3/w4Q9/GBtbA4SuEJVM4Ak5g0iKUhEAdDBEO9vAU8+L8MpX/QRmO0z5bxcKVU6QTaGKvLct5d+fqJZju1tQPQ00FBL5noh+eyqDEGtPPqC34/vwvnyOFkMfetjn/Htgxyu3W/9zZThRfq98bFNI+a/vBGxcYve2JnwioOoDQD99uzLeEcHNpPCVgeiqPnwyfakMdOtiVF5YsXPjv1WLC/59OxXt7mSuxbbxU4XLQLUW8u7mALvcNgim0/AJS1lAyR8rJufFBYnpIlb+dVWNeeVr8rex+2OvGdCsqhZv997vQ3ULR3ZOo9FIfvXbg/wuDMvsDKb/rQpfXR8pw+JJ25ej7upOMIuk3N4nEHuyLzmGpPyzxlQHeUpl4zrWhwE++JFv4AO3HsXq6DQM0jYQDQSohlzYyoKJQjUfY2VpAy+//mm48sLTMIN4m0KVRqUBVa6OC/tjZl2f8tuz3/fqgGonbyMJhoijMaQ0Yt5HK+8gzAfI8zXE2RhpsB8PH53H2951Nz7zleOIg3lkSY4koco8R0QQK4rg7UB17579xT3wxwjf79dvnzt9h6hSqNr2Pjj1x7/tz5kUcRLjzW9+M2699UNirxMz2yMM5TlLoNrpdBGFLaR5ih+95mr87itejsWFBbkOZlCwb1ABykyeOqCKLBGg+smPfRwHzzqIPSt7G6C6q97YbNxEoIlAE4EnXgR2963iiXf+zRk1EWgi0ETgCReBUwlU+cXfFBzfr0KVQPXBBx/Ei16sQJUqjHGi3mFadIEp4RGCiHq2TNL+/+iP/kg8VKWwRJoWaZ91k16+7oMunnOdSqnuxn0vCtXdNIJ/TUA1SFOBKBLXXAH3rbfeitX1DURMgc9VWSmT0rClitU8RTsYYjYc4dILu3jF7/wIOnhMFKqtaCQp/wSqeeu4pPznGYHqdoXqiaBIOeZ1cfXVkwbMOAG1tuKDlSrVnP++9Qf7bDnt1s6pDpDy9SJezp/OJvRWnbnctg3+lifh5WI/9jkr0lWGRXVtlA57dR6qO8FrH+r42/lAtYANUvhmumCNgV//PC3WJ9ufyve86jx8kFEHwPz7ttvx4kTt7mSvxY+PfaYu/kWbrNl53TlV7a96W/NJVSDl94FtKdquHefOsqWqX1YdoyqLwLYrv2fAficf2yqgWre9bx3jt7nRYDilXLT2Uqvurkl7L/cNH6hWuGsU8a26neWUf4tRXco/95GlhIktBNFQPFT/6m++hvf+xWFsxAcwQg9Bi9epHqo+UI2yEZYWNvDy6y7GVZecgfkw2w5U6aGbtaeKT5XPuzyG+e3Z74NloCqfS4EuOpryH40EqJqHKtJNsChVgliKUj1ybAFve9ed+NTdRzHOt6f8h6II3g5U9+09IOfvjz38u1yszB8X6vpxHVD12yM/638XKUNoqn5pvfSWt7xlKuWf6lQ+ZwlU6UfKRWcuvP7Yc66WlH8fqHKfBKpcLKgDqiEyfOub38THP3obzjzjTOzds68BqrsZoJttmwg0EWgi8ASMQANUn4A3pTmlJgJNBP51R2ACVAcYDQcYbG1g7fhRbGyu45JLzEM1VQ/VKNBK3u6ST1SUyiKzWw/VJIlAoPrAAw8IUL3//u8KUKVClTCH1eI5WZAiJ2Eg6tROFAhQveqqq0SB4QNVfxJcQAJeTxBCPCFT9f2kuoMpf7v52S1Q3Qk6VR33REBVHoxOJUWPRIFdrqK3gS8fWvkT1PIkrnz83StUM/FpFKCAAG94wxvwgQ98AGsbm2i125rmPx67WLdl4pclsShUl/o5nnHJDK674dmIsodFodqKYkQEqughi44DrD6cMk1Rgap/X+vuWV2860BYGaLZRFrDqopV28aHlFWp4dzW1Nqmsqy6n/4xy9dVTistn1/V3wJJSmCrqlK5XZMfu7r2VsACCfr2aNfBR4PSVen3Pqiy7QRUJBrjcmq+WEW4e2DQymJcdf/9WPrtwAcUfhuyfdfB3131zzoSVtNQ68aRnWCnvee3yap7atdY9yX6+weqvF/qnzzZlylUVdNctJ8iLtUeqnX9uAo6loF4eXFsJxuFKqB6opT/cmxZ/qiIrVNUGwytayt1/d/fz8kA1er2QsiXTJ2T7de3CLHXaJcj55O3pChVkm1ilHfwt5/8F7zjXQ9gIz0dcdAXhWqej5EMeb0RknSMbreFdp5geWEVL7vuabjyogOYQYIWtpDns0jRQdJek6KDIKyt8O8tj3t23TvdN1sAKuwAmPKfRciCMcbhGLkUrOwjzNpo5SMEwSbSIEYa7cPDhxdw8zsJVI8gLoAqbQ9UoRpBF1TLKf/79502VWzNzrOcij+5b/XVyqqAqr1Wp1Attw0CVSpU/+zP/kxS/gcDVajyqAZU6UfKwp0IA/zoNVfhxuuuw949K0VRKi7ISXFIz+e7eMaJh+oAUQh86xvfxO0f+VgNUO0iaLe/76JUjYdq3ajXvN5EoIlAE4FTH4EGqJ76mDZ7bCLQROBJHoEv3nFnHscJBsMtBaqb61hbLQPVBFFI9SmBasYkPpkgVQHVqcm7m0RleYg8TZClYwFoo+EmRoMtrK4ew/rmBh546CGcefAcXHnV1QiiFsKwhzjLpRjVtdddLwpVVoVmGnkuPmH0OpMjIWyF4p9Kleqf/Mmf4NnPfvY2EONDk2IyFAARFalOaUIQyGq1nJXwYUNlh6uzsuPvrZD1bfVHPlf6nXo+ZlZm3Bn3LbMeFogJFT5y+ywrjlVujnXQUyaoISnGBHBxnzwJmZiJv6xjX/w9hFYBLhRik2rQZcBk57AT/LX3JhAqZdWpIs2X7eT1b3iDKFTXN7cEqFKRSqAqkDFqq99bMkYrHWGhN8aVl8/iN19wBeZ6R9ALqTVqIcx7CPI28mhDqw8zfbQGqPqp4XVefVXx9V/zAaq9Xk67r4tLOW4+PPEVllVDTnmfVQDQ/9yJANxO0NAmzuXzKAOqqvNkm/JBnm3jx20KChfWfg6CUwXGzsvXZTyhz+HEx49tlAsc1k71X+tdUkd+kj5sv7PdV6j/6mJa7lN+W7bY+Mcvwzy/bdUpf08E56pgYHmc2gnOfa+PLR8aW1S5kFR5rysWl+ravt4jB+hYad0Nnrn4HduoyPuk405dsaW66/LV4OV77YO5ndShVf3zRH25fCy/Twuw0sue8o9lg91pwmIab9vX9MLBZEGMO9l5T9ujxYJFVX3B+qd//vJ84HM8yZGnzCrIMEyBj336W3j7Ox7GRnImxgTFYQzuN4tz5GEb43iA+T4wG/SxMn8cL3nphXjGRXvRzVIE2RghOsiZbs5iVrwcdnf37PHHrfIY7bdNnlc5W6AMweW+I0CUB8goVmWRrSBBmIcI0zZYlirDJpJwgFHYxwMPL+Lt//Uf8YkvHcbpZ12Kbrsji7bHjx1Hp91BkAfIswRRK0K305WiVO94xzuwd++eqYU0f8yr7Ddu0aDctvy26T+Hy2NFeez3x3LpO3kimQssSvXe974Pw9EIUdSW5zsLd6P8KGIAACAASURBVNISqdvtyaIzm+gzn/40vPq3b8KelRUpRGX7s+fatmdNkALZEEz5/84//wv+vw99GAcPHsT+vQewsLCA/swMZubmBMgG7Y4sRLcqigiWF3r8WLGIpS7ABLjv/vtx220fF5uCfn8Ws/OLmJmdw8zMbFOU6nsd6JvPNRFoItBEoCYCDVBtmkYTgSYCTQROcQS+eMddOdUKgwErxW45oHocG5uruOSSp+LCCy8AsrGoFQyo5s7/jhMBAwq+2mwKqMh8MxKQqkA18YDqUQdUH8QZZ52DZ199NRC20GrNYJxmAlSvu/4G+Zc+Z+M4VjVmGJFBymTKgGqQJXjjG98oQJXH5/n4E7CpSTcn/rIb3cbUe/aZ3YS4TsXpT7rKAMqHNbYd0w0L7uCdQB0gsAlneVLOv6tgjoAwA8UldWcdfKuLQxk66jFZtGQCVAnp//j1r8cHP/hBbA6GqpwpAVUqpBIqVLMEs50Brr6ij9/8zauxOHsUrXwg6tQwmxGAmodDAaoBNP3ehwYGnqw9Wmz8tMnyZ+qurep+VqnK+Pmd7s3JgBr/HHZrWbCbNipQo2aS71/byZxDyIHAxd/vX3V9Tc4zm8B7HxLyd4IBftYv0lJuX3Vg1F63Ymcne493il0ZXtTBqap9bAMTFRtV3Qf/c77ylttSbb+bn53anT/u2O/+GF4+Tmae1aXxqOp8rLjZtn1wscjrr/Z7nQqxrq/tdF0+uLFFFZ7HbrMHdhNn2bZkW+CPxXXtwx+rygDR2pqdtyzQ1Sid6+NUrY6seyboGJmTRmI8yjAKcnzq89/GzW99FOvjp2AU8plLcJzJsxvtGQxGa5htjTCXL2D/4jpe8rIL8PSLltHm6iCzPQg5W/RAzsSSh+NF+Rnrn4/FxH9OFgrUkpeyxWjSpnJ5bqZoyfeMNNxEmGcIkxbCeAZpvo6ktYZx1MV9Dy7ibe/6Jr741TVEvT1I4wRbW1TUyioP2pGqpjkWEbDu37cP73znO7Fnz3LxvDlRH7d7WjUWlZ8Xtk05FlV9yL9uKlSTNMHb3vY2vOc978VoPEan05PFWY6nXPBmUSqm/XPR9bJLL8arb7oRy0tLBVDdccFRMkG2EGQp7r3nHnz41r/BwbPOwv79+7Ewv+iA6rwC1U5LFke5sGyF78rtuqrv8vsC/6N10z333ofbbrtdgGqvN4O5hSX0Z+YwOzuHn/vlf9/M/Xc9MDUfaCLQRKCJQH0EmkG1aR1NBJoINBE4xRF4IgDV7z74AJ5y5iE8++prRKFKoJrkwP3334/rX3YDvvOdeySljRMHFl4gUNVK7yGidiT+qUjjSqBq4fKBKuGigll9rPjqwbqJal3YTwZC+RPF8uTRJjZ1QNUHVeVzKMMpSzuvugYBqnbdnpqP+6hKXdypmdUBVU5kDQKMxjH+8A//EB/60IcwHMeFQtWKYHASFqeE7An6IdBvbeKaK/p4wQt/BAuzhxGlW9uAapZze6rfplNtea7mHWrXYnG1e+u3gzrYUQdhdluBfScIUvfeybQj/7x3C4vK6aTWH3wPVZu073TvqSqVPujBHmujVZ6CXPQwGw2/D/pAj5/31Wh196wO/NNKorKfO3uAqn5zMsNoGQScDNw6EVQ7EVAtx7UOJJ4InJavzweN/md33E9FkE6kjK46brnv+WPOydwHa5dV51o1Pp7sPTjZY9dtl1MWWRpL7f5VtRVr8/57Fgt/TPX7Ce1bdvNT9lC1z1aOYVSIM+Wb/ScPMRokSKIAn737PvzJG+9XoBrFroAYgWoKtPsYDFfRwSZm0lmcvjLAda+4CE+7cAJUCdcIVCUWyJDmuvBqsNK/Z1PXWrJV8ccEi+t2UJkhl6yZNnglWbiFIM8QpS20sznEySqy7iby7hy+8905vOnmf8Ld/7SOQdJFPFL7GT47eG02ihCotqMW9jmgeuDAvuI+nwxQ3Wn8Kt97v7/X3efy2J2kMcbjEW655Rb8+fveDy5eEkyypVChSmvyTrsLpv23Om0Bqq+68UbsWVk+aaCaxhuIghzfve9+AapnPOUp2LNnD5aXVv5/9t482pKrOvPcEXe+b8j3XmYqBw0gCSSBMAIbYzHIlMH2cnlot5dpqrv+oV14da/CZmozGRBuu1a7/qJtr4XdNiCLwWWEbFxtwIAAl8sDg0WbKoxAGANCUmZKSinzzXeMuLfXt/f5IvaNjPuUTyuNlHZcVqL37ot74px9hrjnd7699wUHqvfee5986tOfUVVtu92RhaUKqO5nzlfXVhaoLFBZYD8WqIDqfqxVXVtZoLJAZYHzsMDjDVS3draFQPW5NwKoNjKgeuLECXnjm35Z7rnnHhmNklmgim1gAKp1SFSSc4Gq3+z6TTnBov638NovUN0LSJSZnxtoqlWwodN/cxSqjwZxPDxgXeYBVUBkunl621wooFrTzb+5/Q6HI/n1//gf5aMf/aiMklSBKpJSZVmFo5rGgYPyCUC1FW3Ljc/pyqtedaMsdh/RuKrlCtX6OUmpPKjwwKr4fhG+lIHZMvCwX4jkN//+Ho8Gx89jumaXzKvT+YDZ0vFxvuAmKJ3L5s3ccTSZjT0LmxTr6es0D0gUwQLrgARnfn7z/Xn23u+cRTn+3pmCsKDU9QcnjzZmilBzL+A9bx3Z73jxBy7eNnMhf0ncy3nX7temZYpJtKeYAOrR2ljWx/6gqezz+13j59VhYt71hfAUpsacB1T9uuvr6a/3axjCwuzvVR4DvBiLOVRckxvBJT+OABUj6U9T+cxffz1TqI5qSThAQViAVJKoKeO0Jy3ZlU6yIMcP9eW1r79annndmrSAJNOJqhXrCGyu4nQAvhyocl74UBlF0Ly/sYR4OsC29nxJaz2JAYnTujSnyzJONmTa7om0l+Tb9y/Ib/72XfLFu85K1FiVWhSrohNhaPAVohXU4KgjgSpc/g8fPjh3fSlbB0sPlpzSNlu3SjxF/BpCO5wDVJORPjtvueUWue1Dt+uzNopqkjLGd62uQJUhkb7n6QCqb5FDBw+qqhT32PM5EaWSjLalHoucOnFSPvonH5Hjx47J2tqarK0evCBAFerlXKF6r7r8A6i2AFQXoYKtFKr7m/fV1ZUFKgtUFjg/C+z3W8X5lVpdVVmgskBlgX/BFnhcgerWWdnc2pL7T56USy9/sjz3xudJrdGUWq2jCtX77rtPgep3vnOuQlVj80kk9WZdGurzd67LP7rVbxwyNUxssUsRM45wx0OT/QyHeZu/ouLIb6LK7gWHuTKX/0fb/M9svgvKQd8Og8hQqZ6r7pwXB3KeHXzbcI21J9WNrLp5RpFu8n7tP/wH+cQnPiGD8VjdD6EknAGq6VjDSLSmqbSiHbnpeUvy7//990un+aB06sk5QBVJqeKoed6bW/Y/oYt3p2a/eTiG98qA6v42+Oe613v3ykcD5Oc79varUOX13gYeBrEf+d+5bXYqZ37ef9a/p2WEmKi8L+cbDxa8kpjjqji+ysC3fy8NDKmoXpsH7ebZuEx9xroQRrIdhL7e1f3R5qq30zygyjrrmIXyek5800cDtsU2+njXvt8VHs0JK5DCxfs8X/PGi6+nh0X7BbOPNgeL6+Be6/n59NN5Ndu5/Pv6zesbrIGYElQLM9xFMdESD9l0vMxJkjh/HQmUt9AAQj4+AxXmRqbsh8IxmiIsTySbg5585FNfkf/0h1uyM75UFapQP+LgC0rQ4aQmEg2lWx9Ke9yV4wf78srXXC7Petoh6dTqGVA1hepU0mlqqsmgUPXrEMch1wC2Cb979/jiodTsemMhBqhQNZf/qSpUW7IsyWRbpq1dSRtd+db9C/LO/+er8t++viPbg5q2R+evJuaymOr4mQpVuLg/FqC6X4Uq1xa2i8+reUAVkBoVft/73qcu/71+X4EqQiJBcVxvthSoIo65uvw//TqNoXr40CFpt9tZPNi5YzwDqpGcOnHinxyoQqH66c9YDNUKqJ7XylNdVFmgskBlgcdsgQqoPmbTVR+sLFBZoLJAuQWeCED1vpMn5NLLDKhiM8AYqgCpcPnHF+5zYqimpgyyGKqRxvsqxlBFiz3Myja9AahCnYP3sIHiJvd8FH7nM5aKQLUIBPxmCfdGYo3H8pDjfTJYPCfu3l4xVC8UUBXEb5ukas/RaCz/56/+qtxxxx3SH40UqEJBBIigG2YkEpGJ1GqxNNKxLDR25SUvukT+t//9+6Qm90mnNi5VqMoUCXRCgqNCIqKi0qmoXituzHm9HyNlEG4emJsHefz1HiAWwaMfR48GjM5nzO11jQdOvh4+bnDRXqXlIREM3P4LYN5/tgg29bwjQBWqo3ANxgJgHn/2yqkicCR88TCQ9ZsHVOfZY147i0C1DNLxs/xvUa3q61l2/2I/8HoPyMpsWSxrv0CVny+z6zw7lcVQ3e/6WAaL9rKRX8d8vfY6iPDw1MPI/c7b/c6xSCwGN19lfTszxwOw4/xjP+8FVMtc/ufDYijByxWqhHweqAK2WR1E4inW7KnsJiP59F/fLe9+9yMKVMf1VCLEx4ygUEXSqkiiGsK09KU16silhwYGVJ9+WLoBqPoYqskkVRVsEahyDLC/OC5pk+LhF9dRbzv7OZUaXP2jhqRIKlWDyz+B6gGZRrsyae7IMGqqQvV33/M1+buv9WSrr1ka7VmUplKv1fVzuL+Pofre9753XzFUUScPVP1885DYzwHG7fZt9t8figrVdIIDyrp84AMfkPe+9/16KI2kVEjaCaCKsElw95+kUz1wvuEZ12sMVcSE7XQ6c+PyZmM1SuUcl/9LL1WF68qB1QumUMVYLcZQrYDqfleh6vrKApUFKgvszwKPZa+5vztUV1cWqCxQWeBfmAXu/Ku/m0lK1dvdlq2NDdntbcrTnnbtvpNS+Q2xqmBUaVWelGp7e0PObqzLiVOn5Mixy+T5L3yh1DT2F2KoTtXV/3Wv+yU5eeqUAlUoXSyxEpQkJrkEUG3WkOl3Ir/7u78rz3zmMzPFlQdl3MBQmQM3RJTlIRw2LnuBiuJmH797905+1m+yy8BTGSiIkbjHgcLiJt3/7iFqGbgtg2dlQLW4OS2CsLmgxSWaYRkq8dEEQ1CpTrFXlbe97W3yF3/xF7LT6+umHC3M7BXVJJkk0u12JNndkrWFVG56/or84i/eKLXpvdKMhlKfLkg87aKXLSlVhKRU5S7/3g55nSxJxwxEcH3uN7VsO68v9hFtWrxPmY3KoNB+gOn5XDsvrmsZ4KM9vB34cxE6EWj4NvgykUkaym6+PAjxtsjGEnovzJMiUCC8wLXzFGm+j4qgmvdTEV9JorJi3/g+LMJbP6f8+MHP/rCFYGcelD3fx0exjz2gLVtHivb265avL+3oVX8e8BTr7UFVse5lX7rngc15Y5Z29cpEPUAKytu91pxiXX0flcFvb5O9oPS8NpTZuDgWZsa44HAnV6TPA6qsS/G5UDYH/XzSvnFzw8/J4lywe8A7oHwEFqGcXhVBUIpnXk0kjeHkoUD1M5/9hrz73Q+bQjUeZ0AVmSAHKZLSjaQV9aQxaClQff0vXytPf8qytJGsMp1KDYeUISkVFKpYM/bqu+L6PM9ePPicXaMM9AKo6veMmRiqSwZUGzsyiBrynZNL8q5b75bP//dNGePZIhaCJhkn0qjXs6RUgJX4/fChw6oCXVlZNnO5NaZsDBXfKz6b+ewrjgM/38vazjHGOZ0kIwTW0aRUt9/+x7K9s6MKVSyD+DxiqDYaTYnRH3Ekz3n2DfL2N79JLr/sMm0D176y+uq9JJFp2pdaNMlc/o8dO6ZA9oAmjOpKd/H8klIVv4Pla7C5/AME33f//XLHHZ+2pFSdrnQXliuX//N9kFTXVRaoLFBZYJ8WqIDqPg1WXV5ZoLJAZYFHswCAKiASst0Ohz3pA6huAqhuyXXXXbNvoFr2BXoeUN3Z2ZRHzp6RUw89KIcOH5MX/uCL1OU/jtuSSqQu/6957evk5MkHVPGoGzN1PsRGE6qZWJB1PJZUM/ve8p73yHXXXacqDGxesDHygDTbwGqqDNtQcoPBTcteYKC44eZnfMINwqGya/1m+ZxNle2GZhS1fnPFenpQUIRne4E4xcfB5X+veviN47yxU678mkoyGEijYfEssVF/4xvfJHfeeadsbG2HvjNXToWBiPk2SWVhoSPDrQ1ZW5zKs78nlje88YekXT+lQBUxVGuykAFV5HKeqkI1B+HFnx9tvPPv2EiXvQiY/Ljwtvf9utdY4aaVY45KvXmquSKM2asvUQcCqWIb0K4ioMDvsHmZGqwMOKNMgrki8II6tYzazAWMweWfdvV1IBSmbWiDMviDzzMOZLHNUDuX9Ysf55yr/r8eUO0F2TwULILKeRDt0fqv2AYPiZhgrSwWI8d7EbzkoMLWEP7jfPOw8XzGsNqpxN18v+2aNx+L5RThEz/Hdvl1vLgu8lr2TbHNfo3AZ/eag75e/Hne4QUSOc1bQ/w6WoTce/X9TLud+rX4nMI85/igytvuWZ7EqqzfOG3wLE0RY2dSk61hXz75l1+T979/S5NSDWKLz6kK1clExtO6TAFUZVfq/aYcW+vJ2371BrnuqiVp46ATqsg4lig2O6fTRNd+P9dYFx5UzIOt58zz0vAHLoYqDt5qff0uUJs0JBp1JIp7Ip2+jOKW3P/gqvz++++Wv/ziWRmlHZkAxIYyEU9Vn79RpN8boFgFQIQK1APVUjuWJL8rg+e+vX7dKB6gFNdBbx9cy6RU8Mj52J99XAaDIXxxVKGKWOWJxqzG/BVptpvyg89/nrz+Na+Wq668MltD/Zrr10kdq4IQEAPor+XBBx6Qj3z4T+Xo0aOPGagWVerarwC/k0SB6v0nTsonP3mHQuBOd6ECquf7Jaa6rrJAZYHKAo/BAhVQfQxGqz5SWaCyQGWBvSzwRACqD55+SA46oBpFLQWqJ0+elNe+7pfkvvvu15ic84AqtBlITIV4ZwCqPvGC37hkGwfEscPmE3AovOYCIWc8v0nyG/0LAVSjFPrNEMbAxUL19Spu0jwY8Rv4MjjkY6j+UwHVwe6OdDsdhX27vZ685jWvlS9/+cuy2x8oYEUMVQ9UoxoI70QaUKrWe/K0a1L55Te/WJYWzkg7HkldCgpVANVJPKMUKtqgONbnKY7nQRUPX2zfZ4CqOD78JrFs40+1cxnc2ms+FgHmvGvntYtAlXCJIIPgtKiGIqREnxUPQ4ogWcdVcPmfB4WK70N1jdiEHvjRrh4U4D32ybykLnMBNrRmj6JQ9f2XAecQZAOK23lg1K8Pe0G9Mohd1nfzoDBtTfBMCO7Ht2+/2kpDP9ohE13DPbhmmX6sl4GeeTC5DKjOG3fzxinGFdrMeKEan7LRmBkPHpAW1+siiJtdD2fZPsewh6Zl82mvuc+x6ft9LkSeA1TLDimKY93byx9e+Dmntggu6Hzfw10eCikArNfD4WB5DNWy/sEzQQ9aoG4EUJ3WZWc8lDv+6m659dZ1BapQqEqE+QXgOpG0hhicA2nKripUjx3syVt/5Zly7ZULqlCdJohpigeZKRAR1mUv9Tj708+f0ufXdKpjiO3kepGmY02ClSlUkZQquPwjKVVc60va2JGNYSr3nFiU33//P8gX7+rJaLKggDg7vFEAOVGgivGJpFSIoQqF6traSmY+Px79WPHrW3HdLKqzi2sN4zAXnzHF5Gac2wCRw+FAfuu3fks+9rGPa7JOuM7Dgyeu1WSM2LA1hFKJJarF8rznPkfe8JpXy1OuvjqD8Fxfiu3xQBVhlB44dUo+9p8/WgHVahtRWaCyQGWBfyYWqIDqP5OOrJpRWaCywBPHAo83UD2zflYAVA9dclye/8KbsqRUo3SiQPV1/8fr5d5775XRKMlc2soUqo1IBPHOrrnmGgWq2Ix4FZ/fWAPtGWDMY0E+GlAtQkhej3tcGKCKVll9/L08fPJwxY+gIjQowiv9O+Llabvnt3leOWXw7NwRPJWpJp+CminSRBmvfOUvyJe+9CUZJRrw9hyg2mg1dGO41KhJY7ouz7gukl96/Q/K6vJGaQxVKFRFXf5nX3OBxx7TzCcTKsKNedCouPn3buplt/L14iZ7XpWKm+zH0iaU7WMV7gUp2Ba6gxc31spEyrK86x/KW1EGQix1XP4qXuPvUYSevg572QPhJVipsnYU55CBY/wzYO4BXFnLfL/7+ntIRtjB+88Dp/PUjn58eBVs0QaPNi6K6l5fd9rBryN7jcsL8aWb6yPhEH6n67a3NW05z/4eOnJ++gMAfr6oBC+uaSh/HlDl88ID3qLNZuo3B6hyjBQPKOaVVVxXZp5FQaVaNj587Guzj8WknmfDcxdOZfLqAZCMcFhVk51kJJ8iUB0ek0ENines6ROZTqYyiVuSAqhOdzSG6vFDfXnL279HrnkygKopVOHyjygCClRxWFEykPw8Ot/nTvmqMxGoS5GUSg/snEI1Hnek1hhJUt+SM7sjjaF66x/8o/zdVwcynna1PZmtJ1Zv1EWhf3D5Z1Kq4lrOuhTXg+KY9vOXY9iv9Si3mNiu+Pwu2goKVTw3f+M3fkOBKpSpUHri0BJQFc/b1ZU16XS6srm9Jc9+5jPk5je9URWqKItxs+eB/8k0kVgGMklG8sDJU/LxP/0zOXb0qBw6dGjfMVR5oFhsU6VQ3ePLSfWnygKVBSoL/BNa4EJ8t/snrF5VdGWBygKVBS4+CzyeQJUxVB96+LQcPnKpPO8FL5S43pB6fUEzwz/44IPyS69/g3zzm9+WJLFYbPqv6PKPLPH1WNUkT3nKU3TDQJd/v1njzwCq5gJ/LlycByyKbnncHOP6CwFUJZ0IREBlQMgDH4Ibvzkv25CeAyAeA1B9NCXX7GifSiNGHD5zOQfk+oVf+AX54he/KL3hMCRSnlWoAqiOhgM50G5KLT0jL/iBZU1KtbJ4VtouKZUKteKBSJRKLW5meVrKNuXFGbhfheo8CFKEfez3MojITbQHmuyjsuv3AonzVpR549QDNb+ZZzllKssyqFlUzWVlgUKWfBvbE2RibBeSWLE+xXZQ2Vsc07R3mT2YlMq3twgKvY2L8K4ItMruUVQkZ2tJiCfs+xqfnzd35r2P8mlzrF8sfz8J43TeKVg71+2b9SubM/PGsGY9L7zmXbvXk69srPpwD37sFBXUZepaXwfOV28n9qeP0+rrMK8PvFLQr6/7dfn3cHc/3wh8H2WwPhySFMukEp2KTaqAGw0LiXI+L4BOG9ciydCA6m4ylk//zdc1hmqZQjWJmpKkPVWodtNFueySkbzl5uvlKVd0pIUQPFNRxSiAqkbjnCDuuY1HD9XYR15Jz2v2GmPoi8xNX1X1os/NMoVqLVnIFKrrg0QVqrd+4Bty5109jaGKz2k9MGcmU42hSuDYajY1huq73vUuueSSQ+c8l/daX/g3v86UPS/Ydg/yvZ2KhwNc34ajQa5Q/bOPy3hsQBVgNUJIALSl0ZRaXFeF6gt+4PvV5f9JV1wx871oNBppvxQPJvCchct/MhzIqZMn5RMf+bgcP3ZMDh48aKB2nzFU/dqZ9W3l8n8+U7S6prJAZYHKAhfcAhVQveAmrQqsLFBZ4F+6BR5voLq+uSEPPfywHD5yXG58/gssQ229q5uC9fV1ecMb3yxf+9rXpNcbzFWoYg/ZbTYUqF511ZWquaF7IDch/r/TCBs9c0X0GyN82X80l9YiHFCIoTFBTdkCbjQxyZy+/PUeqs1AAag3E7jwWqw5DxU8JGH9fFbg0vaFOIFUH+r13yWgOh7D/RAgJsqB6mBYGkMVIRcmk0QWVaG6KT/zU1fJy152tSy0H5JOPZXatCNR2tGyJtFARBKJ42a2Ofcb9Hn9ZjZnf+Q/Q6FY9iIc933lN8hl/Vosp6zPTQ05f7VhW4ogcd4nzkdlZ58N8fRcHENvKyopOe5Yj3M22QGIZC7mhYrNA6p4X11yg3st/8uxXAZUfVnzyvW3ZwxVY7YlCm/zjT8H6BTHDNVURZsT/vg+8nOwDBjO67d5sAj39m7xhBAe5vmxMRd4hxsXwen8MYwkNeWZ4eH+fCFfxbW2rOyiffi7h8xe6cc+LIa0KM7T8wGqLKtsjS+1wxyFahHu6izcY/L7Nb9oI/ZA2SEAyqVdYBM7RCxf18rWC01UqKdVkcZQjaUh/Wkqf/7Zb8g733lCtkfHZBDlSakAHpOoIUnS06RUi9NlueLoWH755mfIVZc2palZrqZSV1dzlD2RyTRVhapCVQJMp7rlnKPNNaxPaazUENc56whL4mgR1VF0QyaI+ukUqgv1NUkn2zKqbcrWWOTb93Xl937/6/Klr/UkjRb182i/xlKFR0sY73D5R+gauPy/+13vltXVA9mzvGyuc33Ix8jsnOIa5l342ed+ffNjhP2t9SvYYzQGUB3KO9/5Tvn4xz+pLv8+hiqSUtkjL5Z2ty0/dNML5Zde/SpVmWKeMOYuoDwUxLGq9d26qTFUhzIa9OSBkyflkx/9hALVtbU1WVs9WAHVC7koVmVVFqgsUFngu2yBC/vN7rtc+ep2lQUqC1QWeCJa4LECVXwBxwaBG1lu7IoKP90QYNuTInNsogrG0WBXBv2e7Gxvy9mNTXngoYfk8iuukhue/WypNVoSN9oyjWI588hZecMb3yh3feUrqsJImfxBv/zbJkAz2cpYFtpN+b3fe5e6/Dcbddna2pGV1ZWQdZ4qDA0DJ9NpqmVBRgm4qhAGe5BINBkFNiPITlyLTSmWpNhghEdQLFKDC2QAlEiJpW6NyDGMugRwhk0h1CK6QQZMItDSLWDYDAbb1JW2hdGBtnE/FDaeuj8Kmypts7p1hqus+pqpWWFuUANyI0bFjQKbCTLex9hnaYZjvLQu3OhG+NmSDpFD0ps6Qu6PELHR2mwQuR4jSclUJuNUavWa3WMqEtfq8opX/LzcdddXVR045AAAIABJREFUZTAcCtQw2LLrPSe24VTuPE2lWx9Lu9aT/+Wl18lP/NjlstzdkE5zLPG0IfG0pZvlaWy6YtuUzwIgxpCEvRVeBFgexxijSNgBE+EqyJn0CrVXZlP9HF2/LXlTttkOCsRMlRnsjb9bP9hLN6Rhg87NKWNzZiDOsqDZBwqAxdpgcX2z+2eDIsTKhMttiKvIscX5BpukaciersnbCFKhWKTyGf/NN8+oyRjhGNgmB9A0HmWUx45VaBASm3HsWROoPrOmGXAofF3TC21M+Y27xW+0xHIohvaiLYvJr1KkIc8Sklmf4fCCsZDze9v80rvq/LbRbuWb6VlD/Uyg3Wijd023NuMswlR8U10DoLa1kAE23Ky9WFOsjbHg/MKGoM3RHN6jfNKOMB6D/dAOuEhzbBLcWN9ZX7K8bO5b1BJz2tZ40NaqHMyEjg0zwA+7HD7bAVAOa93QDAdDHuTagQPbzbGPtdPa5e/IuaF2xz10jbXM9WbJ0BKOrdAvvCZ0dpbpHmNfIW+AP/gZZWPNywA9EnLh6EUBvo0vm3YxzpS0fnhm2fvZKNEDJ1uQ7DlgM9vCpKB81iUb2XoN1kFbN/wcQr3ydkZhjTUwVsZVzZwM92JTKtREr1elMMcoytBDNxzkqZ+F2TV4b9Dl3/cD4ZyHgQYBY6mlTU1CBDd+lDucNOS/fPYeeedvf0t6oyMymNYl1UR0I5nGIxlPAF8T6UQTOVBvyBVHxvKWtz5fnnw8lmaUSpwilmsj9G8iiQxlgs+6ddLGofUZwglY88L4DdND/0PwGuzDA0KCfj2cQbT1WiIybYpMW+gRpKbSxFQwHu49ilMZyqLcc29Dbnnfl+Vvv7wlk+lyZlOsm3ooGg5UofpdWFiQI0eOyLvf9S5ZObCsMUptNnM+20KCNSF7LtnoCWMhe4qHtQKHvFAB23PM2o01xNYMK4vPRFtrNbYtgDTGZRirMAmSh47GQ/md3/kd+chHP6bzF+sKFKqIoYrD6FarrQrVdDqRF9z4XHnrm98kx48c1d9Via0KUWu3zsbw3LGOSkTSoaTjoXzn29+Wv/jzP5djR47K6sqKrK2uSWcBiaMWpdluS9xoSFxrqHeK9iDGfpgTnJNlClXrf7PDyVOn5I47Pq12WFhc0qRU3YUl6XYX5GU/92+rvT8X0uq/lQUqC1QWuAAWqBbVC2DEqojKApUFKgt4C+wXqCJGl0R13QxgY0rXQ6ge8CoCVd0+TOGmh41BKpPxWIb9ngx6u7K5uS0bm9ty+sxZueFZ3ydPuuoqqTda0hsaPP3OPd+Rt918s3zrW9/STQDu5VVieq84klo0lXazLu94xzvk+uufIYuLC3L69GlNpOBVX4TA2UafkBJujxpPbSK1sNkYjUfSbDS1PVCAdLtd3UgSGeB6JIfodhYsVpyWBZUqgEpNM+/CJvi8bvwCDND6B6hAtR6uKXNPVZibJAp5ii+vakI5dFf1SYkIiHCtlZ+DE256COh0sxrHUg/JiXRbpZutQG0I6SZTaTbh9ml/q9eRYGai0FTb36hrnWv1prz85S+Xr331bgV9UNQAQdRq2HBTjYckJkNp13dksTWS//lnr5Gf/LGr5eDyQKbJusQAvNIQiZGtuY3cKDKdjgR9o3BNTRl8PtX2kEVNJA2AqK7AExCO7ebXCIMghGeAq3ihzGazlY1h3z854LLP4W/oa2xmPbDwaiW+z/6dBRp5j1pdEi0LG2weTuiGN2zy0TcGEpiEKHcr5/V67wCTs9JDkxUKUmWq1wSACziITX34QAZ2bXescNxI6Lme/saRMvqTXxM21fYnKskYrzAHJQq81D04AE+FYAYsDHTm6BDzDWPcgEZQvSrsSnVd4LUEpBnchj2DYtrgGO9Zy0AUYSXKR52SsWXLzvsZYxy2gA0NYlnbAAoNIugah/iRiL/YrEuaABaEw44AYGFMvK8vPcXg2EW9AkkKYJ5sG/EtDVYG0oeTDQW7eC8c2gTwlykAM5vn9jcYHA5KAtA0+GGgWSGnO0hQe6YB4AdsR3Bntg5gM1QLYMvalTF2+1XvQZsRDM2MNmta+CjGvD5HQn0UOmkoA9TF1Ij+Rpx/BqYIlLNZEuo5WzXMXcTIRAfpuhcOR3TtdHVhvWze5QcC/FnX9kDoCd91HdGY0bl3ggFXmwd+DWBbWMbMPTLIf87Sb4clbp7nBxDGhMMjZsYeXMZZmj6vkliaEySZGsqksSvDyVC2h2359F/cJ3/wB/dLf7Qqg3RFRgDRtb5M6rt2EJnUpKMpA/ty/PBY3vbmF8uTLp1Kqz6UWtqVCIdgGFfxQNJ4KEmEkC/m/ZEru9MZuGycHOsATiPM8vm6autBWVziSZxI3BhKNG1KnC5IbdLW7PRR3Jdp3JO0NpHBpCGJHJG7v7Er7//Al+T/+/stSaamOuV6zWcBQygAqEKR+Z73vEcOrR7SZ7nOeH2O50nw7PtI7gXA3/Gc44GPtTu2xJoB9NshiL1vz9AAVF1cV4YuMvBoB0iYHyMA1VFfwxH8yX/+f9W9v98fZkmpMKK1zAkOhidy43OfIze/9S1y6bFjek+sbaPhSA9AVZ2Lgxx62ITDb0lHmtzra1/9e/nbz39ejh4+JAcOLMvBNVOodhYXpdnqKlBFuIFGeIaUAVU/5vPxZ4dH+E5w6oEH5TOf+XM9NF9aPqBAdWFxWb9z/U//awVUz10BqncqC1QWqCzw2C1QAdXHbrvqk5UFKgtUFii1wHcTqCpUHY9k2O8rUB0OxvLgww/LmfVNuerqa+XKp1wtUyg36i1NTgWQ+pa3vEW++c1vZpsrD6xURQcYM00kHY806+31118vi4uLClkINLlJypSDEwN8HnRhQ4V/+Aw2PQSTMBquZVmAiUh6xY3hI488or/zPXwOakxsgHBfD0qp1OAGg5u4HHhaUiFCVN34NxBT9txETF79oYorVbuYopBZn1F3QkH7Geqy8qRXBghrBq1CRmXCcX6Gtmd2aSaYMaBkWZjbCwvaBmzwXvGKV8h/+9KX9XdVI8awhwFVU7o1ZZqOpB6tS306kv/xJ4/KT/zIk+WyY7F0OyMRbPShjMWGeArVUyKN2khazZY0mnAjnyr8QpIO1YspOIPqxgAUYN2oD6BK0EKdlMjS0nJQBOaqGoDfdNTJbMR+YnuL7qk8RMBGEJtDJvug3Xy8v2Jf+E0mrue486B8HEC9Ak9V3oXEYrrpneg4wz0ADLFJxlwYDYYZAFWdrarLIknHUC/ZfRr1hsT1mtTiSHZ2NmQyHRvYRD8GRZ4xJAOq1B7OwFUPWs1r2FRWAF8K9Ay6od5qJ/wNbxIYqMIv9Et4XwEHqqtK3aAsDPcHTMNnU010A61zSLSmaqxWAKqmfqQUkSCPibF4fz2YgRodoQgUwE80qzfuCVgP29qaYXt+qL4iKMABQBEkEu1SGaM13OadwWAdd7VIpmEMAoai5/QvQQGe/4z30dipZVkPgmfVWFpAZS1nGiCqQuIIsZZZsbxsHO4A1tqaGOqn9oTq3O4DZTgPSAzCOWUj2hAAqPYV2kHFpnM79usHxzD+O9b2nutuzvVkXmzX4kOJ7s2cB97VnwcGetAQ/vn6EBoSyPPwzYMzWxcMZIGFla3BRQDEWJO+vaw31wSur1hDskz0QTWq6lFdyMK8oAeAS0Loy/aHN/NCe8zrB/D67EAitJXtL/YB5tAkHYnEPZk0ejJKxrIzXJT/8l9Pyrvffa/0xwsyTo/ICOOwPlKgOhiPpDapSzdqSUs25PJLJvJrv/KjcuVlqTTiXalNAPLwDMXh40CmOjfwuwFVPqO83a3fwhYPIDaZZIdamTo3xJI9Z7zEiQiA6gRxuBcVqEKlGiHmdh2QeCT9SUui+qXyj9/syS3v+4Lc+ZUNGcuBGSUlbIO6WdiEuiwvL0u73ZZbbrlFLjt6LHuO+0Mye97kUJY/c4wRkrI/OGbzgzz7PNZHr+pkOaiHtxNsZM/WngyGu1q3P/3Tj+r6hJBIehihc3Ei7VZHoepwPJLnPud75ddufrscPnxI24jvMPhOw7lFUM32oO/qUMUniXzl778kf/v5L8ixI4fl4OqqrK6uSmehKx0oVFsLEjfwTK+AarW9qCxQWaCywMVigQqoXiw9VdWzskBlgYvGAo8nUN3Z6cvDZ87I+ua2NJpdufbpT5eVtYOysbUrSwdW5OTJk/Lrv/7rcvfdUDmaKzY2HgoNuJmx3L7SbNTk/37HO+SpT70mgMGa9AcD3awgwQQ2utizKZzMYALgh6lmdNOrajcDT3D3x3/VNTQ4LKIMKu4sZp250LMMJnHBRl1Vj5mSKx8OCnqDIkXbpOq8SEGRshVVeoQ4qhqP1dxliy9cTxBrUC3Pnu1BgnGn4B6tCi9TWnmFqne7tkzRUNk1ZQRVqXNl54acijaFCMEtU8FxsCPq1e8P5BX/7uflq1+9W6tuwBYqn6A2Qzy+BBvEkSwvDmWh2Zef/R+ulR9+8eWyujyQONqSOAboQ90RVqApUZpIPB1InZlIoGcC6FLxbYBzGhYgfF2YQNLa1izWYedr/4lEkpGpGlUpFNSQ9htitNp77H/YAaIpfQ9jkNAPqikcEoQYuoSSOpZUkcaRY7BR1dR1S9wC99oMakF5hLGl7qAGfOiSqT+fo3azTTg37qgn7KvhN6jhCyYwUAHFUkhWExSJCnvDnMqgUBhvGjZiRvFHhWSu/KP61NR37v3gIs85gToCeufVyqWumZqJ4zvzvocKNaiP1XTmKq3K6ARKXsCP4CqrY6u8fjqvg9KNEsi8rw2MAqx5AJfDf8ZXno1/aaAvSE9D3XJgb6DP5j/hoqnX+CpTaxGgeDd8qhXZttm/WexMg7h5EiqDbOWPnjJXc7uvXc/PmpjSEHo8CUpRhkVQ9SX60oFZ+7BMghK8eHfMT3P5N7W1zbG8b4vXM4FRNqacZNqH4WCZHlaZm7TBUltn8gOkPNQF+yb0r8l6g4LSxguBMqXIDCWS1ZU2C2t1Lu+2vtYQMYSlQbmn8BYeDsGTIVNk7hFbOR9rZX1qHW3l2HjEiqNMTcenrbl2qBFihaqLd3iGhXEc12MZT3syll3ZHQ9knByUv/ncafnt3/6OjMYdGU+OSCpNmdTHMqn1ZZAMpC5NgQ60ka7LpZek8n/92o/Kk473pSYb0pAG/BA0gaBEfZmkLZkkHQv5EJSdubu/Cz9CO5hkOsDXEEInHMLYvJt9TaJURlEvKFS7UgdQ1cOIgUS1vvSTgQzShtQ7l8u3vr0rt7zvTvnCXRsymCAcEFXz9l98N+DhKYAq5vB73/teueryy/RQJJwShQMSc8vH4QbHrAWQCCFW9MGLHgnhY9TbwsI0ICwO2qjhImQqrQbC2tic08MPHKDoMyjW7wX4G0LroDzYsTfoyfbOtqpn//QjH7WDw5HNS/wbJakeXMLlH+vw837gufK2N79JDq8eRLwiabfaMhoMMBH0maYHuIylqmtCKo16JOloJF/+8t+pQvX40SNy+OBBWVlZqYBq+RJbvVtZoLJAZYGLwgIVUL0ouqmqZGWBygIXkwUeT6Da7w3l7OamnDj1oPzVX39eIoDSRlOTS0Chii/6d911l+zs7Eiv1wtQzlSUhKCAmtNJIocOrskv/uIvypOe9KQZ5QWVowNsIAI4gOKIAArvobwcgBisMPdfAxb4neACP3c6nUyRaq7s9vKwpF5v2oY2uNLl6o+JKl94f0AivAiL0WbUD+DVVJx5kio/rlgu1aS8N1Wt/GwOnw1SEZ759tIGuDeVK2gjlVn4O1VWKB/152aU9YC9OosLsru7q7BvOBxrUqqv3/2NrB2IlwZABGittqm1JEmG0mzsSKc5kJ/+ievkhc87LmsHRrLQhdu1uWeDmCIDNZKdLDTqEk8jGSdjSyRSr2cbYYs1l8MsVUsmgCu2qbU+MiuibRp3NnNVDLE8o+0QksE20NjUIryBxm3FXh8gHSpJKNGCGyjjHKoyccqwDwgjYe7UBi9BOnAYEOqQuXYbYDRwbgojjgVmngbQKWZcJ/ijUhltMshv7pvaVjcuM/dZdYE3+A7AMeijbXZPr8A1uBvUmBmcBQCxQgneCDttDOegkbEEMT7MVd8U0rNKLII5q23g2xKDOJ8Tbtagh8YhDNBf7aQKZsafNMhK92/GLMwKDgcjdqBg4TsQMxkKL7bD4u5afD8qw+0wh+PHuW0HhaOqZzP39tkkMnkwBbMbQbify/pZV75fS7xi0wB8CIUQmz01pAkAlLoOW/znDEr6myjMNFCT/z2nebp+ZActBlUAcYLnuQFRBdkBzAMQqYs27IG/DQyimRA3O9PIwFFwe4d6mGCUbv46njheg5I5sxuuD/POXP55cJKHmshd5m0NVoV4iF8daZxqyqxNJa1l4IDDHZhZPElbrznfeKigBwI8HAnqXXyesBifRa30ACYoydlOFV/nEyazDxcjqoQZOiNj78FvPz90sc60Q5rgDs+xQJsoOLWQIbAJVOm6htVqmnBJY23ChjQ21uMY6s2JuuZv9Qey3evKX/7lKXnv75+QUdKRdHJUUmlJGo81MWCqCYtiaU3rUk/PytFDI/nVX3mJXHn5SFq1LalNLYatRLDZrkTTrsTpkilUQ3gRzGOv0vTPRkxo1HUG8IdDAw3Hk/VEGAfxREbxUATxticdqU9aAagOJYqH0k9HMkjr0mgdkW/dsyO3vv9L8jdf3pTBZG3Ge8PWLzuYwjyCuznsCKB6zRWX2sEDD1Nc3FQ9FMpCbNhJm4UPwpxG/FvMFwsJYu+byl6fTXrIMFGPCx5S0LU/OywNzxpORHx2OB7LxtamAtWPfuzPtPwEql70c72uQNXsXZNWpy0v+IHnyhtf+zo5duSIhUsJ4JjfoYrJqSTCdx54NYzk7xWofkEuO35UgeqBAwcqoFpcvKvfKwtUFqgscBFZoAKqF1FnVVWtLFBZ4OKwwOMJVNfPbkpvOJKHHn5Ebn3vH8j61pYlVGgvynavl6lG+v2+AlW6v9Pd0Ta/kYyGfTmwtKgxU7FJARQ8deqUgj9sAHAdgCrgJTdziJFGWEGAhR4j4MRnAAfxOWw8UBbKBcDAhgTXEa4SsKI8fAb/lpdXdJODV+4aD6DS1IQX2MSgPJRjcAxu+zVzyQ7//H2Kowmfw9812dN0qp9B3XBvwtQG4GPIsD4eD9RVkCEL8F+GMaC7OWPiEugCRntbGxewjaDGSa3VdOOJ9qCM9kI3d0OvNeT222+XM4+sZ+EXoFCFTRjXNpnG0h/2ZbGbyMrSWH78Xz9brr/2oEzTRySe7mj8U0Cx4QigdyKTEfSjbTmwtCz1BmLqWnxZ1BF9QLdNutxOpwj7ALVTniBMYUsksri4lMfzAzAN/TRMT9nGH5vgECNTYWTYHKsKVYmBuYdqcq6QMAgb6/ForP3SaMLN3VRyFsIBm2co1whtDBqY6tX6XZW/Ls4g5GbjwSgjo7oB13ImsrS4ZBvzEJuQCmvEstXNOMAONtgBlLYByIdD2e31BPPJDhVSWTu4KLUaFbWmviS4AFTEptwSZeWJ4EwIFWLyBrUhlX0I6wCEBNuM0D8J4h5z9ObxX4G50LcGNFG2lYeLm+0A6gJkVBCBkApIJJYljjEgDFt0O8supmeQD0uk40N1e1lsUFNJJslA74l4wegbAPPcTTsHVvlhzK4MhoOc+gWohvG/0F2QBG3kwQzqFBS0HpIwhMKgbwc7xRfXImVRAW5iDOLggO/5bNzmUj0LqDNAnKlj87sYCA9ANSTRo9TaICVRXYjNC8WehtGwOKPoK4x1SwJIZk+4HMs0CaA0OP6b3s6CAFBADFA2xVii6j1Uj0ruHBYanKfyEtfrIUZwmdd1KNSYicyYfCoD8yF2roIrp+Q1xW+A3mGeYEwhoU+33eZph90/UH3EYs7jBQctIWNihzb4ZFk46PFJqQhLGWsT85oqdj4f7HDAxrm2L9RT2+kAtcLlAO3sACJXC+sH45o0cZinYSTMq6PRahpcDTBWywDYm8aSSEemNYBmuPsPZTheli98/pS8+11/L+N0UdLJIfh/SDIdSyJ9GYx3NPZvJ+7IQm0olx7tyc1v/Sm57NhQmtGWNKRmx1cR4tEi5moskxSxrS0RIKCzrVUhkViA0HpYBdirUDuoui1AcVC2UulNRB3c7aOJpHWs1HWpISkVwCrGeTQWiccyngJA1kTiFfn2dzbkD/7wbvn8l7eknxycAaoYaxjneC7iZ6zHeLbdeuutctWlhyUZmyoeHgbTSRixCuctPIeBb/tZv2Mgjm5IYGWHcHi+WzIog6shHA+VoeG7jCVPs8ONeg3PBByY0OMF679IfziUje0ted/73ief+MQdun4hxA7We/yjQhVzFc/J73vWDfKm175Ornzyk7OkUf67hwLVcHCsB21QwqKO6Vju+sp/lzu/8LcKVA+trVVA9eL4Wl/VsrJAZYHKAnMtUAHVanBUFqgsUFngAlvgsQDVKTZNQc1h8UKjDFYasMqXa5+UqhhDdXtrV7Z2d+XB04/I79/6Adnc3pZpXJPBCG5xOYwEJAQwI4jzalFsfABNlpcXskQL2AidPXs2S2RhrnhT6Xa6CodUhUmXfJVghdil6sJvCh9srKhQVXgKtzpNhmRxVgFbCDGR4AHgFa6eAERwl8fGh7FQCSXp8tputWQEoDoYZMlvVEnqMuQye3RmSyqjQv/7+GcKdtttjaGGMqnSQj3ws4JS9JPGf+TmL1eqwbZ4oU1oKzZYsDnAG1WLFgvWXIpxHWwIW+B6JO/CBhAx+LCZxOcWFhZlfX1DOu0FheEGlRFLz2ytyp64IYPRUJr1kW6+r75yReqyI9tbO9JABAHnqZ+msYICZFyGvVEmyul2OgJY2O/1VVWITTs2kVr+FOrhgUSxJZDK1GvBNdqrgqnghCo2dxm2uJij0WzIBYrt2m3L6G6qS7QL14oMBpbsB+JjMJpWC4pnSFNRno0xuupaPU0RaHwESkOzNf4f/aoKRIWupqRGbRKEjmgivi5iFlo8VUAhuooi4QjKofp6OBjpxtvCVIgm5bH7JDJOTBFtojjLnG51MailfRcALePCqoobY71h453q3WarqeMYMLM/6KubMzb5ChlVHWUxgTEPNfkT6oj4rwGOInFdOhkpgMhCYLh6YC5rfepYg2B8uFIbtPPAGe+32i0L3cHYjchnjrAI8UQ67aaOE4wbjGXMAR4MYB6roj2oPcEnFxa7ameNU8hDBdhTE9XZGCAMJ5DhfM4SLcWxhsJA7NpMQRnm/HiMsB1qdbU92of76frmXO4V29QAJel3HgDsVBS+qgKtZup6QEja1RJYBYW6AsqgyFTAaYcMPJDgIUwU1HrFeJcEMEwIpesP4l6r6tmUkCgPv+MggYnW+GxQRXdwy/chCkypaHPDMpfbgYqGHwj96IJoGCAMbtt+blu98jFsZeZzjvXiWoj28aBMDz70oMIAH130rb62dim3zJ5zVq49D63O+NlUzfYcIVhDz2IeqbI19A973OxkMB4vjEEqOrWdAbYauLNYmt7V3BTOFj8TIWVQJ00cGMYDxrN+NvS3Qj+M2UZbkilAak/6WIvbh+W++4bywQ/eKTI9KOn0gIzwLEuHMpaeTOORpMlUmpOutOKxHD+cymte88Ny/JJUarIjraglzagl9dpEovpA0ulYEAuaYTDsOZKH0eD6kq07CNMQMsBzPbI6M3s8PdsNzCbTiYxjQMpIGjGAKsYc1sGxJJOhurXjTGoaLcrJU1ty+x99Rf7uKzsyTFYzrxMLcWF9i4NTnX+1mhw+fFh+8zd/Uy67ZCWsY5ZUkWptE606DxIcvLl44qryD2pc9AUPJwCTbU3In8U6poJnDOPGDgZ97Wse0GE8oc/7w7Emvbztttvkr//mszrOHn74jH6n0AOjyVTa7Y4CWSiSb3jG9fKGV79Grrv2Ghuj8IIZw0MjH7N6H8RDxT0iJL7qa6IpuPzf/dWvyiWHDs5RqNozqKYxsc0emRdCUM7774P8+qqJsMKRywMPPiSf/vRn9JmxvAwF7LIsLCxJd2GhSkp1gb/vV8VVFqgsUFmgAqrVGKgsUFmgssAFtsB+gaom7kHG67ATNhAzVSDBOKfnC1R3d/qqSj314Gm57UMflgceekgmcLGeII5YpJCICZfozkw4QjPopmBqEIwKVIUmoX7cAHuzcRPEjZTf4PlNuv9M0UXe/40gwbvZQ9FS9uJmg38jtCrWgX/nBpQQGe+zbay/L4P2Icwl6MGmlJsYfz1+Rh9SccsN4F42YTiE4v1Zvr1v7qdQwaF83RQ2Wgod6VY5ngAAJAKdVL2RSAMxUwFBoVIyNKhYMRIA0qYm2EFWZyueKiZTFPILgncjBiycCiCTuV+qMo6uzSFOqDIcuHAy7um0a3FZgysn3TTz2I5BATml+7bFP2V8XZQFFZNG0wuxANX2SNqjLtFwCbX6KAQJYQHABqmyY/xF1Lddbyrchs2oGB6N7EAAQBVjDrDU1MId2drqZe1V++E+KqhCPD7YFbECAWfRRkBRHFTYxl4VmbHFHta4sVlsybCpbzR006tzUu2DcBkWAgOfQ/nNpiVYAcBhmA1ACvw8Go11ngISKpgI8ZB1/qiS0WAWbNHr7WhIB8BWjB2fCE7hg8a4BehF4hYk6TI3Yk1YpYparAfINm6KYFWeSaRKU4QUgLqTSb0UOiEBTFCrAmgAgKCddniCOuC9RCGwArNJqmBfQewiVKqJ2ozgz8qEAhbqsX425nv9gTQbiOMckiPFNS23Frek221KgtAQWE+7bb2Xgo8owCMNb2L9BzsCrNo8s/c6na4LVWDQjYc3W1sbMh4Ps0OTLKFZiEcN++A9AHEAWdQZMB99Y+ExYv3s9va2/g3QDjYajxJpd+rS1YMDc8lm2BAcbJ05cyZbBrmGo155pkQmAAAgAElEQVQ6ZvQQyVTG2l8NO8zRV4SDiUGWPNBArV2Hfxr2Bf2UJAqpUYatMY0sfAtVx/qZEL/T1NZBJemSW/EgiGXr/dKJQmq+h2rxUA82QhuGIztYYpkYE/gsYBgmHmymakVM9SSRVqOpn8M1DBWAuTAejzS2pbqAt9qyvbWl0F3XUlXQmooQ9wVs11jCIR5qBvJrdSydLqyG6PjBuNTwJJgbeE42QlLFaCIHVtpSb0xknPZkp78rozH6Y1Hu+faWNJtHJJ22NREV4GQy6Uky3ZXxaCKd2pp06nVZWRrK9z5rVVYPxBJNxlKfNCSeahRVqTcTiVpTSWNd0gNUhfLSDm2GQ1Pu44AB80tDs0RT6bRMra5rMvtID3sAM6fSaEYaFx1/G4zHUmu3tPzlxSVV825vb+n8Hgx70mp1ZJxivCxJFHfkv/7lV+Qb30Y4nSUdZv4ehLvs70suuUR+5md+RtLhtlYeNsS8Gw/H6r2g3yMkztZhCwNjc9vCvQTvBU0mZ6pVff6HUCM8WEIpCuJrsXTbXe1fjCkc9iDGLfoci+0oQV+OFZofP35cPve5z8l9959QCPn1r39DNjY37XBHD+Vw0BxLrVGXK6+4XF58001yxWWXyW4PHix2uNUb9HXO6UFX8IrBepmMRzLo78rqgSX5x3+4W1YOHJC1lWU5fvSoLC0vS6fbkXZ3QZNS1fRQrymxKm1nE15yXpR9d1IrKFSN5fTDj8gdd3xKhsORrKyuSbuzKJ3uoh7Kvuzn/m2197/A3/mr4ioLVBb4l22BalH9l93/VesrC1QW+CewwOMJVHd2erKxuS0PnH5Ybrv9w/Lg6dMykVh2+yOJgsqKcNRnlqcKgm5qlrjBVCX88k7Y56HpLFT1gfvyx4upHC1RDV4EmWUqC5ZHtRKuJawFONzrRUWkXh9ULfPqam6CVh5hKGMb+vcCh9CNvCmdQjw33TmajfLr7WoDWQbUbHNpCixs8rNXUMfmAJUxNC2uaB6HNIfIgKkGAwx6qKJR48qaTbGZREQEdctWBWlkmYXtAommUB/iHzbo2Bw2JKkNJG3uaM50uLSaVss2q0zclcezM1dZdccMqjd1Vw6xOZNxmiVeUvd+qqKS5dxFPLigWxzXgt9tiFWo90YmdpVTMUkJAIJtpg18IckU7pHIZDrKgSrGmKogDZSoyhP/gxotuPwiXixdyAkhGR7CIBNUp6YCBEyC0tGUT+aWb97fpgxNU4MyoKzKcqFWmgAYmXJOk9eEZCl0YWafq7IuxKtl7D24utshgkEumyMGmBViAuJEkezsbOv9DQwBHsa6gedhiZ+zUOoCeJq6Lh+vgE0Aj3zZWDW7A9R7RXhxTsC1Hypag2Y9iWuIZRtCNij0DipNhW0AzYixO1a4RzhLdTfuSdVorhKua6gHU6HBJdhAHO2ioCGAwOVlxJOcKJRUmBTitwImADxrTGiXgMvmjq1HhEuon6mLQ/IaBYy4xuAn/gZohusASAE9B8O+wnUesGDcYMxB3b20tCjd7oLeG3Ua9PuyubmpLvC9Xl/rZQrzOIPiUPPCRuvrZxUaH1hc0foxXAgBrELH4VDbC3vaOmDAlocfXAsJb239MaiEf4xla3PM3J91DIU417ARXvQc4PiksrbsWcCDLcazxO+o6+LiokJQ1JWxtpGIh4p8lK0gbzAwhWRIkkZ46w8YqfZn3Nx0DGXhQNdcQFOAMwBYvPA+ICGAHAAZgCrqBuiK4xkoDXUdwBFTox7Wi5DoLtgU/b/b69t6HkJ0wAaAtQg1Y4cLZjedr9OJbG+dlQiHVAJV+FDdxZO0LsMB+ntBJtKQqIbyEhmOdkTinqRJJLXJmrSbHalNd2ScnJWlhal0IMYd10WShvZPq43luyZoIdSTaAvsh3baAV/+TOPagEONGmJNh3ir9oRimAV7YjXbTem02jo3x2kqCysrQfE5ka2tTdk4uxHWPdi5I3HckiSNpNtZkodOr8tuH2uxJfXjOIBtbb7HOg4YQ/Xqq6+Whx64V0Nd4AALc2o4MIhOcKpqctgcyegUhiLUiSnEUXuL1S2i4T40PE1bFrqL+szBemTeLzhImEqj3tTW6piGfRAORWk8lKdWLsbVU5/6VDl9+rQ8cgaeOLFsbAAi47mD+AA4KMPBlsUyXl7oyIHFRT0w2u33TPUa4uzym4+tTyFpVjKSRiyysrSoyaledNNNcumxo3Lk8GFZRgzVCqju+d2u+mNlgcoClQWeyBaogOoTuXequlUWqCxwUVrg8QSqcPnf3NlRl/8P3f4ncgoKVXVb1F1ztqkFnKEyKHcrZZIUk+ApSAtKM6qFuKEu6xjCz6Jac0Y1BxURVG9BJTOvg4tl4Drz3Cx7bAX4Fgqzz6pM0sWazO9EMEpX2HMzJds9LN5fgMT4PcQgxKYVSj9T/+XKXQ+IqeoiIPCw1wMsvwEtAmZNFKRupwZVPVClsgwu/+pKG5Sb2PxBHYnsxeqajX6E1AghJaKGRBPYpS4ywea/JuParqT1DZkie7LLbk135dwAwSbImKyKKaOoGSQMsR1J7Gg27fvYwhc4Uxq0db1Z/NmYZbgnwbRJlDKQpqARcS8BbrEZD4ANAwUtVtdgTVhiUi6D0WZ9qmXZF1Sy6qY+A9qEmZaUiv2j40uzf1vsVbx48IC6wL0efUZwaII4Ay/WjyFrtZrQ4DhgnAE2JIcz2GfxdwHzLNyCHURY3XENQ0bY+1YPGwch23rILq91Ss11HUpfAATcrwXYmOQQ3GIQQi1rbrUYb+Z6bYcq3kXbDmXy92yMWi+qfYJK2WCzKYVNQWUhJADEaU8LmWC/86AADWUcVoJAjc8a3MOpMs+u16RowwCDmZTOoDfaCrvw8+hjC7dg8B2wTOsJV+cxlJlTHTuMp2wqxJoltYPCNoBkqu40OZoOGlPl4kXQ6ZX9CBECuIi/6ch2rs2EnKgHoDJiQ8YxgL25yFNFChtpYrvw2SzOaBiPM7FFw/xikjDc00JUmKs0k2FhfHBssQ+pZlRNe4DjODFQu4fDKD2gCAmqGOLA1gQDSRgNGvs0JD5DmVS84j0m6DMX/kiVn5i7qjJ1iQfRd7BJvdlQcGiKbtgwHHhAaZogi3pdajgAgX2g6h2NpA3V5XSqkHt3e8f6HKETcBCkCaewdkwUklmcZwAzi5esIWw0oVrIXK8u2DYP4QXQbrayg7N6cB3HWGjWWjIaIa5vIlHN2h/FDRknGIOWPHGcjlTpP052ZSIjWV5clOl4VYY9AMuJtDrbkox39GApThdFErjNR9KojyWt1WSobvj2HAW4w9jWNSKsA3ZulSdrgvBaD3iydczWNoZ/IJTXsavKfxw2JBJp+GY7CMFcajY7Gu8UB3mDPqCyAdHdAeJzzz5jcX+6+/O7AcpZWlqSXn9bAS/mla7jCdqB9akmgiU4CmMASdyQmFDd6gHDba3QMV2PNGQNXPVhz5pW1iApknypmhWxW2sNXY/MNR/vWbgL9BnKRr/DPhibUH8Done6Xe13DfmD0D5Yl+O6xT2WqbSbAPA1DHCJ9RAi1TGIZxD7Qh814bmDJJ+tWqz/1laX5Sd//Mfl8ME1Obi6KqtraxVQnRk91S+VBSoLVBa4uCxQAdWLq7+q2lYWqCxwEVjgiQJU4fJ/6sEHBXyt0YIyRlTFBGUQ1ZM+pAAhp26aHVD1cNP2COVK0VxtmWcI100dAIbCIov1lqvCyh9BrBuupUrPYJjFwSy+ipCXn5mngDWgmitTWV6xXv7zVMnmqlPANCgXGaczh38oD5szgjBN0oO4kAW7eZVX0cZmZ3MnLwOqVMVZ4iGLGaqfCe7u2j5VBmJjHDb1FpHN2g5YBqVmPJJJDZt/SxJFIBb2gsE0HncikCCgymxcX0Iz/RzKstTf+qo1THlmylHjpBa/sPxltnYJm8JlTITDxDYaT09jQVrcOsZd1Bigoc2E5laEAUKVWimwC9ncVSkKRZQBII47HashwQnbwiQp+reQzIobfN20p1Dv1mWsrqiiilJAHLq1U7FqbQ82KcSsNJWWAUXYTTfuIVu8wirASE0QNc5gpUKaBAnD4IYf9GccE5j5RmIVOml8y9Rc76kqVjBHVXFwgUdLsiGbqbnDQUUIEWDjxBKuGDTPQ0CYStlib6qiLPSjzSHrD/SdKscC0IK9LVEW2mMqbIsfO9YYhjqPQjItXEuVPZWVBHG6rgUVq593Cg4BAsPhgQfp6PtGs642ArRTewZAyqz3Cq/q5iZtMTeVwKki2mAj3M4Z09dsRdd4Hb+JxZSESz3sofAcNhhDaZ2r06GOVTAP+KPwHOEcLDEZwTztCejDceJjgBrAtvmhoTCyGKY2MPQgTaEixhvmEg898oMHm3NWBkNShJWGvRnU2wYjOQbY2VDdZrGhG80wz6aZspBeAQTMFj83KOCDwo9wEOVA0Qhl9db2VuibcKgTAKK6jWPtUTA41hjfUKqi/lCuQompNuE8wgEfQN0UysfZZ4uu/9m8sKReqnrX8Wvxcg2WGpzWeMAJDpAWtaTuAkIwINQGYlOb0hiqZVNTI+QIwDkyyY9lEerK8UEZ9GOpN6eSRg9LOtmRetySRnRQZNIJhwm7WHqBpmfC1NAjwodeyPoYGevhPUCYSshXWH6z/p0ihEBTRmMonsdSq5uXBR6bAMLDQSqddlcmiG9eR9unMkZs1cKKrocDIeGkf25q0kgBgAxjDiA1HLiovRETXA+YALXrOrd0HQHY1rAANhYBQ1EGQbLGEcZa3qhJMrJxhPIUnmvXWr/rXVGeTjebc6bgZfxWhHlA3dE3FnYFClX0MeyIzyOMAoBzE/GrGyGRJeIzh4SYjNmq4wNzDetbmkgrjmVtDUD1J+TYkcNy7MgRWViEO37l8j/n60D1dmWBygKVBZ7wFqiA6hO+i6oKVhaoLHCxWeCJAlQ/eNsfy4lTp2SEOGTNripvsCmlGx42PD4mF8GDAiqSL+cCbSo8B1lcx+TqxrDdNmZhOFDd9AywKUhxGb3L+tarIwmTLBt1yKhU+JBCksCnclDCzXD56FHwo1mnQ8y3kCU5Sx4U6ltUJdrvQbGkcNCFDVCgkINVbKo0sqQqiUw5aDH6rLLeFoqzAkTUvxJEKbC1jTv0UQYmczsAqBpgCW7smvM+1CkoktIp3I4RlxcKGtgRsdkUl6nbv0grU4x6a5UDaWSNDm7i6rJvWZiNpaB+QS2pki/GMDUlVa7StfAHZeWboo8g3RL7oMmwHV4GTg24GgAPfRFiqFpszBBrL4QvsIzRwWaRCMTauqeO4O4bILOGOAiw142lcOFMshpTAZrvJwAONve68Y8sczshAP6uME1FWAYsfQgD3cwHAG7hDILytF5ThRXK09iz6p5syZAAkxADEHBI2676c1NwQZll7BQZxgEOOQNNcUfFJ5WKhI/ZQQg1pgFgKsxTeIGOtPmnyugayrPETgi5AIhEZR8JLA8gNNlMgAoZiILCW6FtM8QNNQBZVxua6z1ddpmEBu67NlctVq6qB0NoDSxWcNk2lamND8BQvK+Z4UN2eQJLjU0drtU1DVnSwyEL4sFCDQnoCXgHV2RTAZoqWdWyk1RjPqJsDbsAADS1xHqAeYjLqC7giFUMEZuCNoyUVNI+oDfqGpLnqOcxE0RhnGNe2AAcpkh6Z/W3mMTM4m7wzjwIYCurFwC0rrWq7jS1nsaYzNYpKhRttioQ1tAuXLMwXy08gwJUdcU3qI8xjfctFACut9AIHNN6P1Wu2py0swKDcATHMULOBJiP8jCOVL06xj1MhasoVdeVMMXCfWDP4XCg7cIcQNI3hWMa4sGgmQI8jR9tcS6hfO52FjSRGz6PEBKAX1B9o1j0u/Z9iv5LtH91/cBwD23T8QOXc4V/mOu2BmMMIASEQjqUo/dPtQ8SKJwbdc3ejtf6+rqedCEGuCo2gzrXDo0m0mqOJRmK9HaXJJKutBdqMqmtyyRGvVtSkzWZpogFPJap7EJ7q+FmyH8Jw/3zm/NGleWYV6m1jS97vgQ3+JnnuB1kTdAniJddg82wXmONQciRRQWqmKvJCIkRUcZIkD5L4AERnn/+ECMLz6ChEixEQ+fAskQhFIpBTwOdOnahzldYW9e1dYjEUCH0h3oKhKeV6sJDDFz0kXoj4B6JgU79vmGLRPZMRMxdqI41xAX6EmMd41sDI1nCOsRkxjqOJE44fNPYyPoMsnEAkGucHfMiVrUy7ovDF4xxzCkNY8F42TjIwhweDaXbaMhity0/9ZM/IZdfelwuOXSocvm/2L7gV/WtLFBZoLJAwQIVUK2GRGWBygKVBS6wBTKg2u/JcNCT/u62bG2uy87uljztadfKNU99im6IarFBNs2C7NQxj5aUCpsVbM7V7RzKkXEiQ9yr11flztb2rjxw+hH5w9tul/vvN6A6htpRYwsaiMLGhcpOJuAIIjaJkTk+0CXG4GMSJFyL+tI1NFMYZRCMMNCMSrBCoEaoRmhYZnqtW4CwDEdA8JsrVPNNvandcndoxrrMd48B7obcR4SuWUxXVRuZC79m7s42noSlAWSGAm3PSMCH6wEhHLQLGbQtQzViYiK+pGWIp3stFTt+4+lVqgSqUMBio2f2ymOoZjBSXaUtMztsXGPGat3oG8SGkkbjSEaAchhzcPMGLMMfmzJNFyzZVVDFmpjUQgYUXzHqE0EZScgbbKEKwzwRlYmDTK0YR/UQT9X6jADYYHS26xXQJ4ItwBy/OTdloaFigwSAL7laWhMvhRiBWczSAGF9G2DJEZLiwM2zYWpEghh8DjFN1SyZ+gyyUzsdMN2cvRRl6jyw+ij4B+RNzG0cile0E3ZH+VBl5TFRTcmpCkJmsQ6KR3PlD/BqbBt1dVNWeBBOKYLKG3Ep8aL6GRt+wDrCkmxshf5E8hWUBZUdFbyAQjYmA/zKIHjA/iFcga45GqcXAN5chRmmgG7uVHizTT5xCsdCtu4AqDaQrKmpQMYU1+gLy0IPe0EBronHNFs4EldBUWnJyYC8DEjlkF1trSo1rm023iyGqym1uR5hPbP2WIgFhmUwVTlUs2OtB2yMeYvroVplGAcDluYOropfJEdqNcO6CjBj7sHsCwXGuFcUaWIcgDUFWuFwQqG5rst2CIFM64wRq6ubQk1LPoY4q95lH2UAnKIduQs4AagprnkIZEDKYCUVqhzr7Lf84MOeFaaKtfqbopVjg+CT0DwA/HAPrbf2c13vqc8NAPMQyzUvJ6+fJnqyhcjCHeiajGRppio3mAkIiXFjENQroDkvLZ7wWONeAqAi7m1vt6/9gjqgbNRDlemqiLRYt7ouaOzcEDZmKjIc2/iEvXQeh1ARGrphJjSBqcRrLcA0AFeLaQw1sipTEdtaE3MFSF2rK7wfjbekEbel2bgEUWtlmPYlhtdAw66fTjqSJjVdb+L6UGo1QGM8V7C2WF/oXNMHOA4k8jmqfYkETQmeDTq5bRXTQxdxCmxT3Npqbm2vNzCehqpUtYUvlkbNXP4xCxFio91GvRIZT9DHBlT9s00PNsLaBdvhH4Bqognw8nln8yQcpmB9QlI59WixQ2A9zKjn8dw5ZlGGHhBHlsgK5WgSsxD2xMZHiBMcYLiGFtAY3mGoAcrjsEMTzHUMpQPQTmxO6jwNKm2bX5hbUz1EQcid0Rh9YuFaMNZMVW+Hixa32lz9o9FAFlpNWey25Kd/+qflqiddIavLywreEZKisxCSUkHJDc+GkJSKqmMd+wEs+7WVz7e5SalWDmrCqyoplf8mUP1cWaCyQGWBC2eBCqheOFtWJVUWqCxQWUAtcOdff3GKjRRc/YaDvvR3dzKget1118o11wCoTlS1AOilCsYASfBFmZt9iy2Xu71nX5x1MwT1USJTzUwMoDqQYb8v62c3ZGN7W04/fFZu+9Afy30nHpAEqrJ2XXrDfsgwbYkiIMUhXKXSkRtJjSsYFCNFJSFjt1lmccuODChiG1GrJcEFfmYcQQ8M8b5PjkLgygQlHkSwvDzhTsgYH1Sclu09d0tXoAqVUoSNmYE4wglVzAWgzPpkIChKpdVpqmsxNkbqlhtiq1FlSrdGg2NQSBkAo4JS4TgVKqrEA9CgC7tlXiacRrss4Q2gjiXhmPmHHphgY2n2BLzBRtLc/AkTg8IyAFHAJIPcwdU3QE5LFAOgEWKlhsE0VdWhxczVfs68fe3z1BnzbwpmJuMgNWY8T9voKnixzrJ2hM3oRBVclmRJnSyDatFinNr4UDgWY3NORV3Y+Aclr4VpMGht49Gcm8FMsTem3ah+1nkTBqPF6wxZyEPWeq1mgAuh2TZOgpuvQSfb5BtszuMPso2AIRhXdEvXOYOQAS6RmvVTUO3NWR85Z8LMmQHJhE5F5VdxTvq1gfOFYyQ/xMgVq7NVoVrSbIT6IGGPLye/f560ieBEx7hen8cyLh4UsCxfb8IeC7cAcGdAkWEGeHBh6nbAR9bJYs9aXFE7kLK+skMVqr8b6p7NAR1OU0K8Yb6fh15g3OVyFfy8R5uHj9kYdKC/+DmAGgU2TKoVYqLq+hQGgirbVAnMECe5M74fI7bmBPfzANZyt2v2tVre2cZU2DYfclv7evo+YhxZg89QYVqCL00Mh0MNtaetcRzrXDPMNrOqWPZTfjB2bttsnlvbOAYsjq4dTliZBkXtwMbaaC8rLwvRUAB8YXRkanCGCwEAtRJCO0zCHpSI+SEk4Rbu3QwAj/FtFbypwj7EMlVVo4WIwDMCIFGVsgHm4/mJ9oxGeM7gkAiHLhZTFOpeCoDxnOYhl9pG4zGbOzvXIr2ne7b59YDzjOOLNrD3c0+OrKxs/OqRVWZVvZT/A5zVZ4kdDTEWq4epfj5wTGX/DYdEZfPKw0JTUdtYyPs4/9S8dZBrH9cdHmbxcGB2HYInQPA2Cc9RO3WwkC/27JmZIXpwYwfQXC8Yr332uck6R5JKtxFJqx7LwdUVefGLXiRXXnG5HD50UA6urlnSroVFabS6GpMVh0tWpxxQ83CD8bqLtmOID4yX0w8/LHd86lMyHIxlBeV3l2RhaVkTg7305f+m2vvPW9Cr9ysLVBaoLPAYLFAtqo/BaNVHKgtUFqgssJcFcqC6K8PBQPq9HdnaMIXqLFDFptTihe0fqIpMNBmHA6o9xEcdyZmz63LygYflttv/SE6celAGo0RqAKqjnm7wcI0mhoFyMIsnio1cHhdTN0bMcBvgHNR7lm3b3LLVHTlkMTf35HwTT3c3uqkS1Grss/CPQFVhYZZYB4qciSWnQCxMl4QG98XnvdIPmwgqhZipmhtcJGECgPTxS/P25vVAXxrQRRIRKKoaWTvVhTiAQIIei82IjSSALaGbgSYDyRYWQa2hWerN9T/oGk19EzKfqypKXY5zF2DCTe0DwIrIFE22wccGzuClQSvLds+NG5NYqWt2SNJkbZuFTdxoqv+0AlBztWU/5crjXAXIcuoKUnKVMuOd5qDawITVD0oelhvsFuIWWmgJi2lpMTCh9LNM9Ar4OZ5CWIFMxRRgDhXA6r8b4t9lG9AQg5QK5ww0MY5rgFrGUAxMmJrIoIGHDkjoZS2yDa69TGFKVawphJHwB66jttG25FIETQaSPWgsbtJDVbK3PYQwUJErcstBAoFmPgbZB0XVdX7vAKdD2bxelWwFqOUPS/g3A+QAgHAFf3SgynHnQTHbwrnJcZSN0WB3rinsYw9JvF35MwGSzUkDgARP/uCC/aJjLgNzuYUIac9d8wn8ODoMPnF8lD0jdJVQdR5c9S1+Kg5V2CYeCBjsKn/NhUgh9EbxUxavOMQldbbA0k8FcPEz7Aus+Ti4s2zyGNm27qg9VWFoYQX0ehdDlyBU1wmX0I11mdO0bJra0OOhSn4oR9im65kemliSqXPaHBbrWXBmMWWz8UEorAdfIawDXcqz+xs4Y/tUGR+eS1SqcmyhDnaAl6t4cX88y1S9OMJz12IGq0s7QiBQARzc0C3JWMYxs591vPK0KwBxcmRTlObeATaWrIzsc+GasvdtzAXb6MJHKHiuXTk3s/kUDvDwTGNoGtp3L6BarrAMXRn6M4P1eDYhkeI+XhnYzQ6FCeFNMZot40GBj4Nthu/xt/FtmH2fz8wQO5gHcOGZUKwqgsN025G0G3W55NCavPgHXySXX3ZcDq6syKG1gxlQbTa7EjUqoLqPrq4urSxQWaCywONugQqoPu5dUFWgskBlgX9uFng8ger6+oZs7ezIqQdOywc/9Mfy0MNnVG2WxhMZhkQ0/b7FBTTlCzdPAA74Im+KiywhjqolTMmabbKZUdi9F8VUEFo8P36Galbfx4QHVPNQ9cN7eGBq+zsDFaUqTrf58wAK17eabTgKZtmQCU48fPEbbo0HOYEbZ64K9u1GmYQzOdSBagubK27UCCAt7qdBCKiHTK1aVI+yTItNGGIXZtmYkS18pHUyQArVioVtyOvtgSrsBNdNU3J5oMp6FzeICob1fha2AH+38JKWVIkqQEIFbJyh/CsDg36z7e2K8ef7EMos1oNjAO9RuWVDkPFTDQRbvUJilLqFTwC8sAzxuT04dthelA9ghbrhHlDF0tYck76uvqzcVjYnykBW0a74TDIyN1dfFw9Wi+sd75MdBDjwR0UVP+OvLVs32e/F65kQrggefb08CImCgqw4p+YBYYXxmarXg8W8lsWyaFMemiicCy6txWsVkLgG+3lY7E+uGQTgfj0hUOU1M212Sdv2+0xSAOrg+Tw7QU6drx0GeXkg5O859/MiFg7Br73qdm5hCso+5+tFW9j6DEX1udsAwiiOYfxX104Xz9mv8f6Qin3Ke7Jt/J3XzrMv61+ckygH85fJx7zXQ1lZvpwMroXniH+O+Wcbn324Pj+IyZMoFu2B6zl2+Vn7HQdkQe/qQgJwzKHu+YGY96yYPeTzNiiu2xxv89Yu34d+bNr1PATMPSL8c6fjIcsAACAASURBVDb/TnCuZW19sYM9jmMw7TQd6cXF/i0bG96O88a8X4etbnzOzdapDMziCtrXjwP2dXGNV9Wvfn85/5edFZrnw/mszRq3XIay1OnI8WOXyI+++MUaQ3VtZUUOLC1XQPX8TV9dWVmgskBlgSecBSqg+oTrkqpClQUqC1zsFvjuAdXEVKrq8t/XOKob61syGI7k/pMPyAf+021ydmNTolpdhtMxtEX6xX1315SsiKuWgzy4JZoLvwJOixJ5jht6ccPMzZGp8Zi0xHqQ6hu68edKMNs4cnPsN3y4htfzGvwdG2oCVY6P4ia9CGE0KQzdzwuKpVLlCYCiJlLJYSQhT7Hds1AWSjOnCFI3QQOqBjAMXFPpphmhA4AhTObG3G/OsNFDiADNcgyAot7kVnbu9jcLVBWEhkQyKNvbzEMotl8TI4W4e+ZGm2qMRsR+bSIBksYltRAKtrFFtuVcjeuBlN/kzwDELKGUuehq8p4Anzj+6AoLMBe8Xg2iBldws4updOlunAa1WZmqsAgj/NiYqZtbbIqQgjbCvCiCSG7aaVMPT5HJ3ZfFv5WOuXD/oh1pa0Lq8wVSZeMUZTPOadbvLg5mBkZCn+B3TZLlfme5s+PTfrPP5/7jvi1+Lfd94EEHgDdhMsYD4W9xPgP8s/6+zoRr59yLkvLCA4VzzZeh99IYxec+feZBG99HZWO/9DmGkLyZe76ZmL8zXqgfu9m4dzLMPCxKHjfaw73ifQkH/fizdXH+FoDXcg2xtRx9Y31QBKq00V7jK1s/QmiTMvv4Z4Efc7gf1g22k3HGS23s3iyuA/56jrmyNd5DeMJrznVdl8IBDcYe5yjfV6+BbF7kkBRzEGOPh4zFNZ91Y5091C32nYeCfj3z60VxveFnfB/5632Z88C372f2p9XbvivwGY93CDB9n7KuZXPKz22LSRq+i2hYGMYCfrQeDzOmUJfi+u9thvuGc+RzCp+/ZptXSHF8Fcdv1qdTxLBNZLHTluNHL5Ef+aEfksuOH5PVAwdkbWW1Aqrn163VVZUFKgtUFnhCWqACqk/IbqkqVVmgssDFbIHvDlBFAhy6/I8zoLq9tS1bOz35zr33y4f+6MOytdvT2IPTRg05FlTdtL29q0AV3piAGbahsGQslsDF4g0is2+z0dRkD8zKDpdHS+qRZvHhcD02UlBIaQIJhWZI0BKS+1Dh5GJLMtEOrs9iowb3zd5uT93usXlXd1LEjAuJSZhwKEsRpG7xzt2USTeCzzo3xrbRQ9ILU1dyU2tZrG20AeSZu76LZepcvYsbVwUL9TyGmrre61PVEqoEr9HMfR1tIAz1oQx8LFm6dRpwmkp/2MuUWeNxKuORJeeZ3bwDqlpFIwBVVZJZwhEFaaF/UB/0v4Y0UFddKHLNVdtUqpb4SJVrmrW8GX5PsoRMjL1ooNVUShkcM5/fc5R6FsM0kmRs8EHBAuLMImtyAAy6+caAhNK3ZmESUFYef9SU1AY3kQQHih8LV6AZ02fubYhVIVCI/Yh74v4Y76qQNRqQudEyCZeHCvk4cIl4nFu7QhP8L4Bz2kRjxzr3fp1XIWEQbeXXNyYxYbw+S5CWJ5spgpBHWxt13IUkNSzHq4KLWcEz+JMTHVWoZ+/Tt5jJb0JcWIshGLLQqz3tMzw4MPtZoXQB539Rn4WFBe2jra2tTDWH9YCxo63dZmWboEzKZoXaOmUxqHkV31MdXmlc0TyMiCnt+A+KzfmWLfuyrGM/CxdiCl0FRWG+lZVm60sIvxHiT5qCPU/ApOMpjGsrI1cxmrpQR3dwiQfgNFXkvBgBGbwKyclyF/EQ+rZQUU3agyzlOq9EE3NhbCIGqPVHyGwPwB3c5TN3dOf6jGr7gwYbG2FtndEb5xVQwBcaYn0ZQnA4N3iWwcO3UjgXxtw5QNUB8yJQnblfGFCsC5MkZoeNIdkWn0/azhDmJEEmeBfahq1jPFrz3J/qWpSB2xCv068pRaDKz9kzML9HmGGZG3tpm926zH5gebynt3XZOpXNuTAks2eVPj/yBGaEinsBVU2QVfZiPwfVtXpkhDjs82fnuX/BWmwhQgz08vnAuvnfs+m1nx2xhvQJQJUhCkJojfJmTWR5sSPdZlMuObwmL3nRi+TSY0cVqFYK1f30bHVtZYHKApUFnngW2M/j44lX+6pGlQUqC1QWeAJa4LsDVOMAVA2qDgc9Vaju7u7K5ta2nDm7IZ/72y9KZ2FRoOQbTaey3e/Jzs6O3Hvv/XLmzFmFc1D62AYrVyzZhjWV5eVFueKKK+TYsWO6qfax/rC5NhCbJ1laXFzU8qkYI/TDZ7lBwyYRG0v8AzzRxF1Dy5KL97g5XllZ0fe2t7cVmAC+IDM2XbhRF0LR5eXlLDYi1UTerRPt4/s+ARRdL6nSgXv9aGxAmH/DZ6nu40aVEBAqzsGgn12Lv7N8KqhoIypuDOo21e74G5WZ8zawE0lVvYLXxvqmrK9vzijcZmOoot8ALS3pGMpmdnnCBySlILCCDZFMzOxjqkp8hsnGAFRhE/QPbYRye72BAvbihh+f8y+6XVLlZvcDEI51PKE/US7et806YNdYgTDtRZv7zwGMInu0jpcIUNbcraloQvloI+rzyCOPaP3xO67heLcxP+vyWlSD8u/NpmVk95/Bzz42r9U/B3Q58J5938MO2ip3/82vpRKPdeK18xVTueU9YOL1CsUC5C3WzZfJnwGifZtYOgE6r9M2a9ZsF3vWKRCL49rDYc53rAE+A7i/F+ugtg/J1jKAHxS0PiyCB+JQCuNFcMa/zVMGzlNsetWdH98s1ysYOSfK+hmfHY+HmV0J09gfbBffLwtlUNYe3n9e/X0fsM5+fMF1WaGtqowt2RCALuYVfsb6g1irg6HF4PZ1QNle8VucB8UkQFyX5653btz5vtcDkaAG5Ro7rx/Lxo+fv6wD1yXarwhm/Tjz6x/K5yEY68A6od/7PXuGFOch3uOBI8ogUOUhX1HdmcHWQigNbzs/3v3Y5DzlmsXxyP9y/iogLiRDZP/68vhzcY3MxrkDqriGtuXaVrx/GVBle/188s/cYn3wNz7L5tXVr218rvv2ZX8PXhRl95g3lxWhZ8FYXWLEksrEgiRmtQyo/vC/+ldyxWWXqsv/yvKBSqFa1oHVe5UFKgtUFrhILFAB1Yuko6pqVhaoLHDxWGAeUN3e2ZTrrrtGrrnmqRIBXmn8yqmq6JCkhBtrr17kl/9zVCdQbmhCqrGk47EC1dGgJ5ubG7K+sSUPnj4tNzz7++TYZZdLq90WabZlnE7koYcekre//VfkW9/6tgz6IwWWBjxtA43N82g0VLfxbqclr3rVq+TGG28UwFJATVU4QvUYXh7OcKPJTVfusmebbh9vDipLZEn2G3D+TJdWbD656fRu4sXNGUEZIC9hLspAu2FXbjr9BrV0NEH5mObx7TykIzjgZg+fR8br4aiv8TzpWg9ghzrARgCGeJ/tgFKxXmtmqmACSMJhD+R0Mw6VGpJ/1c31cXNzW37+FT8vJ06ccrEma6o0Bu+zeK1QYfYymPrSl75UXvKSlwigMzfXbEsGA5SRzPo6c7OqKs/QdwawRccR24b30Eb83u8bXCZoJJzdPLueQXG0A2MO/wg2MKYwtroLXdne3lQojM+iP1Em6oLfPYxjvaBYbTRaWR0JXfB3fBYHDPisjeuRAn+qNX3bOGbL4GK91tDP+lisKIOgmfbM5gJUiC7mKkEJIQfhNtpNqEylNv/GMU7g4fsOP2M+4rOnT5/WdQP12dwEbJ/o35aWltRetCHsgL95sMz+wfznwQbhPWKo4t7oF/Qx+gswHvXEz+hzlAUbK0AJinDvXo7PsT9QxzIghvcJ+TgnGeeWKnjGzkQsXrQHdfBQhLCN8TrRHvzb3d7JwLrNV4PEtAPHAWP3Npt28EPXbLQTdsR1sA//5ap+O7Tg4QDqi/GFv/PAiGANbcd92k1bO31iHIYE4cGTHTCFGKcuczsPGQisUFeOSZ0jNVtPOZa4ZjKEAtcuf9Bh0C9PrsW6+DibrK/GZ54j40U5DNfAGK/FdY3rux/LHlqiDXtBUn8tgR3XGq4NnGuElKwTbOAPQHAfjHWuCxjH/lnkgSjXCbzHsANlIM3mU9NiqOp6bIeEGBP47/r6erYGsy/wX/Q7xgbnOuuO+eafqQx7wPfymNM2Drn+eHDItan4zPZAFddz/cN8P3DggJw5cyabr2wrruG4Rp0xzvicSqYWPoh/py1RR9jYA178rTY1bwmuITwE4/OD9ueY4LiDDVAe1wCCbf4d7aItcS3nItqFtYPPXNpKD07xjINLfoD2uCdsjzJRll/3uX5AAYuZ0w4HVag/rkX7/RzJYXUqrWZdpulYLj12RH7yx/61HDtyWBWqB1fXpN3uSGehK81GV2J459QbEmdJIkPCsfAs5veqsu8wer9JJI+cOSOfvOMOhfvLB1ZkYfGALCwta7te+vJ/U+39S78AVm9WFqgsUFngsVmgWlQfm92qT1UWqCxQWWCuBR4foLoro0FfgdTZjQ158PTD8qzv/T45ftkV0mi1RBodgeAIir2bb367fP3uf1DXf0II7JO73QVZXV2T3d0d6e1uyUK3LW94wxvkBS94ocIbqnAMmhjEsw0D3A8tXEBRPUMjFcGrJX4K2dNdUiFc72Mi4nPcSHp1j4eq3Ez7eynAgeqS2a3p3htcw8s8TiFSoas420EY4euUA6CJJOkoU1N6tQ+u9/DKIEhNFZXc9PN6bmZZ/wwcRiLjJBEmCFo/uyE/93P/Tu6770SmdEIyKU0iNQGYQgMSdb3Gz7j/K1/5SvnZn/1ZBUMEyrSdtXEqtTnfBDzgzaEL0mvkyhwPZ9jH3FBmABvhD5yShxtzggoCInOLh4I1j/npN8oo39fd6g9lqsFWX0dufL27tNk9jztZBDt+s02ghDIBrMteHBv5ptkUr3G9NpvZPMTz80CVbaGKDXaketYrtTgOi6AX12A+AvJxjnAuE5QSYnolNj4HO/CgAmOEUAl1wDzH51qddqbCQ7lwyydgJUiBvahUr+sBgLWfbSHwyVyh02Qm/qZ3lzbXXovBaNTJPP3ZTvx3MByqjbwilXb00IvgcYTwI3Cn15jGpppr1BuaYV3hGkICMG7wEPO4kbWZMJqAGe3kYQnrSNDPZGeoNmEmfmZ/8IBIVekp3LyhXrRDEgxbHAigwY0GoBjU8ZYYD0pwda9XF3wkVIMq3ICNjSVALBxyINkd1l6LdUwoRYhWnDPZeHWLoM51o2BhPbOES1q+hqBAGAtA8fJYlgRfvBfsBYhfBsS47nFcoj6oq4d+xfnGeULQRqgEm8Lm+KfjttXSQwCUjTqgDegf/PMQk/ckCMb1/ho7PLKxyMMyPaRrtTJlfnH+6/jSxHd4VjbCQeVETp9+WGHqBz/4wawODGXCZwHaRS8QlHPDDTfI9dc/XccJx54fbxgf47GNY/S/rWXZE1DtYUn7EBPbwvpgLFlyRJsPqAND/Ng6jsR9th4QTBJC81ANfYSDG/ydoPQfv/lN9YJptACTJVsreNiGe6EcPIPwD4d76w8/kgFVgkj0G8r13ifsBxxacv3Ez7AJbMwDXrSXicssrNG2jgOOD6xrsCvHCZ9V2i6A0ySVlbVVHbP4R2jr107/fKhBHRs8alAvOxjDPLRnI+3M+uNvy0sLEk1SOXrksCalOrS2IgdXVzWGagVUqw1FZYHKApUFLl4LVED14u27quaVBSoLPEEt8F0BqhHUDlCojoJCdUcVqoChZ9bX5aGHH5Hvfc73y/HLLpO43lSg2h+O5eTJk3Lzzb8i99zzHUkQkzMoKhH3bWFhUZaXD5jKatiT1ZVleetb3yI33XTTTCIh23fnjw/boJvqijCIGxYCoSJQQxnFDTSvITDxn7FNSu6G7OvgXScJjHTTGBIueeDKTVkpIEOMziyBVB7DEtdyY8T22AYfgM+gDMEO70VlFO2A93UDPp0PI21TbFDKmJKmjFKgivacPQOg+nMasoFAAGoouONqvMM4klYzlnbb1J2wy+te9zp52cteppt1qqsy0BmMEM0hht7+rBveG45NxUvYQPtgU1n2iiYGxQlf8TNDHtBeWid1u8RmH2EomGnbEpIoEFP3ch97L4936+9L++E9qhB9fRm6omgHryzy5SXJVOO9evWlB73F+QBVsR9z7NPi+KVNCWZYRz+Hin3AelGR5u1KUMVrPOjlgYB3TUbZAKWEqJyTCrybDYUgVIcSDuIaHmxQGaogQedC7l7v7ce56w8S/Huot7cBlamEZ7QBDhf8/OPcKrr98hrEECZoRVsIvLxylrZWmNzq6ljD5wnain3BfvVjzCvG/HxnOwhUdU1KBiFLeu4S7g8gbC4BmHItsJUA9fD/uI4RjuF3G6c5OKQqszg+2TeIk1xcn/36yP7i9dofkR2CFV+z66LBZMwzKOII42hX9jff5zpCaFpWPv9WrBPL8Ac7XrHMMc1nDevgnzXe/v655ectfiY492OGc3i2r60FnJtYix944AF5+ctf7mJ35wkfeX8qo6EQffWrXy0/8iM/osCwqERl3bPnRHhm0FMA98Z454shVfx6wHHDMcV54vvCq3/xPg8lcIjDteHEiRNyyy23yOe+cKccWF3RWwIe85AGawWfO1DOX3vttWqHw6tr2fOA6zHGil/PeE/Uu9s1IMp+RrlYt/hdgfCczznUFUCVinrYDPXgoZUHqnpAEddlPEnlwx/+sHz2s5/Va3kwQTtwjUJZlxw8KM9+1g1aB9SLayjKYl0Ikq1/J7K5sS6L3Y5+T3vWM54hVz7pCjl+9Kh0Wu0KqJauKtWblQUqC1QWuDgsUAHVi6OfqlpWFqgscBFZ4PEHqmfk9CNn5Pt/4EY5dtn/z957gFlWVXnf/5srdnWkG2gJTTcijAlUggiKCmJCUOcxOzPv+32TR+1Ap2o6gAxJdNQZ00gwjI6jvp8CBuYdRwVEJBhGkCCpU3Wq6srhpvM9/7XPunfXqXPuvaf6dnc17PvQVNW9556z99rhnP3b/7XWYiS4yE61YHQ8Dy6Aurs34JlnnkWp6PluywaIGvdpLiQKSKCI+XO70N3djXPPPbeyKNJFmQ0WzHsm27wu0HTBwsWEvRDRBbsCSBtMaBOHXUPVLjwmCEj1Pftckm6IirnEZAhrXyPYpejElxJ3zar7u714tRfbes1U2txGtT42pFNoZIMEo+Y137HVSXpNfU9sQBUS4Yq48gNGofq/sHXrNllIGrsyMYzJFG6Ub1QZpitKvtWrV+Pd7363fF/tNmlBznYPyWbDYxTa2QtxEQ6mjQqOx6gKN+iqadeP7p0Kx9RWQdvrNQwApTKO/YYQiXFPDUgzUMW4J5uEQqy/ad9JZbQSOtn1tmGXDSpt0Kflmvx5tbS2DcMAvyRQ8QF1cIzY4EYBkQ1FFFgoGA0bG1ofBSCqqtP+oNDXPr/aRs+r5Qh+R2spAEEUcFRKGrCtGwrqCstzqnJPyil1ro4bewzb7aPj3x4DCtjqtQ+VZHpdrYu9+WL3a9Yxm8lUxpqWX/uhzkkCU3zYwg2mfN7ENrZtFQSZOq61Ley+rjYMwmO1QdIzSkr7pXOH/R6/byvi7O/Y4LxaZ5qfKk/j9q99SQGUXVb9vZKwx18J2H3eLos9diWuasRLy8h5Q+dBdc2250K1b3BO0D4TeQH/A3uODM7Pdn3V5mFzj913JbmeFRIiam5inRTM6viz+zG/p3OU1kXnyccffxx//dd/XYm3bc/92hcV9lHFuWnTJrz2ta+txMC220ZVk9ov7XGr7a73XX5P4WqYvcPmM55Px7yOf51P7PmAtv7Nb36DLVdehUcefQKdXSaWORWsqvDUfkx7sD+fdtpp+PSnP42uVpOQTvuJvaliv8/fxS4J43Whm04aSkAhq3qEsNwEtKp61TlFoa7Ofdo3zLzgIdPShj379uHKK6/EnXfeKUpatZu90cXzsQ+c/tKXYuWKj2LRwoWVuULtpvGq9Xs63hjiKJtO4bvf/hb69/WKy39XZyeOmr/AAdV6g9597izgLOAsMIMt4IDqDG4cVzRnAWeBI9MChxOoDo8MorevD3t69+HMs84RoOoRPKVbMZ4vi1Jm3bpuPPH4Exgbm6iAsWSSsf1UBZVAolzAnDmd2LhxowBVW4VlL3h0YWJkmtV4pfo+FyC6sAiDjtrC9mJaF0G6yLIBhg0GdJEZdL2Ua/tJVso+UA0CgrCeJWLT8tREE8Fj7YVssWSgk8nwboAynWdFgakZ4f2szurWa6upbIgUtIUCVbqQ8zgmpSJQ3bZteyVBGNvNeHMSfNGFmEo849LJhR9DNlx22WWV9rMX5tIeSCAdpTrTLOkKXKhDJKRGGUVfLWyDJwVAU2zrq/4URqjiR4/TRb0urrnAVXdUkxVdk0cZcGrABduJgJV1rbohB6GQAjOe24aQQRBjL7T1s+q5DGS3gWiwT1bazreVKIsDoSxsu9gA2C6LvSFhQzT7XDbEUUii5dMxFrw2ba7x/RRKqousQkm1kairxf28mohLy65qS/2OgilVqOr4DAIgu1w2bNT3g4CzOq9U25wk3Z5DeIwNphT6VOYefzOHZQnOQ3qsrZqmu71m7g7aT68bhKF6HpYjOC+GzTEKVG3bahsqfLNVejbwUtsqHObfCtBlzJQ5B2QrLt12e4ffSU3SKW5QaNZzzWpv908JmyIhATgOpi4btPzaFmZ8mnuJDbztOttQVdvLHoPB8trj2G5n7QO2/YMbB8Fxp+fScqqNbVAb7Pt2eXUe0XuizgVqByqM+Rntr0r8X/ziF+DmVljYCFFHt7TInE4YR4XqFVdcIbHLNamgjm/bnmH3Ti2THsdjtF8Fgap9Lw3a1B5b1T5m+rjOATzvww8/jOtvuAGPPv4kPH++YzxalpswvapiL4ur/8knn4zPfvazmN3WUQldoeez+5G2iVEgF5DOMLSN8VRQpamqSLXdeE16EoyNjwnQtcdJWP9Xm5b5jFJOYG9fH66++mrce++9oqympw7LYQNVXovXedlL/gQbu7uxePGxVeUsleS+l472R60T7cuN6tZcFt/8t69h365dOP4Fi3Hs0UejvbXNAdXwCcq96yzgLOAscERYwAHVI6KZXCGdBZwFjiQLVIHqKCbGxzA2MozBgf2YnJSq7CelwvSSUkW4/A8PD2Fv717s6+vDWWefjaNfcBxKVI5m2jE8OoFnn30W69Z349lnt4IcSl0mDUw1cfhkoeUVMH9elyg26PKvUELbwV7oy+LTC19s66LNXvByAaXuqMFFNo/XRZi9MLcX62GgKlgeiflH2JZgxE8jnuM7ovUUgqDowOjqklJv49KqsQTlE37PNwrfJ0/gN1PMjpwAyn58UAG4jE9H8OYZdZyYhTDCM21cKpfQ0d6KCSb9godsOis/JWQBoY+GUpBf+OUExqkWThmg10eF6p/9uShUqaRjnakqNiXnAj6FRJIxD038PC4qly//mMRQVbdoEzPPwD4DYlnuhFyuIlTV+JUCLH047dfFKDCpTvX7iX+MOacJg0C4o+0ualL5u5pYg8ewPAq5FKTw+wLo/E7mUZHItvEvJsX1VYoS61HidvqNa8ylgX0rMUy132r/4zkY/07a389Mb+ARYYHpGibMrolvyYOMbfwKS/sauJpOpSvhHqQUfj8pmWCWfggMVTAbyMTTCPyS2L7mGF7bLNoNFA+qL1WVayClVLKinmI5CGH4HQIM2tUGCQq21EVX4QDtrCouW4mqkKFQMgBW/7ZVmgqUWB49RrYRkoR6vh3EaEb5p/EiBYITshXLoLu5tI0fqkKAqowTOx6kic1sxjaQTKV9O1FBqjEVGZ+RSje1r99u7Kd5bi6YtpY+KTEjTcIghfAcPyw31am0rSZyst2dq8BblejVdjNwmnZS2ER1poYn0c0AjdtLNTjVdqZPGIiZkBiljB/MMc2+zliqjOnIgk6a12SDhuMBKJYYZsEcSxtxfikXGR4kJXMSxwmhuEwj7K/+PGR6Hkm030dN6FvTrbgxJJsm1XHkT4u8O0iZaevgS8tow2UbPOsGCS9iQk6YNtB+YeZ5jT0ZHrDYhJSpJvOyNxD0PsHzs10595lwLLrpUp2PzDEKv/0wLDDQrApadQYyY03vicYDoLoxw/eNGtfMpRoXnOPJHnc85qc//SnWrFlTAapU+togt6OzHQP9/dL/Fi5cKGDvjJefLvGYFW6bZmNYBzNHVOfNybZTIB/cNKj2Y92gqqrMp9zPLcUuy2/f/9V+rOdDDz2EGz5xI57ZugPDoyYBoM4LdvxVgkZC4+OPPx5fufVWtPkJ4BQ8q+pWyzgZ4paQy6WRL+SlnXgejePMvxXc86duIugcqrCbNrSfK7QPmw0VINPSKomcNm/egrvvulsGWbFQRDZnwLD9HMN4py/9k9OweeMGLFgwvxJD3YwPE1rEniN1ozCd5PNCEXf+8Ifo3bsbXR0dOOG449De1m6AahuTfuaQzOSanJSKCamYmMolpZoyebk3nAWcBZwFmmABB1SbYER3CmcBZwFnAdsCD9z9a4+LDZM5exRjI0OTgOoLTz5ZsrGnk2ZRxcUwCPJ8JZUmTtC4XPpAPmlR4zF2ZlGSnJSYmGPcxFAdGhrE/oF+9OzejfNeewGOWnS0JKNCqg0T+QK2bduGyy9fg127dmFkZAx5SWpRhkdlhZTBV1p6JXS2teCqq64Shaom47Bd6RQiBdVnWl5d9MbtHUEVmH5fVWxRC/rgglEWoD4U5SJe4EXRTxzBvxX8cYHKzwiqCF0MxTPKUy62fZWt4EK+b1CID2qEIPmglV8j2THXEfsQAlgwMsNEXH72q6RnrkmwQM91qj/ltHyfyjHGq8xPyEKdde/vH8AHPvABUagaaGBAqqm3AR4mBAGhQkng4Ir4FgAAIABJREFU2kc/+lG8613vRmurSTak2cUNnDDxEEV9ZbhqlU/ymgpU/TpofaqKUAPNqq7eBkCYV/V3uvyLglcIpoFLpvxSaZ9g8nfT90pqMwsEKfBR+KMQ3NjMQGsVz+nvAglC6uWbWexNW5t6hfxO0TVLRwDqA2+2WVg72W1mgFmFUvlhCXyAzZReFoQ2GcH9OvhA2gZB5rOgXQ0Q0v4u/dxKoBN3vIUdH6UWDFOyVb8/lcorrJ5aBwN1JttiMsCyE4qZOKIav3PydRTgB48Pu+bkvqmPwOZ8ak8tk8I0877d12v3+6orfXVsGIBYqvTTah/0gaY1V9jzhgj//Q0fdlX7dzNXVMdtVF8XwKt7NFPganWTSTcbZOYhwA6MZplKVbUep5NVJkH/jDJA9feoik+aPA3UTBgFoGzOoGTgvZSDANmH3bJJwn5i1Lcyp1ibJAJx5eDApMbNN2mk6kaL2RUxm2rm96nzlbmOXVYDpLkJlmvJYmJslLQY//2Tn0j4nImJgsTpTXiE4AYAt3e0YXR0GJLYzfPQ0d6BT33iRpz+8pcjzY05/37BYjDNIi+X8uetap/VjRudfyc3UNQ9tZFxbn/XhoWEh3ye2HLllbj/N7+ROqf9ZGvsJ9woYPm4YdiSzUq9lp28TBSqLdlcJQxMVB2qINnMj2GvqHrZc6P9PXuDbdL5kgns27cXmzZuwq/uvx+pbIbGxgTDDdDu/j2LzxHZXCtOO2UZNq5di8XHHisbl7YK2H4eqszNCW6Q5JFNJXH797+PHc9uxeJjFws872zvRGtbG1rbO0wInQw3HTJm09b3zlBAzOcv21toUh1EacuNsCz27evFj358J4aHRzB79jw5dxWovtet/ePMX+5YZwFnAWeBOhZwk6rrIs4CzgLOAk22QDhQ7cfQcD9OOeVkvPDkZT5QNaoWA1SrKpBGgGqpnIRXKkhSqnKRQHVUFm/DwwMCVHfu2oXXXvBGLFi4SBYDqVQrxgtFUaiuXHU5du3ajfHxPPKFgiwkCVSNKi8paqmkV0J7Sw5XXrkF559/vjzo26q2oLLUVtscDqAqS17f5dBW9Gg5tUxhLpOV71H5FYh/KXDDcvfWY7XL2Nfie3odO26dHmurgMLUQlO7oYdCIV9J9sNkHx/4wAclDq5RfSk80CRh6vbvSSZzttny5ctFoUogbtvIrkfUojQKntVyzQ0bSilRfhpgpfYKvSZBBBWM/uLZtm3UAjlq6NY+PlwFF3WuMDfnWlNG1LW1zlEAwX7f7h/Ba5n+aGLY2nbV9m3GdBbs13rO2kA1pAdbSdbC6hEcT/w7tH9JWI3wR9a4/TG6z2iM3up1FI7Esanazu4HUfaMc976x4aDp6hyRPXHyLFDAB4XqAo4bc4rbM6y5+YgyLLbLjjfhpWo3vhspBYKvbnpQvXw2Ngo0pk0fvaz/8baNeslHjTVqV6Z0JfqZA+pLKHjGFrSGdmIY/Kmz3zyU3jZy14mQFXGRBKy0SR1OoxA1bYB76VPPfUUNm7aiN8+8gfZDKPLvZSXyk+qzz2jppeEXpksli1dii984QviUs/j9H5pz13BZwsDU8OBaiNtYh8TBVQJ6Ht7eyV27a/ufwCZTFY2C8cmJiobznw04PNRJpfFi089BVdt2ICjj14k91ZCY+1vuvGr15JnCBSR8MaRSSVx2/e+h56tO7F48WIctWABOjtmTQaq2TSSqQzSVoLMAwKqc+aita3TAdW4ncUd7yzgLOAs0KAFHFBt0FDuMGcBZwFngUYtcP9dD4lClYspuvyPjg5hsL8fwyPNBKoJeKWiAFVRqE6MID82hqGh/opClUBVFarJJIFqAc888wxWrFiFnl27xcW04Ls6ClBNpCqxQFMooyWTwpYtW3DBBRdUsn2rS5vawl6EKgzRhZK92K21gG3UrrVgThQgDAOqvJ7tEmgDVXXX1jLZEDCqnEEFD7+jmYtt6GVf0z5XFNDkMkyBKs9D1ckHP/hBiYNLhSehalWhWnUxp5BPk3SsXLlSgKq6YtrlqQXt1EZhdY4LsAhU9aWhG+yF9CRb0CW+SU8m0VD14ALVev3kwIEqQwQY19KgHaP7UqOjzBwXV/kVeXYC1YgPw4DXdK7drDqryjsIIGvD+amVU3hqz1eHBqhGucvXV/cF+2RYk0mM6UBCrbq9qklA1Z63tI/YmzPB+1CwT+j37dAxUWUPQv448x2BKtu96JkkSuPjYwJW77r757h81Rq558r+KRiqhZsH3FClS3kZbbkcCvk8Ojs68c//9Gm85CUvQTLFMC4JeNxoqngwaIga3Uir/ow7FhqpW3A8qN0IVJ988klcsWkjHn7scfG8kJARHPMS05dhjYzKUkN6nLRkCW6++WZRdTYDqMbd9IsCqvTs6Ovrk9i19957n2zscSONG84ijmZ4F9+bgqE0Xnrai3D15k0CRAlU+bynXgMaBqXSv8QbpAyvNIZMErjt+9/Hrm09AlQXzJ/vgGrdScQd4CzgLOAsMLMt0KRly8yupCuds4CzgLPAobTAr37+oA9UxyyXf6NQfdGLXtgUhaqE2LOAan7CKFQVqO7asxuvveBCAaqMIppItCBfKglQ/djyldi5cyfy+aKJvReiUE0nyqD3+ObNm/GGN7xB1I4ag8xeYAUX4lxUKOipt3iNWsxFAYx6YCMMhEQB1WAd5G+6xvoqoGB/qbVQbQSoKvjSRZcNM/n98IUh1T10OTShIXbv3iMu/3v37hW3URMXUmNMGr9WLuLTGSbAMApVxu17xzveMWnxGgYnwsZH3MVq1BgLA6oaIy/4HYl86z+Z1GvvemP6cAHVqL5STwFnj6VasNtsVBiFqh0OhPZoBJDUs9uh+ryePQ5VOfQ6qkQ+UKCqwE/H2aGBqdL6oSaL6hNR9o8EjYcRqOpcFGbToH0VmimwD84Djdx3bKhqZ2uv1yfJ3KgqLZQYRzUhm6qMw3nPPXdh+cdWTgKqDBzDyCfF8rjEAG7PtSA/kcfcOXPwL5/+DE455RQBewpUqVKVOjGEis/IozZn6pWz2ufDYbsdUsS2hcYrpU14j6HHC13+f/vII9XwNqpK9xWqClRLxRJOPOEEfPWrX0VnZ+cMA6pJ9PfvF6B69z2/8OPmJjGRz8vzkQBVCfWTRCqTwsv+5DT845bNAkQ1NJOOJ02yNenZg4kiiyNghHAC1T07dgtQnTd3LmZ1djmFaqMd1h3nLOAs4CwwAy3ggOoMbBRXJGcBZ4Ej2wI2UB0fH8HY6DAG+/djeGSgqUC1GkM1Ly7/jKE6ONiP/sEBKFBdePQxEirUQxZMY8KYZx/96HJs275d4rkZoErxhVksSLKXFDO/e0iWS+ICd9FFF1Vc/u3swWylIATShZiqMWsBnkYWtnZPiAJkwYWzLrDt422Xfy23DRRkwU4lkB+nUD8LQoeoxbuWU6+jiX70WsGyKyAIU7NV6+yJEtEkMipLmAYCVSpp6DqqQLV6DRMvkBmR+T0C1fXr1+OSSy6pZGe2YWotaMdzNhOoNgaQTczbIFCtV85IABThIh4FnqLOE9fl/1AAVcbjtGFqsL8eCTNoUFVYD/Ic7Do1E6jac6MC1rjqwfj1jQaqYba2y9MImJNIzXE9r5ukUA2bR3Xzzu77NnANbl6pPWsB5uD9LDYMl+RpqYpC1QDVDO666+dYueLyClCFx2RTRqFa9vJIJj1kmXStUMTRi47Gv3zmM1iyZImfPC8JpJLi9i92kNAL/u+a4EwT98VUEEf1STs0TvCeoUmpeMzWrVtx5VVX4oHf/s6kO7P6h4Bff5NHFKplDyeeeCJuueUWtLe3NwWo1nomCBs/CtuDfYAu//39/bKBfM8v7hXXfsYxLRSLJuCAuN/zESGFdDaDl5z2ImzpXo/58+ZV1LY6zhU620A1mfIEqCa8Em773vexr2evxF+dM2cOumbNdkA1/mTnvuEs4CzgLDBjLOCA6oxpClcQZwFngeeKBe772QOhCtVmAtVCkQpVE0OVLv+2QjUMqJY9JrdIiTKVQPXZrVsxNjYhCZdk0RiIoZphxu5iARs3bsTFF19cUaiarLhGMWkvcvXvoEI1mDzHbuMo5U/UIqne4ikIKWsBVbsclQUjs09L8iE/1Ymf6MeGI40C1WDdgkAjCBjDE24ZoEqlE8/X07NLgCpjqRYKJvGUScBSjaHKZsnm0hWF6oYNG/D2t79djlVVqL1A1kVg2NhrJlC1XdNrQQoFqrYqylacxZkjokNExHP5t7pBQ5c/2EBVYwraNlI1eNQYaajg1kH1xlqc8zVyLrsu9ewXvHaz6qztbJ/Pnuvi1NmeG+3+fnChani/tuci28469oMwNWpOOJxANUxtyvd0XgnCYf4dVFlq+4UBVbuNgjaK0+5mQ85DySsjnU6Jyz9//vyun2H15WvFNbxYNDFUTXI+Ujq6mxQNrC57OO6448Tln/CRO2RUqRKoeil/ycaEdDGBaiNj0K6nnWTJvl/YG6b8nQrVTZs341e//nUFqOrxdP8nMea56N3C+Kp0+f/yl7/ctBiqUeOp1jOE9g27vh7KGBwcEKB61933SNsQqOrzEb18GGaHQDXX2oKXvfg0XNndjTlzZgtQ1Q1k7ZMcc7atKHAlUEWpKApVAaqLF2PO7NkOqMYZYO5YZwFnAWeBGWgBB1RnYKO4IjkLOAsc2RaISkpFoMqkVCczKVU5jxRjjjHZBP3+knQpMy9NcEBXMr4UUhKI8YFdoGYiLcCTQLWYp0J1RFz+Ga91X18vdu7qwetefxEWHXMsisy4W84g09IiQPVv/vbvJVP8+PgEimVmXedygklfmFDCJKViDNXWbBqf/vSnccYZZ1RiKlL1qFCViwgt03TAQ1y4ELVIslWzYXDAhhsKC0IVW1wM+wrVYA+MC3lq9WCWMQgCws9P2M32Memse/v6JIbqjh07KjFU6fJftX0S6TRdRE0iEKqAqFB929veJsdoHFW1h5YxLpCK61ZuJ6XSa0faM2YMVQUhQcBfy/5Ud4a9oqFDc5Ih2X2ukTaoXbd48TLjzqiNABjb5nHHcu32CZdBxu2ntWCLfqYbGWZOk1apbBbpXDGd69rzYT1A1yzbMQzEwXzVAqqRmxcRCtWoOSTqPLX6o44TG7ryeHuTwfaYCIPK07l/2ZtilfsKExsWi0hl0zJvM2RLuVzCz37+U3Svv0I8C6hMTSAtMLVU5L2f81EZGcbtLJUxu2s2vnrLLTj22GNF7cr7MWOoVhWqk13+7XI0qy/peYKblKynwlb+pMfLhiuuwCNPPGFCB/m7EnKPYzxVAlU/Mz2z1i89aakAVXX5D96vw8pv2jd8zg7CUbtt7fts8L5vX0fO4ZUwNDSItWvX4r5f3S+eOqJYTzAsQ9kk9kymkc3mBKhSobp2+XIcf/xxlfsvr6cx5u25XmyYKAHlcZQK47jjttuxd+ceHHvMMTjqqKPQ0d4ZrlClt5A/oHnuUrkkISEETlPx68e6rtaFz3ncOM2gr28/fvTjOzE0NIyu2XPQ3sGwAh1oa2vHu//svW7tfzAnSnduZwFngeedBdyk+rxrcldhZwFngYNtgcaBKt2qjfLBE5hppuRGgCoSaZRDgOrw8AD6+vejZ/duvP6Nb8KChYtQ4Pm9DJKZrGSI/7u//4i4jzMO5/jEhHH7DwDVXDopbv/XX389zjnnHEm8oAspljEIeaezII27+ItaVNuL8wMFqlEJkZoJVINxLxUITO2XVaDKY3p7DVAlFNekVASq1ddUoLpu3TpRqPJlxy21bRkXGDmgaiwe1w5RQLUeLAqHxQ6o1pvHHVCtZ6F4nzugOtleUUBV5nPG4xbAbbwMfvLf/4UrNmyqAFW6/EtCqmIZibSHcqmAbCqFVCKJefPm4Ss33SywjerUwwVUbTip9yh199d46gSq6zd043eP/MGoae0wQB5QLpVQ8hWqmVQaS5culaRU3CwOwk8FhMFeWQ+o2vfPKKCqc0Hwp16TbTU0PDQFqBISFxkvlnGRiMFTGWRyGZz+0pdg8/p1eMHixZM2YFSVGg5Ux1AqTEwCqgsWLIhOShUAqjz3xMREw0D1x3f+JwYHhxxQjTfNuaOdBZwFnAViW8AB1dgmc19wFnAWcBaobYHDCVQHBvokhuqefXvx+jdejPlHHYWJAtVXGSTSGYl59pGPLvcTG5UxOj4uitMwoOoV87j66qtx/vnni6LEzlzPBYMmn1K4FBfMNRuoBsGTff6wxSHLPen9mOrIqAVgvfGhyhk9LtoORnHCRTkXU/v29YrLf09Pj8RPFUWdn5TKnMMkpUqmIK6lVKhSccOkVM0EqnHbLVkyISIaUTRSFBQFtcPsqovpcOgY3hJRaqfodrOhdfWo5zJQrdeHdezoz7h9otb5a4HQRspVb1yxr+g1nEK1cYvOVKCq95/gfN4shWq9+5oN6Th/sU8VykUBqalUUn7e+Z8/xqaNW/zY10wulRJ3CALVVDaBYmEc6UQSuWxOMsff/KV/xfz582ckUKWdM5lMJSnV2nXr8JuHH0YilUQ6maq6v3Mjl0C1VJLjCVSXLVsmQJWeLs0EqtqLg+fUv4OblkGFaqlcxPDwELgBqQpVAm/eVQlUJbEnuGFJoJrF6S/5E1yxdi2OOXqRAE59FggC28q9XhSqBqj+4PY7RKF6zNFHwwHVxucfd6SzgLOAs8BMtYADqjO1ZVy5nAWcBY5YCxxOoNrf3ytAdW/vPgGqVKhOFLi4SyOZyYhC9aMfWyEK1dHRMeSZdCHE5T+dNEmprrvuOlGoEs5xgWq7+CtQjVZY1m7CuBCmlpIvbEHVTKDaiDq2kQ6r5wnGFI1Af5WkVFyU7tmzB+9//wfkp8TeE4RqlM2mDUQkhFQ6IUCVsd0IVC+99NIK/A5T8NYDBo3Uq9YxCaqwjgCgGg3yjHtl8PVcBqqNQM1GAPl0+k4j127kvE6h2oiVGj9mJgLVIMiSOdH39GgWUI0KQxCmeiRQJWDLlwoydzN+KjfFfvTjHwpQzef5PpM3mazx5ZKHdC6JQn6MMzly2SwWzF+Am774JVGoHk6X/6hNSNabgJQbrE8//TRWr12Dhx97XMqaZogChidgKCGGMmKIokoM1SSWLV2Gm266qZLIKXg/ChuztRSqwfbXMtv3WT2nHVM3CFSLpQJGRoYFqP7q/gck9JGEZGDIAmvDmUCVSale+fKXYnP3eoHfhMN86fm132lfVJd/rzSKcjGPH97xAwGqRy9aJNB8Vifd8dvQ2t5hQHM2jWQqI3Dadvl3CtXG5yp3pLOAs4CzwKG0gAOqh9La7lrOAs4CzwsLHE6gSoXq/oF+7N67B2+48M04atEi5ItllMtpUagaoLocO3f2YHh4VGKoymIg4PJPoJpLJfGJT3wCZ511VkVRIuqbQkEAnh1DNS5c0oVQnA5RD6iGQTvb9U6/bwPgRhWq9a4dtx72Ir2WQpWLcvIB2pfK1Pe97/3o7e2tKFSTiXQFqFK1qkCV4RkYpmHNmjV45zvfOSkhlQ0dgr/HqUejxzqgaixl90Xb7rX6Fr8Trr49uC7/jUBNB1TDR0Bc1XTcjaWocfd8jKGqtrBtrv3STqB4IDFU4wJVTsJegm78RXHXZ+zL//qv/8SG7o2YmMijyLipVKiC8a/pUUBol0cmYRSe8+fNxy1f/jIWLlw444AqbasbqwSqTEpFheof/vhH2c1L2jC7VAbjphKo8rmBSamWnnSSANW2tramKFS1PNoPwhSq2jfsuXQqUM1jZGREYo7/6lcPSF3YTgy5oDFUGcpcvEBSSZz1qlfg4xs3Yv68uQKH+dL4qdrvgkCVSamYSPRHP/ihANVFixZh3ty50UmpHFBt9BHDHecs4CzgLHBYLeCA6mE1v7u4s4CzwHPRAocGqKZkwUbFg52UamhoAL37e7Fr9x68/kKTlIpCkZKXRhlJWQB97GMrsHvPPoxRoSrJWJiUCpOTUiXKyCYTuPHGG3H22WcLUNVM8QqHggrVuGAg7vH1lJRhapeZBlQPRKG6Y8dOvP/9BqhSjSqZiJMZH6gyuVlpElBlm61evRrvfve7mwpU67XDlDFdLInDpHxP/qu6XAePpbs/VV6NvuLCK9N3wxOcRCfKqSaMs8sVdxPhSAKqjSQNckD1+QdUE1TBh1Q7DDpKEJKDnJRKgJpOhn65KkC1XIInm0wJAWOcMKVfW+BP72UePJmXpryo+GcMlZCXjhF+1/wnv6FAZWrGJJCUpILw8POf/Qxr1qwVoFrIc/4xCSAJVEvlAnEcculMJYbq1279iqgfJS5pKslg6yZhIudP79AkpYpSqCpQ5f2GG7TdGzbgfx59tJKUSuwibQKkmEzJd/knLNYYqs1y+a96Z/geG74nRFjZNe67trk2KdupUMxjZHQE3QSqolDlxnFJ+g3PXPJD6kiqrWQCZ7/qFbjyig2YM3u2eO/wHPWAaqkwApQtoLpwocTL7Zo12ylUG73hu+OcBZwFnAVmoAViLFtmYOldkZwFnAWcBWagBWoB1Re96IU4edlSwCsglSRkgiggPJg4jVwIMPEAH9CZuEFfwazwJS7UBKgWUcwXMD46gvGxEQwNDaGvn0B1N970ljdjwSKTlKpcTqFYTmLr1m1YvmIldu7cjbHRPDyqaeTC5h9/cNHWkk4KqP3kjTfivPPOE6CqC8jIjM412sKGp7rYiYI2tpLEXvTUUwrZoK8W9AsriyyyYsbvnFbXk5inxuBcmJmbcARgTHjI58cq8er27NmLyy67DCPDo5LQhEphqpyokGGCMckuneJ5zUKebXb55ZcLUKUbalDtaNs2TAXZiEqxIRv4EEb6VvWiBpz6nxGkEhTEgakNXTvGQVH90V6ch9kseIkgOJW+JXAlOnt9XEjN9g17EdKEvYw7qt/vfBUZf0QUSU4hMIjwJmkmB/5tytn4o6Ne09Tdj/vr9wK/GA23EDNvU4WtL+HzAmzCbWHKHWolqyfqMYRt4W0U1v7VMlTHbphKspHKxQXzjZyzkWNMvaYeafhkeF/l0Ukdp/7YFcjnn8ZEcjYv/s5M70ax6X/P9AKAtjbd0Yx7/3dzbnNCyRKvGzCSOJGbfv6GjP9TIGngfPI9xp2mutuaU+zrTHnfP5/e/3ReknJLsiW/LH5ZBcBO+V3rZPq6gX1GuXjXXXdh5cqVonqkKzlBL2so1ZZxZaJ0ZjMZzJo1C7fecgsWH7vYxHDhf0xOxfPRAPyu3z7BvhnVbpKxPuQ1eQ7Q8ckDw8eU2bQzfZ4/n3rqKQGqVKiWOV9YY0jgu+/JwvsP/z7ttNPw+c9/HplM2sT7Jug2VqjMkdV7UTV8Q1S9Gt8EM/25On+Yuuq8lEiVJVTSls1bcNfdvxDonc7kDFSVQWLi6fCZjWrbc856FTZ3d2P27NlyXoZAsOGu2qdSl2QZpcKwKFRv//5tolBdvHixKFRrufzb7Szgt1Awat+Ugfxqlwq89/isBwnn9P3bbsfY2Dg6OjrR3jkb7R2zRBn8rg+/t/EJvJGJxB3jLOAs4CzwPLeAm1Sf5x3AVd9ZwFmg+RaIAqojo4NQoOoRqHKxlqSykItFgjYzJecnJmQxSKDKB2U7K7w+QJe8IrxiSbLoEqiOjY5ifGQEQ8MD2N+/Hz27e3DxW9+C+QuP8t36cyh5CWzf3oPlK1bJTwLVgihU/bUdF3Wy+C2jNZ1hwfBP//RPEkNVFkRWMpc4VhMVkR9aQJZOvoqkFlDV4/Q6aoew64YBrJkMVG0b6O+hC8YEF1B5ZDImzMKePfskHurY6IQs0sfGxpBMcmFaVVByYZ7JUh1lgKqtUD1sQDWk0WoBmzh9q5nH1gKqYf0xqo8dCqDaiILUto0dP9CG57Ugr17DHq9xwW+wf1eho2FF8V5U9FWhp5Yrqg5xN36ioHetOttz4pEJVKc2Qi34H6+9Jif9CwKgWueyQaGB5kZVHnxfyxq0/XTqENXO9aClDbUkeI7cJ81PAjzO1XfffTdWrVptEkAyP5HcD43tUwInjXqW91kqHukWf+KJJ1bAWfAZwJ5j7HLHB6qTN/Oq328MqD755JNY390tQFXVsxXblz0TAsB/hsllsjj99NPlmYIbf3ZSS+0bwXuU1u3AgarpbRVVsQ+kFah6ySL6Bvbj41ddjbvuugeFfBktLR2YGJ8wsFfalQnHklL2c848E1esXyfxbrXdgmW151kk+Jw2BDb+7d//fgWozp0zp6ZClbbTZx8FquwjOreFAVUC+/HxCXzv+7cJUG3v6ESHA6pxpy53vLOAs4CzQMMWiP042/CZ3YHOAs4CzgLPUwtMB6h6CZNciC/GJuODMoEqF2DTAao7d+0UhSqBKnNglEoplLwkdu7chRUrV2Hbtp0YGZ6Qz+RFoUjCxODkz2wqKTHd/vmf/xlnnHGGHEIVxnReDqhaVvNdYMPAwBTbJjw/U7RRLe/d2yvxUBWoUo3c1tYhiU7a2zvQ2tqCgYH9SKeNQosxVAlUNYaqAgn7py5k7cVfvUVs3D4QBipmIlCtV6YguIgLVKPsNh1IWQuEhl3ncAJVuzx2uQmR4ryososDLeMCVR0LccoUXbfGH68Pr0L1uQtUp9uOwe/FBarm+0bByc1SAtV7770XK1debjZPqVD1kwjKXEz1OHW2niebYB0dHbj55ptx3HHHVcDZTAKqmnSKPw1QXY/fP/oYYyNIyAK+ylLPkrj865hva2nFmWeeKXHZuZGsQDW4KaH2b2RebFyhas4aBVTLiQL6Bvpw1ZVX45577kWxwPtn+xSgSlVtOp3Eq15xBjasXYfFxx47yXPHrksQqObHB5EEgept2NezF8cec4woXOfMnhvp8u+AarNGsTuPs4CzgLPAwbNA4098B68M7szOAs4CzgLPKQtMF6hq4owDAaqDQ/3oH+gHgeobLroQCxYtpL8gPGRFobo7GWSYAAAgAElEQVRjhwLVHoyOTKCoLrRJOcx4GCY9JD0PrZmsuOe95CUvEbCritm4jRUFVOupToIA67ni8i+L6Eay3otqiUAdAlR7e/vwzsvehZGRMVnEDQ4OYtas2aJG6eqajc7ODuzZs4sR38T9kqEACFQZJsBekOv1tR3jqoLqgcdg/wiNr1jL1zxuBzvIx9tqsDCbBS8fdXzQ7ge52JNOfziB6mSIajuExwOqjGtoKw91DKl6MWhPdYs9UDvX6u/hdYt3RQdUp9rrQBWq8VrAHF1rk6KWCjRMoarhKAqFoszV9913n8QuL9GrpFwFe6J+LBYFqPIa3ASjy/8tt9yCY489tlKNmQJUNQ6pzicCVDd0438e+cMUoMpkVBztDGNAGzGGKoHqJz/5SfG6CALVoP0bGVvNAqpesoT9g324csvHcdddxuU/m21DfiJvYt0GFKqvOuMMdK9di+OPO87EoJeQKkZ1G5z/pe8kSsiPDyDhlXDHbbeLQpXtyxisDqhOZ7S67zgLOAs4C8wcCzigOnPawpXEWcBZ4DligekCVVU3KFAlEIurUBWgOtiPHTt34II3vkGAajJNl/AsCiVg27Yd4vK/Y4eJoSo8lQ/8VIyIG54Jdpcqe+hsaxOgeuqpp1bUM1HwolbTOaBqWSemQlWBKvvE/v39AlQHBoakXzArcS7H+KllWYhT3TQ2NoxU2izYGS9t3bp1uOSSSyqLvUmqGb9YDqjWnniaBVQbUVwdrCnwcAHVICSp2sDEmYzzYmiLsNAhVACGveIC1bgbBaIesy483fZ1QPW5B1TpGs4XvQfYRx64/3783d/9QyhQTYr7/5GhUFWgqmOFMVTp8v+7PzwiO7Li4u8rVD3Ghud9qLXVjFsPOPuss/CpT31qElDV1rc3S4KAO2psNQuoIlXG/oE+bNnycfz853cjP1EUhaoCVQkAy/AMKcZQTeCsV75SXP6PPaYKvbXMwXusAtXCxBBQKuD73/ueKFQ1hursrjlOoRrnRuCOdRZwFnAWmGEWcEB1hjWIK46zgLPAkW+B6QBVxlDVl61Q5SIjjsv/wOB+DAwNYPvOHXjd6y8QoJrKZOmwj4lCGc88sw3Ll6/Ezp49EidMXf4TAlMJVfk/D1zkdba24XOf+5wAVb4Yu4sLmLigIgqoRrW0HS/PXmw9HxWqxSKTUCTEbXRgYBCXXvpO9PXuF6DKfkISns3mjCupxOCrJqViLL61a9cKUDWLwWpYiSj3dVsZVk9B3OhIDesvseFVoxc7gOPqLdoP1OU/6Dps9+24xa4XbiB4vsMJVMOBvUmcFu8VHkM1apOH81WcVy2wGWZvO/wAr9PI2AkrjwOqU61yJCtUWRtuTLIOExOco4EHH3wQf/u3fy/JA9Xl39Q6Ifdahr9gf1KFKl3+Cdy0380Uhao+j0xSqHZ34/ePPSZx39VFXWrGhHZ+qCCOUcZQPf/883HdddcJQA7GUOV3bKhqj696c3OwB9lxxe3PIl3+UUCfKFSvxt13mxiqClTDYqi++qwzsbG7G0ctOKpyb2V5dQNc54PKz0RJklKVChP4/777f0ShesIJJ2DB/Pl1k1KpzfmTsdRdDNU4s7o71lnAWcBZ4OBbwAHVg29jdwVnAWeB55kF4gLVIhNuJNLyMM6H5fHxcVlIacxSBYmqYBUXM5TgMcEFs7vnCxhnUqrRUVChun+gH7t29+Dc88/Dsce9gNHckEi1YHSsgK1bt2PN2nUSQ7VcSmJ8Im9UVn4MVSprsi0ZJBi7texJcgxm5tVrB6Gcvl+riW03OD1Ov6cLM10w2Ylw7HPaUOZAu1OkkiyZALPNR72CQE0XS2FgJfIklkLVPia8TMxUXUKpVBD7E6hecsk70LvPAFUDkpLI5VrELZHQtVwmgKVYKCEhGq688kq84Q1vmKRQ1cW5Xj+ubaMAUBQkDV6vVp8Jc/NspI+F2TsudIzbrxo5v/YN2yU0qh81ow5hbRnVP6dr17B+q+0W1n7h/Ss+UI3KVB5WnsgxXqeRw/pwrXNFjZ3g+7U2EOwNJ53ra0HWqHNNp861QHEj82Aj1wzr7/XGWvC8Wueo98Pg23Q2baLGZiN1YJtxk8AkpDI15LzMja+HHnoIf//3H0GxUASTBpm520BXxlDlPqYC1a6uLnzjG9/AggULKmbS6zdi7zDbavxh+/5be/yHb3aYOhq1Jr//xBNPYMMVV+CRJ55AyVekVuY6JJBOpUSlyn6dTqVx/nnn4ZprrhGFqtTdN5R9/w+2W606x1WoBucp6TfwUCiNY3hsGJs3bcG9996Hkoje0/DKhJhFpDMpCb/T0sLNywJec8456F67BvPnzZdnNj4X6T05eL8zxmImsjF4pQK+csutKI4VsGjhQhx11FE+UG1HW0eHAPVEJo1kKoM0d7j9l8atZV/itcI2l1k+mrNQKAnIv+32OzA4OIRZs7rQ3jkbHZ2z0Nrajnd9+D1u7V9vAnKfOws4CzgLxLCAm1RjGMsd6izgLOAs0IgFYgPVYglIpgWIEaKOjo7KQ7M+ONsPz7pw9BJleEUD1Ur5AsYIVEdGMDwyiL79fdi9dzfOfvU5OP6kJRInNZHIYmQsj61bd2B99wY8++wOlEsJ5ItFikomA9VcWmKoJkpl3HrrraJQ5aJGy2dD0EagTC3wFIw9pi6Fjdh5usdElocJiRnyIOIVXFTbyhFdqNnwO/Q0PlANfhZaJj8pFRdw7Au9vfvxtre9HUODw6JGVaBKNY5RgXrI58fF5Z/l4OLs2muvxWte8xr5W2F46IIvhjHjAlVdONuL5yjYEQZGGuljYcVvBHjGqPaUQxs5v2x+WBAiCmZHnauRa9gFiwJ59vuNtEOUXWqdR9tOv1sLhJhjTeb2xl9VwBA1fg6kbo2Xo/6Rtdoh+G2FJXz/UAPVWu1cbx6027dWP42ClPWtWD2iHhwNzhv1jq9XN36u5wwbs/q5XTcFqvQo4Mvcy1IYHh7G/fffj1WrVgucKxWNNwHvuxJihxupqaS8x7AtBKrf+ta3MG/evEoxZwpQpU1sD5LHHntMgOpjTz2FUpnqWwNcWV4mqEolk5Kcis81tMprzn2N3JNyuWqCSxusxplD1MZhbRmlUA0CVdOOZRS9PMbyo9jQvRG//OWvJCmViSSSkMRULa05Oa69vU3useed+2qsX70G8+bOrShGbaX8lD7vA1WUS/jXL34RGaQxf948gebq8t/W0WmAatYHqn6CL55L5wjGUq8FVLkhPj6eR75QwB13/FDCBDG+ugGqXRIG6J0fckA1ztzjjnUWcBZwFqhnAQdU61nIfe4s4CzgLBDTAtMBql4iFQpUgw/P9YDqyOgQevt6scsHqiectMS49ROojk4IUF23nkB1uwDVUtkzypKEJ9lr05k0PJSQTiSQTaYEqJ588skVoEo1hi6YdCE03cWrLoh0waDwKcq1P2YzRB5+pAHVYjEvi7a+vv14+9svwdDgiK9GpYqIC3GjFspkGJKhKGoY2pIxeK+//nqce+65YgueQ21dC3bVs3MtGFoLVDQCu5oJVOvV40A/bxR2BlVd9rixx1JYeRq9hn73UABVvVYQhChksj+PsrEDqlXLhAFVwpm4bX8gY7rRsRAG1AU7qSQzcKKo/hi3rFGbOHqemQRUubFFsMUypVJpDA0N4Z577sG6dd2iUGXMa1MfX6FZKh4xQJX9kvXSDbrHH38cGzZegYcffQzFEKDKmKpUqBqgmsBrzz8fV199NbLZajgOex6JM4fo80NY340LVMuJIkYnRtC9/goBqlSo5vMm7ivVnm3trbJhSaA6Pj6K1533GmxYtx5ds2ZVbKH3RTu8SqU+iRIS3jjKhTy+9MUvIpvICEw9asECdM2aLTFUHVBtdBZyxzkLOAs4C8wsCzigOrPaw5XGWcBZ4DlggdhA1Xf5pwKUChUqVMVFzgJgNjCRxWOEQnVkbBj7evdh155dolA9celJkngqmWrB8Gge27Ztx9p1GySWqldOolgqgyEHCFTphkegWiwXwOVOWzYnQHXJkiWyYNaQBLqAbhSoRrvlGVWOA6oRQEISYXiYmBiTvjAyMiYu/7t37RGgSrvRlZPxU6l2yuWyEgeXQJVtRaB6ww034NWvfrXJstwkoFoLkoV9FoSGptzhCYmaCVSjrhEX5tSCxFH1tSGTbhSEjRstY1SZ4kK1QwFUo6BaHBjigGq157CNdY60Fapx275Z/ToKkNpjM3jMwQaqUXFyozYnprvJF1QWKjwMvq993X5fFaqlEj1NTLxxhmMhUP3Zz36GDRs2TlKomh6gClXTB2a6QlXbQYGqKlQZQzVMocpFJv+Jx00yiddf8HoJQ8NnDXvuC3rh6Oio16cP1OXftCMDKOUxNDokQPVXv3oQCaRQKEiwpApQpUt9a2sLxsZGcMH552PThg3o7OiQoqr3B8ur92b7mY33ZALV4sQ4vviFL6A13SLu/oyh6oDqc+Ch31XBWcBZ4HltAQdUn9fN7yrvLOAscDAsMB2gmkhmKgrVsbGxiss/yxfH5X9sfAR79+1Fz+4enPXqc7Bk2VKUGcss3ea7/G/D2nXdeOYZo1Cly78AuYSHFBWq6ZRJSlUqo72lRYDqcccdJ+Xh4sVeODQKVGuBLQdU/WV1mMIrQSVQQhZwJhTEOC55+yXYvn1nBUQTqKpClaooyUKchvQlug8SqNLl36ilTNy6A3X5d0C1Rpv5rr5R6s1aaqwwu8aFagcbqNoAI1gXB1SrLVirHcLaOc48eLA3CmYiUD3SFKoEqox3mclkMTIygp/85CfYvPlKSUpFl387hqpXpEL1yACqOsZ1k+jhhx/G2nXrsLWnJxSo8uak4YsYAuDCCy/Epk2bxBvGhqZhwDqqH9rjp1lANV8ax+DIANav24AHH/wNUvI8RlCaRn4ij1xLFkwQyRiqE1SoClDtxqzOWVIcTYBXD6jmx0YFqLZn27Bw4UJx+3dA9WA8hbtzOgs4CzgLHDoLOKB66GztruQs4CzwPLHAdIAqk1Ixg6sqVLkImY5CVYHqTgLVc87GSScvg8d4Zqk2DIvL/zasXUugug0lAtVCsZqUCmWBqtlcFvR5I1D9yq1fwQte8IJJCwZbcVhLbajN7YCq1fHjxFBlyyQIRycEgu7b14e3vvWtGOgfkhMaRRQBKeOnUvVJN9Iysjmj/mEfYgKQ173udU2NoRoF+WrFVrXh26FQqKqaLmzKaVZIiVp20PpqXe0xEFTV1ZoWZyJQDSqObfARrGct+O5iqFatE6ZQjeqnz0egWk9xOkXZLsmG4r+aoVDlPEygyuSS2WxOwOr//b//V4BqWAzVMpMeHSFAVdtB7f373/8ea9etxdaeXTWBqnjcJFO4+OKLccUVV0QC1eC8fagUqoXyBAaG+rF27Xo8+OCvBajm8x4yaf7Mi+dOoZAXl3+G4Hndeedhw7q16JrVJfdZBarscbUUquMjw/jSF76AjpYOSUrFOLlRQJUAWhS+LoZq/IHsvuEs4CzgLHAILeCA6iE0truUs4CzwPPDAg/e8xuPcJSu+1QzjI4MYqC/HyOjAzj11FNw8rKl8LwCmLsiIYmHqBA1ClA+PPO7wSRCNpyURUeEy//o2LDEUCVQPfPss0ShCiaHSLdidGwC27buwNo13fjjU8+g7NE9rVTJbO+BSTQ8ZLIZUD/S0dKGW265RRSqBL12GeotdBpt6TAll33uKOVKo+dvGFbRDR1exRY2JNJzRC227UVgEIJMUfFGANVo8FRm84mqqaenB2+/5BKMj41LX6kmNjFqH3rRsz+Rr7Ic/Pfxj38cF1xwgSz6JI7dFIUqM3HFs2ZsyEeNdESMxeCV67nAh5bUi/coI5CTlTb/SVgFYddWGSu/89Qx7cNxZPcfG0IE+1W9+kYBymCcvlpjU92Ww/pxPeWffV7Tx6YaI0ypGvze1HZjUqqosA/h/VHbRH/adrU/a6SvhR0TbKewOaDRkaLtE7xOvYRuwbo1er0DOc5uv3rgMuo6tewZ/CzYH+1zNtJ29vGMzynjs2yytTPNucTtlMmQEaY51vmxhxRDK8jYD3lxCvC/Y5zUJ88Lk+Z+nTh4//aPrc4nnJcZjoXZ1rlByqzwJVGodndfgXy+IHO5sbOGPvHglQlV6RafwoJ58/HNb3xDEh5J0BdeJ5lEIumXnVWLOSfptez21XtVrc2nqHHL7/CZ4Ne//g26r+jG09u21XT557UyqTQuuugiAarZrElKFTamg3NerfJF9VezyRhSen/Osb9HAF4oTWBgeBCrV6/Gb3/7e3BvkpGYaDejNM7I/bajo0OA6QXnvwZrL18lMVD1GYY/eZ+14x9XQD9KSGIcYwJUv4iO1g4sWrQIc+fMEaDa1t6BlrY2pFuySGdzSKbSSMH0ZR2fvD6vzZfe3/m7zimsB/sdY/Qy7usdP/ghBgYG0d7RifaOLklK1d7e7pJSHchk6b7rLOAs4CwQYoF4qxBnQmcBZwFnAWeBuhaYBFQnRjE6TKC6HyOjgzjttBcJUC2XJpBKyvpPgCqSJtmTgjI+RGsCqDgu/0xK1be/T4Dqq846E0xKxQQN6WwrJiaK2LljF9asWYcnnngKxbKBt2WCRKlVWWAcy5RJptHR1o6bbroJJ5xwgiyeai2E6xplGgcEF1tRMGIap658xYYJtEMJJkOxvdjTg+MAVZZVXesF4Ck8igCqYWBNF2NcpDG77759+3DppZdKTD5NDhKsezJllKrsO2yzq666Cm984xsrizCtr/YpAgGqXOO84gJVJEzvOjgvAuHw8teCMzY8s20fbPtJbddgBcxomko8tP8G+1EUkKwHEsIAsPY7Laqew1ZQ2dWIik3JPseXXQYFB/b7tWCqXYYGTVe5ZtTxYXNhcKxGjd+wcWxfp1lAtQJRrHlEyxRl77D6ThduNmprbc9gG07nusF7Q9AGU+YpCfY89RUXqCaYcZEbjP4/rYvWTRJ+8TN/PmaQaUnSGHjVGmtR9gktKzc6PSZuMhteBHu8x/74xz/Gli1XVYBqtT/wnktoN462XIuA4WOOPgbf+NrXMGfOHANUifXoIp/2444yCeE0ptRgHVkGTYhWr73UXHo8wR7h3H333SdJqZ7dsV2SW5ZLJVNvbuImkwKx2ec5n2TTGbzhDW/Axo0b0dLSIqcMA6phbRP33l9P3T0VqOYxODKEVatW4ZFH/iBK4mQiLWWn0jiXa5XntI6OTgGsF77+dVizaiUWLTyqAjl5rIJXrZc+0yVQQsobx9ioAaqdbZ0CVGfPni1Atb2zE5mWFqRzWWRyLUhS9SrbAdWQT/psqHO8zukKWU1P4TMkMD4xgR/84EcYGhpGrqVVgGonr+OAaqPTozvOWcBZwFmgYQvEW0U1fFp3oLOAs4CzwPPXAocTqA6PDIpClTFUX3X2WQJUE4kUsrk2FEsedu7YjTVr1uKJJ57GRKEsD97y0J8gSGTyKsYNSyCdSKGtpQ0333yzAFXG49SFUdxF73R7wuEAqmXrrmgvzoPQRhegXLjZC1U7qUwzgKpel4u4gYEBAaq9vb1+DL6plrWBKtuMClUuYvU8Dqgam0UB1bBFftz+2yygyuvWC6OgZdOxEgVUFZAG6xIdg7AKvMIAWxjAimunqONrAT0HVJtlZTMGdD4IQv64V2kWUI173UTZE7VmLaCqUEv6jgDWcNF5rX4XZp8ooKohWsznCYmhetttt+GGG24UUFcuVdXZZZY/STVrHm25nNRl8eLF+Nottx4SoKobRnbda20iBYHqvffeWwGqZUJkSZBoiDVd1glVCVk5/+Qy2aYD1ahnkXqbfkGgWkYZA8MDWLFiBR5++BHx3EmnsjL/Eqim01lpu/Z2o1B9y5suxLrVl2N216xK7HtVpgY3nkSt3mSgqnFpea3qJo0DqnHnD3e8s4CzgLNAMyzggGozrOjO4SzgLOAsYFngcAJVKlR79/ehZ9dOAaonLj0JiUQS6Sxjf3kSO/XyVavx7LPbUfKSYAIsUfD4atlUmqoV5qVKoq2lVVz+TzzxRFFeKFA92DEodbFzqIEqhY5UqNrwUZvVXiQpkFOIcKiA6vDwsADVvXv3VlQxwYHHGLhUR6mLPzMqv/71rxclksbkVWWS1NMpVCdlmw4CyulsHjQTqNrg1+6LNvi1f28WULVVeY0C1SggFdeGDqialq5lh2bccGciUK0VgiKsH81MoJqXZILmxaSCY7jjjjtwzTXXicqRQNWEayFYlUNQKuXRmjVAlRuYt375JnR1dYm7yMFUqNaaU8L6mMJWQsW2tjb84he/wPoN3di+q0eeIwhPK5uNSCCbNipP3nty2RwufOMbfZd/E0LoQBWqzQKqTMrZP9SP5cuX4/e/f1jgaTbTIu3E9iNQJWTt7Jwl773tzW/CutWr0NrSIvXTDefgs8vBUKjqc4du5lY9HzhnUBntFKrNmB/dOZwFnAWcBRq1gAOqjVrKHecs4CzgLNCgBQ4nUJUYqgSqvst/Fai2olAo4/HHnsSKFauwq2cvvGR6kkKVi0ATf5MuhQkBqrfeeuskoGrH7mrQHJGHRYHZoGu0rb470GsGvz8JHCVQiaEaBEqHC6jqdek2Ojg4iMsuu0wUqlzQhgEXKlTLZeN6SLdKKlTp8m8v9BxQDVeoRsHU2ECwSS7/QdihEEZBhF2uegrVei6wYeMiaA8b8jmFavRMZNsm2FbO5d/Yrd7cX6s/2p8l/XiizVCoRrVo2Nxvw8BJ31OXf7q/S0zLpMzVd955JzZu3CwKTgIvvkd1qglJQLhaREsmK07eJ510Em764pcwa9asQwJUg+pUVaGG2SMIVO+55x6sXb8OPXv3SAxbr+zDYpEBe8gxVFDZhKDh7xe+8UJx+VfF/IEC1bibu+EbVNSnGoXqxz72Mfz+949ImAZboZrJ5KS9CFRZn7defBHWHiagqn1P26m6iUZA74Bqs58R3fmcBZwFnAXqWcAB1XoWcp87CzgLOAvEtMDhBKoVhWoAqCbTdNlP4InHn8Ty5Suxa9delJFCvlCQ2pUkcRCTX9AN1EMKKYmh+pWvfAVLliyRBZEmy4q7iIkyX71F9eFQqNLlP2yRd7iAKhfeXHzyJ0EqFapUqpoF+dRAeoTiZa8KVP/xH/9RgKrCOOfyb3qjvbC2fw+2vQ3WG50GmqlQ1Wuq0ikIxvXzekA1LhS2z2vbpJoAxbgtN2KfuEpLp1Cd3Ecb7Xdxj5uJCtWoto96P+WZtFDNAKpRY0QTjNljsRZQZVIqE8uyGkOVQPWKKzaJIpUKVd5L+TvvgaUysx+VDFBNJPHCZcvwpc9/QRIgMRnVwVSoBuc+DVNTb8zy/tPa2oq77rpLgOqevl4JZe35Lv9yvymVkc1kLKCaw0UXNheoRoUyqdeP7M8JIUteCUOjQxWX//HxCYmhynowfjljqBKoMoZqIZ/Hm990IdavuRyzOjsPucs/+54dWkgVq3x+42aqU6jGnQnd8c4CzgLOAgdmAQdUD8x+7tvOAs4CzgJTLFAPqC5behK8ch70CqQalG6AXiIlcIIKJv5TF219WLYXc7J4pBKmWBIXu2K+gPHRUfk3NDwgSamoUH2ln5QqkUwhlc7B81J48o9PV4BqvugJUJUsyAGgyhiqrblWfP3rXxegyoWLwpRmAdV6cc7qAVX9vN7ir1YXrQAhP9k9ESWzKdtAKag4s4GcKnZs4Krv6bn1b0PywpOxBIGtXkP7AhfgBKqXXHKJuCCaBXk1u4r+ToUqoSqvSZfMa665Buedd55c2o7pWklKRZdSO3BsA+O5VrsF20KOnU4GlQbKYQ458KRUeikbnNh1jNvfmdos7BWVlCoSzvgusdr/gv3O7qP2/BBsnwMdH8GxoOU4EKAaVMXZ9ooqb9RGR9B+weMa7kr+gcGyhfbpOicNq5/O742W50DardFr6Lxg95843w32O7vvhc1pYX22kevZY8A+vhZQ1bqpHWUeFhd640YffNW7H0WVc1I7JagQNEDVXN8kFPzhD3+ILVuu9OOn6n3eJC4UfWS5iJZ0RmKOnrx0Gf6VmeAtoCoZLJlwUAYfkIyYs8PuifZ7QYAanFN0rqs1BjmPEajSzV0UquvWYm//fkluyQC1/K7MdWVPklLxJUkS0xlcdNFF2LRpk/xtj9t69/JaoSAa6T9h/VvrKAphlDE4MoiVK1eKy//ERB4JmCRgvNdqUqrW1jb5+80XvVGA6uyuLrGFbnryp93fKnNluYA08hgZGsAtN9+M1mwrjj76aImTO6uzC20dHci2tkpSqnQ2J0mpUixBIlnZ4OV5NQGVXmfytWh3hlxIYCKfxx13/BCDg0NoaW1zSanidBJ3rLOAs4CzQEwLOKAa02DucGcBZwFngXoWiAKqo2NDOPXUU0CgWi5NyBqJ8ItAteQlZJHBB2ZVgjJLeyNAtVQoYnxsDOMjI6FAldApk2sX5cLTT23FRz7yMezZ04vRcQPlBKgyeBs8cfkXhaqXRCadwb//+79LTDd19dfEC3EWQ/XsFfV5FFANAytxrmGDrUnQMwEUxU3T3BqDcCDONYL2qSwYY8JLXZyqy//FF18sQFUXVvYC2SzggZbWFlnEd3Z24pOf/CRe+cpXVtpP61sFqkmItKgJL7XrFPvSL/egvaKBatxLRi3a46qgogByFBSKW07TziYZmr5sIBHWb6MAST14OZ2yBb8ThCXBPlvZ1PC/GLdMQXBXD6jGBZXabmHnjYJwrEpY+0T1sVp2DrNX2PH25k7Y/Bz8jtot2F9qgdCocsZtg7j9yraBXW6NoRpWt1AbiOIzHlCNKqut1q60d4L3DwVbHlKptMzFjKF61VVXSxzOZCIlpzRzeAKJVAKF/LgoVAnQTlqyBDf/65dl/jZuI0CZnge+90TCSyAZMmfX6otah7C+pBtJ9WCq2pPPACw7wzDp4F8AACAASURBVMr88pe/xPru9djVu8+ELvCBqknHZdTDyURCgCPrxvvX5s2bK5t7wWuG1aHWvNlIUj27/cLUxiw3g9dSocoYqr/73e+lzVShyntvSwtj0JfQ1tYudafLf/fa1aJQ5ec2UNW+wLpU4pyW8sgk8hjY34dv/Nu/IZPMCFCdO3cuZs2ajda2VrS0dyCVzSCRTku/4WZBOmX6is75TJCl553SL5mgSmB+UmLA3nb7HRgYGERrW7sDqnEnHHe8s4CzgLNADAs0ZxUV44LuUGcBZwFngee6BWIDVYm3lqw8lCu05IIlLlAdHhnEvr5eE0P1zDNx/Ekn+kmp6LKWqADV3bv3YWyiKEoIvujyT9c3A4PK8sDfmmvBN7/5TRx//PEV91476c2Bgs16/eBgAVUbkNhAlToVJqWaSUBVF2c2UB0dHZVFXGURb8GbdCaFlpacZJamQpVA9cwzz5TFb7hC1QHVIGwI9su48UfjAtVGQEiwTArP9H0HVCeryhX+hM0xRwpQlTY2g3xSiIqo/uKAavgdxQb201GoRt2nooAqN7WM67Vx+ecG2G233YZrr73+oALVqD5vzxUHClT13qmJmO677z5JSrVj9y6T3NIKQ8M9WipUef0gUNWyHihQjbv5EgVUE0mIQnXFihX4n/8hUKUHkXH5DwOqb7Fc/hsFqmlMYGB/L77xb99ANpXFMcccg9mzZ6Ora44DqvUeBt3nzgLOAs4CM9gCDqjO4MZxRXMWcBY4Mi0wHaDKqKVcePABXoGqKuNsoKMLGtvl31aoKlDd2bMDrzjzVWBSKi7qUpKxNomnn3q2olAlUFWFKoEqFaoaQ1WBKhWqixcv9heHRhUX111vuq14MIGqDaIqMIrZlmcoUGWfYFIqKnwIVPP5fCVuoA1W6fJPoEolC11GVaHKNnNAtXZPjFqcO6A63RFsvucUqlUbxFGoRtktqjUcUJ1qmSmbftNw+Y8LVIMKVc7Ft99+O66++pqDDlTt8VZLqa5znT5z2KrHWhsOerwqVAWodndj597dk1z+pRwEqkmm2TKK+kw6jTdf/GZJSqWQuxGgat/fgm0RV6Fqe9joeVWhSqBKhaq6/BOo0hYEpq2tVKaWQJf/UrGIt1x8EdatXhVLoZrCBPp79wpQpcs/gWpXV5cDqgd2e3HfdhZwFnAWOOwWcED1sDeBK4CzgLPAc80CcYEqkx0whmoFlvquvMFFhy4A5DgrhuoUoNq7D9t7duCVZ74KS5YtRZLuY+kWia311FPP4qMfWQ5VqIqqhP+SxruQLv9U2KSRQmtLK771rW/Jgz8XUIRytmL2SFWohvY3jaEakpSq1oKuVt+17VOBIzFd/m03eiajetOb3iTq0yigylhwBKpsLy7WbrzxRrziFa9wLv8HMMlEKQIjwUNEzNgo11VbQRenmGEu5UHX66AiLXj+uAqvOOXTY2caUI0DNe2xH6Zcr6UuPlCX/yBsqteWDqhWe6fdLna70VO+7B1cl396eIi3h8QOzVRc/rdsueqgA9VJ4RB8dSjLEaqm9Tc74rj8c5OXUJKQkc8DdPlft34ddu1jkkuIQlXK4Lv7Z/yYomyDXCaLt7zlLdiwYUMsl/9a99+481cUUGUiR1WoKlBNJTNiN95rbZd/AlW6/K+P6fKf8ibQu3c3/v2b30Rbrg3HHnushHWYPXuuU6hO58bivuMs4CzgLDBDLOCA6gxpCFcMZwFngeeOBQ4UqNqWsJUjjQDVkdEh7Nm3F9t3bJOkVASqqXQGmexkl/9KDFX/YhpDlQpVG6j+x3/8hzz4qyLFhhHPKaDKxSAX2zMMqGqsVDZTI0CVKuOW1pwsAjWGKoGqU6jWn19qwbGwbzcLqKpyuH4Jq0cE4awNLWsp0xxQZRLA8KRh9ex/uICqDZRqxZN0QHUyUA1CVVFXEi56mjJqcovHHf/1Yqjy7IyFSYXqoYihqv0kbCO2mUBV3eDtGKo79uyW8BQKVFkWalOzaeM2L0A1m8Nb3/IWdHd3x1aoRo3NuECV99Pg/EiFqg1UH374EXH5J1Dl+fkdBaoVheqbLsTamArVpDeO3j0GqHa0dshGNb1I5syZ54BqvcnXfe4s4CzgLDCDLeCA6gxuHFc0ZwFngSPTArGBKhWpifSkhb4ujg8IqJ55JpacvBSpVAbZljaJoRqlULVjqNJlMZ1Iob21HTZQ1SRZQbAQVKA1q9WC1wlmSW/2dWciUNVYqWFANQhaZBHru/wHY6iy7aguCi62Ewwe55JSSZeNC1QcUG1spM80heqRAlTtjOG2OrUWRLKBaxgAtlvMVjPq+/r96YyFKFVoY72k9lHB+us8FpWUSj/Xs+rfhwKohsVQpcv/Nddcd1AVqrYbvz436HNEs4Cqno9jiPcUuvx3b+jGtl09lRiqlX7lAdlMBuVSSebWFgLVt75VgKoe06jL/8EGqvTsoEJ15cqV4vKfzxcEqPL+G1SoErC+7eI3Yf3ay2O5/CfKYxWg2tnW6YBqMyYGdw5nAWcBZ4EZYAEHVGdAI7giOAs4Czy3LFALqL7oRS/EsqUnIYEi5RwmiW8ygVLZJG/gAoMP7FwAUQHChUtQwSaqiXIBKJVlsSIu/6Oj8m9oeAB79+3F3r59WHryMrzsjNORSKWRybRJEqpnn92O1WvWCViFl0KJ4QYAFEoFCXpGd/EySkiUSpjV1o5vfOMb8uDPMlDlyAWGvVgNLlzDWjISPEU0e1xgG1elErk4o9t/MlFJAKN2r6UKC7pY14MYElsh5GUvhm24QajCjMM8b39/Py655BL09vZWXDiDpyIfTadT8nlLSwtuuOEGnHPOOfJ99qcptqVrpp91+kBHYVQ7lD1mHp78igI2cUEOOy9DWYS94p7LTlhStx0DWdzt61PtFK6BC7dwI2MoTttoPbQOtVzc48YgrBVPNs44D8Ifu8/HAYa1IF5c1/560CasT0SV1Z4XJpUR1azddp3DO7BxGw++4tiZ361lT7tOjUBbni/MDnayQr1mcG606xHVj5IlScNVmd90bNSzs23j4Fxqj6+SZELnBqaZM+y6xJ0veG+23eV5XY79ZNKTpFScu5ltne9/5zvfwXXX3YAy79llUz85vuwhm0rCK5dkfuZ3li1bhs9//vOSVLACjieVl2WvPecF2yhqLITZyrRfuIqbzyZsO30+eeihh7Bx00b88dmtk4Aqz0GFKu92mlwzlUzhsksvxerVqyubewcKVBXwBueTyHuRnzTL/h4VqgSqA8MDk2KoplNZK6Y9QzIBHR2dEnLn0ndcgvVr16K1LSeqXNatUJiQey/KJam7aQNN1FVGCnn07NiB73z725jVPqsSQ7Wzs6uiUE3nspQ1i7I5WQbSftJQsWcyKWpnnlc3RyfPIR7Gx8dETTs2No4f3/mf2LmzB7O6ZqO9owuds2ajvb0d7/zQe9zaP84N1R3rLOAs4CxQxwJuUnVdxFnAWcBZoMkWmAlAtXd/L046eRleevrLBaim062TgOrTT28VoMr4qiXGCSvmRd3Y2tqCQnECKBYxq70DTEq1aNEisRAVKVxQBWFBvYVoXADggKrpkLSbAnb+vW/fPrz97W+X5FS6IJ8KW8rIZE0CKgLVa6+9Fueff/5UkKoLdAdUKyZ8PgLVuJsRzQKqdr/V8W4DvbApuR48scEZf3dAtTqPRN3igjC/1uaRnuNIBKoKT5sJVNm/tI/puCBQTST4fhWo8p5JoPqJT3wyHKgKoCxWgOrJJ588LaBqt12wXaPu0XGBqsYgVaD64IMPYuPmTXgyAqimfPhH+6dTabzzsstw+eWXx46hWqv/htX7QIEqFaoEqjyP2USmd0cSbW3tkhSSYHjt6stnHFCdmBhHLteKsfEJ3Hnnf2LHjp0OqDb5+d6dzlnAWcBZIGgBB1Rdn3AWcBZwFmiyBQ47UO3di779fVj6wpPxkpe/TDJNJZMtAlS3bt2ONWvXQ4GquECWvQpQlYRGpQISpSJmd86qAFUuLAhUuaByQLXaYYIqrLrKxpgKVV5JQd/u3bsFqHJBx/fCXJeptGlvb5PFOV+bN2/GBRdcIG0XppqT5CGHQaHaKOCpPzQpK27Oo8zhBKr16zn5iFqbGHEUqocbqDYKUxWI1YMnNkiKu5ET1QZR0InH11NOarkrMDJEoRoJfiOSm8XtK/XsYKtA6x1r18fugzNRoRpWVt7vmqVQNQpToyJWoFoqU8HpoVQqioqQsTjpMs7kjp/97L+EAtVMkgpVA1R5HhuoqpfE5PtKtEK10s+shFT1+mmYnaIUqnoP4b2H5X3ggQewcdMmPLk1XKGaSiaR9Dfv6P7/7ne9G6tWrZJisk4zRaHKdqNCdcWKFeLyT2WxHUOVYZOoCs7lWqQ9//Td78aKj310RgJVUaiOj+PHP64qVNvaZzmFatyJ0x3vLOAs4CzQoAWaswpp8GLuMGcBZwFngeeDBQ43UN3Xuw99/VWg6sniygDVbdvo8r8ezzyzTRSqEwXjjl0sF8XlP5vNgG7jKBXR1d4hMVQXLlwoC8dcLldRRsZxlWxkkW73C6dQNdbQxatmVKYylS7/VKryvTC7Eqi2tbVW3CxtoBpU8Mmi9jAB1ag+ET9BE2tQO4xCo3PO4QKqjZYvCpYEvx8HqMa9djMVqvY4V8V1cIMiOC+EAVW73Ww4FLduUccfbKAaGdM1AqjW8wgI1qPe/Gufr96xYfCN7800oGq32aT6JRhepzku/2FAleFNCCM9rywhcghUGbKlHlAtlwqTXP6/8IUviMt/GFClUlJiXwdedtsdLJd/HWvss6yfKFQ3bcRT27aHuvynkyyrCaPTkssJUGWcUu1HMwWoFop5iaG6fPlyMCmVrVA18Dgn8W/TaROW4X3vfS/+9q//asYB1Xx+QhSq4+MT+NGP70RPzy50zuqCA6rNuhu48zgLOAs4C0y1gAOqrlc4CzgLOAs02QKHDKjS5bBYjaE6MTaGwaF+7OvbJwrVZae8EC9+2UvhyQIsh7GJArZu3YE1a9f5QDWNiUJB4nV5CaptishkM0ilkyjlJ9DR2or/+JYBqlxU0IVcFTkOqE6Gnjbsqgl1YipUueAcGxsTmM02uPTSS/HUU08JUA17FYsFpDOMwZaS9rrmmmvw2te+dlJCqklQxAHVihkdUK0/ETYbqMo8IrEnq2q/KGAY5fIfNifVr0njR0S7RZt4n2GvMDW4jLsQherhAqrBMmo9a0HtSXOHrzzkezMZqNpl1qRUwRiqPCaqb9dqYwX8tst/mfHN4QlwJIQjUOXG5Kc+9ekpClXG5UwzPIUPVPkdxlD93Oc+J/Eu4wBVtoGdxd6+R9cat2FtGqVQVZd/je2uLv/P7tgZDlSZCNHfHGzNteBP//RPRQWqfWxmANUSCsUC9g/ul7IRqAo89WOomvAGOVGtJpPmvvrBD7wf/+///t+TgCphZiYzOYYqwboEX8XkGKpdHV04+uij0dXVhVmdXWhpa0VLewcONIYqyzAlhuqs2Wht73QK1canfHeks4CzgLNALAs4oBrLXO5gZwFnAWeB+haIAqpj48NgUqqlJy2xklIZtYwHk4HdVr3ogsheVOmil0mpvGKpmpRqbAzjIyMYHhkUmLq9ZwdOf8UZEkc129KKcjmFfBF4+ulnsG79Bjz66B+Ry7ZhPF9AMpWUf1SocgGQTAFJz0MmkRRlzYknnigwT8unCzB12bPddu1FuVoq7kK1Xry3YAvEVWxFLpATQElSdBl3RPu8Ua7Jta4dBp29cvzbLl0MaUMmpXrPe96Dnp6eSS7/NgDhQjiVNkC1tbUV1113HV796ldX3Cu1XtomonSKmdQpSsVm999JCrHkVPAU5eYctLu2la1MtNvPVtja9q6ltLP7sX1cVJni9l+qhCUZiWf+aZ2a1U/rz0BTj4hbt1rtEwUQG1E3TqfsjXwnbKxG2TtubNV6famR8lXmwkR6yuFR5fEQnhgozvVqHVsLqOr3guMxChQ3q+0zMAmPeD697+lGh77PuU0TIwXV2Cx3UMWs8zl/isu/3HInz+/8rB50bMjuCSaaNC7/fFHRSM+C22+/Hddeez1KkkhS5wZTDqYpo8s/y02Iesopp0gywblz50qZglCVIXqE0QWSakXNkQ2VO3AQ6xD2skPN8Hp0+d+0ZTO279qNQqkIr8T6m3scf88x1EzZqHWZYOnPPvxn+Ku/+iv5O6xvhSmLa9WL57DHT9T9I3gf0XOan2XZUO7t78Xf/d3f4dFHH5fylYpm7jbJxYw6lUCV7XHJ296GlSuWo629RZ7BkgkmE82bejExmZ+Uiufm59yszqXL6NmxHd/9zncxb/Y8zJkzBwsWLEBHxyy0tLYi19YmQDWZTiOVztBtKDQplfaJYPtIPTwDf0dGRvFfP/lvPPPMs5g9Z65TqE5nELjvOAs4CzgLNGiB+Cu7Bk/sDnMWcBZwFni+WuBwA9V9fb3Y2bMDrzr7LCxZttSPoZrD6HgBe/bsw5VX/SMeeODX8MpJAaqSMTZFqGtAEIFqGgm0ZDL49re/jcWLF4vKhnE4FUbZkCgMNtoL7LhAygHV6sihLQhU2UbMLvze975XFKoay1YBQtVmnihUaXMFqueee25l8f1cA6qS7doHwvUW02rVKDgeBYXi9l8HVA/9zO+AanybO6A6eQnULKBq1J0GSBLC9fX14bvf/S4+/enPhgNVX8FIMEg3/1NPPVWA6uzZsytA1S4bD7dd/nXeszdj4/eG4DdMbNgp71qJuHg9KlQ3b9mMZ3f2hALVTDotMVQFNAL44Ac+iL/5m7+pPEsEFaqHAqiyTnaIEZmvExCFKoHqY489Ll47BKo6RghU+V4FqL79bVi1YoUoVNnUhMWFwgRY3wTKFaDK5GQKVDPJInZuJ1D9DubPmS/AfP78+eikQtUB1QPvsu4MzgLOAs4Ch8kCDqgeJsO7yzoLOAs8dy1wuIHqnn17sXvPLpx97qtxwklLUCiVkM12YnB4FP39Q7j+hhtx912/wMRECfliyShgLKBKl/90Asil0pKU6vjjjxcXc7q6qSIkTH2pcE9/6uIoLpByQLU6NnSRTBsODAzgfe97H55++unKgjAKqNKGbK/rr78er3nNa567QNWjIs08ygSBalQ/shWqwT4bNivF7b8OqB76ud0B1fg2d0D14ABVqhGTSaOcJFDlvK0xVEMVqqLGRSWszotf/GKZt+kOrmrEyUC1Wm57zmumQtVoeaOBqo43KlQ3X7kFz2zfEQ5UU8Zbgpux5VIZ73/f+wSo6rOEPW7tDa0w9WpUD4+jULWfTaoqVaNQ7Rvowz/8wz/gsceeMOEaCiaEAl82UGXZLn3HJVi9ahVaWs0mcybF8A5m4zMZAKqy+ck+4eWxY/tW/J/vfBdHzTtKgOq8efMwa9ZsB1TjT1/uG84CzgLOAjPGAg6ozpimcAVxFnAWeK5Y4HAC1aHhATAp1a49u3DOa87FcSeegGK5jJaWWRgYGkVvbz+uufZ6/PLeX6FQ8FCkix5Xc0mg7NGtH0hnksgy83CxhK9+9asS040ZfblYsBUk2l5BcKXHhB3bSBs7oFq1Ehd0XNxx0bhz50584AMfwN69e6Nd/hmrLWUSgShQPe+88+SEtuvoc8Xln+pU2/01qu/Y/S5KoRrVNx1QrT9qm+XyXf9K4Uc4oBrfcg6oHhygamCkJ54FzArPGNjcmGQM1TCgmiiXkc2kBN4RPL7sZS+TUC2dnZ2TgKpuBHG+MyrV6kYSW7+Rua/RXhIVQ5V9xg7/Q4UqXf4ZQzXU5T+TkXKxXnSD5/3rL//yL+V5QqFpcINL6xIFW4N1iAtUFapWVKrgc5CJoUqg+sQTfxQ1aiHP5GIm9IQCVZMQjED1HVi9aiWyOaPAzWaymJgYFzCepJdPIinvixu+qHoJVCewbeuzAlSPPupoAar85xSqjfZKd5yzgLOAs8DMtIADqjOzXVypnAWcBY5gCxxOoDow1I/+/v3o2bMLrzrrTBy/5ESSNCSTLcgXPezevRebt3wcDz30W5RLCeSLRXEfLIPxt0pIJBPIZFPi7o9iCbfccguWLl0qCyCCPXsRHmwie2F0IIDFAdWqZTWbMkMubNu2DX/+53+O3t5eWdTqQnJSmyQ8Aap8MZEVXUfPP/98+dtewD5ngCpj1XE3ICSeYFhsSts9VhfW+jOq3zmgao10xhycgXOzA6rxG8UB1YMDVHkfpUKVc7YC1a9//ev47Gf/JRyolkrI5TLiBULwePrpp+Paa69FR0dHZRNMN8PMXCWz3ZQ5L34PiP5GFFDlNzTcDPvP/fffj02bN2H77j2RQJXH8fkhl8niwx/+MP7iL/5CniUm16kau9y+V9WrUzDMQVDZGvWMEoyhmi/mRaH6kY98BE888aSULz9BpXHS/J4vCmQNAlVuPrMlCFTHx8cYDFdc/lOJpJ8I0jSY2LM0jm1bnxGgeuyiYwWmMo6qi6Far5Xd584CzgLOAjPbAg6ozuz2caVzFnAWOAItcGiAatFPSlVEqVDE+NgoxkdHMDDQD0LVnl27cPorXyEu/+lsC5gUPp1txa5du7G+eyN+97uHJUbYeKFg3PgZQVVcFYFMNoOOlhZkkinceuuteMELXiDwTt30oprEVv4dkUCVi8WEB8mhlOTt0aA6epTLQs0zSavkxln2wPxStVRBtoKoYpuYSakUelDltHv3blmMalIqWwlcuVaScfuMkpjtpUA1GJvuuQJU2UIaT9BeTKuSKqyvBpVP9ZTUDqhWrXgg4/pgTuUOqMa37nMFqHKuNljLzNVe2Ug4+bu+z2M4f2tSqhTVnarw9JNVpRj6xv/dzP6+1lQl8I2YOEE38TwyGUI4o1AdHh7GTTfdjC9/+aYAUE2Y20ypiPbWrAC8VCaLM17xClxzzXVoa2+3FKpMokXtY0m2kKRmAYWqga3N2e6QviH1Vdf/BMpyvaTZzGP2+lIR9993LzZt2ojd+3oxUSqaTT6plJBXZNNUehYEqLa1deLP/uJ/4UMf+nO0EEQmEgKeaenK9aw6TRrTso0ztW7TAapSKz/xmYBVAGOFEnoH+7H8o3+DJ594HNlUCvmJMuClgFQS+fy4JItKeCl5Knjnuy7D2rWXI8Uccx6Qy+QwNjbiq1FLSKcMiGU/03qUi0Vse+ZpfO+738ILjl6I+XPnYnbXHLR2MIZqO7Jt7UjlMkhlGCYhiUQJSDOgvf/ifWh8nCpYk6gs+HJJqRoZoO4YZwFnAWeB5lvAAdXm29Sd0VnAWeB5boEooDo6NoTTTnsRlpx4AsrlPLJpJg/iuoP60KTlXlaQ36kw5OLFVnLooqlMV2cuYEoFlAoFjI+PYHxkGCMjQ9jbuxc9u3bjrFefiyVLl8lCKJViUqpx7Nq1Fx9bvgqPP/YkUqmMKFRlScFFaZJrTPoSAlw2zGrrwFe+8hWccMIJJuutXxZt3uCCrlmLOZ4/CMdqKWOjulstpWtkWf2Fty7OJdkx197Wgl0TIHPBHsVH1VUwqIiMKmtkVnWkZPHH8zz55JP40Ic+JIsq/lPXSwHilWQhTCpmFnFMcHLNNdeALv8M12C3W7VPcVGf8he3pg/a2bTDyhtlO5Yn9JUIj8cXde6gykjbXhXQk/7mmtfK2m2rpFlHGzrr9SKzqhMi+At67YPyUwh7RNWs44Pn1+toqIwou9VTVU1dOJs2qlcme3xGHR8Fi2udP6rdgtC+3m2glj3CvqtlCgNJ9a7VyOe1NkfszPPanjoudU62f0aey5sKQqLKRngWZ/xV5k3zyxS4xvIqjNH62HNCcKMheO1a/bRZc3/aq2Ztt8sa2fac+3jf8udp+SE8lZGMvUnvcxjLSKYbNyGe3md8e9FFWz7mfO8Pef7OTbRac5V+pjbgfbQ6H9NdvICvffXr+MxnPosyN+LKJtkR4WQqmUAuUcTI4CDmzluA/QMjOP+CN+LGGz8N0rp0lqF20uJBQohJ5wOWkm7klf5GrwQ/+3x1vlNeLEfLsab9OCfSBd38s8P4VL+bICtFRjwdSkgQOqbSGC96KEvSpRQrCEyM4KFf/ByfuP5qbNuxDaOFIsqyI5tBiZuzKCBRKGBWRyeGR8bR3rkAV137T3jpGedgVjaPVDIt4Jl9lfCZdWLSp+o8osm3WAZ60vAZRR5SDDCXzc0qsJQ25/vlsiSHEljqA2YTJsGcv9r3zefFcgLFbCee2dmDTev+Ek8/+iBSxRIK41mk0h0YLxWATBHpTAL8dXbHMXjL296E/+evPoQ5c+eYNpU8ZAkU+Yzk0/hcjqF6GEbJQ1trFwb6i3jq0YfxwF0/QltqDCcd/wK0trSjresopFtnI93WgVQ2hWS2jEzKQzaRQdIz4FnrUmucsX5sazYNQzn99Kc/w6OPPoZ58xegvaMLnbNmo729He/80Hvc2r+RG4I7xlnAWcBZoEELuEm1QUO5w5wFnAWcBRq1QC2F6qmnnlIFqqmkwC8+hHswCwkTr6sRoJr0gWreB6rDGB8ZwcjIIPb27kPP7l0465zzsGTpUpQZzyuVwdhEHnv39GL5ilV49NEnkEAa+WLBLLcmAdUyUkg9L4FqFAgJe1/UUP4CPNg3mg1Uef6n/n/23gTOsqo89372dIY6p+bqsRiaBgRkFDXRqwYRBZJw45cvauINijEOoEaj+JkbpyAggkNyNdGoODHoF+MYE2PUOCCN4MBMM4lMzdhTdXdVnWlP9/e8a69Tu3btM3VXQwPraNFV5+yz91rvWnutvf7red/37rvxqle9CvPz8xJvLw292kqdxOU/C1QXFKlqAbroh/g8eS+9CB006/VjDVQ1/egEVHWbZaFqp0VpFtq3wV0HoMrFezuAa6oDpBfAGmR0Gzt2B6jm1SHddgsApftj3r4IVDvZKg1s+7Frv+O1Ps4A1YW+kte/9kmgyuRPOV089nS2LAAAIABJREFUey+025ibL9HCxkkaznca4wXSdbhGPoROb3bYmJ+v4UtfvAQXX3yxbJ7yR7vtE76VXAutZhNeoQLLKeG5LzgRb3/n3yKyPFiuil1ucUNMNvaYNT6C32wh8AOUy2UMVUoyDtEtPSRNE7AouFX+H0ahPFMwrqfESyeKJARELK7qVObKPJZs3NkOlZXcUo0QtBoqFJDroRU7cIeKaAURolYAuzWPu276Nb70uX/Cg/f/Fk1u7roeg7Cj6dcRB024cYRKqQzbLqJUWYFXv/5teMZzTkTRJhxO4CYiuHZBnoVUzNGEaMs/SidsgS73BNAObIkRzh+IFwbrQNtIHW1bwie0GkoVy2NoF9aZ8DYMCVF1GyjVa2y5mA1iPLJlMz7xkbfjnluvQThfQ9AowXKqaMYBUGihUHJgxy5Gymvx7OecgBf/4WkolasK6tqulDsMQrieC9dzUCoxYRU35CKUi2U06k3cd/v1uPe2X2CqEmLd2pUYH5tAaXgV7PIo3KERuEUbDuGtG6EAAlU1NxugOuhobo43FjAWMBZ47CxggOpjZ2tzJWMBY4GniAW6AVUqVA+iQjVsigJEK1Rja+8CVc9jDNVAklIRqN566+2IQhuNVlNUHU81oDpoV3y8gCrVo2oBHuOee+6RpB6zs7MplY1SYy3Aplji4LK8jMHHWHzPe97zJEGGWkwrpVJaoarc5hc/DmggnGenTkBybwJVXe70tdVCUxHtNCBOg7f08VmwmgfB03boBVS7qYXSsJt2kezPKcVs+tqDAlV+t5OClKA9DxJ1goWDAtVuMDoNJrvBSX1cP+fK63/p+g16H/cC250+NwrVxV4DeffOcrTFwArVfRioqvHJagPVL3zhC/D9AEHAZEfJeCubqAzHU0KjGcErj+GAgw7DKX/4J6gHjG1OmOqiUCzBES8RHzZcCfdDoMqwANVqRSBrvVGXjTatxlTzglK0Oq7yUBBFZqDKEIYqLqjrOLKpKypRqmCZkMlvwY5D+M0aIoSyIduKLXiVEfgcz2Ifo4UYux69Hz/+z28gbm1Hoz6LBsMqiKI2gGsBBStG2StiZGwlQgzj4Kc/G4cd8zvYMafKQgiqx0cBx6l5qD0+0EYW8a8KQ8DnFSo/WbdisSDjKlWiAcMXMQa856FVb6JYKMjftDlfBcaBZ2x4JtaKFJjmCQmQC+UhFLwGfvy9L2DHQ7chqM3DrxXgeBU0EaIRzsAt2CgXKhivHoBDjnwhDjnmBMzONtFoNgEQQrsIWY7Ah+vaEoue6lSGUnKsAPC3YW7bbzHm1fH0gyYwvWIUKyZXoFCZhFsah1upigrW9UK4bggXnqiBDVBdjpHFnMNYwFjAWGDvWcAA1b1nW3NmYwFjgaeoBboB1aOOejoOWneguPy7iSqUixtQ4bAXFaqW5aIVhti+bSfOfuc7sXHjHeLW1+J/+HqKKVQH7ZqPG1C1XVk483XvvfeKQnXHjh2LFCtpMMWYdFbiVTwyMiLZop/73OcuUaWmY6jqpE79KgAfL6CaBnEL7UGZcD5QzYK7bgBUw4ZBgGq3PpTOhE1QwZAZOqlb9nu7A1Q71YWAwgDVQe/u7sfTngaoKhv1A8r3xPpPBqCadvm3LAetlnL5/8xnPoMmlaWc75NNLCpKOS4MjYxix2wLdnEUE6vW4QUn/U/4cRmhXYTtFFEolgV0ikcJp4NAAUm9MZYN4ZBV6PI4AksNLfXnOi46xyvtGUOlaNhqoOBQtcqQQAFllqiHMdyhClqtJqyogSG7hdnN9+LXP/semtt/i2ZzFwJOPo6HMA4YrAZOFKLoljC54gA0wiGsmD4CRx7/fMxaaxaFM9Llpy10P2MZZRylgtVR4Vv0ezoxFsvvB76oRKkMFUUuQ8+0wypgUZ1lfpSwB+rcfLmuJfWxo634xc++gi333wQ06ih7EwhjF00ECLATlhOh6A6hWlyL6aedhAOO/n3UaoSyDjy3qFSztDM7ABXDQRO+30SrWUfQ2oGStRXNHb/FuhUFPPPw1VgxUsSKyUkUK5PwyqPwhobhFmJ4TgjPZZgfjyjcANU9GVDMd40FjAWMBR4DCxig+hgY2VzCWMBY4KllgU5AtdGclxiqC0BVhQOjOsSyvb0KVB2ngCYVqlt3CFC99dY7RKHaZHiBJTFUn9wu/916YydQ9bgBVcsRhQ2vf//990sM1ZmZmXYMvMXqVEvcJrmq5PGjo6MCVJ/znOdI39KL6bSaUyc4ySo/u4GTxxOoZsspEqM+gGovmLpbQJWq35zOpFVgtDdBQa1Wk3jIVE7llWM5gWpaJdzPeQdVqPYTW7Wf62p7DzIz9Av8Bzlnv8fq+0yDKf79VIuhaoDq4t7CPpCnqFwSQ7UV4PLLv4xPf/rTaDSaAlQZv5x9SRTljgW3VMbOegynPIXpdUfj5NP+DFt3+mhGRbheBbZbVDE6GfcUNgqOCgWgQShLZlMFnyTbknEpif0t8FDiky7AxIhhhpL4orof8/tyX4aBQEwBqmGL/5GwQY0wRGA5iGKqT5vwolls33QHrrvye3CbmxD6swgJK6lwbTVVsq1SCdXyMErlFZipuVh/+O/i2N95Ie6vTYrClGOiVpkqT4xIQhOw7CyXJMAKqbplLFJIDFQtYtX3II/jeQhX+R43sHQcXdVnlTF4btqfxzJ8gFLpMoGUhSLqKMZbcMv138GW+29AMLcDLhj7tYnYs+CUGogtQmIPZXcVpta/EPsf8/sIUUCxWBZ3/2ZThWpS/YJg14dDma4VIWzsQsWexfyWO7BmJMCzjliD6akqVk1NwCuMwCuPoFCugtELPKpTXUqLXQkFZRSq/Y7S5jhjAWMBY4HHxwIGqD4+djdXNRYwFngSW6AbUNUK1TBswk3yKzwWQNW2XdRbLWzdMiMu/7fddgcQU7X61FOoPhGBKhffmzZtwhlnnIHt27erhWay4NQLey68HALVZGYfHx8XoPq7v/u7i9RM2uVfLTaZnoUukyqsgIZhndzTu4Gwve3yrwFAGmSkM17rsqeP022dBc95fSALSHq5/HdL9ES1l1akMkSDxPorFPY6UE1DvrRSdbmSUj0WQLUTzN/bSam6baYYoNp9wl4u5eqTQaGq4F+S4Cq2UK/V8cUvXoLPf/7zbaDqeUUBonQPt+yATvVoxWXY5ZVYtf9ReM6Jf4Qd8w6c0gS84ghiuBKfkyFSbUlCxQzwTOikYp8STjJplSRBIoSzCR9tgZOSvkk21KiST+KPSlIu9b1msykAsFAoSmxVqmiLBQ92FCBo1CQ0AGO4Njk/sNwFoFqM4AU78Mg9NwtQnRrahV07HsKOuTmJscpZpVzkOWJMjK9CsTSJzbtsHHbcC3HQ4cdjc7C6nZyLsU0rlarMQUy2SNgp9YlCgZ5RzMScEOWnQGOpl0oqxnGW3/cYu5XC3TBEGATyw/dYd8abZcAA/k2QXCyX5Hce4weB2HLIaiKsbcINv/gaHrr7l0BzFsOlSTSaIayijdCeRaM5h5I7hJXjB2PV007AxGEvQNNnEkieSyWu9AoFCSXA67b8BjzPFpu36nNwG3No7LgXa4ZbeNbhqzA9VcZoZQjVkSkUS6MSdqBYsOE6ARyPtXMRJQkj9fjTbWPQJKV6Ei8qTNWMBYwF9mkLGKC6TzePKZyxgLHAE9EC3Vz+jz76yKUu/0lSKu1aqsGBzsyu3fq0UkEtHJSSJAoXJ6XatWsGW7dvw+atW3DCiS/B6rXTXInIwznVqA899Cje/Z73YePG24HYQSgJLCSHcKIAYfQBC1YYo1IcwuWXX45169YJHNJZgTstntMAJw9q9duWy7U476S6HFStmLZ7ug4SBo8Luw4JS/LarV8btEFgtJCtmzFU/+Iv/kJc/rmQ1BA0XR8uRnWK6uHhYQGqL3jBC+R0aWC6oCLkMjA/8/ig7dDJrlQ07emrc5vllz/b9rr+WWiaLVeey/+g2dbT0DF9TyzErV181TTszbNTVgWn65Zb1kR11q+9OylUdciCTtfu9/zdjuvUv/q5Pxfdh0md07benfItQDCtMlvIIJ53/4jyL3EbTl9P31vpcVyr6RxbgZ/0a9CNiPR93G+/zrNHt/Exrw0W1HfKLgK2krjAnUD7oGOIFXAeSrK5J4XO2wxpn7dDDNWsC7yuP5WLzDGn+z2PS9cja6duiQc7by6oOqh7yIHf8vG5z31BgCq9DRjvk+9L20UBrKiGYqmE+aAAq7wKhx7zAhz7O6diLihjvuEhjDxYjqcSN4k7eQuuQ3d1hqIIUShyo4bJl1oCV/m+V3Bls4zHFwoEiVEbThKaUrFKmMtwBLr+Os6zjFORC4okGUeVoM4PIrRgwY9DDA0V4DdnMF5s4sG7b8Qd11+Bww4o487f3IAtW2fgMHZpSKVpBCsMccRhx8GPynh0p41Dj30hVh90FHZhTOYdCUPA+K6xJc8hjs1NQU/qxTinjkBjqk6bi9qJZae6VyBwcv+z3K7rSOIqyccldeQzEsEpYXQoU6PkvJL/qXisiEJUix7ccDOuu+Zfse2BGxDMz6DsVgWYwg0RYE5CH1QKI3CjMQytPQaHPu80FIoV9SwmoJsxb3k6/pcKU4Zk4BgRIGz5cIMAta33YP1qB8euH8V+K4cwUa2gMjyJQrGKYrmKAmOoEqg6sbR5HlDtND6ynQjGfZ8QOsYVV1yJ22+/AxMTk6gMj2F4ZAyVSgV/8uo/M2v/3ZkgzHeMBYwFjAU6WMAMqqZrGAsYCxgLLLMFlhuosngaxuiH6ZCgLQeozs3txJZtW7F521ac8MIXY830NH0BJaQAY6g+9OAj+Nt3vwe33non4siGz4f9aClQtSML1XIFl192GQ488EBxk9OLz07mMkB1wTJsp+UAqhEXa4kb4d133y1AdefOnW2FahbG0eVfu0QaoKraIw+U9erDi74HFWtvCWzpAC87KSkNUF1swSciUNX9QiXCoSIwndF9ob/pzTG+Q2i0O0DVIvnLeWkV8iD9ulf/XdhgUeNNp1cW5qfLkPedpzJQVe3kiOLzcxd/Hjop1WKg6sOJ5lBwHbScYZTH1mHtIc/C/of+DlBcicgaRit0leqUuk9JGhWgUCQxVKpUJltSQLWZzNGuZLrni92TCkm2G2FuSICbbKAxWZJOjiWKVnoryOThAFYBLoEnN1xDAtUQzTCCUyqiXHYRtWYw6jVw7+2/xMZf/wQFayu2bHkArSBEaagMRAHsOEDZK2H//Q9GIyjj4Rng4GNPwMoDj4RVnJTrMUkUFaYCh+l1QSgIW8pJGCq7lc6C+79+FtLwlxBZh+Fob3xyo0MopwQzgiWbxqpPqwRdStkbMja5ZaFULMKKQrTmHsIvN3wFOx+5CWjuRMmuwg8JVIHYnpNwOtXiKAqYRHn1cTjoWafAK1TQbAUIw5jWQmxZSXtEiC2qhZmkqoXAbyGsz6G27R4cOu3huPWjOHB1BRMjFQxVxlEojaBQGk6AKmPGRpKMbHeAahBwXIpxxc+uxG233W6A6jI/35vTGQsYCxgLZC1ggKrpE8YCxgLGAstsgeUEqlk1EosqEI0P7x2A6raZ7QJVtUI1YqxHy0UQR7j/vgfxv//2PbjjjrsQhZZk7M1TqCqgOoTLL1usUO2kaNOgQf9rFKrLBVQZq1HFa7zrrrsEqNKFXAOaJUA1JynV8573vHYcNg1OjEI1/6ZfDoVqnjo2bfc8MNsNYhmFavcBuhPkG3RY76ZQzaozNbzZm0BV4i/mvCTupozp2q18QVE7SJ07KVR7nSP9vTy1dPr7T1WgqoE7k08RqF782c/hi1/84hKFKkIflWKAwG+gHpVRmToEaw9+Ng477kREzjh8DCEIXVFdugSeUQzbDeC4hHiJi7/E66SLeVMy3duWC6+oklxSOUlgyfJQjUpQyXNJLFI7hut4SV8SVKnmCYvxRS14jgdP1KqWKFSbYYwG46IOefDieYwP+bhn4zW49dqfwAq3YefsZpXx3ooQBb6KwRoEGB1dCae0AjPNMg571kuw6qCjYWFIFLR0vWcyKepF+Ryi7jPWh/ULpfwSC9ZRalYFiSPZBOaBDKOin4no7s/683sFhgBIgCr/FaCahLQhxGU8WYJihhAgUA1aPhrzD+G6q/9/7HjkZlj1nSi6VbQISy3GkJ2XUAsldwQFrMDI9O/goGf+objqhxFhrQ3PKTIXFny/JTFfaQdS7zBswQ/qKFp1zG/9DQ5e4+CY9cPYf2UZo9Uyhoen4CVAVcIXOITmVE670hZ6rNFjUEeFKmLmFl2iUB2nQrU6ahSqvQY287mxgLGAscBuWsAA1d00nPmasYCxgLFAJwssJ1DVqtAlUKUHUN06s10UqqvXrqUzv2Si5b/33HM/3vU3f4u77ronAaqBLDaWuvwD1dIQLrvsMuPyz0VmjmrrsXD550KZLpqEKHfeeacA1Xq93gWoMiGzgi0jIyPi8v8//sf/aHdVA1QXJ5LJ3sPLCVTTim290ZAHmLJQvFuZ8tyf9bk1WBhkZDYu/wvW6gRUs+2ThpkGqCbKPy2Lz3S+pzJQVXOGjXq9gc9+5mJccsklOS7/VKjOC+ArjKzB6JojBKo+7bgTEWAEQVwG4MG1HBRo4zgQ5WMYNQWoikxVNlnlvwIiqVDk+fhi3FRx+Y8iCQlA2EiFppuoprXCk8fbjqsSQjk2vHJZAK5HN3ZuvAbMWg+0IqBUtOGhhtFCDbdddwVuufbHiBuPoOXPww99RLHPqNwoFWzEfguOW8bw5DrM+FWsP+r3MHHAERgdWitlpou+ChuhYqaqUA2qLgv1AtxiUUIbsD8x3I2oV2kZz5O/1Q8Vt0o1Xh2qLJqz2549koxLQWYmCtSJwWrzu4BoOzZe+03MPHQDgtktKLvD4GXo8B9adYmc5KGKMlZj4qDfw/pn/0+4hSqaLZYnhhUzYZdKSCXWtxn7leCWkLcGL96J+a2346DVFo4+qIr9VpQxQqA6sgKuANXRJGFWBM9WMW/12J6GqZ0337iJS/vQjgsKVQNUB5kRzbHGAsYCxgKDW8AA1cFtZr5hLGAsYCzQ1QLLCVS1QjUNPkSdGNu5CtXZ2R2gQnXbzAxe+KKXYOXqNRLXy3GLiG0Ld//2Ppz9znfh3nvul8VCK+ACKA+oxqiUFitUed1ObstpqNN2vUvUtIN2l0EX4Z3O30mB1U0NqM+l7Z5e0GSv81gAVSp0dHy82267Da997WtlYazdjZfAniTRGdU8BKoXXXSRAaoDKPmWC6j2C1MVNFAKw04vo1DtPoLsbYVqVhmWDr+S124auO5pDFWGgsx7ZePbptWzg4y13RSqHVVwmcz2xuU/z+JUGDoyRtPlv1ar4zOf/iwuvfTS3BiqjtVA0w/hVFZibM0RcIf3x5HPfgmswgQse1ipHy06lEeUHyK2IkkmSZUm3f2tJEkTr8m5gXBRz8F8j+CQfYYJmPQczqROwvySOLjabV6eMxwLIeOoUwUaRAj9CL5voRURkzooFiyUnSamKgFuv+EK3HHDldj2yG1w7JZs5jHWaBw2ACbe5F+xi5XTh2NHUMV+RzwXaw49Hl68SsINqOur0AQqeVYkqlQmV6SKVifbois9VapUlTK2asEriDq12WyokEVJ6A0CYdat1WCiLUvK4/JGShTdPqFyFEpM+HKpLNi2Ua/BD+aB8GHc9KtvYHbzTYjnd6DoVBC0gIBqU6+BAhW7qKLiTmN8/fOw5pgXwykOq3jmFKRaKvQCK8AnKtDl34LEqo39eRTDnahvuxMHr7VxzMEj2H/VEEZHhlCpTsEpjiVAtSDxUwlUCb13G6jGwBVX/ExiqI6PT2DIKFQHGRrNscYCxgLGAgNZwADVgcxlDjYWMBYwFuhtgeUEqvqBOhtDtVtSqu07ZgSq0uV/1Zo14pJmMTWv4+Cu39yNs9/5/+G++x6UzLR0k1OP/4uTUonLP4FqJinV3nD5J5hksgiBS5Y4HrZ/1+/3tvrSIwQ0JGoRSUFB5aaEntOx1RauKdfRM6J4BzKphEpcIauiDgpVQuq8Vxo+pwHzwPVQofJkoXzrrbeKQjUQBUqkXCIzMM6yYllEpoHqc5/73PbCzChU975CVbdxHlTt1FcMUF2wTD8bHmk7PhZANZtorBtIXC6gqlyG88e1veny3w3w6/it6fjQLOFyJaWCJDOiwl7PAsl4TV/qJJmQWCQZy/mvSjKUjOXJMC4bToS/ybiuYmkmPwlI1OXulpRKjpHkg2ocTl9HJYBK3k9dB8SOiQKUsxmB6qf/+TPi7ZFNSkVVJt33a/UWKpMHYL9DnoWgsALrDnsOImcUbmEUjuWg6NIV3AIiXzxNGoyHGgRwmclekhFZojwNJOkVlZEK6LJ0VDoKiEyyz8t8JHHTY4GKMsVRoardy+0IvuUryime64SkDiKrgBhUtwJlN8BUNcAdN/wUd918JbY+sBFxWIMftgSoem4EJw4EqNaaEVYfcIQA1enDnotDjns+GnMT7aRZVKnq6ZV1oVeGAFXaUJhuIO1dTBJQcS7kiwkYgyBU5WZ/kIilCsqK733yTJFus4hQmf2Fic9gIZRAtAGKXojZXXfiF1dcitbO36BsteBGZbSaEUIe5TThUcEblgSorjjs+Zh+5slwihW0mkqhyiSfvKRK4EnPHx8xY7P6DcTNGsYLEepb78T61TGOXE+F6hBGqlVURlbCLQ3DKw+LQpXKYNdmyAVV8n5d/llhKlSzMVSpUB2qjBiX/4EfvswXjAWMBYwF+rOAAar92ckcZSxgLGAs0LcFNFCla3azWUNtfhY7d8yg1arhqKOejgP23w+xuMXxAVg991NxygfndKITvSjLQkwVQ4yLqxBR2ELo+2jUZ9Gs1zA3twuPbtmM7Tt24MSTTsbK1aslKRUVqlx83HfvJpxzzrm49fY7MT/fVOpU4YUKqDKumkC5WCWlSrv8i7ug47Rj96WBUVollV4A6AVBLhhIYGQWqDL9hgg9yECTdZFMVhKrrP8XF1ehAFopxcIiPHPu9HVk0a7XYvp3Xlyt59XiPfV7vyAsC9c61WKpaowZjn0pwM0334zXve514tLHzNGMOYdY1U69WDgNxu22yz9jqPKlVbdpqKpIgQoRoH+ydcqWPQtc9PHZf9vX7JBcJ7dPJAq4TqrMvO/kKZpFxS0KsYVYk2nFYLdrt63ZwY1Zf96p7Tslpeq/5y4cmVVKa5umr5FuH+Uyu3CfaPClM8ln2/LxdPlP2znddwZVqA96/O62Q/oe0uNa1t7Z/qZhnT5OkgslfVLbXrtdZ/u8TkqVva86tdmgIDrbjzupbXVddf3131m7p8eFTmNJ1vZ5Y4temMg4rP/g2J9As/Y4HC3Ejk1vwnGeSG+a6XOkN+fyxuOO9kvGf705JxnkM5uA6bLGtvLkUG1uYX6+1laoqvldsUr1ilEoQmKUVsb2x/T64zCx9khUJg+E5U2iMDQBzy3JjGgzNmnoI+D2p7jiK2gsyZw41iVqUx0rlBO6ZLoXSO3AsW0EBHzNlsBYfu4xQRNf3ITjcwJjpjpAK2zAtUsoosRZD2HcQBD7mKvHGB2ZAiOXhrMPYHbLjfjVVV9DfeuDcBCgERCohiiVCUN9BiaC34wxPLEOQWE1nnXCH2FyvyNQa40vwtMcsujGr9XXEoKAD0cJwpY476wvWBcbruPC8XiNhGRbKjQOk1HxHOUiITJ/5/dU1nu+yqWSbCLT7ozfahPmBj6C5iwK9nZs+O/PY8ejt6BMN/+mC9spIHIiRHZN7OChjCFnFSbXvwCrjz4JIQrwvJJAYKpUdfJOFb4ggapxKOriauxjfttNOHg6xFHrK1g9NorxkSlUhlfALZdQGGI8WbZDCS6TgsmDhprDsir5tiKX7ZU8N4q6V4LO2vKo9OMf/wS//e3dqA6PoDo8ZoDq7gz85jvGAsYCxgJ9WMAA1T6MZA4xFjAWMBYYxAJZhWq9NoddO2bQbNVw9NFHYv/9pttAVZiNqF8WEi5kXUWz7v58uM4Dqo0agepOSUi1Y9dOnHjSKZhauVISG3BhwMXFXXfdjfe8+334zZ13I5RsuspdjjrVNFC1YwuVvQhUu7nLdwIkNjPuDvAS5W0yy6VBxwCn6Hno3gWqShxLt0a+CFT/8i9fJwtPFS+O68LFQJWqHXGhjCNUq1Vx+X/+85+/CII/VYBqVrmoF6U6uUm2cdPwUkOjbh2gF1DV59gT4NcPUE2XNQu7DVDteQv3dUAe8NUgQ7BYyhVet7cG+tr9W45JAVV9HxqgqlR42o55DZLeDNKfy3tM0kRtYmrzI3sP5J1vIKDaVw9RB3Feo7+HuKcLNVUKVbr8c3MyD6iGUR3loSoqo9OwS6sxNLEOhx/9fLjlKcROBY5bkv7FPEsO53Jme3JdgYfsOy0mYgqoTF3YTGmD/DhC4DO2aiQAkROK2lxJlPriiKE8GlTsbc4nEdyiBTsswA49UXCGVg2h1UJsMYFTERSwovYQZrdfi2uv/iqwa0ZijDIUAXcwvaKFOGyh4HAzt4SxifXY2Szj8ONPwor9j0LorZQysSzyE4WiMCVIVW3Df2VkEyUqFbcqUZVS3RIe8zi68OuQBzxW2h4hPNkkVsA9fW+m/27Pg9TqtuoYcnfiFz+7HHNb7kAhaqI+R3muAqpwaoDN2KZUqK7GmsNOwrrjT0PDVwk/Q1GoqsRZ8/PzUgaBmxb/DWETqjbqqM3cgEP393HMISNYOzGJ8ZG1qFQn4JY9FKoWXM+BYxXhYQiOrcMGDAZUGWaCdvpRAlSHR0YNUB3gHjaHGgsYCxgLDGoBA1QHtZg53ljAWMBYoIcFfr3h+phxtdIK1V07dqDlPzZAdev2bdg1N4sXvfhUjE9OiVrBcjxRqN5++51499++F/fd+wBi21Uu/x2A6nBlWBaBBx54YFtxs1wK1ccbqHZTYw3SwffvAOt4AAAgAElEQVQ2UOXisdFQSahuvvkWUagqJU+SvCMPqDK7chwLUL3wwgtBhWoaoj6VgGpaKafbqpvCLw1meoHQxxOodut36c8MUB3kbu58bCegmoV36f6WB1QJXRbff0qZl41NLRAoUXanr90P6B+0xtnzp7+fpyDVZdhbCtUnOlANo0ApH1NJqXQMVSYL4k+SdF7gYBQ3UCxVUBmbhje0FqWxA3DIEc+BXZqE7Q0DlkoqxRxFrm3TCx+MKUr1qyghJRHTAjwUb4rErV02TEPCU5X8SW8CpBWOdFHX8zrLzO3VVjAPJy7BRVE8aWK7jtD2USgOoz5vo2QX4TY34+H7f4pf/fxfUA6aAl6bDDpKtSvZbeyzc6NQqmJyxSHYNl/E4c94EaYPOR7zEWPDLoB0lotgVSebyvbBtEozff80Go12HNj0pqlFsJu8+H76/tIbatobyHUsNGd3omBtx6+v+gpaO+6GG9YxvzOA5RQRuQyZpIBqwS6j4q7CykNPxAHH/QHqjLEa0MasCxW+Lny/lbixEP6qHwLVYuBjfvv1OGS6KS7/a8YnMDa8BsMjU8sKVG3bRcsP8KMf/Rh3330PRkbHDFAddFA0xxsLGAsYCwxgAQNUBzCWOdRYwFjAWKAfC/zqyutiLgxq9RqajTrq87PYtXMGLb++1xWqTErFGKoEqlSoTkxNSQxVxyuBi49bN96B8877IB566FHM1ZqSqIKvpQpVG6PDIxJDdb/99mu7nXHxlV6o6EVRVvmRBg15YOrxBKr9QtB+2rrfc+UpojqBgwX7qlAMVKhy8XfTTTfj9a9/faLqyQeqErrBjsX1cHR0VIDqc57znHYykixYfTK7/LNt8tTdgwLVbm2c14ad4m3205+yx+QpH3lMp5iV/MwA1d2xdPfvdAKq2t66ndJKy25ANT2GEiQZoPrkUaiGoQ+LgUYFGKqkVJ/9zMX40pe+tEihqvoME0aGCGML5epqTK45AtWp9ZhedyxaqKBQHkexVBXgWSgytqYDiiGDKJa4nUx4pH4UuBMfjpiqzoWkTmocVOVRMUqZZIqZ54lmVcxPPa/L5mrsw/ViFNwKSk4FrgVRqPpxA7M1H3EwhJHSMDD/EDbd/d+44VffwFTBQaM+j/lGDWEcwXZjFD1geKgicVfLlWlsrxUl2db0wccj8KbaAHVhLFOgOTuG6WeMLBjl+82mSj6VHSftaCG+ePbeZF1F3coEX1T+MglXYx7wH8Evf3Y5gl33wosaaM4DjjeEyA0R2zVE8OGhhLKzEisOPgEHPuMPEcRqozqOElhN1/9F4ZM4VgcCVCuIML/teqwnUD2ILv8TGKuuwvAoXf6XT6FKoNpstvDD//4R7r33PoyNjaNiXP6Xf1IwZzQWMBYwFkgsYICq6QrGAsYCxgLLbAEC1bZCtVFDrTYrLv8Eqsccc9Rj4vK/c5YK1VMwuWKFJLFgDFUqZjduvB0XfujD2LJ5O7bO7BR3QVGHLHH5tzE2MipAdXp6um0hgjoNF9KQ8IkGVDspVHupEvOAV6fuk6d27HX+dLmUy6NSqKaBKn/nAlqOzShUqVjSQHVsbKwNVNOL0qeCQlUvytOqpWxs07y2zGuzfRGoZlWF6XvSANVlHtBTkDoPcC++Z5XLsla/8fe0y3/6ftV9jccOAlT7GW8GsYBRqOZDvEFsqI/lRmEUh+Lyn1WoZoFqclVYti8hf+jiXxlbJ0D12Ge+CIE9Arc0CtdLEkdZjJkeClCNGJVT1K5JcsLkd8I89qVCoSA/jDdKlSo3eFXfJfijqjKUMAGSjMqmelW52at5PEQrnIdrlQQgxlGAIJ4ToFosjwJRBV7sIth1P2Y2/wK33vDvGLFCzO/agflmXWFdO0Cp4KBg22i0YpSG1mA+GMazfu+liUK12o6ZmuR/lHLQvV+9MstTHVKD9mVdJS5qJCCYsVMl3EHyLYYetRlTNYmjnd58yt5nvBKPdVnH+ib8/CeXIJy7H4WogaDhwPHKkqArsuYUaI6LKDsrMHXQCTjoWachshg/NRS3f4bzUKA6UZzbLINKEsYMoJ7fQG37jXjaAT6OOXQU0xMrMD6yBkOV8WUDqioxlYt6vYHv/+CHuP/+TWBSqkp11MRQ3Z0b2nzHWMBYwFigDwsYoNqHkcwhxgLGAsYCg1hAA9VarSZJqZRClS7/jwFQnd+FLVu3tJNSrVjFpFQ2YNEVzcctt9yG88+7AFu3zGDXfB2NZlOqlgdUx0fH8OUvfxlr165tJ/gxQHVxT9jbClUudOv1mizatEKV1+SCmAvLvBiqBKo8plKp4MMf/jBe8IIXLFLxPFWAqm6ptGowDcT6Baqd1KCd4PhjoVA1QHWh9XptUgwydnc6tpNCNeuKLCioT6DKY/V5DVB98ihUJWuhraC6xFCdr+HTn/6sbE7mxVAFWvCZ2b40ifGVTxOgyhiqgTUsQNWyGf88hOOqeLERXf3hLgKGekNT9z+lOqUqVUFSlkOBS+X+TsDKH87n6Rc/iwlurSYi30bc4hVDWG4LcBlLtAjHGoWdxFCdn7kOV//syyi1amCs+JBAz7URxk14DlApleAHQKG0GtvnCzjy2Sdj5YFHozR+QFslm7dBq+8HfX8hjGRjQsrHGPJJqKKF5F9qzmt/L7m3dFxZPUbozQ3WmTZS5wthB0205u4ToBrXNsEJ6vBrFmyP6al8xPY8IiuAZ5UwZK+UpFQHHv8HCCIPjUYTjlOAK3HqVQglAdQWNz0DBKGP2A9QjgPUBagGOPrQEew3uQLjw2tQGhpbNqCqQj04qBGofv8HAlQnJqcMUF2OScCcw1jAWMBYoIMFDFA1XcNYwFjAWGCZLbAoKVWjhvn5XaJQ9YOGKFSn164BYh+OqEJUpl4qVLKLoqXu2QuJFsLIFuVIFDQRSrzWWTRr85ib2wXGUN02sx0vfNHJWL12WgKqxRbdwJq45ebbcP75F2Dzo9sEqErGWypUJTusche3rBhMSjU6PIqvfvWrWL16tSwU9OKrk8v0IGbULv/UlaQXVHmu8e33xK2x/1enpFT9QtD0lTp9pxPMyYK7Xi7/+dCOC0QrcekM8POfX42zzz5bFqI6KVWcZN3Si2a2YXmoKO01NDSEj33sY+Lyn+1LbeWmLLK1e6p6JOgFqDrZQruQLmkhq/92G1QN2k9v6Beo9nOufo7JUyz2+l4WzKX/1uAtqwjPO2e3/jjo8Wl1ry6DHqN2p469bNDr8+WqW7frdAKnnfpl9v1e946OodrX2NIhhmqn8mfBlL6XBx270ufPq0/eeK3v/V7jnD73oG2ZB92kflEs/DL7Ss+lefXJK+egY0/ePCgqSTtGIK71IVy3gPm5eXziE/+Er3zlK0lRqMK0E/hGjwKlUC0Pr4FXWYujnvUijK88FIXKKkR2GVGsQCJjqMZhiJZPaMdEk06SyV7N4Ry9BSo6DlwmmUpc4SW+asRElioBpUBVHp/8SL2TpF6ErE2/CXgBGBYVgYOCY8MpBgJUbbeMZt2FGzlwmo/igbt/hJuu/TaGwgYihh4QfSpjrgZwLSozQ7heBY43JQrV57zoTzC6+mkojk2LWzrjjfLynOcU3FRhCdLv8X2PIQuozE3qoNoqFg8bqlX5pwKuBMg8HxW8at5hPTWMVd4dTOqo3P15btexUfEs+PUH8NP/+iy84FEEczOIfA8xPKBgIbJmwSLYsQcvmsCqQ07A6iNPguWWEce2tDPd/vmMpdqA9aFdWZcQCEK4rQZaOzfikP2aolDdb2olRisrUe6hUM327ey9tjA2q8SiYRjDD0L85Cc/xZ13/gaTUyswVBlpK1RfdsYrzdq/12RjPjcWMBYwFhjAAmZQHcBY5lBjAWMBY4F+LLAIqDZrqM3tws5uQJUua6IgWVgZpgFYXhzIKLYRM+ttCqg25glUdyZAdQYnnnQy1kxPUzMCrgaaTR8bN96GCz54IbZs2Y7Z+YbEVeVVqVDV8TcJVF3LEaD6ta99DatWrZLFH10IlXvbnk8dGqgqkKteWYCTXfRaT2GgSrtfeeUGvOtd75LMzvlAlYvJCEOVsrgZUqFKoPrsZz97QbmTLKLbfcoA1X5u6YGO2V3YmP2eXihnL95WbeWUalBQ1WtDIP15Gqbubh0HMmTm4OWqW7cy5AHVTsfnbYD1qh/dgtPjHX/vqIDeXaCqBtP2mLo7QLXbGK/Pp9WA/PuxAqrZeWJQoLrk+6m5bFmAqrjTt0SpyfM5jodGvYFPfvKfRaGqk1ExoZTqPwSqAQWYiN0xRM4knnfSH2NqzeEojaxBEBcRhAp+wgoQ80DLQaFQlI0w2l3PyRzzCQt5TXFKEaW0coTnZmgYhAhCuqBHkGnXouu8Ch1jOzY8V6lVA2JR20fYshH7NhwLsL0mQsuH5ZThWCOSlMrzt+A3G/8D11z5FQwzAVXMcATyJIHY8uFYESxJplVGbI2hZU3gxNNOx+iqp8F3RwVq6lAE7Evp/sQytZNGWTZKxaKUjWCYc5xuxzYkhgKqtG8Y8VmltCTsBj/n3KmTX6n2ceB5DmyfLv4P4gff+Sc4rYfh+DXYcRmWXYRTctCKdiKm/X0bVmsEaw97EfY77hR4pWHYFuE1Y8tb8FsMQ+AISJWnKrZJyMxVIUpRiOaOW7B+bR1HHVzF9OQKVMsrUB2e7KpQzY4p3YAqgbLvhwLPr7jiStx++x2iUDVAtdfIbD43FjAWMBbYfQvs+ap4969tvmksYCxgLPCktMByA9VFShLtytYBqDIpFdWp22Zm8MIXvQRrpvdTi2vbQ6ulgOp5534QmzdvE6BKhYcsiAWrKoUq/00D1ZUrV8riRLv7G6C60G17AaksPOl0fC+Far9AlaqdUrkoC7mRkRF89KMfxTOf+cx2FmfdlwxQ3XtDz6CwsQ3xkjiALJlun24KwbwaLBd0ZJn2NYXqoGBwd8ap3QGqeRtBHcu6DwFVDaWy/aiX3R4PoKqVlenxVOzODPY5N8LjplClQjBidni1QUro2Ww0cfHFn8fnPve5RJVKiK4Kzak5jpvgXmHsjiJyJvD8F/8JxlccCndoCn5cBL1RpK52KGpci2pVylXpjC8u5kwuReCauPRbpKlKrSrqVJaD/0vipxI6Kld4Khp1OekC7ykoacdoiuLUgR16kpTKSoBqbBVRKk7C9i24rc2iUN3wk0tQ8huwCFTF4yYShaqDAIwsSpVniFGgtAan/vFrUV2xHrOBij2aVpyKcjYFVnV8WOp5RaGa1EW3LT/XybT093hOUZ/ayuMnrVLl+TXA1X1flL824IQtOPFWfO9bH0c8vwlVj146ZfiBBbtowydQtUMFmINRrD38JBzwjFNRqoy3Q+8Qqqprsj0ULGdCKgLVOAgw6npo7LgZ61bX8PSDhrB2fArV0mTPpFSDAFUVH1d5Pf3sZxtw6623LYmhahSqe2/uN2c2FjAWeGpawADVp2a7m1obCxgL7EULLDdQTS982yoxhgjIUajumt2B7TPbsXX79iUKVaoa6fJ/zjkfwMMPb8FcrSkP3nxFksQh7fJvY3R4ZIlCVdQslL/s4csoVBcbcLmAKhdUxaInKp2JiQmJoXr88ccboJpsRGhQuIfdt+vXdweoZgFQWqGe3lDpBIp2tz69NgT2JYXqvgZUafN0f8raKhd472NANQso++lHywFU+7lO+pi8hHJyX3Rw+e91/qz3g27LXt9Lf57r8p8oVC1XuZwTnDJB0MWf/ZwoVCUZVKjeVwCR4sW6qE6twgRidxIvOPllqIweiOLwalhuFXESL5UKVUJFQjqCQ90OAkrF1Z2u/XLi9u+c3wlTqdjkMVz0sQwqeVKIUqm0KCGa2lwNUae/f1iAi6K4/MNtILAYmqAAxx5FMN9CIdgqSal+ueErwOwOyWQf8jmCUBkt2DHd/llkD7DH4Azth5f8P6+BW51Gy6mq5w4CyASsav8cEePyf4SrtBEBsB+060a7iTKXalzXTVz6FXSmCpcKzUJ5qA1U0+NG3v3KiLSW30DJ2Yn/+rdPSFKqYS8Wl/9aPYBVZEzYXbDcGE5UQAETWHPYiVh79EtQqoyJi30U8rnIS1zutRdPhDCinX0JfVCBhcbMTVi3pi5AdXqCQHVqWYEqQS6BKvvElRuuwsaNt2J0dByV4YWkVAaoDnKXm2ONBYwFjAV6W8AA1d42MkcYCxgLGAsMZIHlBKq8cFoBpReWEnM1D6jumkkUqiqGKl3+YdkIIi5CItx26x0455xz8egjW1Fr+imFKiUzKuYXXf4928PYiHH51w0/KMzJgru8BXweMFjc0RZiqParUKXLH10YCVSpLL7oootw7LHHipInDemMQnWgW3qggwcFqhrmaFiavt+1aov/asVVp77YDQp1AqcGqGbuuGSDaXfAexZ87+tAdQHILcTT1P2hnz62Jy7/A91QdJ5mrO+csDC2TFtLg6hmVcPp6w0KwTuVtRNQFYDm2IkK1MLc7Jy4/P/rv/5rG7Jql3/Jyu5Q12mjFQ2Jy//Jf3Q6RqcOhldZCdsbpjxUlJXNVg2h34IftCSutiSqYrzUNlRUcVOz4wmndR1jVCViUqEAuIFKuFooeKJO1YpQuuz7lMKGBXgowUaE0KqhGdYRxi5sawSF2EXV3oVHNv0MV19xOazZGTkusunfQijbghX5sAl07SIsZwJWeQ1O/IPTYQ2tglWZUkBVlLILSlK+p5Wr/J31cwhXJQFjLF4yrAO/RyisX+mEVbRVGKvQGukNKP7Oz7IvAtUCQhTsGfzw3z8Jq/EginELQcNBEDlwy8rlH3YIOyqgiAlMH3ESpo95CdzisNiQscxtW5WLZVGx8VWsVt9vikJ12HZEobp+TR1H0uV/YgVGhlagOjK1bC7/7E8EygTNGzb8HLfcshEjI6OoDI+ZGKqDDjrmeGMBYwFjgT4tYIBqn4YyhxkLGAsYC/RrgeUEqnrxl10oge5lHYCqSkq1OIZqbCnFzMaNt+Pv3k+F6mbUGj78IEic/bMxVN0lQHVvuPyLe2BiWKVKUSqaZPWsfk8Sbohf5ACvJ1NSqn6BqsMEIq7KMM1kYhdeeCGOPvpoWYgaoJq4vy5DDOBu3XBQoKphafZ7+hranVXUYyllWl4ZBgX/TySg2q2sebbo5brezX6DAtU0wOumIt6XYqg+1kBVkiZpo0sixmSYT73fqc3SCe8WbTh0UKg+rkA1CkSlyRfjmc7umsU//MPHBaiqF93s1Rgt7uFWC45bQGQPwypM4ZSXno6h4f3QisuAW0GhOCTHNpo1BK0mPI/xRlWyQioRHVclrdLxRbXXiUyddLnnuBHFcGx1HOdYgaxUM/qBivkpcJMbqgy37qDBWOlxEQWbMVOpOJ0XoBpbBQStIipeGSNeDXff8UP88qp/BeZ2wE7UqbEVI4xblJWCgQlgFxFbI4jcFTjxD16Jwsg04vK4KE5VWaUw7ZAFFqg2VZbi2w6TTMESJaseCwkqmQCK8JLnoD0EFksIA8B2GXOVGwVJn5N4tQSqWtnLcAwMnUCXfwuxX0drfhP++7ufQSHcBtufF5d/WAVYBQvNcAdghbBjAtVx7P/0F2P/Y1+M2C4iFEUoQwyokAK0M2MziNaXz2ihj9j3MWzbaOzYiANXN3Dk+hGsnZxEtTyFkdEV8MoevKoN13NEFexaQ3C4W8DEXplXtxiqhOQEqp5XwFU/vxo333wLqsMjqBqgOsCToznUWMBYwFhgMAsYoDqYvczRxgLGAsYCPS3QCagGYRPHHHMU1q5ZjThm0gZZxqhEFfJArpQaWpWWXvBqNYxerIexDTDBRNhE0GqhXptDozaPXYlCdfuOGZx86mkYm5iEZTtwC0U0Gk3ccsttOOfvzsVDDz6KeovJMBTQjJKkVFqhyhiqw5Vhcflfu3atgJwsUE2rLrspmjoZTK7MhQ5d/GR1bcnvDtV4yWIoDVSZQKPTNZe4JstyEYi5eOzw2lPgIiVOJX+RBWAmsZi+dC+Fqv7eYvdEpRrmoozvX3nllXj729+RJCKRrCLgenxB2agW2ioOLgSo0uWfClW+uPjUoKEfheqgbZqGHotMLgk6+nsNes3+zrpnRw1apt3pV7o9tGKLJdYKQP1vNt5gtlbp8SO7AdNLoZqnTMxCqaxCtlefTt8f6XujHxVkXovtjl3zzrM77ZmGpFl4mr3Hs2NA+t4mxNFtKzZJxc3NlrUNlVKq2axN099pu8Wrg+SjNKxP20+/n/5+v/bVsFn3S34vT/kn9ZRKLkAt9WcMxyJ0SjiazH+qJPrfrC2yCtX23Nghhmq272b7XDfgmr12JCSYiSOTWKRSTkvmKV1mNX+p+vhhK0kIRbWiJwrVj3zkY/j2t7/dTkpFz3xVB8LAWOKOeoUKhoYn8ZJTX4qTT/0jBLEHy3YFhqrkU0pdSQ8EgkCVcAriFs/2loz1iXpT2kiPIRKX1JG+JgmZkkRWhG+EsKJMlYmEMJWQ0UMzAqLAQhyo+acV1OCHPoqlCkKf2wI2PKuJX/3ih/jOty+HRdgqCa8USJQJnTFORQ1rwfGG0PRdvPmt78Lq/Q6CbxXh2MprQiXTUhu6hMOuQxWtLf2ErvTqfnHQbFGZq+ZCPU7yd8aBp2GpyuS/DG00P9+UzsRzKDWwAqnKHV7Fh2ZZ+bsA0KCGcrGFr37ls2jWtsNhVHnWXxJ6An5UV3N9bKPkVnHwkc/D+qN+D4XSkIBZ1yvAb6mEXxKX1VmA3kyEBb8Or7ULjdlNGBlq4pnHrMdYpYIJxlGtjqJQKqIwVIDrMaEYwyoU1fNhztyZF/5C2YShBlQMVXol/fznV4tC1QDVvFnAvGcsYCxgLLB8FjBAdflsac5kLGAsYCwgFugGVI899misWb1KgCqXDHygF5WGZInlw3CQPJCrDL4armaBYcD1jwDVlgDVRn1WgOrOncrlf2bnTvz+H/4RqiMjsBwXhWIZ8/M1bLzldpx77nl46MHNAlS5uOJLcvMye27i8k+gWilX8PWvfx377bdfG6imk4N0g4n9dIVearrs+fW182BR1j7KpvlAVQOBPGDUq9x56rMsYEmfX5+vF3zqBFTVAkm5Nl555Qb89V//deISyYUi2kBVXYcLOQVUeb1Vq1bhIx/5CJ7xjGe0Qb0Bqr1aeOnngwK49OYHz9br++l7PJ21W7ux6jbTLrk8X6c4xnr80P1Ng4ducY+79d/sfZVVCrJ+3UCcPvcC9Ffu5Xn3Ua+W6Rf49TpPr/bo9P02xEvgFY/Lj328cIY0uNTjgtypSRzqbt/PQsD09fPK2AuoptsqD6imz9nJ1lkb6Hp0Aqpuks1e3wf6+8otevFLw1QBmJmXngt1HdptGNJZXvUp/craKdu/9TmydcyrM8skcT4FzGm4p6B4JxtRkcjPaBPXLWB+br4NVAnx+MO4m3zJeC0xQX1RFZbLJZxyyqn4m7/5GwyPDMNzPTXex5GoLwkNCVCXBjlQcJ5glBuPMlfallKlMpN9Alp5Hn6ule5+4LehqqhTJW6pi1ieR5JkWNq2ancTLhNXxTGarSa+9c1v4f98/O+xa9d2AalxqEIJSB+XCTiSuKbVahWe4+ITn/gEjj76GDhFVTdeTyBvAkrFxZ8bf1SN0k4SExZwCkUEfohW0IIVK3hsOdSy2mj5LQGnPB9ty+Sbo8OjDDer7JQoYSWeLCEqY8ImitcwZgJOC488ugnN+i68973vw29+c2c7pIDuO6I8TerNuLN/cNor8JrXvRWlUoVEG8VCQdz72T4SgoEJw6IQrWYT9XodYXMWm++7GY9u+i0efvABHH7oOpRKBUxOjGNkpIpSaQjF8hBcKmtdT57ZGH8275UeS9N9nkCVG6rsW4TwV131c0lKZYBqpxHdvG8sYCxgLLA8FjBAdXnsaM5iLGAsYCzQtsC+CFS9Qgm1Wj0BqufjoYceRb2pgCof0AlUufxQMI4RWglUh0ShmgaqaSiwp0C1V5cxQJVqF+XaSbtv2HAV3v72t8vik/FwNVClHVW70KWTi2IKVCxRFjOGKl3+0xBBAzx5k9yZarEeattebcXPjUJVWSkP7qTvmzxbZlWoacjar0JVt0EnQNqpDQ1Q7d270xA2D9B1s216s0T3jScqUE3XU/fLbvc+gap+ZW2YtVk3oNpJlUcxfhqo9rPhlR4L02VYTqCqQSGBam2+JkD1W9/6lricK6iqY6MrtSXHbB0L9ZRTTsGHPvQh+TsNcdOhP/JAvB4z9CZKepzXY7O2jz6vvubiNrIRqayRymVe5gjVjhpsayD/9a9/Tcq6a24nCgVHoC/BIqGtQ8Wsrf4uFosCPC/+7GeVx4RTlKRTKsCP2lSWjaIkwZZcjyBb3rcECmtXFgkNRKU3N6MTOMz5ruAVBL4GfM9nAi2eglJgFdeV55PrJV4rMcGzgGpVhpmZbXjTm96E2267rQ1P9bidBaqv+LM/x9vO/t9SJ8LcYokx7amS5XzNuViFMODlo9CCxbi69R24Y+ON2HDlT7FmxSTGx4YxNjaCkZERlEplA1R7D8PmCGMBYwFjgX3SAgao7pPNYgplLGAs8ES2wBMBqDKGaqMVgu5oosARn0UFVLm4o0tfuVgWoDo9PS2LvkKhsKhZ9hSo9qOCSgOqp6JClUC11WrKYpOKk3e84x2qzSSpiMQ0aGca5yKTC0i2IdvqoIMOwvnnn49DDjlEFohpF13j8t//CDOoojFPWagX5p36fBqGaLfRNHzTv6dDAuTVQIOWXgA3C5LSZU6XNQuHH0+Fajdo2X9r9lYMLwF9mTAeecD8qQJUNUhLQ0mlsFwa65HHpIFqeizPu6d6AdU88M+ERRqo6rJloWEeAE+/p9tuuYBqFAVtl38BqrU6PpoAVcJFcclO1J/idi+KzqgNVE899VR88IMflDE8qyzXY0NuQqyUK3y6Tul6ZetIUJjtz5LAinAyeQYmKTcAACAASURBVAmE1DFhGQe00ZCNWMLP7/z7d8QLYtfsThRLBTiW+txv+W2gymswXFDB8/C5iz+Hww8/HG5pSM6efYbQwVTV+2qOU31FqVEJQ+UTQmliUpkHhfiKclb6IsMXgOERRFfMf5TrP8+iw0uoE8s2Mj9oNn1s2zaDt771rbjvvvtAFWqjUU/mVrsdr5b9nHD45a94Bd769rfL7ywQ24rxaOnqL6fkZZOQCryyzfAHfgO/ue1W/Oi/f4C1K1dg9eoVGBmuYniYQLWEYrlsFKqDDOTmWGMBYwFjgX3EAgao7iMNYYphLGAs8OSxwL4MVG/deAfOPfd8PPLwFnH5Z2IHAtUwCT8g+RQShWq5WMJXv/pVAapctMjiIfXaU6Daq8Wz53+qAlW9sLv66qslhqoCqon1GEu3nf1aZRdmG5bLZRx66KH4wAc+gP3337+9WNcgwQDVXr1v4fNBgWr6zGnFXB7EUYtv5cKfBkLpY9NKwF5AledKq9f0ebrVIQ9U6ff2JaDaqQ7dwhnktfKg7amPz7ZfP+dJA8g05H4iKlSzfSFtj06hC5xU+OQ8YLnoXklWJHku/9k20PdVVqGq76e8e0B/tjBeLl4CLRdQZbxODZnF5X++JkD13/7t32TslizsDuOH0t2dQJPKT1/GAIJHAtX3ve998rtWpeqyddso0cdm+zy/o8Fpdk7t1CYtSXilFKqMX6p/50ae77fkEnz/W9/6Ji688CI0Wk01xwicbCLwfVGDekwaFUUyH1WGhnDJly7B+vXr0Yr5eXJeik0l2m6SoKr9u7SUnFPCxDLGekIrqUxl8iuGNJC+oASh8iImtS0+0ahwAQJRk894fCjxVJWymRCfUDaIbGzZMoM3v/nNuPvuu+VZh676rDfrxXbTbUp4+rKX/zHe9tdvERBKhSvDNTAEAs+vYbCoaxPga3GMbwX47Z134Iqf/liA6oopxk+tYHR0LAGq2uXfMS7//U/P5khjAWMBY4HH3QIGqD7uTWAKYCxgLPBks8C+DlTPO++D0ArVeqOhsg1LogYmpVAu41SolgoLQJXHcPGQfu0pUO0EJDot+p6KQJUZmOv1mrTRNdf8AmeffbYogHQMPipUNSCwbca9UwpVLsY1UD3wwAPbMNwA1cFHm37AWSdwl/5uN6DKzyQRi3Z9TQAr210nE9NAKA1p8+BJGrqmQW2nmhug2r1PaDiXdrnut0882YBqFvrrsacTULVEjand2xcSZeXeLz2AarafynmTpFRZ2NvpvusEx3UZl9xPuxFDNQ1UmeCJMVQ//OGP4rvf/a4khqTbvyvxQ51E+cgwn0opynudLv/nnnuujNnpubDT+KHLrDdT8sB3egzRdeXxOmaztovu466nACfVsyqBlgoJ1E6ERaWoZUsYg4985KPYsWtWJYrSitEkhird/qMkoSU3aC+99FJwPrLdWKCyGp94fqVITddFRRmQSKyUey5NDJYkdSNolecX/XWbbvaMO54CrSmFrR+oMEcuE3tJ7qwIfghs3jqDt7zlLQJU+axDNbEG2LQTy6rgcAkvf/n/i79+65vheq7UuVDwRLVLO/N7aRAu54hD2GGMjTfdjCuv+CnWrlyFifFxTE5MolodRqlcRrFUluRWcA1QHXyWNt8wFjAWMBZ4/CxggOrjZ3tzZWMBY4EnqQW6AdVjjjlKklIhpkscFyUqTliUgDEdo0wvgPQDfXaRFIQW4pCxypiUqolGfQ6NWg27ds1g6/Zt2DU3i5NPPQ3Do2NCSB23KK6Hd95xF84//wJs2vSQuPwzc64kspBFbwzbUWCVSamGSkP48pe/jAMOOEAtQFx3UWyxtHJOQ55eKqR0k/cCqp0WuXkQqaO6SBZrKklTFgYMUtb0Qi+v26YVRNnP09fpdM08W3ARq4Eqz/nLX/4Kb3vb25SqOElskuT/SKCbWgQTqLKt6PLPhfnBBx/chuHaDunFOZVCaVt3q0u3WzbP7VdsTxlZn69+QVWfpxvosDRs4Rf3tCx538/rC3nX1QpG3XfTKsxeQDX9ebrfd+u3efdUVvmZd93suJQ+TxoGZQFXN/tm7TZIf0z3707tN2i7ZiF3uuz9jGHpsSMLyPIUx1m79bpG+nPdX/odIwe5QbJjqB4z+H5ejFP5XLKq54PUJWMhx2qys5yVSad5kEBVxcBceGX7f7d+32sO0EmpRMmYmke6zU06o7xqFxv1egMfvugj+M53viMZ6Bn/mptfaj5ScbKpUOWYzXvuxS9+sYRqSYfY6WTDvHbWsU/T/bRbPZdswHC8joIFyWcSS1WdT6lFmfiJ5/z2t7+Fj37s71GrMwyAUmS2YSIZKJNjJUnYil4B3/zmNzE1NQXbZYxVFYamXU6qSZOEdemsW4JaGVIiNY3o+uhN1uz8lYrSsSR5WDrGLL/H568gBjZv2y5AddOmTUniR4ZjUBflv3wmo9K3Uqngz1/5Crz5rDeqWKkx80ipRFR24vIv5RNlbCxJuXy/AdeKceN11+OqDRtwwJppgalTk1OoVIYXFKqelwBVp2dSqnSdVZ8n/Ga4AyqfI/zil7/CjTfehOHhUQyPjqM6PIpKpYqXnfFnZu0/yMBnjjUWMBYwFuhhATOomi5iLGAsYCywzBboBFT9oAEC1em1axBHrTZQ5TM7hTx6Yaof3qky1Fm704tyfk4AGwU+wqCJoNVCs7EAVLds24pao46TXvL7GB0fJ2KD5Xio1Rr47V33CFC95+770fBD+EHQVqimk1J5tofhShWXXXaZKEr0woWLPJ0hWMfllPIkPuidFt3LYeJeMHLRojNZnIvjnyT9sNsKk25l6bXA7rcevSBIf+dRcJsKVS62f/nLX+Itb/mrdgxViaMaKVCs1DPqeCbG4PEE4QSqjFnHvqQXYGnopBwpF2etHgRgpeuRjt+Z7q9PFKC6RAFNxVWXbN69+mOvfjaIndMAPA1KstfopBTsVJZudUhfMw19s2BVQ5AsGO51L+V9nh1L0tCgUx2ycV3Tm1F53+kGWrMwM2vrrE0Gvc/TwFNfS5c/C834tx5rsyEhWK40jOoEUvsbZwY7KgvH2xAsJyYmVXm97gPdxhpaDgRUCfAE+C1OftULmucByrzvaKCqExml+2On/k04ynOpMRloNpq4KAGqBF0qoaCGzGxHJjJqiSKV4/YJJ5yA8847T/7W7b4IPHYwaPa+TB/WKSxG7nhhRbC5U9eWfC6cic8jLCNVmJxTvvGNbwhQnZ2vyTMMEz3JXMukUVTABoHETuWrWCjg+//1fQGSjqtAe3bjKN2XdHvIfhylpDmvNFBdaBsLcaQ2CdVrQf0qyawS5arKU6XCAviI8NCjj+Kss87Co48+Ku7+6aRguj3p+l+tVvGaV52OM1//eoH5TK4l7aQKkIBibjJwM9EShW69MQ/HauHG66/D1Vf9HOumDxSgOjY6IcBTJaUqwW0DVbsjUOVlNBROjwuEqUxgSVU0VbjXXXc9fvWrX2N0bBzDI/wZE9v/yasNUB1sxDNHGwsYCxgLdLeAAaqmhxgLGAsYCyyzBXopVNeuWY2YClVRZCxWqGqgQCjAB3rtaqaLqBdNuwNU6W54xx134dwPnI/77n1AYqiKu38mKRXLlAaq69atawNVLqKeCEBVll+MTfcEB6pc/DWbDVHHXH31Nfirv/orlUU5SUplW0rVxBddSXk83TX53tq1a3HBBRfgyCOPlL6kF5wGqObf8PsyUF2ABSkVVwfAMMhwNihQzY5D3TZQHiugmlbYaUijwyfk2WJfBKp5MJVlN0BVtWBHheoTCKjS5Z8wleO0DtnCuVaBc18UqZxfTzrpJJxzzjntpFRZ8Njp/l52oJpzIf08ohNNff3rX8dH//7vsWtuHgFBcaJQFTAaSqwAeIytalkoFYr4/ve/j6GhIRRcNY71A1STzFS51e4OVAlVlUpYy1sVUCXQVmpblbgKCKwA9z+0SYDqtm3bZI5NbxTpevP9kZERvOb0V+OsN5wl4JhAXL/4HYkl207UpjZF6o1d8JwGbrzhOly94Wqsm16HyYkVGBsdx3B1HKVyCcVSCS4NIy7/uwdUGZNXgKof4LrrbxCvFgNUB5kRzbHGAsYCxgKDW8AA1cFtZr5hLGAsYCzQ1QKDAFX9QB8nbtcCOJO4iYRoWl2ZBRm7A1SZyfa2W+/AOeeciwceeBj1ZoCQKrwOQJUuel/60pdw2GGHqSy2QbAozuO+olDt2Bh0pXyCA1UqaKg64QJtw4arxOWf7aDi2imFqlapqPh2dPeXLB9YvXo1LrroIhx99NECZA1Q7T5w7etAtZ9ht5cyL3uOQYFq2gVW96f02JR+77EEqlno1g2odgNSj4dCNesun7abAaqqtZ4MQJUu/2xrwlQ1VqukTypWaSgwlTCOSane//73t0MAPOZAVRCkipmafdGFny/GCy14BfzLv/wL/uHj/wezNbr8h8rFX4fXCenWbwtQZfsRqH7ve9+TZ4lKuaCAqmSbYugD8aMRRWd2jJHYrXGkkkslYlP5RxJKMaSASi4l3xfPFAa+JTi1lYdBKmMVfxcFtHblV51LgOp9D9yPN77xTOzcuUMgaPpFkMq24dw7PDyMV73ydJz1hjPhuayHUozq9mR8XA3Jlft9gFp9BwoeFarX4uoN12Dd9EGYnFiJsREqVHVSKipUXcCz9xyophWqo2OoGoVqP9OnOcZYwFjAWGC3LGCA6m6ZzXzJWMBYwFigswV6JaWiQjWKWsnjvlJIwFIKQg1UCQQIwbSrWRpaCAAd0OUftgofsPGW2/F3f/cBSUpFoEqX/05A1bFsfOELX8BRRx0lrmKM3Zkux74CVDWAWLQQ4wLLtp/wQJVufISqrNtPf3oF3vGOdySqNaV8CQOlcFJQlUmNIngFBU9XrlyJj370ozjmmGNyk5souxmXf92n93Wgmu7fvWBlv+Pz7gDVbDnSbroylHWImZktU961tUJ/kPNklXlp1WyeHXrVWV97KdhZnFypmyKw32voMT9PocrzG6CqWvDJAFSZwEm5+6skTGrcpms44Z1KPkfYeNppp+G9733vosRGj6nLPwBHB+fOuYHYJzlWsqyMsf7xT3wctZYPn3NVmABVQk616wc32cyrDFXwg+9/X8BxkSrMPhWqEocUiwFn+jmEM1jyfxXgdYGXJp0n8fpP4GryxCVlky1IiaEaYdMDSqE6MzPT3jzW6nc+O+lNZSpsT/+z/4U3nXkmSsVSO1QTLybPbbYjYFhDWaVQ3QnXbeKm66hQ/QXWTa9PgOpkBqg6CVC14GZiA6ebIs/ln3N/WqF67XXX49e/vhYjBKrDY8blv99J0RxnLGAsYCwwoAUMUB3QYOZwYwFjAWOBXhboBlSPO+4YSUqVBaqW7SmwmShUtevY8gFVhg+IccvNtwpQ3bx5mwBVJqWSa4qMQyUQohtiwfFQKpREofq0pz1NFkFcGHDRt6+5/OcCVVndMPuvgtRP1BiqaoFElUuIH/3oxzj77LOTPqIWglyLL8RRo4twgGKJGaRtAaof+9jHRKGahoUaOBmguvhO3peBah407DUO9fN5L/CXd2/1KstjDVQ1cEurc7spVHvV+bEGqrrcWbsZoLrQg58MQJUKVdkEE4WqhvOcn0KZczVQfelLX4r3vOc9UvnliKEq22ZJWJjsmNAp5rLTIfQt+yjjiPLFGK+XXnopPvFP/4hG4MMPA0QB65JATcZTJZx1FDwdqQ7jBz/4gfztETr2DVRD+HHQcThL38/yu6UUv4TU2Vd2k0T9bcEPYjz8yKN405vehC1btsjmMZ95lKJYAeRyuSyglWD1lS9/Bd70prMkfAGvqecO7Qmi4ucquMx/m/WdsO0Gbrruelx91TVYt/ZgTI6vSmKojidJqYpwvWUCqhmFasUA1X6mQ3OMsYCxgLHAblnAANXdMpv5krGAsYCxQGcLXHvV9TFdxGq1GhqNGmrzs9g5sw1h5OPYYxVQZQxV5ZCmVBKWrdSobaAqSgeqDhdnSNYwI4xsxKFOStVEozGPZq2GXbtmsHnrFtSbTZz0klMxPDoKWA5iyxH1xo033IL3v//vMLNzDo1GIGWkOkO59yVA1Y7hOQWMDFVlwcSkVBpQaNWsBr26fOlYZlkIs9x9JQtEOgFVSQhB80myJksAK3/X8VV1zg3tESjuhF1UIYPUIw130t/rBHPyz02FGsMsMGlJgB/84Id497vfLQu8gBlAZCm4kCmZ6icuzgtFFcNtzZo1AlSf/vSnt5XO6f7UCagOUs/0sXpxnq67gBDJKtLfq5Pd+vv2nh2VBVt7syzpdujnOlkQMFg/6myXfuAiv51t07w+raGX9Ms+7qNOx2QhTz/nypYxr8a9zpPyDF7INp6uO12ZU3XbXYVqnn2y47wGMWklWl4d9XHdbJ5uu1426HYHqdoDFsfQZPWgE/FI2/NDWxyv1e9K/tf1plwC3wmg9FwUK1duKT9/bKbPS2Adz0q3eV5Xu5inMrL3GgmWXDfTxxeNa5wX6ZauWJ1yUSco1OAweV/XNIxVbPJ0UqoLL/wwVAxVNXbrpFTifSDgLYLruCgUPLz8Fa/AO88+W8FUx0mSbtHF3YKVclVfSLWUpF0SzxXVDrosepFHoKrf1+9J8yQu/Om+L23cod1oB85F/NjzXFx66WX4x0/+I2qtFgIC1bZCFfK75zgCXmmP6lBFXP5Zr1JBufxn207snGnHCIzzvjgEQbZ+uv/L9yVGKm26uO+p06r39O/6Lca1ffihR3Dmm9+MLVu3gPHmvUJB2jrwA+nRrAe/7sDCn/7py3DWma8Xzx3bViENJBFX+nlN5j4C8wB+qw4nauDG667FzzdcgwP2o8v/CoyOJUmpiiUwKZXjubBdFQOdz3+dXukwIQs2i9tJqRh+4brrVAzVtkJ1eBSVatUkpeo1OJjPjQWMBYwFBrSAAaoDGswcbixgLGAs0MsCv77q2gSozqNRr6NemxOgGoQ+tEKVCxlbElJQTcEFqlpIZBe/nbLzMv9QFPiIgib8VgvNxhwatRpmZ3fg0S2b0fRbOPGkUzBUrcLxCmCMVi7Orr/+Jrz73e/F3HwdjTpje9URclGnFaosE4Gq7WG0MowvfvGLki2e6oy0MrWXDdKfd1Ng7cl5ukGEQc6rj42ZmLgDCBoUkPYDydJlzAcdCqhyFUfbc0F+3nnnS8IM309cIFno9ku5kLL9ePzBBx8sQJX/8vxaKbTYbiQWS7NkpxeoaWjeza6d1E6wliqFOp1nULul+1bahul7KQtPOsWs7HTtXu9n79lukFLXOw/o7E6fzftOuh2ywCJ7fC/AtjsgV19TrpW41eaVsx877YlNlmvc6VaG3e2v6XNqFWL6vswDS9lrZdum3bc0PEvmE30vpNulV7vnfc4Fg51zKytuyvlsYQNQNX3vjZTsfSAeEImruIJjBHNqrFvUr3LOn3fPd2q7QYBq13MkkF3qq7PHW7GoNdU1bIFzH7rgQvzHf/yHJKSS7O/c4JQQPyFsgaAM1aJib77mjNfgzDPPRKFY7ArVsuXqCPhlL3EpnEsD1aV1zB+z032OZb3sssvwyX/+FGbrDQRpl/8kKRXBbLVaFQhbrVTxvf/8T5mHikVV17xQBulrZO/hvPFIb+YuxBLXQHXpvKbbXYFUDVdjhIGP+x/YhDeedRa279gBPwjhuMprqF5vSKxU17LhOR64P3j66X+KM8/6S5RLFdnWVMkhVRJRht5RMJc2JA4OYYU+nLCJ6379a1y5YQMO2H8dJqemMDY2hqHqMEqlsvw4BU9CBti20w6V0Hc7YwGocnP1+htuxDXX/ALDI6OLXP5fdsYrzdp/TyYW811jAWMBY4GMBcygarqEsYCxgLHAMlugb6CaKEIfC6DKGK18vL/lltvw7ve8D488shl+Sy38qGrJA6pj1ZE2UC2VSj2Baq8FdHYR2+v4vIVEGjpkf9/TZhQ1VCpjb/p8+x5QVSohLAKqjLtrwXYUzDj00EPxkY98BOvWrVsUj2+x3QxQbS+yOwCgfRGoduuPBqiqO/fxBKqDjm3ZsTEND9OgjL9n+2v2Wm014nIDVYpEOzBSrcjMbmr0GpOz9dau0qyThm06FuW+CFSXbOJIjqUYrQGAKtGq61htF/NXv/rV4npO1/JOG6p5du0IVJPQAXnf6bgJluMurwCwAq26H2qgOtdo5gJVYly6xXMTkC7/VKguJ1DVZdIbhvpvXb70ZkX6Psn+zs3p+x/chDeeeSa2JUDVToAqQxzQY4fxYbnRXCmUcMZr/hde89o/R6k4lABVhtnRQJUgNwVU4xBW5MMJWrj++muxYcMG7Dd9ACYmJzE2vhioum2g6hqg2mvwMJ8bCxgLGAvsIxYwQHUfaQhTDGMBY4EnjwX2RaDquEUEUYTbb/8N3vve9+OeezfBb0UIxU1wqUK1YHsYHxmTGKrT09OyuEsrQfJgZy/oaIBq5z6erxjrrFBttfyOQNX1mJwqFlf/iy66SNqP8eDSIHXhegaoGqDauV/mKcJ6jdRPdYXqoGArDUm7KSd7qfV0uzyRgSrrrwHqYsXhgmu/rmd2vnk8FKrLAVSpUCVQ5RzLur/qVa/Cm9/8ZnEx3xeBqrZzW6H6qU9hni7/OQpVAlXWgwrV8bFx/Od3v6tc/kvK5X9PFappoJruL+m46XnjexaoxmEgQPUNZ74R22aUQlUDVZadQDVo+nAsBxPDo/iLvzwdp7/qT1EslJNoFAqoLng/5APVG2+8XoDq9Nr9MT4xjrHx8UUKVQNUe80u5nNjAWMBY4F9zwIGqO57bWJKZCxgLPAEt8C+CFS9Qgl+FOO2W+/A+95/Dh544GE06j5aARWqOUDV8TAxOo5LvnQJ1q5dC9dVccLSi6A8qNqt6QxQXT6g6vsMBSCS2tRJqYwBCFT5OvbYY3HBBRdg1apVslg3QFU98jwZXP7zlGUaZBqFqrol9kWFav7GyULM2W7KVF2nLIR6MilUWRfdf3WIEh1H9smqULUlhmosm16s4xlnnCEu//QK2VeBqp5LRKH6qU9irtkBqFpWW2m5csVK/Pt3viP35XIBVd1fsgpV3VeywLsTXI2jQLn8n3kmts7MoMW4qY565iHkLhXK8AlUYWO8OozX/uWr8KozXomCx/iwnIldOI5KYqVskw9Ub7n5Rmy46iqsXrVW1KnjExMGqD7Bn/dN8Y0FjAWMBQxQNX3AWMBYwFhgmS2wLwJV2ylIgiYmpTrnA+di58457Nwxj1qzkcRwTZJSJTFUC46HqbFJXHLJJVi9erW46fGVdqHr12zLBTay50kDwn7L0u24J5LLP2Ok5QFVxjJ0XBU77vjjj8cHP/hBTHDRNjTUBuKL7WYUqk9EhWonV13tMq37uQYLvdTjne4Lo1DtPrLsrmt/+qzphH55Y1q2DZ7MQFXDUz3XpEMAPFmBqsM0SmEgm5aEqq973evkh7/rebef+W1QZXR6c2np+XvHUOV3Lr/8cnzyU5/CbCM/hiq39lgH1m3t6jX45je/KWrVcrm4LArVNFBNK1TT8cL1MfxX23OJ+38UKoXqG9+4CKiyP7K8Q6UK4jCGHVuoFIp4zWtPx+tedwZcl6pixg/25PcF+J8PVG/deLMA1ZUrVmN0bFTc/tMxVI1CtZ+ebo4xFjAWMBbYtyxggOq+1R6mNMYCxgJPAgssBqo11OaZlGo7wohJqY7FmtUrJbuuIymjdU5jpahKP+h3U4OqpFQBoqCRm5Sq0WrhRS9WSanoumYxE61l49prb8B551+AWq2J7dt2ok6gKqkT1H9FWWHHKCZA9dJLL20DVZatG1DNU1/luWH2Ali94E6eW+xydJt9FahSdcpF3Xe/+58477zzwJhuKtynUqgu9Bn+HkoqamZgJlDl8VNTU6J2ysKadnvFi5PJKFuqvM9piNE53p76xlM9KVWvfpm9t/PgWb/9uJOtWYbsdbLvpa/RSTEpPSAVUzZvM6NTWXuBL/29TtceFFIOOl4s9/nzrt/NrtnjtYu77g+dlPy63D2Bairrfd6c0k+/yyt/MjXkmlt7L2QVgb36c7au7NfZJEO6Dtl+lQXReXNNtz6atcOg/SKvnWTUtDMxVOtNXHDBhySpINtaiRiVFwGTUrmSSb4p0JHj9Bve8Aa89rWvFfi3N4FqNwCrEiotfaXhPvshFar/9KlP5ialApNvJc8M9JCYXrMWX/va18QGGqjmbfikr5Edd7KbCxqW6ucSPdbRlnoM08ewv+j30+ObnDMO2wrVLdu3i8s/n5f4GeO/lotDsPm/2ELRdkSh+rrXvyaBqEz61Z9CNQ1UqVCly39leKSdlGpPgSqTWDLhGROf3XDjTbj66mswPDyK6siYJKeqVKowSal6jUrmc2MBYwFjgcEsYIDqYPYyRxsLGAsYC/S0wK82/DrmQ3itNo9GfTFQfeYzn4HVq1bKQoqaT5uZ5ZnFPZVAJA0cslBVL4Ki2JbMtJGvgGqjPotGrYa5uZ14+NFHBJS++OT/y957wElWlXn/vxsqdO6ZnjzDDCDBQHBd/4pEdQVzXHZ9V3fNAgaSiVdlIhkEjKASXVdd3d13RVkD4ErUlZUoMzDEiQwwebq70k3/z/Oce6pOnb63Qk/1dM9wCsee6bp169znhHuf7/k9z/M2Vj/AoWJFOS64dN+fH8Ill16GLVu2M1Al1Sq9gijgSs3sSBFQtTOYMW0IBFTnzp3Ljp10YHVHUjoxqlPdinOb5uzL61fBgTy36gTLdujtSgJXaqelOc6NgGqS8622qemgaHJAcpvImasgm82gVCrhlltuxfLly1EulxFFBM4A6rKa00lOegQ/qKCnpweveMUrGKguXLiwDozWg4l6haoOLRo51fp77QDVduHFeOyrO+PNQL4OhVSQ044dksafOkeSxnC719dp+yXBIdmfch6mm7CBMAAAIABJREFUpRLQ50ErY6jR9UoAoq59Ojxr116tHK/DQB3e6P2WtMa1A1Jlm/R1UMKhtD7Wx3Gnx4K+1lXvRw2KUjUD8+pcbAT4W+mnThzTbPOjpfuFUjiLjudxy4UmxQalGMdApVzBeeddgF/96ld8WrF2W7GaMeTnAAJ6Usl56qmnMlClcaAqLeV3pM0vfRztjp34uSTeUFHPq85DagcD1e9QyH8ZPhW4JLWmbYtUBWEEJ97goX/PnjULP/3Xn6Kriyrap6WgqW0s6wWw0tZgdezJv+vPDtJ2qffxKMCa9evw2dNPx7PPvwA3k8FoscTXQc9yjuWConasyELecfHpz3wS/+cDJ3MOVZurQPLTXLVgXFLIv1UpgYDqHXfeiXlzF2Boxgz09feht3+gI0CVnt9o89XzAm7TIytX4c4770JvXz96+wioDqK31wDV3ZkX5rPGAsYCxgJJFjBA1YwLYwFjAWOBDltAVagWC6MYHRmuKlRf/epX7RGgWqqUY6DaCy77brmwXIdD/i+97GvY/MI2bNmyA2WvQgm/SGJRzfsVWSFlBMOMweljgGrVWeI8YeIWYoDq7g+gdoEqKVDoj8yhKpxsUtSECCOfw0Vf9rKX4aKLLsKiRYvqlMUGqCaXKp+KQHUiYFniw6Ayl6twKM4HaIBqbbwkrXk6aG13NdDBrATJjVTIKiCaiDGSBEgbKVQNUFWAqhXxRmUVqFY8nB8DVerTICDYyqOG77mkUKWdMZpnpKAkoPrxj3+ch9FkAVUBBOuhqvpvOeZpw1UC1ZB3+OIoFtqaDUK4BFbjVEEqUM1mhYI0CWzL+dAKIE7azJHfJ9urb4wkbZxYMVA9/YwzsPG55+C4GRTLFW4jAVXXziDrZlmh2p3J4TOnn4L3v/99rFCVQJV+0j1YQOexIf8GqLa7MprjjQWMBYwF9g4LGKC6d/STaaWxgLHAXmSB+/5wf0Rh2aRQrQHVrQhCH3sSqJ745rdzyL8Aqg4i28GDDzyMSy+7HFu3bsf2bcMYKRQ4ctzJOLBtuiWECBFUgSrlUKWiVFKhqob8G6AqinR14tUuUPX9UCiI4nB9AUkdDvmnkFN67+CDD8Zll12G/fffnx11tb9q7TYKVdl/Uw2oNgIKnRp38tqNQrUGd9JAjA6AdlehqipN1fmv5oJMWlumokI1bQ1UN9uk/fZ1hSqlXOFoB446seBVPFaoipB/yskpwv7JDo5jweHULTWFKoX8E1AV7xOkq91j9DVKtXsrALLVexUBwaR7kq4aFUD121yUiq7ZhmgzgVWfCjuJycS/mzNrNn7yk5+wQpVC/pOAqjpe1Hy6ae3uJFBdt3EDTj/zDGx4dhMs26kCVUq3k3GyrFClsP/+rh585rOfxN/+3bvhOlmGqFSUyrbpj80pDYT9AsqOizD0YYUebK9sFKqtDkBznLGAsYCxwF5kgc54gnvRBZumGgsYCxgLTLQF9JB/Vqju2MYP1hMd8j88vAPPvfA8KIfqiW9+G+fnshwHQWRxWoH/vfd+XHLp17Bjxy7s2llAsVxmoGq7FKYnFDMEVLO2i6GBeoWqGraZBhek+jEJNuh21x1AHRKZkP/0kH8JVKM4Z4OAMAKoZnMu51l9yUtegssvv5wVqpTDzgBV8ciTpuibikA1SaWYFvK7O+uaAap7BqiqAEj2ow6pkhTBat8aoLo7I118Nk0Z2c6ZqS9lX8l1hXORx0BV/K4GVG+++WYGqvRHAlUScNpcD5LCtGsKVTWH6mQAVT2HqmyDzPcr11ACqt/6zrdRrHisyiVhpgCqQOD7caZYcMSEBKqUJzaXy4zpB32DQX0+aLZmy36T52g/5D/Ehk0bcfqZZ2Ldho0ctVOqeDxOCKhm3RwyBFQjC4M9fRzy/573vR0ZN8cgVWxs0qa0zGku0ifRJroEqo5fMUC1nQlmjjUWMBYwFthLLGCA6l7SUaaZxgLGAnuPBf50572cQ7VYLKBcKrJKlYpSUSj2X/3VkRMa8i+BKoXyk0K1p68PFqsTM/CjkIHqxRdfim3bCaiOouRVuPwQeUIkhCGgSgrHTAJQNTlU65VCujpmd0ZouwpVETZK1aFr3yqKUfjo7etGsVjEgQceiK9//euYP38+FzsxQHXvA6ppIMEoVHdntiV/NikUWAfwSar8NECX9C2yP9UiOmpRKvqMfE//vQ6N9FDmTlokaXw1K0qV9P0SMKmbcVNVodosxYJ+fa0CVVJqnn/+hfjFL37BaVoosCDOpsEpWvQcqlKhOpk5VLm4YQye1TFPcFGdExTB8q1vfxvlMIRPN6OwVrgyCkI4tNEH8IYeAdUf//jHyOVySAr51zdj1Y2GCQeqCLFx07M446wzsWbdesqEi7LnMxyWQNW1HM6hOr1vAKd9+uN45zvfgny+G66TQcTFIVmMGxe+ogiSoApUEVTgBp4Bqp1cpMy5jAWMBYwFpogFDFCdIh1hmmEsYCyw71jgj7f/T0QP4QRUK+USA9WRXTu5WNArX3kEA9WIilJxmDaVpCJVqKiSrjoO0sHQVTAM0qiQlOcj9MvwKmWUCqIo1fDwTlaoliseTnorAdUBWBSGRgpVAPff9yAuueQybN5CIf+7BJSzyA8ibQ3lcRMZAiiH6vSBaVx0QhalIgd/KudQlQ6gbsMkRzgRdlDkJac9aB24dApstQtUySGXQFUqeSRQ7R/o5SJWBxxwAANVStlggGpNldbMOdeVUml93Og8OvxKCn1WQVzamEv7jk6vllNZoVob3xP7yLongKpewZ6+U1336d9yvTdAtdOjvHa+pPHe7uaFDlTp7HwfVRSqFATvVQioXsBAVeZOlUWpqDhlhu45Sg7V0047DR/96EcnNeS/FaBK109AlUL+y2EEL/BBEFWOYQLwViTS4hBQnT1rNv71Jz9htWpSyL8OVOW81yNZ1FGhb2qOW6GKEM8+twlnnHkWnlm3DmFkoeJ7cBwXYRAh47pwKLQ/jDC9fwCnfeqTePvb34zu7h5WqRIop1QOFO5D18qlRhmoUnoHj+S6cIOJD/nnopQ+PceZolQTt3qYMxsLGAsYC9RbYGKfTo21jQWMBYwFXoQWkArVUqmIcqmEUnEUu3ZsZ6B65JGHY97cOSBHipQppAZlhzrOk6arjlQHm0wpnYuA8nP5AYLAg18pozA6jNLoCEZGhvHCli0YGS3hXe99L/LdPZw/1Qvo2ACrVq3GeSvOx2ihghc2b4Pn+5wKgP7jQgpWDFVhY2hwOn72s59h2rRp3EZSltBPFfDK7pXtUnOsNgMhuqOkOkMiD1kNLjSq8t0xqGkBlPVMgq5WzptkC3aspQRJG//ynPJ91YkcO1XIOfLgug4D0t/85rdYvnw5h/OTo+d5PnwvZEUM/SFHihSqBMYdx+Ycqpdeein/VOGd/E7xfRasuDpx47YorbMI5499pQGgZkuAOg5asXmz8+2p99sFqnJcSBCjQlYV8Ohgr53rkYBBh8Jp5yAFlm5/+mxaX6qKQx38JV2Dvrmhrm+shteKYTWaOwSn9sRLX4PV71TbS3NYVe3ra187bVX7XF8jWj1PK+Mx6VpaPb+qUK1fQ9LTaKSdu9EmhbwONZesnCvyHpg0blq5DnnupPan2Y9D2Ft8UR5RDvOO7yNqyP+vfvUrHu90a6hUfJ5jlGYnY9uw45yltI6fffbZ+MAHPlC3eZk2BuXvG43ZFpuuHZa8xsu1QSo3v//97+Pa66/DcLHEqYM444Gc0xHVurQQhSFD1P0WLMDPfvozVn1mMsKmSf0o1yO50UB3KNp8TlunZF+qP2ljVAeyjfo+8CvYsWsnTjn1U1izfgM8ylEOWgfpeYeugfKoOnAsYKi/H5//wufx5pNOquZNrX8OoI3ymjlDymtO6t3yCFY+8hDuvucezJ0zH4PTBjE4bRp6+weQz3fxHzebgWNT6gBXqHu1wp9qJ43tc/G84DgZfjZ4bPXjuOWWWzF9aAb6+qehr38Qvb29OPnD/2B8//FNCvMpYwFjAWOBRAuYRdUMDGMBYwFjgQ5bQOZQlSH/hdGRKlAlhWrngCo5ZT78SikGqqMCqG7egpFCCe96z/uqQDW0IgFUV67G0qXLsWvXKDZv3QE/CKoqVQIcpE4llSorVKfVA1VSOZLyNskZVuGpmr+skWkNUBUOpQoL6u1FsJ1ULxFDVHKOFi9eHBe9sNlpCvyIYSo5qSINQBBDcRsHHXQQLrnkEv5JLwkGDFDtzIRvBWDpwEBCAgmL9E2H3QVVumKr2abG5AFVUrKJfkiyUXIPTS2gmrYRMJ5NAQNURY+rNt3TQDVtVUjbNEs6noAqbWrRxpy4FguBH+KCCy7ETTfdFBeZojDykKvH0/qeJaBqi2vfW4Aq2YTa/73vfQ/XXnctypQXNs6hWu1DCv+nSR5FvBkrgSqN9aSQfxUO0zlUoEozX9+ckXA3CajKjVE5puS59bRF8n0Cqtt2bMcpp3wK6zZu4g3oCCIfKm8iMVC14VikUO3D5z//BZx04pur0FsfI+p85u+MfFiVEfzl4QcZqM6bu4BhKkHVTgNVgrGklpVAdWhoJnr7Bw1Q7cxt35zFWMBYwFhgjAUMUDWDwljAWMBYoMMWuP+PD3AO1UJhlMP+C1SUavtW+IHHOVQnC6jSg/1jjz6BxYuXYuvWHdi+cwQVzxOOn01qUMBx45+kUJ02xArVwcHBqkJVKkd1kyU5O6qDlOh8ssMpFKEqWKlVyjUKVXK4Kc8e2enOO+/C5z73OXZkSQ7ExU0CkXOR/ohCJ1JlbHNRKgKq9JMcPANUOzvRpyJQ1YFBM6CqF0CScCJNYd05hSop4JIVqml2nWoKVR3WpCngWhl1EwlUW/n+Vo7Z1xWqnQKqFOXhx+l7CKhGYYQLLrgIP//5z+P8uJTrGrw5SRuipNXcWxSqZCMZpUL3IVaoXncdKhzlQpkLhGqb148wYlUn/Z0VqvMX8PME3YfaA6o08+sVquq6lQRUKV+8/lxB/5bPL+p8Y3gbeHh+82accuppePa5zajQxrHtViNNotCLFaoRhgb6Gai++aS3tAVUHb+ABx+4H3ffczcWzF/IQHVgcKCjQNXzKHolw0B19eNP8Cbs0NAM9PQZoNrKGmeOMRYwFjAWGI8FDFAdj9XMZ4wFjAWMBRpY4IH/ebAGVAujGB0Zxo5tWxGEkwdUfQpDjCI88cTTOPerS/DCC1sxPFpioMoOkCWUqa0A1TTFThpUbQSeDFBtrFAlmEphfKTw+dOf7sWpp57K4f+yAIYsSiX6hAC0hQgi160BqhO7TE1VoKpuTqiQL8kaetEg+dm0a+s0UFXbKiHH3gJU9XYaoNr6fJuKIf9pbWpHcUwKVdrUUhWqBLcuOP9CBqoE9EQkgSyQF+5VClUa43QNpKSln9deey2uu+F6FCmfO0HVMOTfS6DalcvFqQ1szJ83H//+b/8W5/OupdZR1wC5SVGvUOWamYkKVXUDSQWr4wGqGzdtYqD6/BZKhRQwUJVzmhSqWdcmzSorVL/whS+2rVB1gyLuv+/PuOvuu7Bwv/05lVJ/B4EqPSsQUHXdbBWo3nrrrZg+fSbn0jch/62vT+ZIYwFjAWOBdixggGo71jLHGgsYCxgLtGABFaiWigUGqju3b6sWpZoMhWoAoRp58sk1+MqXv4pnNz6PQtljZ4fVNJzPUOR0JTaXsd2qQlXNoZqmUFUdIekgqSGbSWZTwztVp8ooVKW1RJ+Qyrmrqwv33Xc/FyshZROFjPKLqwsL55QKUXASOyou5tSH/JOzKUG4CflvYRK3cMhUBKq6AkvOsbRNEJluQoeBewKoEgCQ8741aDX1Qv51RXBr1zF2cE20QjUtTUsLw7x6yL6uUO0UUKWNU8qJTucjoWa5VMby5efhlltuEVEFIa3rIofo3qZQlepTAqr092uuuUYBqiGrcTlUn/9EcKkgZgxgSaH6b//2bwxj21WoSqCatE4lKVRpg1h9JqmC0bhIlq5QjQIfazes45D/Ldt3skLVdjLVlDykYM26lEM1Dvn/3OfxpjdRDlURHdJKyH8mLOPP//unKlCdPjSE/oH+jilUaT2tVMoMVGmckUL11ltv4xyqPb0GqLaz1pljjQWMBYwF2rGAAartWMscayxgLGAs0IIF1JD/cqkIyqEqgWpni1K1nkOVqimQI/fkE0/jnHO+jHVrN6JY8UlOww4QAVcOwbVFcaqcm8PMoRljilIRzEt7qYBUDTFPCx82QLV5DlUqLrVr106uHPzAAw/gIx8R1Z9VoCrtS7nTqO/CyOewSlOUqoXJuhuH7A1AtTY2kmGkDlQFmK9Bet08nVSoqkBVgtXG3TG1gOreUpSqkRq0neFvgGpza5HwtFwuAo6AbKRGLRSKWLpkGX7/+9/HMNWG62YYepXLJS5K5ewlOVSlQlUWpSKgSiH/ZQKocci/BJkU8u86DudRpQ3BhfstxL/+5CdxygBhSz1/sgpBazlUaY9wbHoguXYlAVUyqPy8fM7Q1ayyN/n9wMcz69ZwUaptO4arQLV6LZHIoUoKVQr5/8Lnv4AT28yhmonK+PO9/4M777oLixYegKEZQ+jrn1igetttv2Og2t3TbxSqzaevOcJYwFjAWGBcFjBAdVxmMx8yFjAWMBZIt8B9f7i/GvKvAlXPL+OIIw7H/HlzOC8maVQIYPIDfVyhRVVSSIdDVT9UnQOECChc3/PgeSWUCiMoFQoYHt6F51/YDNgu3vK2d8DN5ri4QjafQ8Wr4KGHHsHyZedx6L+TyaNULnNhKifjcDV5UteQwtG1SKE6HTfffDOH6FEONPnd7Tro7R4vLasWt6Lvblf91e7x5AxTLtmp82IXNS5MBc6heuaZZ3I/EFBlWBYrVMW1UlXgGlCVRakIrEpQJsdUzTZ00UJNpb+XBgzlmFWd36rjOUHG01NDtNK36aHjnWlk2vmrICBWqangIOmb1Xkl4cB4294o92nad+t9J0GFHDPS1mkbIOrxY8ZXnFtx7HfTuldTqKo2SrsGqeprtffkmpHW/nbOI4/VAVC7Yf5J/aqeQ7VDkr1FruTkCuzjHTONxkXdukCF7eJQdf0z4/lufU7LyATVBmnK2nbt3mpft3Nckuqb7yFRwCH/Yl5ZKBVLWLJkGStUaVOT/siQf0rRYtO9DWGcWzTLaV0oEoFeBC51NeXYNbwWDq9ukIznnlm7/uQxRmpTOq/sq6uvvhrX33ADAhqXcch/tW8onbdy3z7sFYfh6quuQk9PD1xXVLBPujb9GYjy20RB+phvRaEq1zihGqaCeLWIDbomRAGefW4TPvyRj+H5zduQyeZQLFf4OFLUuo4Fv1JGPuuiO5vBsmXL8TdvfFP1GtTrUNdwupZaUapR/PEPd+Ghhx/G3DnzMWPmTFaodvf2IZ/vQldXN9xsBq7jgjZHHU7jk7ByKnnn1XdpPRU51y3iz3jqqafxi1/8ErNnz6nmUCXbn/zhf5hKDzntTDlzrLGAsYCxwJS0gFlUp2S3mEYZCxgL7M0WmIpA1XJtzqu1auVjWLHifDz22BOILJedIA4TpvxgtsVpCcghzDlZDE0f2quBatoYSgW8UxCoSieJHOs777wTZ5xxZpyHT4SOtgJUCayqDmS9I/viA6qtwNh6R7VWOK2V308mUG133RwDL2LVmPy9TNshgYQOwSTcSQXeKUBVwMJgDFSRwCPpOgxQFRDIANWaWlGHcu2O/905Pg2ohqHPQFXATQulUpkVqr/97W8ZRvI+GC8pBBQBmwFfxPCUNi4JqH7sYx+bskCVGibHIQHVG268ASVKZRADVW44wVT6GQpQTMcfftjhDFRJreo4Aqa2ClSZEGqvpI0oeU495F+uX2lANfAr2PDsRnz0Y5/A1h27kM3lUaYInng9JAVx6FeQywigunz5Crzh9W+Mi4zVrkXdxJHtk0CVilL94Z678eBDD2LO7HkMVPv6+6oh/50AquJ5gQW9DFR/+cubMYuAahzyb4Dq7sx481ljAWMBY4FkCxigakaGsYCxgLFAhy0wFYFqZFO+thCrVj2G81ZcgEcffZyBKrkprNDgEEVUFapZJ8M5VPdmheq+AFSF4kSoc+64486qQlUqnZKAKpVEISdWFqUioEov+p10EF/MCtV9Gaimbhakqpqkkq4GLPaEQlUC1bHjsb74jDqHDVA1QFWCsamsUKUojyBWcRJQLZcrDFR//etfC9YYCdAqXhEDVY4Kcd0qUCWFKs3DqaZQlZtF1C7qA1ao3ngDRstlvmYJPunqLEKqobguOv7Iw4/Ad77zHQaq9Kyxu0CVrJdWlKpdoIowwLqN66tA1XZcBqrynskpGagwleOgJ5fBeSvOw/HHv75hDlUdqFLI/x/uvhMPPPggZs+ai6EZMxio9g0MdkyhSs8KQqEa4cknDVDt8KO9OZ2xgLGAsUCiBQxQNQPDWMBYwFigwxaYikDVzjjwPB9/eXglK1QfX/0U4GQQhFRF3megSmF4lH+TnB0K+Z8+OM0A1Q6PjfZOJ0L+qXIvQe/bb78Dn/vc52J1kHAmdaBKfRdGBFTtKlAlsCqdcwNUhbqqnVe7isDJVKjuPUBVhKfWhZRraU/0PjJA1QDVvQGo0vobRCKsXFWo/uY3v2HMSH8kUCUAZlGESIJCdaoDVVrnpEJ1uFQGZ1GNlaSUN9W2bA75VxWqV33nO+ju7m4TqIrUAUkvtQifGvo/HqC6Zt1afOwTn8SOXaOcgsnzQwbc9HxEQNUm6G3b6M1ncf75F+DYY47je4mE3nItkypVHahmCajec9cYoNrbP9ARoCrTAwlgDzypKFRlDlWjUG3nzm+ONRYwFjAWaM0CBqi2ZidzlLGAsYCxQMsWmKpAlUL+H/nLKgaqq1c/CdhUGCPgHKqkYCUIJ9SNFlzLwbSBvRuopuX1SwsTnYo5VAk6USVouhYCqmeffTaPQxYDJYT8EyuUCtUDDzwQl1xyCeinzAVngOq+DVRbXqTiAycv5F8AVTke1Z9p12CAqgGqewNQJbUphfwLoGahWKAcqks5h6oI86cNHVEkkjcVKOQ/QaGqwjo5J9KUuervJcibiByq1A4CqdQ2Ao1XXXUV51At+j4DVSpcRi+CqQRVnThXKX3msJe/go/v7e1tM+R/4oFq4FXw1JqnuSjVSKEE2A78IGKgWiqVYFsRXHpGsoC+rjwuOP9CvO51RzNMlcBY7SOp8ldzqGbCkhbyTwrVzuVQpTt/TaFay6FKIf8GqLZ7ZzTHGwsYCxgLtG4BA1Rbt5U50ljAWMBYoCUL1IBqAVyUamQYO3dsQ31RqoCdDVKmsAM0wUWpwMpF4LFHH8d5512AVatWww8tWLFjFFqU802E/JNSNWOTQnXvLkrVLlDlCEXbEk4hpRYlx5DApRXng6OUpdrfWxoQ4z6Iik9RkbCIwybvuutunH766fCoGBnn4RubQ5VgOAFVcngJpF588cWsVDVAtdYJ+7JCdW8pSiVzA8teaSUXpgGqBqjuDUCV1mCPU7VQfvIIhUIRSxYvxW233cYwVQBVkQuXNsss+mOJlCwE8E477TQuSjUVgSrNU6kKJaBKIfzXXX89KjJXclyESipUM67Lu390z3r5S1/GQLW/vx+ZjCi21VoO1YkHqlHg48lnnsInTzkNI4Uyh8z7IZDL5VAsFhmoZigtEiL0d+dx4YUX4jVHHcWRPHRvVnNNEyin/qwqVClXdBjA8Yv44x/uxkMPP1RXlCrf3dMxhaoOVDmH6qzZ6OrpR1//IBcEM0Wpxv1AZj5oLGAsYCyQaAEDVM3AMBYwFjAW6LAF7rvnwYgciEKhgHK5gMLILgaqFa+EI444DPstmI+IQutBYYH05RYCKuIQV6CVUETm71IBUPUhnVQwBNY8D55XQqkwglKhgOHhXdi8dRuoKO6Jb34runp6GaRS9Xp60H/iiaewdMlyPPPMOhRKHkNDOqcXCqfOdkSVYgcO9l+4CDfeeCNmzZrFDgNdEzkPSaBSd4xU5Vu7YcgqZFH/ngZI2+2+Rjk0CZjaFJLJ4JSzwJHugx2sMb8nAB1Xc9bboIYicg/HzmPaNST/nqopU1GTItv9pz/9Ga688kqUy2V4nlD32ZbLP2nMSEfOzdh8zKtf/WosWbIEBx98MDvrSfnmJKBIsmEaeCRHWnWG5ZiUhUrk+KV/0592+k09Nuk7VFvqbVdzfzZSZ1kQuWT1V2rfQNi61Zd+DbLN0k7qWGimIlPDSOXnG7UjbWzLqtz0vuxXzp0sGsdqMmlPtZ2y7fKn7Fs1vFbtBx2S0LyJK/BoYyZdoZo+XpJTNTSaz436WVWRqf2g9496DjVFQSvjoZUx2Wx+6N+ZBs1baU+7x6j9SRtNtMHUztxJ+z5VUamOMXWNUsdj0j1Q/Vw719Xu/aid8cWpUa0QlBVV9L2FYrGExecuwe9+97uqalWEZQtFoR368P0Kz0vKL/rpT38aH/nIR1KBqlS4pl2zWsVeKiTbsY84VuTtTnqpKU0oAuJff/qvKIcRpzmIAqFedWwHruOgO5/n5yD6zMte+lJcd+11yOfzVYWq7Ndmc6DZ+/ocifzamq0/iyQ9q1AxzqfXrsHHPv5J7BwpwHEznEM1m80yQCagSjBVFKVysXzFchx7wvF8nXQPpj7hrAQRqVhFqgPa2BSq0QAOFYsqj+COO27HIysfwfx5+2H60HT0DwykFqWSDnqr9wsBU6nfKHWTUKjedNMvMHPW7GpRKlIHG6Da/mwwnzAWMBYwFmhkAQNUzfgwFjAWMBbosAWSgep2VLyiAlQ9fkCPOQaCSKg1BBgTzsx4gOrIyDBe2LKVw9VOesvbkO/pEUUwbKEseeyxJxiorl2zAcWKzzgwjEJ2hgjeSaBqRzYW7beQgerMmTO5LRKopplLhz/NzNqqkyQd52bHN/s++X4zB3mMc8aOr6jarDo9DMPDAAAgAElEQVTx5DxzZeOEO6kKntTPpLUxDajSV5bLJba/BKqVSgWVCilXCfgKOCjGDY0ZC5msw+GYr33ta/HVr34VixYtGlOQSoeVSe1KA6oSFsvP6EBV/XczW+vfa4BqvUXanVNp40sCVXVdkf2o97MOYdRxn9Y/6nhXIQnztzj/Yf2YM0BVnT8NH9S1dccAVbEet7KuJtl1TwBVtSiVVKjeeuutPBXEnxpQdRByjk4ZOn7KKafgE5/4RPXfOgCcqkCV74WUvoBC/WOgms9meXOPfveyQ1+K6667jlWfBGzVzZ1m9/Zm74/Z6AgILtYX3JP38CSg6nllPL2OgOopGB4twskIoEobmbxOUh9ZEbJuDFTPX4HjT6Acqhm+Vgu00cyy1BioUgIEAqoUShLCho+wWMAdd6pAdQgDgwPo6etPVKgaoNrqE505zljAWMBYYHItYIDq5NrffLuxgLHAPmiBSQeqm7fAU4Aqay5dhyHcqlWPYcniZVi//llUfKG8JIchIIfBseG4dFsg1YyF/Rbsh+uvv74OqJJio91XqvIvpdBEEvhUlV7tfr9+fDPI1wmgmnbN7TnzArhLoPqTn/wEV1xxJcNSqVCVRakkt6I+zGRdThVw1FFHMVBdsGBBtRqxhFqdAKppsG93YIcBqo1Ht7RPGuxOg21ys4bOLj8rcyHqY0EFqup76jn0caz2uQ4s1PlcGzMGqBqgKlScKhjdNxSqkSjQxHsJVl3Iv9hsEspVqVAloOpS3nKXlI4WPvnJT4Kgqgwj35uAKgFFBqUxVOWniYDysjt46SGH4oYbbmDVJ6U6mmigKuxfD1V1CC83/0rlIp5Ztwaf+OSpnEPVzeZQKnvcB/R85NgESoGM46Ar42DZectxwuuPh+Nkq0BVFBsDCK9apBbVgGpQGMWddxFQXckK1aEZQ6xQNUB1d5/ozOeNBYwFjAUm1wIGqE6u/c23GwsYC+yDFphsoPr8C5sZlp70lreiq7cXsBxksqS48LBy5aNYfO5SbNiwiXOoer4/BqiysxNaWLhgP1aUzJgxgx0iAnmU460ZkNS71ADVmkXaBaoUMliplNn+//IvP8IVV1xRDe9nBy4Ujrl4kVPuMBSnQhqkUF28eDEWLlzYUaAqoYcOhHSQ2kxVlDT1DVCtt4qqjFbfSRtHjYCqDPGXoEavkC0BRJIaW4XnSfNb7fu0MF6jUK2p3FUbNpsnSdBxT90264C6CflvanYR8l8DqhQ1UCwUce65S/D73/+ePy/yX9cD1TDweI2XIf+UQ5XGhZqbU87PqahQLZEilNLkxLcihqWk6+RweYuv7ZCDD8YPbvwBK1QnGqhaFPOeAFT19VQC1WKpgGfWrcUpp4ocqqRQlUCV1lTXoVB+i/OoElBdumJZVaHqOhkO+2eFapx3PQmo+oUR3HnnHVi5SgLVGaxQ7e7tMwrVpjPLHGAsYCxgLDB1LWCA6tTtG9MyYwFjgb3UApMNVJ8joOqFDFTpYd2iPF8Zl0P2Vz7yGBYvXooN6zfBC6kIFRXGEApVCvknGEc5v6jYAoX8X3vttRgaGqoC1UYK1TSVWhrkaRUkMCrkfHQpCfzaHCfNgHAnFKppsDFNWZh8bSIpGwFV+tw///MPGaiKl8gnSYXSa3a3WWVs20CxVMTRRx+NpUuXYr/99hOfsKkgikgtsTsK1TQVmR5SKZ3VdrrHANV6a+mQuhHYVAFCks31EP9GIf/qHFD/riu+9H+r46oGgGoqRKNQHfvY3WxdM0BVgEV1TdXnRTtrTHubWjUVbSvfkQRUR0cLnEP1jjvuqMuhKu6LtHnpI/ArfI/t7u7GZz/7Wc6hurcBVciCjrGhCK5SLlG5CXvgAQfgh//8Q4bGIedsr+VzbjYHmr2vz5F2gWqpLIHqpzBcKHEO1WJJ9IkAqhZcWwDVvGtjyfKlDFRJoSqBKt+TSaHL1z1WoeqNDuOuuwiorsKC+QsxNEMAVcpzn893oaurG242A9ehIlcu52+Xzz7y+Sdtg02stSaHaitz1BxjLGAsYCzQaQsYoNppi5rzGQsYC7zoLTCZQHV0dASbnn8B5UrAQJXCySzbpchweJ6PRx9dzSH/69ZtZBUrxZSTw+BTJVqlKFXOzXFRqmuuuaYKVAnAkHOU5NykgTCGfnFOWH1gtOokSaei2fGtDrzJAqrUfpkXtzVbiKIlnicKlvzgB/+Myy+/PFYIi2JP9UDV4RyqlAeX1MTHHXccF6WaO3dunXPeCaCaWCgtFAVJ1JByXc3arI8MUK1ZSAJpOV5V5WcjJWqajZMUqjQeG8H1pM0FeX7ZBhWcJ0GSJDhL4zqkwRtvlqg/0+e5KUrVaD1tNrfG875RqI4fqPL6HAISqN5+++2JOVThU2h5xCH/9OfUU0/lkH85l9T7lQBqNA/S3bfJKEpFClUdqFJlJGplNn5moA3aH/3oR1xpnjZtJxKoyuJp+qZeUnQFHUMh/2vWk0JVAFXahB4lsOo4fO/MuHYVqOYci4Eqhfy7bq4eqHJNMoKqCUB1ZBh3MlBdif0WLDJAdTwLkvmMsYCxgLHAFLSAAapTsFNMk4wFjAX2bgukAdVypYDDDns59l+0EEFQ5gd0UoUS6Iis5MrjZIlEeIUQgech9Dx4XgmlwghKhQKoKBUB1TCy8da3vwPZfBdsx4Wby2J4eASrVj6Giy++FI8++jhgZzjkn+AbVavPZES4eKVSQtbJcs6zb33rW5g9ezZ3iHQu0nqnEahUIUkzMJp2nma/T1PP6e2VkECtVpymHJWfTfpurkFBypCEO2naNaapOJOvTQDVIBBqHgKqV111FYrFIjvVQRAyUK05pqTiDeEHHvL5HI4//nh88YtfZIWqhLmNFIS6ndrN09moX1tVlKWdoxkEb2fFkIW8kqC2+j3y72HkJ56e5o0EgUkqzlbbpIJTFaLQ7yUE1b+n2RyU55T2pL5MAi1JBanUc9cVmIpDkOl9fa6pQLSV6xbtE1AlaY1LPkcyUKU26lCXzttsI0dVfanKLx1gqW3RAbO6PjT6nDxObZO6DiVdr/5d1fE4zg0qtY/ktaf1lT5fua20/xaHUietI630uzwm6fyNPt/snpE0l9vtm3bXmKT1ke4FVOAo5PpEBEmz2LFjJ5YvW8Eh/2FIkFWAVnFNEZUzgmVRDnOH84sSUP34xz9el6ZFnc+09guo2tpL35iR87eRTSkkP+klU//I8XPhhRfi3//j3zFarjBQteN28blDyjsqIktIeXvAov3xwx/+kOe864poCT09SFqbGhVik2NR9h/f61KAc1pBxSD08cijK/GpT38Ww6MlDvn3fNEndD7biriIKClUu7Mu51A97oTj4HIOVbcu5J/mCB0LK1aM0joXeaCQ/7vuvhOrV6/GzBmzMWfuHPT09qK3f4BVu7lcFytUqcjVeBSqNJbERhXvUuHpp9fgppt+gaEZM9HTO4C+/kH09vbi5A//g/H9W5s65ihjAWMBY4GWLGAW1ZbMZA4yFjAWMBZo3QJpQLVUHsXhh7+iDqiSotD3Ow9U6ZH+LW97B7JdXeLh3HVQLlfw+OonceGFF+MvD69CaDnVolSkYM3Sw7xL7akgKPs4YP8D8O1vfxvz589n54ecPRVc6BZp5JBORaDaeo8mq5QmA6heffXVKBQK7FCzY64AVZHDLUQQElDNs0L1C1/4AhYtWsRwKb3ISfKjwEQB1UYwZ7KBqg6d6N8TDVQl4EgCA0kArtG4VaGCCj0JDCSF/OubNfq5WwWq7cIo0Tby/MVLBXTpoCcdqOrARQLkJFupMK8eVNUXSJL9op5jTwLVJNsktUke1wp0bBX8G6Da/O6QBlSDwOMNShqTmUwO27ZtZ6AqQ/6DoB6o2gTcuCikwxEgp512GgNV+rdcs6cSUKXUQXVA9f/9B0qeL2azkpaHcqg6VNTJ9xmoUsQLKVTpRZu3rQLVRs8cDDuVVDZy3LYLVCtemYHqZz57BkaLFdiuy0BVbtZQyL9jRUKlaltYft5yvOGNr9eKUomNHVLHSqBKa1wUxkB1dISLUj3+xBMMVGfPmYPevl70DQxyyH8ul99NoErmDwxQbT51zRHGAsYCxgIdtYABqh01pzmZsYCxgLEAMBWBqh+FDOGeeOIprFh+Ph568BEEsFmhykpNm5wcF26GQJ0PO7JZUUIKValwpHDERg79VAOqzcaiCmH04h/NPsvv29YeV6iqQDVJocoqFQQMvymH6jnnnIP999+fYZoBqjG8Q7IaXA0HrVMbcrXmsa9OKVTpzPrcUWFoGsRrZYzK81DfJwFVFdolnW+igKpUU7UHYtND/pMUqmmAcbxAVe0HfVOgVcVmEiBPa6eqpmtlDBigWhvBqi1a7Zv2xmJ95EgVarMylXKSC3U5AdWtW7Zi2bIVuPvuu3kTjNZt4o6CPVIic78KVFWF6lQEqrQejAGq//EfqJCansLc+doE5HQs+mPx8bTBR0D1xz/+Mb831YAqFaVa+dgqnH7GWSiWPViOi4pXU9BTUSqCpFyYyo6w/LwVeOOb3gDHzsKhnKegZyNS4yIVqFIO1dtv/288+dRTmDN7HmbNnoXevj5WqBqg2srdzBxjLGAsYCwwNS1ggOrU7BfTKmMBY4G92AJTFaiSI7NqlcihumrlalhulotSkQMki1JR/k1yCPOZPBel+uY3v1kFcjL8bTwqwslQqKYNIXKcydktl8v8k66LKg+n5TdNO48oQGLt0ZB/CVRJjUptJ4VqDQZTsSnAskWu1te85jX4yle+ggMPPJDTOhAQT4ILaSDhxaZQlbBLh1c0OyYSqKbBVPU7W4VCNM+S+lOOeVUVxqlGYkWZen4VFk4kUBUJM8ZCsHSw1TjMWVdVps5b5ZpbUaiq7Unrh1b7p12gKmG7AartFSScTKDKUQIxUKWQ/61btmHp0mW45557EkP+VYWqBKqf+MQnePhONYUqjUO5kUQ2vuiiizjk34MFPwwQUrQNhdzbDlzHYQBZqVQYqNLzBAFVocSdWgrVQnGUgeoZZ56NYsXnNEkEVKVCFZT2JQyRdSnkP8Mh/69/wwmwbVFEymKgKopSkTI3SaFaGdmF2353K9asWYN5cxdg5qyZ6Ovv5zz3BqjuxQ/8punGAsYCL3oLGKD6oh8CxgDGAsYCnbbAVASqIqcb8NCDf8HSpcvx5JPPwHKyHPIvgSpXHLYJyERwLQdzZ89lheohhxxSzcFJthpPQZypClQlaCSgSsCxmaqtDgAxvLQnBaiSGoZSRdQDVcpLF8F2BFj967/+a5x77rl4yUtewvDVAFXRe2k5VGW+0jFwcYKBqg5OdciowzT6dyv5QSWMk+dLUqiqEFle954BqrQXIdYeeukALHlNTgeqSQrVTgNVHZqq7Z4IoKoX0GmmoDQK1bFwXgfS+lhrNPeaPRekhfxHBFQ5l6UI+d+6dVs15D8xh6pFxZtqOVRlyL/a9qkS8k/XrAJVyqH6HxTyT/m8Y9mt3NRRQ/5ZobpoEX70Lz9ioNpODtU9E/JfwiOPrsLpp5+F0ZII+SegSm2lfgwDjwtN5TIu+rpzWLZiOY497pg45L8+hyqlG0gCquXhnbjllt9g/YYNmD9vP8yYOQP9AwPo7u0zQLXZZDPvGwsYCxgLTGELGKA6hTvHNM1YwFhg77RAc6C6X7UoleOQg7K7OVTLcVGq0bgo1fMUnIa3yKJUtovIFhDmwQf+ghUrzseatRsQhBaKpVIcti4KZJBClfK6ZuwMZs2YyUD10EMPrYaMNypM1cjh3yNAla6EQykFpElrjwRGelEqFSTVQS3hhY8ZjKRQtRx2nca+l3C8dOZV+CKdxeS2ji1KJRWqtk05MWtFqUS/sGCW+5DO+6pXvQpLlizBQQcdxCohA1RFN7UCVOvGj1XL9al2dKdC/vXxqqafSFPNpgFVPW2BOq6SgKqEyGo6iD0JVOWcUMFqmjKaFWApr6QcqmnHthvyrwN2OTYaQdw0uNlOTtzUFBQN1pZmd0wVzjcCsPqY5M9ROLNSlIoWG3IieP1LaVMrfdBorZafbwUW163ZSntahd3NgLV+LWlAlXIu04pB/ZfN5rFtmwCq//3foiiVHvLv0n0kBahONYWqXpTqggsuYKA6WvH45lN1KhmuAm6caqSnpwf7L9of//LDH7IZp5pCNYyCalGq0WIZtpuBH4g7O6fLsSjcH8hnXVaoLl2+DMccdwznp3edTHxPEQpVyhtLyYCoT9UcquVdO/Hr3/4KGzduxH4LFmH60BAGpw2iq6fXANVmC5d531jAWMBYYApbwADVKdw5pmnGAsYCe6cF7vvD/RHBFioeVC4WMTq6Czu2bQUVpTriyFdg/4ULQIUryNlgoBpw3DZfLDuO4n/8Eg5VzQ6RrBBMYeueh9CrcFXhUmEEpcIotm7bguGRYZQqHt7+zncj19VDxXbhZrIoVipYufIxVqg+88w6eJ5QiFF+1TASD/+kbqTCVFkni3mz5uAb3/gGAzk6rtU8o7rTrkMhFUgk9XCaYxtSftDYFlSEWP6d3ZfYsxdlmWL0Eorr00N2G42q0AZXs5b2rwIDBnH1vyfVb6dejYCq51X4a37wgx/g6qu/y6kKyDFngApRuESMHf5/7j/KW/fqV78aixcv5v6rhi5qBYDEB2tjTLSj8YWlFWlqF3rIcaD+lGMlSbkoj5O20vtW7wv5vmpbcd7k66MKyfUvWaRI/LZRm1oZB83s0w7QafVcNVvRtamjWowVYW/1OqVtxhZoSttwkLZpFJTNZ4sXsup1xup41XbpNhDV0dV+kMemA9j0XlGLtNFcoVfa+tZOv6hjOenb2wGqzfo4abyr9klqy24B1XgOUNEdyh8t/ovXYV6LGB+JYRYDTVqb23mlrv1xahp9LdeVzera0M736uOqlT5PB6q0QSqLUmWxZcsWLFmyDL///e2g+7coHkhGEmHvYUhFniJkXAdhEOKcL30JH/jgBzlkniG2tCHNF5pGNhHY1u0qhKO1eV6zS00hrtsq7frlfYSfG3wfK1aswE2/uIkVqipYF3cRKuREeUUj3sw77BWvwNVXXc0V7WnTVoJuVX2rrtmyDXLjM60/1TGt/j1eLEQhTdHBrKJVLRffMuFVSlizfi0+8tGPo1DyRIEtSxTy43ywNvVDiND3MdjbzbnJTzzxJC4kFVk2LJv6MoMoDGHR7Zhy1iPgQlYRpQvwKyjv2oVbbvstnn32WSyYvxDTpk9HX39fasi/TYBaWTPVDRx1w0Ouy9TH9IeWdMrr+vQza/Cf//lzTJ8+hJ6+QfT1D6Knpxd//9EPtD542p1E5nhjAWMBY4EXoQXMovoi7HRzycYCxgITa4EaUB1FuVTE6MhO7Ni2DcXSCI585WHYfyEpVCsxULVioFpf8Ek+MOtOPjsXIQFEGwFV1vVK8CoVlIrDKBUK2L59C3bs2oldIyN4x7vey+FkFlULdjIYKRbx6KrHsWTpcqxZsx5hQBoK4WQEEeWJJGgK2ARU7Qzmz57LQJVCxunVao7RZkC1mdOb5MyRD0o2SYKYac6fRQoTTa3ayFGm7+gkJG1nlLUCVG+88Qf47ncFUKVK0ezzxUBVOFukigoYqJIjSEWpvvrVr3JRMVngREKW2veRYesdt2b9M5FAVXWuVcihO5Aq3EscLwm5QXXYlAak0uCCDlRbgS7qudIAWbvnaXYdso/Vn5QXOemVDu0EpG8EsPRra5blMg12yPOogCWtrSpUkMePx34ydzJ9VgLVtPVtPOdvBAb1601bJ6YqUB27htSuQJ8jrtz1anExTLObVFLrY3uigKo+9pOanwxURU7yUAGqmzdv5kiB22+/U8C96k1GrLu0Zsu81wQpz/3qV/F//v79yDjimYABtvpqE6jSR5ulCElb85LWSLn20rwhoPrLm385Bqhyu+nuRA8U8WbsK484kiNeSK1Kv24GVOV3q3M+qR8aAVUdQqbNqXKxgI2bnsU/fujDnEM1oM0bS4T7EwwmoEpwlIDqzGkD+NzZn8cb3/BG5Lt6OCEM5VyF44q+pB1Z/hkgQ88UlJfHK6E8PIzf/e5WPLtpEwPVwWnT0NvX2xZQldcvIbOqYBZ9LLeTLTz51NP4+c9vwowZs9DTNxAD1R78/Uc/aHz/Ftcjc5ixgLGAsUArFjCLaitWMscYCxgLGAu0YYHJBKo7d27Dlm1bsX3nDrz9ne/FwLRpcDJZTgEwXCjgUSpKtXQ51q3dgChykoGqA7iWi4XzFjBQXbRokVBpkGKmQSi9qhhUHePUYj8pYaIGqFZdSVacSIWqClRllWgCqjUISQ56BDdjsyN4/PHHs0J11qxZVZWQ7D8DVMdO6DSYo0MiFe62sSzwoUkO/XiAXTPYpsPLvQmoptlUhe1j4GybHdEOUG205qV9bSeAaivnUL9fH6dJ7Vbt1mgM6WNc32SRMCwJuKnj3ADVLCRQveuuuChVIJXh3EO8kSmBKq3btAn2/pP/Li52NLWAqlRs0vgg+Hveeefh5v+6GQXPH5P6gYFqrLCkZwcCqlTkMg2oqmNJgGYBp5u90oCq+ln59zSwXC4JoPpPH/oICmWvDqgytEQI1xa5UefMmI6zzzobrz/+9SICiMWsLizb5cJcNhHwGKgSEo9CUqiWURkZwW233TKhQFXwa5FfffXjT+CXv7wZc+bOQ3dPvwGqzQaSed9YwFjAWGCcFjBAdZyGMx8zFjAWMBZIs8BkAtUdO7dh67at2LFrF9793pPR2z+AyLbhZnIYKRSw8pHVWLJkKedQVRWqFKLIjh0VyCCgCgcHLtyfger8+fMZqMqiTYnKnDh8N8m56RRQJXu3oyDdlxWqnHWPVDSRXQdUKTedDPknoLp06VLMmTOHnVPZb/UwxChU5TzeE0C1U6tmM9CwLwJVnv+swhKvZorWRrZuF6jKzSIdJLarOm4n5N8A1VoP7gsK1bvv/gOv2WFAeVSDeN2mVBMUwi+UkDSeFp+7GCe/731wOYzcmlIKVTWvL10DAdVf/tfNGC1XEoEqh61zztQMjiSg+o1voLu7O1Ghqm8ASKCqbtQmzemkZ460z6jjSD1XpVzExmeFQpWAqh+ErFCV56GiVARUKY/qrOmD+PzZn8PfvOFvkO/upkRJrE6l+2vA6xPdl31Y1KcMVD1EfgXe6ChuI4WqEvJPCtW0olRJIf+yzWkKVUqlQEC1XPGwevXjuPnm/8K8eQvQ1dNngGqnbr7mPMYCxgLGApoFDFA1Q8JYwFjAWKDDFphUoLpjK7Zu34bRYgHvfu/f8cO6FwTI5XswWiqxQnXxkqV4+ul18CohK1QZpXJaNgFUIytExnJw8AEHsaJk9uzZ7CyQU6SCOdVsSaG48v1maifd/GkKVVatJNy1UqHGPhzyL8L7Rfhozb4O56ajolSUFuCYY47hUFMK+WfHPM61aoBq8oQ3QFW1y9QL+afWNVpn2lnG2wGq6vol544MezZAtd7qukrWKFRrCtUkoMpJWxwblEaF7q/0oqiC977r3axQJag2lUL+5f1fKlQp5L+RQlUC1Ww2ywpV2qAloCqeNUTKA3VOq5slu6NQTYoioO+ShQT1tcIjoLppEz74Tx9ioOr5AQNVumfSHwlUKY/qjIF+nH3mWTjxTSeiq6pQzVBOJAblXL8t9OFYVMyKUjT5iHwPfqGI226jkH+RQ1WG/HcSqFYVqkGAxx9/khWqs+fMNQrVdm4O5lhjAWMBY4E2LWCAapsGM4cbCxgLGAs0s8BkAtWdu7Zhy9atGB4dwXv/9v3o6etDhQorOFmUKhU8vvppLF22HE89tQaVcsAFqfjFOc3oL2EMVF289KBDGKjOnDmTw/3J4ZOVwnUb6E6RCu0MUG02YupzVdaOpryoySH/rHRitVPcfez4UUoGEfJP/XTUUUfh3HPPxcKFC6swlY42QDW5P5rBMR0WtRuq3wzYNh8lyshoEgq7typUeQVSVKhJNkkCnO3Yjo4dD1DlZZKLBKaDIBUIJbWpHYVqMxVy0hpMv1M/p485E/KfPlLS7lNpn2g3h2payD8pVCVQpXPSmk1AlfKP2pY9pYCqvP/TOFZzqHpc175WjEw8UlgCCFsWJFD9+te/ngpU5TNE0qZFo7mQFhWT9PtUoFopsUJVB6rVjcgoQNZ1uDDVtN4enHXmWXjziScinyeFqsUh/6RSDSi8nywR+AxTKe8qQg8hAdViKTGHaldPL/L5Li5w5WYzcGwCuQKmp83XRjlUSaFq2TaefjouSjU0A73VolQmh2q79wpzvLGAsYCxQDMLGKDazELmfWMBYwFjgTYtcP8fH4jI2SgUZFGqXdi5fTtK5REcfsTLxxalIoBAcfYJlcT1olTsdIQWfFIn+gFCvwyvUkaxMIJSYRTDwzuweesW7Bwexnso5H9ggB/4QwoD83ysWrUaF150CdauXY/RkTICqgzL3o/Iv8lFDThUzcGhBx3CRZAGBgYYqMocqkmOJ/1ODQfcnXDcRHNz2eBkhWpa91DIf9JNLhVsNShK1S4Maxe2JV+DAKq+7zEkueGGG3H11Vez+lRUiqYBIwCPeIl8fK5LoYcBK1TJOV+wYIF4V6kYXPcZrSiVPDbNiY24DEc9uFFDLMcDHmV7ktRK+neNhYWN8+zVA+T0ydwqwFLHv57OIg1mSSVWm0tJ6uHN4O/YD9ZC5dX30vrKitcjeWyS4ks/jyjuXusLvZ/U4+WI1QEjHaOuI+q4lb+XY63R+RvZWcIIOS70PtTnivq+PpZaHTOqHdW1QY6LpPOmgeVma4veB2l90krbdaCjw+yk8aGOKScedu3OWb3/9HHKtyxSDsbwPWmOJ11fM9sljZu0zyT9nqI76PcBwhjau9i0aROvw/fe+2cuHEh7mLUxzCXhOYeqzFP+f//v/8X73v0eZDMZQnVjgCoXaGxjIUlbU9Vx3uqareavSdQAACAASURBVELPnTt3csj/b2/5LXyLUCPBQ9EyvhaCwcoG3mv+v9fg61deiVwu13JRKjk/kvpfXQfSnjf0PkoL+fcqJTz73CZ84IP/hNFiBQE9Z1HG1DiVkesA+WwWGceGixBf/tI5DFSzuTxdLBwng9C24Qc+34WtiHKpApylPhAh/36ljFtvuQUvbN6MWTPnYPrQEPoH+iGBKkFVJ0OpAxzYsTo2zUlPBqqxOpafDSw8s2YtF6UaHJyG3v5pJuS/jTljDjUWMBYwFmjHAgaotmMtc6yxgLGAsUALFtCBamFUAtVRHH74y7Bo4X7w/TIyDCktzrsVpQDVqkIi/t40oFooDKM0KoAqhfzvHN6Fd777b9E3MIiIFDChjbLv4aEHH8Ell1yGDRufw8hwsQpUx4b8C4Xqtddey4oSyu8m25LkxOpOm6reacVxb2ZW0b42gWoYgRmx9uokUG0XtDa7zvr3CVIHCAJSvQDXXXc9rrrqqrgquXCaqChVzekUKmMSqpIS59hjj+WQ/3nz5lWdXOlENwOqjdqpA1UdtrXqnCd9RyrEbQDqmo2vVsFbs/MktVfOBTnedQimA6n2+j/96IkCqrXxUV+Ajr4vLd0HfYbnfxtAla8shhXyKqWtkjZm6BhVHd8qJE+yYBpUUduRBBLVtXg8Y0XaSR+P0q7qWiLtndT+dqHg7gJV+X3qGq/bX/aZfmyngGp1jGnrgAr45Bxs1jft2q+d4xmoUi7NKIjni4ONGzdyoakHH3wYEUcWyI0H4YLJNZv+TvfZL33pSzj5ve9DLptlcqqH/DcCqq2sn+qYUvtL2liuAWmrj1R3b9u2Deeffz5u+91tqDBLpc1eAZRJWes6Diylv44+6nW48sorOdKFnntUCCr7UUJS9T6ljrs0sK4D1bQ+awhUN23CB/6RgGqZN6ypyBS9eGwjZJjKKtXQx7LFS/Dmv3kTsrkc56h33AxvileCCizanI4CVqcyZvY9hB6pVCv47W9v4Rz3Q9NnYmjGDAwMDlSBKilUCaiqCtW0PkgEqpRugCONHH6mXLNmHQPVgUGCqQaodurea85jLGAsYCygW8AAVTMmjAWMBYwFOmyBqQFUh/Gu9/ytKEpFecrgoFAu4/77HsTFl1yGTc8+j2LR45B/dlI4ZWIth2rOzuClBx86Bqgy1IydJt1p0ZVeurO2O2aeqkA1KexTOmG7c73is2OBKilUSf0sFaoEVOWLupGccypKpQLVuXPnch9LhfEYGBXV58tsBhAMUK317L4KVDlsNA45bWUedxKoJgHAKthIVFm3N9MMUBWbU83Aowq1JGxTN0/UdcIA1XjFtijCg/CbuK86jlsHVMMgZKAqxyDfeql6fLyME2wkoEoK1S5SP5LaU9sU3BNANW1G0f2uUqkw+B0eHsYFF1zACtUygeIoBF2fAKoWg0Gx7Sdex7zuaAaq9NkkoCrHmPxufYNBh6kSvuppOBqtBmmqb98rY/3GDfjgP34IRcqhStdhi01k6isK3yc4nM9m0JvPYvmSpTj+6Nchk82xQtXO0LEu33cJalIuHssOYZNN/ApCr4LQD3DLLbdg2/ZtMVAlhaoBqu2t3uZoYwFjAWOBqWcBA1SnXp+YFhkLGAvs5RaYTKC6a9d2VqhSDtV3vedk9PT1cyEny85gpFDE/957Hy6++FI89/wWzqEaUFEqDahyyL/l4tCXHIzrrruuqlClbiEop6pIpNOtK1Q73YVTFah2+jrrzydC/kmhSva9/vobOOSfHFoi4NxvMQwVn6M8qkKhSk7gcccdx6GmDYEqnSJOH6CC1kZQ1QDVWi9NFlBtf9y1FvIv5zNnIYkLmelgI+m7OwlU1fOr0C9Jvda+HWowK+2z+jwYjwoy7dz6NdBxaQrVVoBnK9dvFKr1Vmq2YaTbtJ3jSaHKfUrFHSNKv5LBhg0b8JWvfAUPPPCgUKcqClWxQUnwTYT8Uzj8Oeecg3e/453IE6xrE6g2GndJ76UpVNPOQ/f/UqnEULRQKODCCy/Er3/zG5TDUES7BAIky5B/cjJlLtCjCahecQU/Q1BaGl2hqn+nPvfpfR2qqmuUuknQrlKXgOra9evwT//0EZT8AOWKB9vJ8PfR/HQdCxnHQlcui/6uPJYuPhdHvfrVyLikULXgZLKwbAd+QMWsRCfbCFihSkA1IIVqEOC2W2/Ftu3bMWNoVjXkP9/dU82hahSqraxo5hhjAWMBY4GpZQEDVKdWf5jWGAsYC+wDFphMoLpz5zZs27EdI4VRDvknoErQ1LazGCkUcO+99+Giiy/F889vgVchHY2QkERcdZddQZbEOJGFQw48mBWqPT09dSH/qoOZFLYnu1BVM+1ut05VoJrmuLXjhKfbhoOoOYcqvQioqiH/Ih+fUJqJfhD5+AiokhN4/PHHc8XoOXPmVJ1c7m6l2AVHZMp8rNp7addggGqtx/ZVoDqZClV1PhigursrZ3pe21aAbf1aEW++jSlsV8t7qwI6Vmh2KIeqhGk6HB4P7G53bW7neBWoMgy1Haxfvx5f/vKX8cADD3EOVbne0notgSpBOIKQXV1doByq73r7O5ClMPJJAqppY0NVqI6MjDBQ/e2tt6BMyttYocpAVSpU43sTfe7Yo4/BFVdcwdecyYhUNRKCJn2fPvdVmCr/TudNUqi2C1QDr4Kn1z6DD334o/ACoFAqwXGz3D5SnQqgaiOXcZB3HSw791yccPRRDFIpsN8loOpmBFClHONxyD+F/VMOVd/zEFQ83Pq727Bjxw7MnDEb04emo6+/H7mubgNUd3+ZM2cwFjAWMBaYNAsYoDpppjdfbCxgLLCvWmAygeqOHVuxfecOBqqkUO3u7eMCC7aTxWixyEBVKFQ3o1yi0hk1oCpD/gmourBx6EtEDlUdqMp+S3O2VbWqVKvsbl9PVaC6u9fV+PMCqCblUCVnPKTCZHVAldTDpJARcPyEE07A0qVLGaim5Z+URVIkNFDhQVo6AwNUJx+opsJuJWdh/dhqT6Eqi1KpgGxP5VDVlWZpCst2QJdqi70l5D9tbWgFhKZBaXWet3IeA1RrxfxaWet1hSoB1TVr1jAkXbXqsbqiVGJzS2yCSaBK91o69p1vfTtc26H4kbo84KLsYN0eWLVZ7NBVCxTWt7bZxp+u/Kybc/F38hmlYtN1sX37dlxwwYW47ff/DY9+T9EUflDd4KOiVBQmL4ttHXP00bji8sZANW3up7UvDaimhfan9SEB1SefeRof+ejH4IfgaB43k+N8r5VKGVEYIOvarFDNWhaWfvUreMNxx8B2XUSRBKquiCahPkMIxwYyNlW69OEHZXiFCm77799h566dGCKF6vTp6O3vRz4GqvlcnlMHmByqrcw0c4yxgLGAscDUsYABqlOnL0xLjAWMBfYRCzQDqgv3W4Ag9JB1nLiAUADEBRDSQtqkaRhWhhYXTaCcXKFfhlcpo0RFqQqj2L59KytUR0tFvPs9J6Orp4cVFLabxY6dO/HAAw/joosuwbObXoDnCcURh/3H+VMtquJkRXAth3OoXn/99dWQfwlHa4pIcQvRnTUVqAofr0O3GptywYqXdCzlmen3+t+5HdrvOVso55RNOL5B9WT9Gqr/Tim3XP01qUiVmsxxGZLal9c6NsEZpv4hB1XAMOqLq6/+LodcMghNUKjSsZRDla6dFKrLly/nkH9S2ciXCkmUwszCfpQeIrYkFddIftUuupGySL7XTv+3AnnU60gaf3qbk2Bx0nXp1eX1Y9KuNUmlnabi7tQS1z5QrakLKWcj9TJdjyxuIuZ27feU+1F9qUrApO/mEaEXmaL8EwmvKviJj1fHiXpuXaGmryXtjCu1GbsDVNW+Hk9fyrVTmYxst7o5mbCm6n3Rzncn5bZWwVXquUhBKNdbJedq2vqv9weHSmvq99py106devEp9b6ign61PTqQ0+embuekOa73cVvjjO+fIuRfbGLZWLduHRelWrXqUd4ECwOh6BUvm7Nge2EApyuHnp5unHvOOXjPSW9ndW9gR/AyDgKam6T49Sl6hO7oyk2Q/kqFkOg+y/cFkceVVKI8hzi3tlUtGMX3o/h30l4EQ8WvI04RFLqAE1pwPRsIIgSOhci1EHgluFGIvJ3Bcy9sxfKLLsGtd9+JSlQR9yra5KPxDPH9NH6oOBWlCDj2mGNw+dcu5/cbKVST5r2Q9gqyy08r8b8ZqMZKX7KB/H0QJG8gjXkUofNZEbyggtWPP45TP3kqfC9E2QsQWjYyuSyKpSJc20ZvLgs3DDDQ1Y0vf/HzOObo13KKBtqsJmUqDXU3U8ujSkDVdQi4BvDKo/ALI7j9zruwcfMLmL9ofwxMG0J3dy/6uvvQle1Cns7lkuFJdevASVk/yQx6YVCxlouiVAR4qR/Wrl2Pn//85xgYqBWl6u7twd9/9IMdeiBrZxUyxxoLGAsYC+y7FjCL6r7bt+bKjAWMBSbJAq0A1ZCAquty7jTP86tANanJqlJQAtUgAgLPZwfHr1RQKhJQLWDbts2sUC2WSxzyT+FkDj2k2xls27Ydq1Y+hvPOuwDr1z+LIM6/Sa4HBf+Ts0HtIahqRxYOPfhQ3HjjjVWgysUZbJG7U3dU2b8bpzomyaltZodWujYkdSerRWrKnWbOcbNrUB1y+js5x41eSYBctZX8vqRCXyFXivY5Lyq9rr32Onz3uwKoBkHsVNblUCWnGshkXXaujj32WKxYsQLz5s3jQlZJ38s+aoqqMc0WzWyUds2qnXRw1gykNuu3VsZDs2PScllWoUMVgtQX9VGri+vXoY6Xdu2sQ8wkoKRfkw7KVFgp568MkaV/0/sSMMrfkx1kAbNmNpPvq4Cr7ncxyFF/J20iYa7+XrOx0Gqb0o4bD1DVr7OV8ajPg0ZrpD5OGtmgXfskwfBm7W/0vlyraIzIPpTt10GnClST1nkdpqddWyu/l9/N63I8Vxvdp3S4KqCUKKqUdG36GNA3YHjuKTlUJVDduHEjRwrcf/+DDLqoaaJ9BBwtWH4En4oJDnQzUF1xzpdx8gknMTytZCKM5B1UXMAKLOS9CDapQDlPZwwZqb383XE+1oj+LjY4eIuE78sWJQ/mAkrV3TjbZhVsQDcx2+K/c0i/HWBzeRhdgYt+P4eslYWfteFnifCWEBUK6IGLkVEPXzr/Qvz8jt8jCMuwIk/IZ+OXTVA1zrtOSk8Cql+77Gv8LgFV/aWvB9X3eY9XPHPIl1rlPinkP22Oq2t19VwIUQ4qWPnYSpz56TNRHi3DdlyUgoD7pRL46Mq46LJtZMoepue7cMqH/hHHHfUaBsU9vb1cjIvAbL6nh++9tCHluA4rXGkzc2R4OzKZAPc+dD8e37AR8w44AD0DQ+jrHcBg1yC6M3nkcnk4ro2ISKxjM1BNctLT5gJBcWoDE/EIWLd2PW76fz9H/8Ag+gamo29gEF0GqO7u7cN83ljAWMBYYIwFDFA1g8JYwFjAWKDDFphMoLp9+xZWqJYq5RiodnGxhBAOisUiHnvsCSxbuhxr1mzgXGHS/6HgfxWoOpGNQw4+BDfccAMDVXIMpAO5twFVFWSMFyTIa9adalILJ71UsKWCFdXpV9uVBlQ5HxvnUfUZqH7/+9/nolTJQJVy8kWpQFW99lZAX9q0mAyg2miKNuvTVqd3p4BqIzuPB4Y1gkL6tY0HqCblgd0doKquD9Q+9ZpV8DZZQLWVcOC0MaXP30Zja28GqmlrGv2+FaAqbTxZQLWVzYiJAqp87aToZAhoc1EqKg44FqgSKLTh0BKfcVFyA/R053Dpl5fi/W84ETaBVyfELheoxGl4ugKCbRY8tzavLFZpxlEXlJ/UceEHPm+isXrTteFR9XlSpcehHSx4pWNdl+8nPqkbicWFIUqRh65ZA8h6FrrLLqIKMBKUMRwWkMlGQKGAPjsH38riE1/8In79hz+AymdlfHqgqBFVCVQloD7mdUdXc6hms/UKeLlOJK6PpGQPBOjWgT39Owmops1x9fMqUC14Jax67JEYqFa4mFiJbBH6yHblkaF78GgBM/JdyHshXv/SQ3BQbw/8Ugn9gwPo6uqGTcrS2J7UJjebQT6fR7lcxvO7tmLWyw/A5uIovGwOsxYtQu/ADEwbmomeTE8dUA1dAVRd6ruEidgIqJIy2tKA6sDAIHoHpjNYzRug2urjgDnOWMBYwFigZQsYoNqyqcyBxgLGAsYCrVlgMoGqzKFKClXKoZrJ5Uh2ykCVVBuPPfoEzj13Cdau2YBKQHnPhAOkA1UK+T/koFoOVQptk05Ku0C1Nas1P6pdcCYVqp0AqkngSoRXpgNVFSYlKRdbAaqWRVWTQ3Z6r7nmWs5pS3CVQ0dDaoAaVi285TSFqgqDVFu2C/kMUO2sQrUZlNvTQJXGQ1r+3GazNAmeTjWgqip9067HANWxlpE2SQKqci3TgVcaUJXgf6IUqq2saRMFVEnxaTkikoOUoWvXruWQ/4cffkRTqEqgGiHTlcWwX8Bgdxcu/tKX8b7j/gYZqi7oRAhyQEB/DQDHsxC6FioORSiEIJhKf/gVK1IZato2wjjknnObRiFcUkty0SQqGmVzzlPaOLHoD6lzg5ChoJVzsb00jG47j7znIioFKLshwi7asPOAige3EqEYAB88+3O4/aEHkfOADIXN8D1RqEkJB5JyVo6Jo193NL5+5ZWs6nQJGiZEtSSC0BSgKkdop4Dqykf/gjM/cxYqoxW4jgCq5chHpiuPnG0hKBQxzc0i74c4fvYs7DcyDKviId/ThUwmK5pjW/xMRQCbXtlclv++aXQndg71ID93Nl5y5JGYd8ghyPdPQ3d3Hwa6B5HP1hSqBqg2u8uY940FjAWMBaaWBQxQnVr9YVpjLGAssA9YYLKB6o5dO1Esl/Gu9/wt3GyOg96p0AKBuL/8ZRUWn7sEzz77Aio+J1Jjh0cHqhk7g4NfchCuueYa9Pb2stJChtG9GIGqrmyRzrIIahz70kMLdbWarnRLU6iS4pRzsHleHVBNC/knJzsJqFLfp6ljWwmnbWdapl2reg4d6LYCQJKO0aFIO+3Uj+2UQlVXxyWBA/27G13/RAJVakeSQnU8QFUHlUl9MxUUqu2ONXWsvlgUqo3mWiOgKse1HAtpQFWmjpkooCr4Yi3XZtIcnCigyt9ri3lFbFMC1UceWZUIVN0Q6OrJY1d5GN1WiA+d9Fa8Zt4izOqm6u9ZBF0EUW3QTTxTCiheHn7G5lB9zrVJhZHovyDkokhUGCrf3YXu3l7uDi/wkekWwK7MBZZC/pwf+ujt7uX8q6SiHBke4XB1O5dBtr8budBFsNPDzm3bMRyVgW4bM2dMQ2nHDgTlAL1z52PZ96/Bb+6/H27kwubkq2KDlpxLgrYUtk7qWXqpQNVxxHNHo/WgukYqQFX+rlnIf7M5rr5P6Y5KQRmPrBJAtTxS5pD9YhDAQ4jAAnKOjWwYIe8H6AmBty2Yh/23b0VfJotMlvSrYrwRkM5msyhTGiavDMemHKoRNvtlrO/OIDt3Dl7+2tdi5oEHoGv6DOS7etHXY4Dq7ty3zWeNBYwFjAUm2wIGqE52D5jvNxYwFtjnLDDZQHXn8K5qyL+TyYJzpEY25968788PYsmSZdi+bRc8TsMmoKoOVLNOloHq9773PQaqXV1d4waqzRSN+gBoV4maNoA6pVDV26OqaCwuKTL2NSbvbawEVgGC6uSnA1XqPRHyTwpVAtwEV8cLVJOAULtANe34ZOicnFu3XaDa6Ds7Nl4YNJAKq/ZoJDcP6GddvytFevQcqjokarbANXP+JxKo0rlVOCH/3a5NVYiubrjo55kKQLWV/lCvRwVvBqiK8UJ2UPOMqn2uwsypAFT18Zg2P+Uc169NB69yDLSTQ3Xx4sUc8i+KUgnQy0JS2AiKZeTzGQRWBUMZB2845BAclutFd7GEKCijlA0RUo7TAOiq0L0AKHg+fM9ntSen4+FilaJfgjDkAkf5ri7+N22uVhCgq7sbo4UCwjgXOkE/gp0cnp7J8GcIBlquhe2ju5ALXGQ9im4B53KtZEMElSKscgWhb2H6oYfiVytX4o41z8DL9VDSoBpQjRWqfP4YnB579DEc8s/fFytUdXVp4lpIhopBLY0t2tiVaxZdf5JCtdmaqgPVSuRzyP/pnzoD5ZESLMtBkYp+UiEuUCGwEDlY6I0sOMUyTpo3C4eUhjGYz4t803FqWj8uIEmBK5VyuapS3gVgk+siO3c2Dnvd0eiePxcDc+ZhYGgGMg4VpDIK1WbrsnnfWMBYwFhgqlrAANWp2jOmXcYCxgJ7rQVaBaoZCrUj4Ql5SLZblx9MXrzuwLMjFlpUeDexKNWuXds5hyqpUt7+zvfCIWeLQu/cHEZHR3Hvn+7DihXnYceOEVaocnVagkWUQI20rHFRqqyT4aJU3/72tzEwQDnCuqpOjAoCW+mkSQGq7NuJisXqK6ktzeCRCrToXCpYs62xueBU+6hgRoKGJMWbDlQFfxVImH9GEcNtyqMqgKpQP6k5XClfHylU3YzNbaSiVMuWLeOiVLIgUVLfSeCg92W7oHU8QFW3T9p42hNAlYAEV8dWqitL2yTl+1TtRtcuIEl98ZQkcJw03lTIo19rp4CqHGNJ6mm13WnjQb1GvZ9UyCTHWNpcU8eJeq36PGtlbWl0jH7uVs+nfk7tF3XuNFsz5Fxv5TvVNb6V+ZA0FxrNPbleJYHhdua+2j/6mGwGVPX2SYWquibK8dXOGiDnHH1Gjuuk8aVeeyOgql6HOp+T1mx9bHC7KaIA4n5Kay4pHZ977jksWbIEf/zjn3jNlkCVD4eNHKgYFIWJj2IwrODo+QvwynwfhjwfdiiAKkG9TAh0ew5cZMT9P4jg2HRvp009ipSI1x7ONCDWIqo3FUQUnWAjl8+jVCrGQJwUrj6DPAKr9FkKcyeFatkrI5PPwa4AuciF5booOD4KlEPVAvpzeRRLAXZ09+Cu5zfhwdFhbLEdeLZbB1TpkYJC/ulF0Pe4Y4/FpZdcygCSFKrqOqGPj7oxwOC5pjim8SwL6qlAVX6mGUzV5yYpVD0EWP34o/jMaZ/F6I5R7rdSEMK3Iy4SFXkVZIMQg5ks7NEijhnqx19lbHRR3lROuyDW/0oQiM0G14lT84h7StGysKHiY2D//XH4cccgO3MGumfOQu/QDHTlepHL5rkv7ExclMomda9Im6C/1PmsXjOPPDIUZ3WwsH6dWpRqGvr6B9HV14u/+8gHjO/fysJsjjEWMBYwFmjRAmZRbdFQ5jBjAWMBY4FWLdAQqB7xcuy/cD/4fhkuhcMRUCWoaZGTIdSOEt6oTmC9g2HDD6NEoDo6ugvPvfA85/J681vfCTebpYxpsCgnWKmMe+/9My668BJs3rwNxbIvoGMYjgGqlEP1iMOOwGWXXYYZM2awEkZ1emTbdGAk25nkwLZqP/Uc0unSnSD1XGnQg3BkSs2oqjOnnr/Rd6Q5fGlANQmk6t/V1B4W9Y3PIf/0+ta3vo0bb7yR+8unHA7kN4Wy+AmFTwqn2nGFiuyYY47hYijz58/nYxuFcatQR7arFcc0qR+aXpdyQCsAqdH5UudIgw+lwadG404FN9KWu2MffX4kgZy2x0s7hteOVWEptUUFXrIddIwOluVpkqpns53pj1KoRm9iElBNKyjT7rogU5QkgcR2TKWCNf06WwGr7XxXK8cmARV1TKt9pEJK3Q6NriutHWnXmwZUHeZJY4sJ0b1OnVPymEZ9n3a8/D31jVTNqmsY/V5NMdAIqLZy3UlrZfX7OOc1bYOFPFcIzL3wwgu8Dt9zzx8ZoZKIUVwn5Rh1YIcERunfZQxUijh+7nz8db4X/aOjyNshvDzlQ41g+SG6fRtW5CCi/KqgjTO6h4dwnSxDSp67lsNAVebZjoiq0v2CQSt9TwwB46kpFJ50PE3VkJ8JKI1Axrc5jN+zgZITwLc9ZKnooR+hEjp41s3inp1b8b+FXdiezcOzMjX8R4EvoNpKNitiaUP2DSe8HsuXLwflY6e20vwkWzZLL8LpA8hu8YYVg2JOpyDWqaRoEB2uy3u7uoZJZWsQBSgFFTz59OP4zCmfwc6tuzg9QiUCF6WyMg7gV5CLLPREYJXqq3u6cKTrIEftdx3xbESwnOxI7YvbyvlrKRerbWFTuYyhgw7ES193FHr3m4+umbOQHxhkoMoK1WweTsbm/LdUlIqVvQkDUrWbnN+81tng3L1xHUusW7sev/jPm7gYVW//NP5JQPXkD/+D8f1bWWjNMcYCxgLGAi1awCyqLRrKHGYsYCxgLNCqBaYiUA0iixUT/3vv/bj44kvx3KbNKJS9au4vXaFKOVRfecSRDFSnT58uilckqPCSHOzxQK4k2+qOaxrA2hNAta59iqOTFvLfKaAaRVSASgDVb37zWwxU6dyeR6BVB6rURxGHU5IjRwpVFag2gj8GqNZ6OGncTQRQlaBSV8Lp4KjVdWd3jmsVqKbNQfXzdeDTANXd6ZbEz+4LQFXOsST1bNJFy+P0uaKOO7pHESTTj93TQFVuUKpAlUL+CahGXEywdoU2HFZxhmEFTljGjLCEY2fOwRHIYKhcQm/Ghpe34BG48yPkfMqn6sDLEJAmKCmAKqUOsCgvafyfiL4ncktsNUSGaBsDU7qXyM03AXXF/ZrAtyikRfcVyv3pUvLQMELZslB2PE5JkAl85ODCQwZrHRd3DG/D/eUSRu0cQssljlt90d8JCvqeh+7ubgaqFDFBQDWTEUUy6btVuJ74PCEEt3VAVb3ndwKoFrwiVj/xGM749JmsUKUiU6RQLUcBbLK17yEPC11BiH7LxWt7evDK0EI32S7jcu5UhracXikUYJMKf1EeVs/DaBRiY1TGtIMFUO1eOB9dM2YyUM1nexjgdmXzcOlzVBiM/iipZ9Q5Ice3BMISMAuCbRmg2vEV15zQN5yXnAAAIABJREFUWMBYwFigsQUMUDUjxFjAWMBYoMMWmIpAFbaDUqnCYYeXXHwZnn9uC+dQJfUEP5BrIf85N4tXvfJVDFQHBwfZQs2UJHUgJaGCb7tmnipANUlFV3V2OMZu7KtTQJW8IwKq5ESpQNX3KVWDHvJPqqUQDueni3DccceBHPm5c+dyAzsFVNtVZjbqd91O4xkj7aoEVTUfO8GagnKigareXl0xN5WBarO+1OeKUai2O6KbHz/RQHVMH8ZNajTP2lWoJgH4ZvcXXb0qN+5UhaquRFVVjKrCUa6H6jU1WtfU45opVDkcPS5KRZBy8+bNDBIJqFKqFgr5r7XdYljoB2XkLA/z7RDHDc3CKwKLgWoPwdNuBx55a5RD1bNRdCIU3DgPa4zx+PZt00FC1Si5pkUqTljIxkk+62xI9484TQCDWFvgWL7XWw4sBqpAxSKFpc9Atde2kPFIS5vFhq4e/L6wA/eODMOLMgDGAlWCxWQPUqi+/oQTsHzZcs7TKtW0ZAe1zxLHGKldlQJj+vrYCaA6Wilg1aMrcdZnz0J5lIpSZUSeWpvpMgPVLljI+QGmOVkc29OHwyshukkVncnApg1nBajSuifTPtC9etQKsc6uYJCB6mvRFQPV3MAgcrkedGfy6I6BqkWKYQKr3J/pzxb6+KcG1EL+YRSqzZdSc4SxgLGAsUBHLGCAakfMaE5iLGAsYCxQs8BUBKq2m0WhUMQdd9yNyy4loLoVdiaHiuclA1Uni1f91atw+eWXo7+/vxpepypVVRilOzlJDmi7Y2SqAFV5nXp7hPM5sUDVsuLKzUFQB1QpnDMJqJICiUL+qa3HH388K1QJqErgkdYH7ShU08Jy2wWb+vhpd3wkQZFWzjFZQFW2Nw0ij3GQO7Ap0Yo91HapcCppI6HR+XQVL9vZKFRb7YKWj9sTQFVdL1QlXFojdxeoyrHfaH1KusdU1Xnxht9UAKqUwoduCyLlhIWtW7fivPPOw913/4EjCwioStUs5UGlAkjlSgFdjo/5VojX9g3g8MjGrIqHbtdGpdtFhXJ0BhbyvsOAs2h71XzPdpy/kyP61fnGkRSiKJTDm2+icBW/Yu+P57j4nwgxj6GsHdmwKF9OBJTtEBXHhwUPfYRnyyFKURYb+vrxu8JO/HF4B6FGOETzYpLLp4+AXCZTBaonHH88li1dxkCVotrpu+XzhJqeY8wYIJgaxCluEja/OgFUSaH68F8ewpmfPQthKYDtuFyUyncojB+cQ7XLspEpVzAj140T+gfw8mIFXVQszIkVqhTBY4mNZ9qo9ny/muu1kLHwDAioHoBDjjoK3fvNQ27GDHT1D6Cru18A1UwemWpOVgFU6XytviLKmxuDd7K9Cflv1XLmOGMBYwFjgd2zQBtL9e59kfm0sYCxgLHAi8UCUxGoUg7VYrGI22+/C1+77Aps2vQC3GwXKpWKCFPTFKoZ22WFKlXllUCV8qjK8DwJw1Q4pDrhKqAbD2iTkEf9maYgUhV+6vETn0OVnFWR91Z/dUqhSsVKfN/jdA3f+MY3OeSfXuSIcx/U5VClMFACqpRL0K4DqrIgUdocNEC1ZpmJUqiq8yAJSu8tQDVpHiYpDg1Q/f/Ze89wy6oq7/e/4s4nVRUViEUSBbRFFKRtoTCA0qJ0eF9pUwMqks3aggoIdGsr0G/323Z47vuln/vh9r2tiG0gKW1oEJBQVCE5V0FR+YS998r3GWOtuc/c86y1w+FU1alybp7inLP32iuMOdeca/zmf4yxa2a83QVUxVgqgKoY84vGOxmKCvjZK4dqnuK0l0pUHlPle0XOp6nmZt0TCtUgDDivJo3ZxP8IqF577bUMVGm+pQwuaU5yE6ReZKAatlGxAqyMQ7ypWsObrBKWeQHKtgGvbMO3KHzcRCm0YHLhq5ChqGVSYUsDMSlfKdQ8CxPn6yb1p8jLTlrULJw/XedIF92E7WiBLi1qZaaFpKhOJtE5w4BvA6EVwkSAUhChGrtow8VjjoPbZnbgvqCF2HDAEFYJ+S+5bieH6sl/9HZ8/etf7yhUqR918phmxTFzVcoUQROmaW/Ul1C4ivflBSH5WUD0Xfma1RyqDzz4W1x60WVAAM5968UJQhPw4xAgoGqasFs+llVqOHnJBI5ozqBCdrRttjVfOpmM2orynEcRA9UwjtCiHKqOgbHDV+OIE05A/aBVcJcsRXlkFLVyAxWnjJoEVNkO1K45Xro8j8jPXKIYms6humvGXb1XbQFtAW2BQh9Km0ZbQFtAW0BbYGEtUARUPX8Gxxz7Ohx84AGI4gA2K0KoGnDMRanEA/4gRakCcqDCCHHYRuD5aLem0G42MT29E69s2UyRenjPGWdyOBoF/dH+qSjVL3/xa3znOzdgw4aXYVguqyjopQJVKkolgOro6Cg7CAKoykVPiuDKIArVQUCr6qQXOfOy8yT2OyhQ7d/6qcqHHBbhmLFQhhU2FOo49zUQUJWdJckR7ezNICVTClQpD9sNN9yIf/u3f+OP1ZD/1E6UAy+G7ZjcVpRDlapLr1ixIqvsXLyGmtdeRXBDK1RTENAL/uT1CdURFs6/uvigKvH698/8LfqpkuVvyUBUQKg8hWrRNRcC1T4nn3eMhSpKJe8nb8FgULvK7SSDPHnMGXRfC7HdsEBVjFnyWCq3lwylxLXSMcR81DUGxzSbcBFxViDSjzQTZ/ovobDxbGzk/kfb5BSlyivuJWBX0Xiq9j1xDXJOSfW+3P1AlcZmH0YGVOlatmzZimuuuQb//d93MVCNwrRYFSlLee5PTASRh3IpxqrQx4m1Uby13ECj3YKJCGHZRkiALTJhxxYsAp9crDDJcncaiMK0wCTtM4WjqeKU7UxpNWnCynJ/c3twISoCsRGD2HROz1Sq/H7MilNSuEa2gdCmZKwhSu0Ao6U6PJTwSJzgx9s3Y50Vo83kbxaodhSqGVClvKmUQ1UAVZvyvRpUUCqFtqxQFcXw5A7AuVPTZ5285wUZ9ouvib4r359y35GhK+2TilJ5cYD7778fl114CSjNrGna8Gnh0gQCylMbeKhSUoO2j+XVOk5eOoHVzWmULJMLb3GIPwFrJGxr7ptIc537gY9mEmOq0cDIkatx6IlvQXX/lagu3Q/12ggqpQbcUgnlUgW2bXC+W5vm8j5AVV1IJoUqPfMUA9VRVBoNXZRqIQZhvQ9tAW0BbQHJAlqhqruDtoC2gLbAAlugGKg2ceyxr8WBB+wPKjZEjikVEWIlQpaLU1aYFAKRxERIxS0YqHoIPA8tAqozM5ia2oGt27exE3DmB/6MK8aSC0wh/5OTU5xD9frv3IiXNm5CBIuBKh2H/CH2C0xyBhKQQvWNb3gjh/wvWbIkC19MDVUEVcT7cuXdXk5yUc484SiLZhEOv1BZqjaSt5OdqCKgmge2+HvkEBr5IfwqPOkosDIFkNqFCoEq5WTLQjPl88iHSNQWpEYNGahec821+P73v8/fF0WpKGnaLLCgc48pXS7K5TKOO+44VkYtXbq0s40Klrjt41TZVGSXQW+PPIeXvis7uKrdiuwk2zsP1snnVHTcoveLrkcUSelAs7SzD3r5i2I7cb/lwdq8Eyyykeqsi/aYD1BV9yXfv0VGywOtc9pnnm3Tr1+ofTKvr/W7hn7HeDWdpd/4q9qu37E6/V3KUyne6xoTKFycgWo6VjA+InhHc0ePcTPv+PPpE0X7yesr8jyVN7ap42C/eU22Q953xbkRaOZ7zwQvYNI4vGnTJk698pvf/IbHQs6xmkE3mwbrAAiMEHAjHOB7WDOyBCdYVVRI+WnHHHZuGzYrQKMkXTSjQlOdRKnZwfm8aL7I4KOYXxmYsho0BaycqiY7z6LFCwKtVkyA1GCo6FuUFzZCKYpghyYCs4zNI+P4f595EuvNGIFd4rmTkwxkKll6tHEsqzO/nH7aabj6qqv5HFwR2i4pajs2zO5rMYb1ahsZoAt1shgnivqL2h8IhLb8Fh5a+xA+ffFl8D2S51rwESPmh6IERhiimiSohBH2K1XxlnoNhzSnUC9RPlib2yQkKE2wm77DxakSRDGpVGO0DWC7W0L9dYdh5QnHobxqOZYsWYHx6hiq5QbMagVGtQzTNlCOTVQSk5/JyPbqSx7jO4vwfO/Gs0WpYOD5Z5/HD753E0ZGx1AfGeef5XoN/+OcD2nfv9+gqD/XFtAW0BYYwgJ6UB3CWHpTbQFtAW2BQSyw24Aq52MjoOpnQHUak5MpUKUwMwKqCTm69M+0MTk5iV//6m5WqL788mYkhi0VpeoGqhZMBqo33HADJiYm2Eni3GBZGFsvO4htB4EwefsRAE18Jva3rwFVYR92vuTSzx2jpGGYVJSK7H7ttdfhe9/7XhpOGGbhnexgd0qQpGGbZsKO/PHHH89AldpPVpvJx1WBqmz7fkrBPEcvrz2LgGovmCqfowaqg4w66Taysy3fP0V70EB1rmU0UJ1VlapA1egqqJSGkdOrX0Ep1cr7PlA10G63+wJVi1SagQHP8JGUIuzf9rCmPoETzTKqSYjIjZFYBmxYHIIfJhZhPhg584UAhWKeFPlJCeyJnKlirpFVmnljQxKnQJUhrpnAtwguhnAItPppUaotjXF877mn8DvLgGc5/KxBSFWMQwRUSb1J7ziOg/ecdjoX56LzK9mUnma2OJc878j3X697UZy32I+AqzRX0rX3e0YRn5N9KOXCQ2vX4rILL4XnBYgNE34SIaY8pohhxwkmSi4qYYx6EOONlTJeE/qoMVBNr4XhaRzDj0K+H9j+GVyllA2bYqB29OFYcWIKVJctWYmJyigqlQaMagUJAVXHQDU2UY3I7hqoDj7z6S21BbQFtAX2nAU0UN1zttdH1hbQFthHLbA7gOpsyL+H0PfQbKYK1cnJ7V1AlZQW/FBvOpiamsbdd9/DCtWNGzchjA3O88VQTVGoGjE6If9jY2MdIFekjpKbUlaAqHBU3q6XE66qjmjbhQKqxd2OS3gUftwFFzI1V5HjVggLybCKQlVAsBy0w6qT9F+C6667Dv/xH9/LoHYWVpjlUE2PR+ogRrAol0s48cQTOdSUUjYI51pVV8lKxrzrW4hbNA+oqiG/ef1KPldZraSeUxEUHFYluC8oVMV9IrfroGBB3k4FXqLPFt3/edBb2H8+8CxPdagVqmkLFbVBHnwa5B4Q47V8j4n3NFBN7T28QnUuUL377rvTuTZOQ+zpRbjRianoVIDYDbGq1cYptXGcYJRRSXxEDoFMdIBqkNB8DhThQrpHaN803osxn+9dqhqf9R1xfDqXovmLolSsSAGqVgiX1K9+glbkYOvIOL73/NN4zDbRolziikKVrs0msJkknIJGKFTpuKRQZRtQgE6mVhXnNwxQ5bmTFLs0c2dpWPoBVXWeYyUpIqx9eC0uveAStNsBR817cQjTdRhGh80magZQj4BlTglvqlVxaGuGgSpdGy9yxhGLhtPUs6l7nS6JAr4BbIKB+jFHYNVbj2egunRiBcbLI6hWRzRQXYgHDb0PbQFtAW2BPWQBDVT3kOH1YbUFtAX2XQvsDqDqhxESEfLv+2gRUG1OY8eObdi2Yzs/3L//rD/n0DUCqjFMzMw0ce+99+OG6/8OL76wEV5I+VtTJ0AFqhRi+Jbj34xvf/vbqNVqHRWGDMfkFsxzOMXn8wFeewKopjB1sDyjAj7MF6iqUDUfkqTq1Fmg+tcc8s+FLrhIB9HTVKEqgCoVowqjgIEq5VC9+uqruajYIEBVrZY8rEK16I7OA6qqUyuc6SJwoYHqYOOlgApq/tBeIDRvzxqo5oPLvAWJPPsNAjIHa9G5W2mgOmsTdVyQF/PkPqyON2o79gPVuwKoMqhNgLJRQmCFiJwAq1otnFKdwAlmiRWqcSlhoGrGBmgtjhSqNE3lAVXanwCqNA4Q6EuhXsLh57Jt6P1e4zulNs1TqJYoz6mfoB07qUL1+afxqG2gbdisUO3kzE0TC6DkOJ2F0NPe/W584+pv8Fxki9QIWd5UEUEht6f6e979IsY7ujYZqPZ65pAXehguczLgBGvXPcwK1VbLR5gkrFAFqUwtA4nvoRQEcNo+VpZrOHFsFIfMTHUB1YhSKxAwl3IxkGKVjuGZBrZaDkaOPRL7n/RmVPZfgSUTyzFWIqCqFarzHQv197QFtAW0BRaDBTRQXQytoM9BW0BbYJ+ywO4CqnNzqMpANcYH/mQWqCawMDU9jbvvuhfXX38jNm7YhJDyo3ExirkK1ZLt4q0nvBV/+7d/y2GLHRVGGPZQteRPKb1ypRbBnF0JVPPUb+l5kJe3a4EqaWF6wedue6RAVYT8k0L1ppt+wO3l+2kxMU7W13kZsG0LfuChUinj7W9/O6666irU6/WsqrSU307JXac62/0c7qJ2y3u/F1DNAyJiH1qhOvywSLAiLTAzm/uVVVy5KSVmlVTqkTRQ1UBVHRMSyrWsQ/5nc4RmY6h878zmUJ2rUL3rrrt4U3F/8s8oloBqiP3bswrVhhUjKaELqJJClZCdWZA/WChgqe3EYh/nbU26i4yJ+7t4XJAVqmkO1diK4FIO1QDwjDK2NsbxH889hUeMBG3T7ihUeSalnNwEi123o/A9/d2n8QIf51gnVWmWt1uo22WlNE9tUk7fokWEYYFq3qIhQ1CDFKopUBUKVZ/mXso7axswwwiVOILd8rDEdPCWkcackH9axCa1LBcAE2rgDHKnQNXGyOuPwgF/mAHVcQ1Uh5/h9De0BbQFtAUWnwU0UF18baLPSFtAW2Avt8BQQJWKFHHYWgrGZPWEGmrYMUtighSqMeVQpaJUpFDlolTT2L59KytU6aH+/Wf9GQzLZoWqU6pg+/ad+OUvfo1vf/t6vLJpK0ynBM/3UwcvLVQrFaVycNKJKVClCr0uVeuNYy6OJJQvcjPNcb4lh29vAaqkqUl2A1CV27m3kk3kTw0RhiHnQ7355h9yH6GCJ1TN2YDVVZTKcSz4fhulcgmnnHIKA1VSGFMOu7zjqiou4dzuKaCad47inIZVWQ6rEtwXQv41UO0/efTrF3LIsbo3rVCdVTrKwEvnUE17yvBANYITO6xQjV3KodrCmtoSnGCW0TAjJGUDkZF0FKoEVIlU9soQSnOFrNjkMdWSixfOqlOLxlQqbjgb8j8LVJ0ghBNTUaoKK1T/v2cexzrE8C03N4eq6zgwDWNODlWDcrRaVkdVKtL5yEWmBgGqAlyqCtWiyJE8oEqLymEcdBSqlEM1ggECqnalxADbn2miYYBzqE4YNo5v1HBUFGZFqdJFLILW9LJcJ82pGkVc9JPao4UEW0wLo294LQ78w7egcsAKTIztpxWq/YdrvYW2gLaAtsCit4AGqou+ifQJagtoC+xtFugFVI8+5igcuP8qGEYMmwo2mGk4ngCq6rUKqNoFWin3aZx0gKrveWi3pzmH6s6d27Bp8yswbQvvOeP9cEqlrCiVw2Hiv/7VXfjf//u7eOKJpzmHqh8EqVNjkpNF4f8RbNukEhg484/PxJe//GUGcnQewtlRHek8deOraTPhEIp9qBAjL1wz93imwakMBn6xsCR1PMVLXGsvCJN3fnQNeS9q79z3c6sdk6rIQBgG7LBdccVXccstt7CDRpWDCagKhWoaMkl56SLYDrnbCd71rnfh8ssvB+XAJQgugyJV/Zln02JnO9+iw2w/bDqBfhBs4Dbus2GXY09qsh4FToa5XuH492r7vM9UpagariqDhKJ0HL0uuZPLkftPlvdPqfYu34fDQm1ZLSuPE3mQXFWoqect51CWwf+watoie8jXL7eXfCx6X5yn+v5C9UF57BmkT4hzejX9UR0P8vodh3PTmKPkgO7Xv+T5QkA0gk1iP/LPomuQFxfz2l49h179K++46njPM4Go1k7KXGlO6DX/EFDlnJykVIwiju545ZVXcMUVV+DXv/51NnZLUQpUoAklBHaI2ImwstXEKZVxnGiVUTdThWpIcDMxOeQ/AoXWJ4UK1bxxUg35l/u5aIc591oUwE5sUOqf2AI8M0JkBihFMdzERmhWsMGt4qebX8IDoY8WzFygSs84Yu754P/8IC695BK2CaKws8gnxgj5/lfn3V59WzybiPbiNEZZigMVoKr3Fh8HQEBA9eG1+PRFl3WKUgUUwm/RM5KHim3D9X1Uo4SB6tv3W4YDJ3dgpFpJ0ybRAjIXsEpgZnMtFSXjHKpJgp2+h+lqHUuOOxrLjn89Rg89GI3aOBelSnOolhFX0qJUldhANewuStVrfu7M63R0WhiPDcRRjOeefR4/vOlmjI1PoNYYw8joGMr1Gv7HOR8a5qlooYc1vT9tAW0BbYF9zgJ6UN3nmlRfkLaAtsCetsCeBqqvbNnMipQOUOU8qjY7Cr/4r18xUH366efITWMFBTufGVAlr82iqsKGxUD1S1/6EqrV6pzCHDJkWWigKiCP6kSoasq+7bybgOpQYIDLXcx9qTCHtqDcqeTHB4HPjjg55bfeehs7cJSegHy4WNqdYZBSJoRl02cJzjjjDHz9619HpVLhNs5TFqfHmS26osLkvjaWNhgG6GigOmu4XrB4bweqcp/Ig3Z5n/fqG3kwUwPVFPIOc/+J+14ex8U4JgNQuc3mA1TFvtSxu1e/zhtzFhqoFo3Zan+k6xcgP89W6rn2AqoU8u/76VhOL14EIw4XGFlRqggHeG2cWl+KE60K6qRQHRKoFo3XcqEk0fZyO6vfizOgasFKoaI1C1SdyEJglrGxVMOt217BQ5GP6YjUuSYX2RK25WsDGJySHf/ig2fj4osv5mgXSlwg5iP1fpf7TN68OMfmUh5W+mw+QJUUqg8pQJVyqCaWCc9vo2LZsL02KkGMccNioEo5VAmoduyYAVWDCnERpA0CamQuyjUZ+NjhljFx3NFY+qZjMbb6YNRrYxgvj6JW00B1mOcMva22gLaAtsBis4AGqoutRfT5aAtoC+z1FtiTQHVycjsrVA3bwnslhaphuVyU6md33Invfvef8NyzGwDLQZgphWKDChvFrJglH4ByqH7gzA+wQpWAnAiHFs6PcDxFMYld0WgqUFVBqwwAco+/G4Gq7KCrv8vnFicFytUChSq97fseO2eXX34Fbr/99szBp2JUKVCdhQCkMkzgltKqwwKoCoWxDAQ6qpYsNUMvBcygbTsM0OmlRMs7Xi/oOOj5DbKdVqh25y5UlXlF7VbUPur28uJLXq5XAUSK+sAwQLWovftdQ969kQfa5gMxB+mDYpt+98igbTOIHV6tQrXXva/aUx4fixbN1HNeSKBatIBExxRwTO6n8vZ55y6f6yAKVRnQUg5VMzTgwUdSinGg7+MdjaVclGo+CtXC/kVVprIXXY+sCs37TpJEsGPCqRYiCwgsUmtGqBME9mK0Ehcb3Apu3bIJ9wdteKaTC1SNJEkBqmUxUL3ooosYsDqUmzRHASzDVNnu/foX52XN9jcfoBolIQNVyqFKC8+xYXLIP8FkBqq2Dbvd5pD/cVh4+/JlOGR6Fqhyv7DSApGmk0aD8L8M8M7EEbZZDsaPex2Wven1GDnkIA1UhxkM9bbaAtoC2gKL2AIaqC7ixtGnpi2gLbB3WmBPA9VUoUoh/2fCKZU5hypMB5OTU7jj9p/jn/7pX/DCCxtBkJWAKj30U61bOYeqazk46/1nsUKVgKpwAlVVSx7gWKhWk51a+l1AXbH/vuqV3QxU5esuyik4LFClkH8CqnTtFPJ/6623zlGoykCVHGHHJaAa4R3veAerWpcuXcpOrHBQhd3UcGwZFgi4MExbaqDa21r9QF4+2JgNsZbbR0ARakuRimNvCvmX4Y56PxeFIctjjQwzhV1VwFjUGv3aQQPVFAap8LCXQrXIpqq6U4wrKkjtN5YvFFCV+0QezM0D5wsFVH/xi190UueI+Sz0A1TMMtqGh8gOcVBAQHUZjoeDujG8QrVwDDZnCxKKsaPXeGFSntbYgpmkoeeBEyOxYpQo/YEXw0cJL1cbuGXLJvzWa6JtUCqCfIWqAKpnk0L1ootYmSqAqgqwxZwkv99vLmKI+WqBKkKpKJXPOVQ9SoGUAdWq43DIfy1CR6F60NRONCrlLoUqCXTtLN88t3Ecsyq5mcTYatqpQpVC/lcfpEP+h3m40NtqC2gLaAssYgtooLqIG0efmraAtsDeaYE9CVSnpnZgTsi/QYUsLOycnMQdt9+Jf/7nf8WGF19GYtr8wM8FFahysGlk4eIRK1M+cOb7WaFKIf+yYyzDDAF0+jk9w7RkLwWRDF9kMJi7/90AVFWwIxzawiItlAgv55UHFEgxTLlQoyhkp03kUCUHjYpnsdOZJYlNYRMFWJIiyEYQBh2gOjEx0clXJxxP+m4n95tUDE2GUsMA0oVq/6Jwb61QnQ2lFbZWC7ksZqCaB9CKFmeK+oC8IDAIUC3qM/36mAaqwwPVIptSeLsYc8SYKLf77laoyuOUvGAnA34ZJqvnp0JmdSjvp1CVlaH0e0zV480yWkkbkR3g4CjCO0eW4fjERjUJEA8R8q/eT51zM2hWmM39K2zQa3ynSAcqSkUZakilGToJEjuG0WrDCoHEqWPryARu2boJ9zSn0EyKc6gSUKXX2R/8IC65+BJWrJqcziabw5KEFazyee1+oBpxDlVSqLbbAqiGSCwLftBG1XbgBrNA9eTl++HgmSk0yqXOPMoFyTKlKrUtLWLSgjXlUm0bwCuJgSVvOgbL3vwGjFEO1fo4llTGUa02dA7VYR4Q9bbaAtoC2gKLzAIaqC6yBtGnoy2gLbD3W2B3AdUoDBEHHgK/Da85jXZzGlNTk9i0eXNWlOp9cEoVzuNFAG7n5DTuuONO/Ou//F94ccNLXAiLC2hQldskzZ1qcv7NkIHqWVnIf71eZ6CqVhAXypB+6qJhW1SFt7ITyynaCB6S55KFMVLYJOeIy+o9id9j+nyYWW6cfhVVAAAgAElEQVQeRalkp1B2CIuA6rBFqUhpSv/oOF/96tfwk5/8hB00as/UAyWImuXjM6w0/61Ned88nH766fja177GQJy+Tw4etaE458UIVIuggAaqeydQzVP8ifEgL+RfBqXquCHGBQHC8sCn+E4eLJOPmzcmqeOYDNbyrqPXuQ475uVtXwS8VPWoGB9fzQKIDA6LgGcvhWoRUKXFHxpzSJUot8meKkolxmh5TpHbvai/yuNPHmQV7ZcC1bTiOxUOlItS3XvvvfA8jxWLdByyi2VaHPLfCpuAE+EQKiY4vhzHJQ5qkQfDTuCZMQxOck7AzuZFMyp/pL6Kxk5RlEqk58lbjJh7r4V8XlzgyAJCYqJ2Asv3YYcGEreBbSMT+MkrG/HfUzvgW26uQtUlNarj8PPD2f/zg7hEKkqlAlX5790NVGMjxtq1a3HphZcwUA0TcMi/4drwAx8V24LteagGMcZgYs3KFTjcb6LhlhFEQSdqJEpoaZqeqRKUyyV+vmq3PfiWiQ1+gInjj8XyN/8Bxg87BCP1CSytjaNabgBUlKo6W5SqEpqIiWen03unKFregmdnHJSKUtEz0fPPPo8fZEWp6o0xNEbHUKnV8Ofn6qJUCzE+631oC2gLaAt0njm1KbQFtAW0BbQFFtYCRUC17c3g6GOOwiEHHUiZtbhgAylBUicse3LOORW1Ui09pAdRjCgIgTBA4LfgzUyhPTON7du2Ydv2bbDdEv74fe9nUGo7FcCysHNqBnf+7Jf4l3/+Vzzz3AsArDRPGOVU4/OgKhLpPxc2/vT9Z+ErX/lKJ4eqrCJZWIsNtjdWgDBXMth2CYUxsoecvq/+TteVpzYqPFoPoNrrDPOcbZGeQHXWzVSIk+sMqxCIQCpdXBgGvP3Xv34lh/yTUx6GqbJYKFTpc9O0OA8uFaayHRvvfe97WWE8Pj7ODplov8GsPevEqdsPC0PyYGg/WDTMOfYCIoPuh7tRFuasfofsJsMKFVzkKe+GOS73aKmKeN53i4CXum2e6rNf3xUwTMD2FHR2V2EX5yiDs+5zMngcEa9eQLOzTcGJ9QODKtDqpzgdti1UUCt/vxdMk7frdw15+8xrS9Ev5XMa9j4uun51bFRB6pw2pNDqGJ1oBXWBTe7Hwk7qOKjCcPXcZGguX3sv2D1s++b10UJ1Z7ZYlXeMvEUzmodoUYuwWhynuUpffPFFLg54772/TSWMVLopK3YVhhEovY7nz6BsJ1jqNfG+Q4/A4VMtLE8S2EaMppMgMKjckwEnshFHESIjVXiKlzh/+pnXR1W79hrv6DNKTWOEBi+sJo6J0E4QwEeNwvqDBJFdwwtWiYtSPRCQAjMN+WfonqUhoTMWTzX03kc/8hFcfNHFKJVKMLJFQnnslK9F7fcCtqrjT9G9IM9Rsj3U1EVkL35OMBM8/sTj+PjHzmOgGsQJTNeBT2A8DlCxHZTDACOwUPVDvHWsgdeEbYxVqgjjECGlQqCikEnI7V6qVOCHPsNUyn8+kyTY5pYwcdyxWPnmN2LJkYditDaOcXcE1UoDCQHVWhmGY6AUG6hGJqcbyAJQurqf6Dvygjb9HpFNKbsTFRIjoPoMAdUfYGxsAo3RcVQbI6g1RvBn55w9zDLzfG8v/T1tAW0BbYHfGwvoQfX3pqn1hWoLaAvsLgvsNqBKoI2AqpcC1dbMDHZs345t27bBLjk4430fQBATUC0DpoWpmRZuv+3n+Md/+Ec8/8JGuKUq/DBkNY0KVO3ExJ+eOQtUyRERVXmHgQULZXMhyCQHYxiosaeAaiEYIGCd8xKOsOwkE1C1LJNzqNL+rrzyStx22+1ZpWhSrgKUFWD2u6QEM5GA2spiheoXv/hFBqrC+RqmPYog394CVPP6aS/QV9SvVadfBW4LAVR7AWb1nHvB1z0JVKlny/dbHizpwKweHbHf+LKrgaoKc+RTHWbsGfReK2pPuZ/JNilMJzLoAbPtdgdQFQBsULv1A6p5oG3Iy+5sLt9XCwdU05QuNJ/Si9KwbNiwAVdddRXuvvseBEGIKEy3oXakMdwxLQaqVTvBknYLZxx6GA6baWNlTAubCWbcGD4XXDJQDmxWwIY5QFVWfKv2zptfet1nlATICGjJNQWqVJQqNHzUTAtWAARGGS/YZQaqv2034dsuiOaZBFUNipKwYZsWKIqGqifS3x/98Ec6RakEUM3r+2q/F4CW4ScZLHv1GsvzgKroOwLOijbnKB2EePyJJxio+n4IP4phlV1ecI7ikEP+S2GARmKi5oc4aWKUgWrDdVmdGlK+VTNNYUCQ17QtBqkBfRaGmAwjTNXqGD/uGCx/0xuw5PDVaFTGMObWUa+OMlCNJKBaIXlqQcqiQYAqK1SfeR43SUC1Vh9BdUQD1fmOF/p72gLaAtoCRRbQQFX3DW0BbQFtgQW2wK4GqvTQ7pNCMQqQSEC12ZzB9h0pUKUwu/cwUKUiRRXEiYGWH+C2W+/AjTf+L7z44suoVBv80E8qVpLOCIUq509LDJz1vg+wQpVCxoWjIJyRBTZZ393tbUBVXJBcyZgdOkpKl/MqAqqU1zYIfP7GlVdexQpVCvmncFJSwsgKVVLIkDqKjkEOrAxUhQPf19DSBns7UC1SLhapmooAQ5EdxP5fLVDtBXNUMNILpgpgIF9Hv+2Fc07ffVUKVQpCltYKBOzoOV4UKIL3FFAVtlKBeZ49+9m13zXI92E/QK62694EVIexgwy85LaQF4PUthlmPFO3VYHcsPd/vkI1jRwgoJqCQAsbN25koHrXXb/pAFVxbOKDtmEiCJqo2AnGWy28d/VqHD7TxqrEQAkxpksJAgKq9HeYFhwcFqjStQ96vWKeIoUqFaUSQJUUqk4YwolMhFYVL5Vr+PnkdtzXnuEcqgRUSUVLduF0BobJalozSzfzsY98FBdeeGEaKRGFHSWraHdxjkVAtShFSF4fyBv7xViUB1QJID/x5JP45LmfgO9HvBBtlly0Q59D/muuA8f30UgM1IMYb182gdeEHmoZOE0XpWfV22EUIghDLg5KwHUbKVWXLsP4G49moDpxGAHVUQ1UX80NrL+rLaAtoC2wSCyggeoiaQh9GtoC2gL7jgV2B1ANA8rRFiDOQv7bzSnMNGewc8cObNm+DY7r4PQ/PhMhKS04zxc5egZuv+1nuPGG/4UXNr4M16kwUKWcX2ksIjmBCSjPJzlSZ73v/R2gKhSqGqjO7acyEOn+PVUo0Us4eMMCVZFDlZzQq6++Gj/5yU8xMzPDIf/siMapKiZ1lkkdBFbUOErI/3yAatEdWaQ6GwZI9FJkDjMS9FKZ7e1AVSizhD3kay26tj2mUE2TG0t9cbaqeG57Suk41M/7QTgVMi9UyL987xapQ9VjF/XVftcgf29QOCsrSoe5R/qdo+hXct+RgXjn+/MI+R/GDgKs5d3TatobGcLN1xaDAsai9ikCqnTNFPKfvgy8SArVK6/EPffchyTm5N9ZyH/CgJWAahi1ULOB0WYTpx90MI5s+9gfBtwkxrSbAVV0A1Xee1bYScwxKvxX56a8Pp5rPyqeGFD2nxSo+mbEIf9uGMKNbfhGGZuqDfyiOYm7p3eiRUpWCvDPFkl47IIBi+CqafICbx5QVW0rX4/aH8XfYr6j8+63OJbX//KAKilUn3zyKQaqQRAzUDVcBy3KUR8GqDkObK+NemxgJAbWrFiGoyIPZcPgz6lV09ypaSSPHwQcgm/aNgPVra02pmoNjB93NFYc/wdYcvihGK2OYazUQK0yohWq872J9fe0BbQFtAUWgQU0UF0EjaBPQVtAW2DfssDuAKqRnypUCar6fgvNVgpUJyd3Ysu2bbAIqJ1xJoecEVAlJUwQAbfcchv+7u/+Hpte2QrTdBmopk7QLFA1TSp9YeOs96cKVSqsQU6BULDtidba2xSqwpEjhSmZt+PYkaOa8ypSqBJQjTI1z1VXXY1bbrkFzWYzy8/XrVAlNRQBVXLnWaH8nvdwDtWJiYkO6FqItttbgGqRM10ESPrBHxWmibDSV6tQLYJDMvCRj91L0bqngCpBIjmZhQqr5vS7RQhUe6V2UGHmoBB0kPutaF8qXJKB4yD77beNfE0yZBKgbk4bzgOoinMYRlmaB1TV/N3D7K/IDn37aB8DFgFV+hqXJuI+Ds6hSula5uZQzYAq5b6OPVQdYGRqCqdlQJUUqm4S9VSoqnBQnLI6VuXNLz3HOzPhkH8qSpVQkUMrRIgAddOCE5toRTZeKtfxy9YUfrV9K4f8C6AqjkVA1abw9ywFAOVQvejCi3huosgaUSRL7tf9gKq8eELfL1Jry9eWt1Agw1nOSR/7rFA9/9xPskLVjyLAtuDFIeIkQs11YbZaqEfAaGLgHauWM1B1E8pxHnJ4fpLBVU7lQIl3CMpaFn9OQHW63sD4G4/B8uPfgInDV2O0MoZRt4F6VQPVfmOV/lxbQFtAW2AxW0AD1cXcOvrctAW0BfZKC+xqoIo4QUQK1ZBUEClQnWlNgUL+d0ztxFYCqraNMwiohhFstwzDstFs+7j5hz/G3//9P2Db9ikYDFTTcHKDVI7kElG4PxI4touzPnAW/uqv/oqLSJBT0MuB2dUNtbcB1YUqSkVA1vPabH8qSnX77bfz72nBk3ygSoUxSCVz2mmnMVAdGxubV1GqfirSPKc9rx/kAaN++x60P+XBFxUqDLqvXueUBzcXEqgW2Wg+IE9VqfW6fjruQhSl4moomUKVjidgSSG0WcRAVQAe8VMFMgI49rJrPzgvf7cXUFXPZdC+PMh2uwOoqqBW2LIXkO4FVPPaZpBrLRqX+oHxXvvuB1TT7xoMVCnk/95770MQRJxDVVyjyKGaJD4D1cbkJN594EF4jRdgVQI4cTFQFf1Qhst54xRtN2xRKopSIYVqB6iahFN9NCyLFarNyMLL1Qb+22vil9u2oEkLKkpRKgr57y5K9VFcfNFF/DxBQJVVrKY5p3CkfD0dOJttN2gO1aJ+IuyjAtUoCfHEUylQ9bwQXhgiIaAahbxAWXNLMJozqEUJJmDh1FXLcWTQghPHCGmx2ba4MCYpU2nflEOVftLyKc3XFPLvTyzB2BuPxn7HvR7jhx6MenkEo04djdqYVqjO9ybW39MW0BbQFlgEFtBAdRE0gj4FbQFtgX3LAkVAtdWexjHHHoVDDjoIUeTDJoUFpRMjJYPpsBFU5U2ew0e+ThzEXP09iAJ4QQstUqi2m9i2fRsmJydZVXrKye9ArdFAa8aDW65gx+Q0br/j5/jW9TfgZVKo2iUYpKygirYSULWRwDJtnHfex3HuuedidHSUCyHVajW0Wq2u6sKDqHxUZ05VOA7S+r2AahF06qXkk6HIrI1J3pk/LQ4DSHpeT4FCVZxDt7ImBgHVdrvF6mBSqP7nf/5n1gZWehgKyezAKSoGQjg85pB/UqgSECegKtpgEFuLbRbsmnMOKvfrfu0k3xfqrgbpf4Ne80Jdr9y/VTg06LmIaxZAgf7OC3vOs4eqzpL7uro97ZPubfpJEH62CnZxrl+xDxmo03IMwSMVsotji/c7eRClauTqORXlSqT3ZVWbsJEA2+p+RBG9YWwu9311XMnbT68+o4JtGV6L9lTfk48hvq8qoIuUtEVwMA+wy0rAXvbpur+ozSJRbGluSgcVPM/n2tT+I/5WiwzJYFb8LvpGr/lFtoW6QNir2J5s26Lf+Tyy8V0oVCnX9SuvvMKRHg888FC6EBal6sX0XEzONWqaIezYxzK/hXcftBqHTbcYqFLIf7NiILQsyk4K17c4pUvQIxe3es/RccQCn7hm+RrEuQi4SX8TYLRjC7ZhI7YNLkoVmSHcMEIpsdGKbWws13Dn5HY8GPqYDGMGqqRK7Rw/AYf7u47DYwwVpaIcqq7rwjHT/jMIUJ3P/dvvO13Qlm/GBA8+9BAuueBitNsBEtNEK/QRU2GoJEKdgGqryQrVCdPCmhX74dDWNKqWyc9vlGdVFMwkW3eeV7IT8Swb20tl1I95DQ466S2oHrACI9VxBqoj9eGAatG1JQm1AT0cGqAfLzz7Ar7//ZswOjqGxugEGiNjKNdr+PNzP6R9/34dRH+uLaAtoC0whAX0oDqEsfSm2gLaAtoCg1hgTwBVDvlvNzEzPYUtm7egUirj5D9awz8pdyopVGdaHm772Z244e//AVt2TsIjKEsP4ZSLLJ5VqAqg+uEPfwQXXHABGo0GqywqlQoXRJLBTj+gJTu+MlQRTtcg9mRwks1WwmmRv79QQDXNfLCLp8V5AlWyOQHVH/3oRwxUTdNO8+eRQTIQnyTkoBLXIqDq4L3vfS++9KUvMRBn1Qx/OPhroQBj3hH3ZaCaB9JEGw1ufSlNRJYrMa/Pq/tTQVk/KLgvANVhc+UO0gYqHCyGGHKig+6tdjVQnb3vZyFn3nkuVqCqLjbIiwcqWM1T/ItrnQ9QFceWz2GhgCrlzkxn1TSbzubNm3H55ZfjvvvuzwWqBs29HaDqccj/oTNt7J8pVLuAakALaQliM+lKsSFskZeORQWqch+h+19W2otteVEONixYXUC1kiRwYwszoYUXnQru2LkVDwTtNIdqDlCl2ankugyQz/nLv8Snzv8Uz0MEVIcJ+R/knh1mGxWoUlGqBx56EJddeCmH/MeGgXYUIjbTnORVx4HjeWgkJudQfef+KzjkP2m3qZwnJbNlNWqcxLz4Se1PPYBgKx2LgOorpo36sUcyUK0dsJKB6pg7vEK1eCzSQHWYPqC31RbQFtAWWCgL7GLPcaFOU+9HW0BbQFtg77HA7gCqIuRfKFQJqDbbTbSbTWx8cQMalSrefeppKFkODFKZwEDbj/Dj227Ht/7uRuyYaWHGo7xoaU5PDvcn6GZQ/lSCbzb+5Kw/wec//3lWppLTRaF6lHO1SEXUCzrIjutiVahyrtP8FKddqtxX1RNfBVC98sqrGKh6npcVuyJF7WzIJLUiOdvkDJfLJZx++un44he/yApVeu3NQLWXzYuUecO200IB5H4Qc5jzkiHTIN/7fQSqg9hlkG2KIH+v/rUnFKoEbOTj9uu3ixGoivYoyj+szjGq6lteqJMVlrIqtpdiVwaqvWBkCkXTon/i1U+hKoBqei/OAlXKoZqnUCVV56xCtY3TDjoEh063cIBhcsj/TBkIaDEsSYtScZZsQyDb7p6tQmkxHgggrV4rwz/KOyAVuOK/zQROYqcKVQvwrRgxQd8g4JB/UqhucKv4+dR2PBh4mI7p9OYqVGkJj0P8kwTnnXsePnX++fy7UKiqbSSPX/KixiD37zDbqEA1jIMOUKWiVIZto00plUwK4/e5KFUpCjEKCxUv4ByqRych4nYrvRdNgxenyXZ0vVH2exin77VNC1vdEurHHImDTzoBtQNXYpQUqm4DjdroUCH/xc9ZGqgO0wf0ttoC2gLaAgtlAQ1UF8qSej/aAtoC2gKZBXYXUKWQ/1AK+W+2mpiZmsJLL2zASKWK97zjPajYDqIggVuuoukH+M9bb8N13/kOdrRa8A0L7SgAFWWQgSoFjVPI/zvf8U584xvf4PQB7AQ5DitVZTha5FzKnUE4eYtdocpAcpGF/FuWySH/9KI8fD/60Y8ZqKaFrtKQ/9kXVY8mtUzq1FEO1S984QtclEqEVw5zk/YDNcPsS912WIVqr2MtNqCad67DgtFip7m3GlED1fn3yr0JqNJVDgpVFytQlecRuh41P6aAfOIzdXtxXcMCVXm/4vc8RbLoD8MCVfqeCPkngEoh/5R65f77Hxwo5P+0g1YzUD3QtOHEIRel8g2DQ/4JqFKhwqKQ/7zoETr/2VQeVCgr/ZteKlCl9wi+UioiuwNUDfhWhNiKYLRaKMFBO3awoVTDnVPb8VDoYyqidAdzgapr253nho+fex4uuugiPq4RR11zkrwI1QU7eZJb+JcKVP3Qw4NrH2KFakg5bm2no1D1Aw8Vy0Y5CjGSAdWT91uCY4wYFdMAAXTP9xFEIStVOXVKkuZWpaKgAqjurNbQOPY1OPgPT0DtgFUYq2mguvAtq/eoLaAtoC2w+y2ggerut7k+oraAtsA+boFdDVTZmfbpgT3gPKoih2qr2cTUjh2Y2rYDRhDizce8CfVSlXNqOaUKJpst/Oree/GP/+f/4KWdO9GKEwSgYDcmcx2FqihKdeIJJ+LGG29kh0gAOVnpojq4/aDX3gBUyWlVXwuqlBlSoUo5UVutJp8SVYomoEoqYcrNR866gSyXKiuMLA75FzlU3/nOd7JCdb/99mPHedjX3gBUFwqm8j21QM67DGLk/c7nXFXFlmjDon39PgLVhWo3NUftIErjPaFQFblh1XGp6FwWI1BVFaLiWlSbq/eS+J587cMC1V7KVQFY5Z/DAlUOo6egb85dOptD9be/fWCokP+DMqA65cQMVGnBrxxRrvVihaq4NvlnXj8pAqod2KoqVO1UoUo5VEmhOhNRyH8ZP9u5DQ/4bbRNuxCoUn+lOeuTH/8ELr744jT9TDJbmCtvvhXj5kLd2z2PAcCPfDzw4AP49EWXoaNQpcVmUp5GAS9MO14b9dhAPYyxZsUyBqp1J4Wnbc+DH80uNpNClZ6VZIXqNreMxutToFo/cH8NVId9INHbawtoC2gLLFILaKC6SBtGn5a2gLbA3muB3QJUg4jVoilQbaPVmka7OY3JbTvQ3rkTT65dDzR9hFMtIIjguhXMhBG2NFu4a/16TBvAVBjBR8wKVapiYCQxRa7BMgDXdnHcG4/Dd7/7XYZxIt9ZUZ65frBIhq/zCflnB8tgNkylb9LSF3SyqefFSNgUYZms5iHFE72flsvhzdglnf29a3uq5SAOsiu73jyBKjmWFPL/4x//OGv31GEXQDW1LxU3Ia1xqv459dRTOYfqqlWrOgWHhrm0XeXMyrBiUMe5X/8a5rqKtl2o65XPVfR1AWWGvQ4ZKMlgpCh9w+8jUC0qSjVsiou9EaiK+0f+WQSP5PtO7idd42M2SHbGSh5Ls/GW5ol4YYpSzQeo5ilUBQBkSGeSQt/oCmHPu9d3NVDlpCs0n4LOJenkUL3nnvvygSpMmAaBSg/L/DbefdDBWD3TxsGWDSeJMGWF8HiuM+DEDgwufjVXuSkrT1VbqYUhxVhSlEOVnwPoP8NCbJkILa5XDycIOBVAM3HwQqmKn+8khWobMzCRUJEppSgVzbGOTWkKwOH+F15wIcNVm+bxrCiV2nf3iEI19vHggw/i0gsvQRjESEyK3gmRWFSUKkbVsYGZGVTCGGOGhXcfsIpzqNphOtfSZZMaldW9psnPVKxSzUL/25aNTbaNkWNeg9V/eAIaB+6PRn0co6U05N+olJFUSzAcEy6ldohNLhiapUgfaHoTRakorzp1jxefewHf/153UapKvYY/00WpBrKn3khbQFtAW2BQC2igOqil9HbaAtoC2gIDWqAYqE7hdUe/BocecgiiOIBjEgADQgp/M0l5MquS66eOikmlGKZQ1fd8zp/aas6gNbkDM6+8jHW//CW2rH8U1ZaHkh8iaAdo2ja2OhU8OtPCVsdFy3HgRQGMJIIZx+yosUMKi1nl2956Ir797W9zUSrheAlHXFbADAuJBjTjnFyt7ARmsxY5DOJ3cuLU93kzsY3wPdMUo1meUWbIXd+jAhQMEjr58ghSpm0it4fqrOZdT1GhHGE/dX/52xMkMBiak6P2uc99HnfddRc7pEGQOm9RmIKEFAZRPtUIlm3CdR2ccsop+PKXv4wVK1Z0nb8MVlT10qBt0wtUyA6xOJaqNBv2OAsFO+VrV88hD/SrgHKQ8y4614W8T/pBobnnmYb4yu3N6yhZ/xZAPrXP7DgkH0eGVbId2UaE9q0UnJAdhSJaBsldKkTpnlLPVYXIs5/nJzgusgUptvPGVPl48r2sqiTVvpvX9r36pfyZOM4w/ThvDqD9FKnNaS4Y5sVMjsZ8ZRykwZ/PV3k/HTrTOUK2uQryet1j4vzUBQZh++K27O2uqGOOvL9BbT/ssfOAfWLEnJLFrZR4bqZ74uWXX8YVV1yBu+++B0lM4faz6Q0SKuZklmElMRp+C8u9Jt61+iDs325huQHYoQffjBHYFgLHQpRYcGMDZSJtrIBNQ8oFMBXnJBZByQ6c0zUrjmSZFizbygoapt9nEE1tTgCYilRGMYifhgSGLROJbcOKQtiexzAxjkxsMx08Wa7gZ9u24VEjxoxFC5JRF3Dn3LBZDlU6zsfPOw8XX3RxNj6k7Sk/R4iFUX6PgWQ679KWlpHmChf/VFWy6FeDzjNd0NZI0ArbePTRx3DBJ85H5KfpjaZ9H5FlIAhD1EouTM9DNQGqUYx3rliBo+IAbhSCbGrTonOShv/TtRJcpec6Aqp0AS3XwcvlEsZfewQOffNxHPJfHZ1AtdpArTzCOc/dUonvbVrQtul6C6JKisYQUsXSTWtSXvU4wXPPPo+bv/8DjI2No9EYR310DNV6DX+qgeoww6TeVltAW0BboK8FNFDtayK9gbaAtoC2wHAWGAqoWuBcW8MB1QRxGCIKSKEawfdCDgtvtgiobsPMSxuw/r9+ju0PrsdIcwZVL4STAFNOCS+Vanio2cZG28G0U+IHfiMJ4caZM2RSAStSzAB/dNKJ+Na3voWRkRF2ulIHMS1isaeAal5LDAuqihySjgI2A6p5YEeGCb2O2wuoCugkA5sioEr58gio0ueXXfZp3H333QxUk4QKniQgNYooUkPhpYSEHdeC67pYs2YNA1UK+VcBRjG0Gq6vq3AqD2DlQauFarP5nG3Rsfd1oJoHnWQQId/TRTCvKM+lClQpzFeFWqLf874HBKpyf8o05HOavBdQle919b7vgjkSbM4DoUX9bK8GqpQyJCdFpQpMZQgqj1ny++q90+/+3qeBqu/BLacFHAmobty4kYEqKVQFUO3AQcNG27BhRzHG202s8Jp45yEHYfRwY9AAACAASURBVCXBVStBKfQ5hUvsugjLDuc9N+METpQtCGZpSrgfZguGpJA1OVqBlJIpbOXFRaHipSgGBrsxTCtdRZTHBjMBSpYNql/vWSZMm3K3Jqi226gFQJhY2Gy7eKxSxs+3b8OTSYKWWQxUaS6iY33ivI9zDtV0wSUHqCoFwAQ0pS2F8lUGqnl9cb5AtR35eOzx3+H8j38KsRfBtl1MeR4DZT/OgKrvoxYbqEQJTl25HK9LCDIHHBljEY4WNiW7G9RqCYf8078py8CmWhlLXnskDnvTcagfsAKl8QlUag1Uyw3UnDIqbgm2baRwm+xj0ALVXDe9F1BNzARWQtA7ZqD6QwmojoyMgRSqf3Leh7TvP58HB/0dbQFtAW2BAgvoQVV3DW0BbQFtgQW2wB4FqlPbMbPxRTzyX3di6wMPp0C1HaJkWWi6ZWws1fDAdBMvGBYDVXroNzAXqFqmwUD1m9/8ZpdCdW8CqsL5Upu3yNkvAqrdUCfdmwpj1GMsJFAlqEr7u/TSyxioEtgmhSo5xaTCozah8xFA1bQMVqhSDlUCqkuWLOmccxFEWohbQHVmZSinAtx+wEU9n17gqujchz2GBqqzkGNvAqrF7T+bN1geC9R7QO2bGqh2K1AXA1AdZHzqUh1moFHAYfrZbwxZKIUqgVTTsXicNk0Lzz//PL72ta91FaVK+yMQmyY824CVRAxUV7Y8vGv1AVjptXGAbaEc+Bw9ElsWQtuCBwMBqTcppUCmFKYoBkr3Qq8OhMw+o79F3nM6Xgoyaa4gJWUI1y1lQRvp+WR0lUP9PSRoWwYSkxSxCWp+yCHvISyOcHmyWsGdW7fi6TiBn1jp96WUEKxQNQy4jsO2pxyqn/rUp/j3+QDVvPaV52L5935t3bUvg84/xGNP/A6fPPd8RG0Cqg6m2m3EtpUCVdeBGQSoJQZqMTiH6lGhByeMYFFaA8PixQmaqzkFiUkpEBJESQI/ijBlGnilXsXSo47EYccfh/qqFKiW66RQbaDidgNVkqkaGqgOctvrbbQFtAW0Bfa4BTRQ3eNNoE9AW0BbYF+zwJ4EqjM7tqD58kYGqtsfWo/Rdgu1ts8hfK1yDS9X63hgsonnDRMzbjlTqAZzFKq2ZeJtBFT/5m8YqJLzJkJ59xaF6kIC1TyoSu8V5WlcSKCa5SlghepvfvMbbgffD+FTSGKYOtZp/kACq5zBj4Hq6aefzkWpxsfHO863BqrFo40GqvsmUJXHAaHSy1sU6agGpeJkRWpNFTLm9ao8MNsP9Mj7KYLaCxbyvxcpVPs9I6htLLbfE0A1pGrvVP2dIk8ME8888wwD1bVr13VyqIq2jQ0DfhmwEWDMa2NFK8A7Vx+IVV4LB1g26n4AgyIPEiAkyJkkCCiqhWSkRqbbzPKKp2LGNKUAp/XMFtkInKbHo3nCgEVFsxi0hrAth1MA0Hv0pRTAhrBsF54JeJRDlML2kwS1MIbVbiMybGx1XTxdKuOXW7bg6SiGlziIE4r7n82xS2dHsJHU6jQ/nf+JT+ITn/jEvICqUFLL90/R/VE0V+fdW9xvDCrOGUlAlSJxuoFqlYCqH6BhmKxSPXXFEhzpN+EGMRzLgGPZMDhqJE1LQrlzwyTiHKjUxpRu6XnLYqB6OClU918BNwOqpFCtlsoouyWYmUKVgKqpgWq/215/ri2gLaAtsCgsoIHqomgGfRLaAtoC+5IF9iRQndy6iUP+f/fL/8KOhx5JgaoXwo4TeLUGXqmO4LeT03guMdAslRFw7tS5QNWxLVaoXnfddR2gmipL9p6Q/4UGqrKjJpy5IrixUECVwv1FSldSqFIOVXpRKKnvB2g1vY4CiQIjHYdUeTHckoszzjgDX/jCFzA6Ovp7CVSLYHcR1NJAde8EqkXtWZRDVfQLHfK/94T8DwKi88b7PQFUOWcplUPkfLMmnnzySVx55ZV4+OH1qSo1SsPtCXAScPNc0nz6GG23sZ8X49TVB2BF4GN/w+R0PTaHyDswbAcRzDS3aSpI7VbdknI1y5VqUF5tBqqz+VM7eVYpoiFTs3L+bcrbSYpK2h8B1SylT+Ta8G2LGSnlUK1EEZwwQGha2GG7eNZx8MtNL+NpP8KMVWblqgpUObdolvf3wk9dgHPOOYfP2bbTC8i7B8V74lp4uwzUqs+JqY1nXdn5hvwLher556Uh/2Tvac9HbBvw6NoduwNUG7Bw6vIJHNmehkNpkBLi55S3NOaoEYuKeJECmJTFnADW5ByqLzplLJOAKilUS/U05L9MQLWUAlUqhJXYBuzEFuXgui676F6gHKo65H9f8iT0tWgLaAvsLRbQQHVvaSl9ntoC2gJ7jQX2JFBt7tyKJuVQ/cWd2PbgOow0m6hRyL9pwq+PYFO1gXu2TeKZKGaFalHIv+sQUH0rrr32WtTr9TQfWxx3qsXLjtCwodWDNmSes5X33WGPX+SQ9Ar5l0NGZVi6u4AqnfNFF12MX//611kuPJudZapILBxTyqtKQJUKnlHeujPPPBOf+9znOjlwZbWdGuY8aJv02m6xhfxroCq3VtyVJ1GFMWrfKFJ/LcYcqoMAVXkbDVTTfkGQam/JodoPqPZaPBN9u98+Firkn+4RUiemxzXxxBNP4KqrrsK6detBAkZOacrwk0kcfMuHiQD1to+lXoS3H34wloYhVtgOypSHNaIFNBewKb+5ATOMOOeqDCTFnS6ukVINiByqaSExE0Hgd/KfE3ClIlQUyUApCnzKy005VTMQS/uzKhVEjoOQzjPw4EQBygapYw1MWhZeMC38euNLeMYLsN0pwSeVq6JQdbLCSlTk6cILLsBffuwvhweqJMaVVOPyqLZQQNWLA1aofoqAqk/ANwWqEQHVMOgA1RHTAgPV/SZwRGsadhhwASkqmkWi4ZhTKUScJoFaiHOpJgmmbQsvVWtY9pojcUSmUC2PTaDUmAWqpQyoEsQlhaoGqgvxVKL3oS2gLaAtsOstoIHqrrexPoK2gLbA75kFHrj7wYSclGZzBu1WEzPTk9i5fTuarUm87ujX4NBDDkaCCA5X1026ilLJ4E52FroBGFXijXKLUs3s3ALvlU347U9/gsl1j2LC91APQpQMG1N2CS+Va6lCFQa8Sh1BHMGI/TTknyQqpo3EoKq1Jv7wrSfg2muuYSBHYXtcxIKULFKlZzU3ney85kEZuSsUObDq9wZVnYh9D7K9fIzO9hSeR6CBKnJJ6hn6XVUvpg5xag/1OoRzX6ScUR17eTvxWfqTqjBT5e60GjMBVVKopvun8MzZMtzpPkzOTUfp9Cj08Oyzz8Yll1zSyYGr2keFaoPepr3A6bD7ULcvhN1KGPagxxlmu2Iwl/YHtV/2O1e1XYcF/3nAZJjr6QYPUefPfteZd63yuagQI/3MAkEa8V11waW7X6e2JIDT6zX3PsmpoJRzb4p90j1S9BLjlNwmqqp8EBDXD9L16t/9xil1QUm+f4vGHBUs9upzHDWeb9LOacugXR7X1L6dN6apc4Nqi7x9DHuPyP1KPgd17swbi/P6hjy3FV1vUbtw3zdI4ZlWeE9fBp566ikO+f/d7x7jPNcEVdN5w+Rcm5ZjYuf2LdjPdVGabuL9b3sr6p6HWpLACVKFaURDPec/tWB6Aec0pTBz2g/NzSQ5jUJSRUYMSKkoEZ0nV43nkH4LlIpAqFTpfVJVci7VLO+nyKFKqJWKUhmOg9h2EdF9FHqwIh+J30JiW9jUaiFZsQq3PLwOW00bWyhsnnK5SoWlqG+RQpX+0XE/99nP4qwPnMULtEkHOKf5ekVfEfbv6k8s6007qtrP1GcR0TaUv3ZOmxukwO1WtPI8jhityMO69Wtx6YWXcQ5VAtKtMEJogeGoGYdo2C7cIMTyagMnjY3gcG8apSwdA3hxM2SgSmpfp+QioXQOZPMkRst18VKlhIkjDsdhf/AG1FcsR23ZfijX66iWSKFaglsqwbANhrgwASuxuRhXv3FC9GNaHI+NGEZE7WDg6aee4aJUS5YsRaMxjpGRUVTqDZx17tna95/vRKq/py2gLaAtkGMBPajqbqEtoC2gLbDAFpgLVHdmQHUKr3vdkTh09SHdQDWMYFhO6n5l4WuyYzzXqS0GqtPbN8PfvAn3/uTHmFr/GCZ8HyNhCNe0sdN08HK5jgemmngWQLtcYyUNSNFIYFUFqie+hRWquwqo9gM7qkM0KMDq54DI++myLec76w5DFI6eXOxDqHU7IZQZSBIOnwre5HbtlwpABapU5IKAKjmIBFTvuecedk4JptK/hGMKM9edKkCTj26BHeUPf/jDXFWZHFh2ujvbzRZoyYNj/W6HxQBUVRjT75wH+byof4lFBLld6fhFbaluJ4OZQc5D3mZYwFS0fwIYw7x69eG8/Rgm5e/N4pClDVQo2enfWWhy3r6Kx4XBgWraPsVXTJ+rCmZVfdtvHBH3+zB2lRdm+u2/SGEtxhO5b4j9qvNGr3NbSKCq2kIsNBXdI/KYKL4rFqiGsWcRUM27h3qBULG9DBzlMT8PyObdmzJQTecO4Omnn2ag+sgjjyIMIw75J/uk0Q0mXMtF0JzBaMlFNYlx4zeuxqHLl6NCMBQxL3pScaOI7jEa3H0PdkgLoEkKTzmnts+wkVSO9JPGe/q9UqnwsVrtNgLfh+d5ne/Qo4bjuF3KdfquSfeNR1lFSZ2ZoO0H8FrTSPwmHCuG7TrY7vsIR8fw9//3/4Pntk9hw44tiMxuxTMDVYKLjsPz0Ze++EWc8d4z+HkijlPgKfqJDFTntH8OUM2bw8VYQz/JLup9IsZsde4g4NkM23h4/UP49MWfYaBKhLpNY5RtIrFMRO0WGm4JVquN/Sp1nLR8KQ6PAjhxAkqWQPlT6X6iuZpSKND5EUwNk5gXmoKSi+cQYNkRh+PINx2H6rKlqE0sRbU+glplJAWqbgmGIwHVmEL+0+cRFTjn3SOcr5VaTQKqN3/vJixbuh/qjTGMjIyh2qjjA+dooDrMGKO31RbQFtAW6GcBDVT7WUh/ri2gLaAtMKQF9jhQ3fIK7v3JjzC9/nGMex4aQcBVaKftEjbVRhioPh1mIf8EELMcqjJQdWwTJ53wFlyTKVTJKVpohWo/uCjDzkHgheow9wOwqsOVF/K/p4FqytcTeG0PF150Ee6///401J8c8xygSkWpyOcm237kIx9hoFqr1dh5l+0jg4hhoZ0GqqmDq4Hq7MBYBFRlcCbDPoJBg9yf3WBs3wCqg45r8wGqYpxUlZZ5U9i+AFTleaGrf0kXLNu731i3UECV8lmmxzI6RakohyqN21GYfsYLEATiYhMVypEahSgbMW75zx/igNWrkQQexZBzyDj1/IhXy9Lq8aRk5EiKKI2SoNUDWnTrLIRwpAXJHC3+DifiphUGyo9KADAraMVrDnI4fRYZgYhLWMEw7TRsIwyAyEMSNkG1kii8f0vLx7mXfg7rHn8GQbsFg9SR0i1Kv1NRKnp2oOv9yl99Be9+17t4gY92KgNQ0Vy5Y0IW8t+92NgdMaDui+ZI8VIBah5QnQlaeHjdQ/jspZ9F5EUcAeLRoqVNeW4NRF4LNU7BEGHlyBje84ZjsNRvIW75CAOySwwzixChdDtkb9M2ERsmPN/HZNjGdNVGedlSHH7s69FYvgy1saUYGR2bVahKQDUxAVsD1SGfvPXm2gLaAtoCe8YCGqjuGbvro2oLaAvswxbY00A12LIZ9/00VaiOUVEqP4ADEzNuBZvro3hwqoWnwghTpE5hoBrOUahSUaqTTnwLrvnGNzhknJwiVq8sYMh/URcQTu0c4FmQR011nPopv/YmhWqahyHBzMwMLrzwIjz88MMMVIOAnL58hapFTmAc46Mf/SguvPBCBqoqVNBAdW7v0wrVWZsslEJVtrIKRLpAjrThQilUi0L+BWzcEwpVcWwVNOeNhb3gnwplxZipKlR7Kf/2FaCqQlXVlqqtej16LARQ5RD9DBgSlnz22WdZobp27TpWTs7mvab0OYCZmCgRUI1jlB0LP/3RD7FyxfK0GCGrDk1EtIBDIeumBS/xkZikfEzTvog83pQehoPu2bPj4Hvev1A5MpilwkXZe3IfZJsIj5DSCwQBA8LEcFlFayZUDovyhQYIYx92uYzNO6dx9sc+gedf3ISo2YJJ11wAVOn54YrLL8epa05FtVoFLfzNOX6PhqG+WqRGVhdS1d3I44l8/4l+QwrVaX8GD69bi89d9jnEPhFkk0P+AzPhkH87ieFEMRqGhSMPOBCXnftRHDQxirDtIwooB64B13I4VRKdj+U4sOsVwHbgNWewfXIHdniTePqljahOLEF96VJUGmOo1xoYrY2j4qYKVdMxEFJhKg1U92EPQV+atoC2wL5mAQ1U97UW1dejLaAtsMctsMeB6tbNnRyqo+0Wqm0frgCqjVE8NN3G01GMaaeEiMPV5ob8U1EqUqheffXVHKJHDhG9RLi7rAjJA5SDhJ4WAQOhLhlUcaputy8BVXKAyTHeuXMnw9Hf/e5RdsojSqrHVZnnhvzbThp6TQpV+k7qwHZXQtZAde4woYHqrE12FVDtsnGPQjP5gHE4hepiBKriuuQxq59SP98Ws7kV6XM5ekAdj4uUm/sCUBXAWMAx+acM7PLU+Xl2XQigSnpSyqGap1AVQFXMnyQapdB8mvOMJEKtUsZPf/Rj7LdsGZ8eVYonuBdzWhmDf8ZmBMNO82eHccg5O+kzDv8nZWxipCpWfpdUpsT1HCQRFUiioklpNXrKHerYTopeKbKBEndmv1Ol+oSoXmITxYWZxDATD44dotmcYtXrS5s248Mf/SR27JiB327xd1Wg6tppnle6xq9d8VWcfPLJPB+lstfZ9Dq9Htr4OrJbf86iTM4XZYCep2rNU6hOtqc55P8Ln/kiEj8F0TJQLZkGkraHhmHiqAMPwTe/+Q0cdvghnH+W1KmsxM1SnrQ9j/PVmo4Dt1ziwp+B30RzcjtuvfNnrO5dsnIV6iMTGKmPYrQ80gVUI8tAYgGWVqju8Wd5fQLaAtoC2gKDWEAD1UGspLfRFtAW0BYYwgK7B6iGiMKQ1S6+F6LVaqLVmsHU9s0IMqBKCtWRVhOVNilUgRmnzArVh2baeC4x0CpV4FMus5hygYkcqhYS0wY5Qied8GYGqkKhSo7IQgLVIpOquQyF41WsXOsuItUXqJLqM3PQupyvRZhDVQDV7du344ILLsTjjz/OoZ0UOkrusgpUSflj2aSSAStUL7jggg5QzYMKqmJnkG6u2jcPvvXbTxFML2rjIlWxClD6HbfX5xqozlpnIYGqqhDr7LugMRZKocqVXXJeebmPabPdkUNVhkj9xqmekCnLqyi2yQOqs9COVIlzYfSgQJUGE1FsSIwXKpRS78PdlUO1aCySbTfowpzoA6wwzAop5V1vL0Uk5VAlSxPoTF8G51D96le/ivXrfzcn5J/jD8wEFikTfR+VUgl3/vxOjNTqbHPKQWqCik5xpk5WQkaRT/9nNSoBPcqXSgWmCOTy/BwliOI0/J+2ofe5z9N/WcHFdApM024IVSt/TuHtRgIvoRyklErATosjGQQNQ5RLBuKozef2wnMb8eEPn4Mt26fRTGJElFlAUaiWKfwdKTT++te+hrf/0R+hVktD/vPG7rx5QQaq4jtFY4Rod2q/PEVrkUJ1sj2Fdesfxuc/84UUqFIOVUrPYAJ+HMG1DFaojtoOljdG8c0bv4WDXncEp1XgUYbT75CWOE1xEFAxSSpmlRUMo2esbc8/hVtuvRWx42L5AQdibGwplowvQdWsoOyW2EYmFaUioJoVpVrIHKqNkTHUdA7VV/OIoL+rLaAtoC2QawENVHXH0BbQFtAWWGALCKCaQs4mmtNUlGoHZpo78drXHYnDD12NJAlZ1ZAWEKKyv2nRINlBLHJe4yREAA9xECLyE4QEVGfa8JpNzOzchvbmV3D/bbdi8rHHUJ+eQantwaQca9UyXnJreLjp48XYRMutZEWpQthZ0RoKKaTiF65pYs3b3sahiqOjo+xgiuIS6nkVwTFh1mHhmRy+WqSEVZssV4HEgDSFAeyIkYtIBYPZlcxwCys3U8BK6Q/ofRmyCgVUkeqr17WpqtA8B1K1UbeiJgUhVJhqamqKi1I98sgjadholodPANW0TUhVFMN2KF8q8LGPfYwVquVymQ8jQpzzFDzqdRSp2uQ+qraBCuFeDTDqdUvK5y/bVFUj9euX/ZxyuW3UbUW/6Hee4nPZNnPPc/ABSL0mamfBynrB8RTMz++V1zfmQqUsT+PcTtEZ1wRr4esXuRpzTqkYqOY/shYD/fzt8wpDzc8ys99Sx4ei/clt9Gruj15tkjdW5Z5P1nEYglFH4vQv2VhJhcZ5TMwWq1gNn3AVcxpHBDAV919R35NtrY4deVC235iSN+6rY5X8dx787Hffq+1SlMs2730CqgQtSaGaHicFqjSPPvTQw2lBQa4nlY7XZPc4CVBybJiWyWD03nvuYeVoFGa2ZtDJ9d7Te4nzs6ZzVjpX8rs89qftQW/Q7ykgFcEJqWY1vffSps9SAtA2dCpCoUraVYJ6PCFyngEYdNIGnTiF/qfgduOGl/DhD38UW3dMoc1FmFJVLqcFImUthclbVCjRhG1buPYb1+Dkk98G103nI3l8lfvGnPGR5+rZnNXC7up9L/qa3C5yX0jn0tncrZ2+iwTTzSmsW/cwPv2ZzyEKGU3Do2KhpokoifhZjVSq9G/ZyCj+9u++g0Necxgctwyb8tRyPgYxwmV2JoEvs9YQZhxgy3PP4I47boPpulix6gAuEjU6Mo5KqYyKW8lC/k1OMUDtbRlUtKxbxdur75LiOL2NLcRhjGeeeho333QzlixZBoKp9QyonvWXuijVqx3v9fe1BbQFtAW65jFtDm0BbQFtAW2BhbWADFTbBFRnJjG5YwemZ3bgqNcegSMOOwxxHKRAlUQg5OAoD8/CEVDhETtkCOGjjTgMEHkx/2vNePCbLbR27kBz08t44I7bMPX446hON+F6LRhUxKhRwgargnUzATYkFlpOCSE5dnHE1YTJmyZHKjRsOIaBd7/9FFx++eUYHx/vhO0RzFOhQD9wNSxQlR0qcf0id2teS4nz6YLRGSOIhSJH+mIRcFD3M4jDX9RzVMDQD56on6fnSE43Oc0Rms0mLrnkUs6hSgpVz6OqzrMh/8J5p+8QUDVNowNUSflCrzygqjq1HSezR9Ggfu2pQox+AGPYu68XUB0GbInjFgO5Yc8s3b7f/TAXqOaHsou2kPc5F6imkEUeL4rukWGupl8bi3Oa3S5L+KgehBM2doenp+eaprIY5lyNbIwc5jrytu0F+YbZd9d4IylAe7X/QgHVYc6z1xgl3//9+i2r8DLIJ8CZ+H4uqJLGEHVM6Hcs+T4ugrWiD6qgTC5IlHfvFI1H8vgvgziRo1S1Yy+gygrFdDToFKV64IGHUihNrDGDrWxHCqc3UhUnve67776uSJA591pWpGpuuwpQOvcTOk7nuuXv0/xvpnk/xauXvWnSoecV2nrDhg04+y/+Ajsnp3gR1g8IthqglDOcz5VyrpPKlsP+gb/56+twyiknpwUSkSpIxVgufqoAlLfJUC+nRcjUw+J6hDKbzl0GquoYK8ZIFbqK7drtJh5etw6f/sxn4Yf0jGUiCCkhEjh830YCSoNkmQYOXLEc1994PQ46+EA4ThmmaSGOyL7p2E9/J7xATUu3NM5RuoQQLz37FH52x+2wHRurVh6I0fExjv5xyxWUS2W4pTJMmxZDCazTsfIV9kX9l9I9mBZhcQtREOKZJ5/BD35wM5YsXYZ6Y4yhaqVRx59qoLoQw6feh7aAtoC2QMcCWqGqO4O2gLaAtsACW2DXA9UYUdJGSEDVjxF6BNxIodpCc+cOtDe9hIduvw3Nx55AdWoa5XYbZhgjaJTxguFifTvCC7Aw4xJQpZxrERdd4AIYFgUT2nBMA+8+eQ0D1bGxMXYUyOEjoKo6qf2c42HNKztV9F1ZDZW3ryKgStdDag/1tdiB6qwzSArVmIEqFaUioLp+/XrOt+f7aUinrFBNFUmUL89kp5UUqueff34aSig5zSqQlNtTOJ5qG8g27AfbdjVQVc9XBgGp8Kp/wRMV2BTtc9i+O8h+NFBdPEBV7avzaW/1XtmXgSpVlVdhai+bFcHrfnPG3gxUyR6BFPL/zDPPsEL1wQfXZotgcoV6EwarfsERIBRN8Ktf/apr8UuMKf0W5cTYndceXUA1W4AR28lQs9/iF7Wn2IaA6l8wUJ1EZNo8J5HC1rZToEoKVYKCTgZUr7vuGqw55RQGrMMB1VQ5LfoSA9kMEMsgv0ihKs8PReDfI6C6fh0uu+yzrEyNDZOvh2AzXa9Fz0iOxYrb1Qfuj+tv+A5WrlrRAapJbDIoF/dGumA0C1UJqG5+8XnccfutMC0Lq1YegJHRETRGRhiolkpl/vdqgCrDW1KWs0I1wrNPPctAdYKKYI2Ma6A6n8Fdf0dbQFtAW2AAC2igOoCR9CbaAtoC2gLDWGBXA1V6WI9in3OoUrV3308VjO1WC97O7fBefglrb7sNrUefQH1qGtWmBztO0K6W8azp4GEvxguWhSnXQcCVeSM4pG6gsEHDYmfCMU28c80afOUrX+kAVdd1WR0pQ6M8ODeMrfK2FY5RnoIlb/t9AajKTt+sY5yCJ3JOqX0vvfRSPPLI7xiokkKVKjznAVXHsVgFc8455+Dcc89loEpOrOpAy7ZUFUr9HOuidlD7Ri8n/9X2k1fzfQ1Ue1uvHzQX7bw3KlRF2+fB1H6gT7WagKnqIk2RdWX13yCA7NX08X7fVc+577XHCVVJKlzgksGymBeGVQPn2aSXYjIPrO1phSqdbx5QXbt2XUehOts2BoyYwGOq5KRokNtuu61Luanea/MZm9VxWG17NUy+qO+QbUV7sEL17LNnPozmtwAAIABJREFUFap+BNPoVqgSUKWQeEpR8NfXXYs1a1Kgahr2EArVNEepClQ5WofylmaLhXm5kdVxXu1LAhD7XhvrCKh++rPwggiRQUW+Ioaf3JejEBTZT9dz+CEH4YYbrsd+K/eDSwpVemaK0xQJs0rbuUB120sbcNutt3BKiJUr9sfI6CgaIw2UKtUFAqqkNiZbGRzy//wzz+Gmm36A8fElaIxqoNpvPNSfawtoC2gLzNcCGqjO13L6e9oC2gLaAgUW2PVANUESpYWJSDHq+RFm2jOcr9XfuY2B6rpbboP36JMYmUyBaikyMFMu40nTxMP0sO3YmHRt+AaFo8VwyKnj4DqLoaplWnjHqSezQpVyqNJLAFUZog4CVIscwCIHXlbB0HGFw9QL8sjnwY49e6F7j0JVdnhVhSqFRrdaLVaorlu3rmfIP4X6k0KVICoBVVKpUrvRPxkkqbbMA6qDQDX5FigCVfMFAL0GmLx9qn2x13E1UP39BqoqTO0LEwvM9XsFVCn8OpoN0xZjFtlAFCuUFYDiPQEE5Z9FvW9fAKp0bXlAlXKoknieikalrxTAUX5zi0K1TROrVq3CzTffPAdaq/NbP/upn8uwW55r1Pl1du7JT8eRr1DNQv5zFKpUVMsiWgwCqtdgzZo1rMQdBqjytUS0sDgb8q/2PQHW6acoKKZepzofyPeuUKh++tMU8p8wUKU85Zx4J0ngULFHKkxl2zjy0ENw/Q3XY+myCbhupQuoij6ep1AloHrrrT/lNiegOjo2ylB1oRSqnEKFUkiFnCgeLzz7PL7//ZswNj6BkdEJrVDVHou2gLaAtsAusoAGqrvIsHq32gLaAr+/FtgdQBVhjDCIEIQh2oGfAdVptCe3wX/pZay/5Xa0H30SozubqGVAtVmu4jEkeDiO8ILrYIdrIaDqvUkMl5y6JM2/lcCG5Zg49dRTWKG6u4GqUMEI50SE0e3LQFV1ZNO/E07rQD89z8Oll16GtWvXot1ucyEzLkJFxTA6IZzkTJodoHreeefhQx/6EMNUCiXtVYxnbwKqKhyQ4Zh6HUWjkAaqvcfnQWB6N8Dee3KoiitXoep8ZqzfN6BqZmHNMtASUI7GbVklSGBLqEVVWxctdqgFh8RxivrjYlSokgIxL4cqA9WcHKpUesix03yZhx56KP793/9dCh2fTV+SB5vVPtvrvi0a89SUOur4Kh9DfEbHefHFF7OQ/7wcqhEXzyLFKuUdJcBIIf+nrlnDi33DhPxzES0FqIp2l4GwAPvU70QkTdE1y/ct9dnpqZ1Yu+5hfOazn0dAkfq8jxSo0rFck+bW9FqOWH0wbvz/2XsPOMuKMu//d85NnadnBiYQJQ244b+ffXV9//qqwCtZlOiqpAEEXVcMZJcwMEMSWUFUkKSSQXANCIquoiArLK5kkDBEUcLMdL590wnv53nq1r3V1VX3ntPTQ/fM1NX+TNP3hKqnwjn1rd/zPF+/BJsu3ES4/CsK1VZAdfVf/oz//OXdHFOagGr/3LkMVacNqPIUHCOskdcR8Norr+GHP/wR5vTTfeY7oDqVCd6d4yzgLOAskMACDqgmMJI7xFnAWcBZII0FkgDVOA44KRW5aFEygRgTM7qqCxd1kSQVIl4AVqhWawRUyyiWx1Aqj6E4uAbVt97C07/6Dcaffh59o2X0lmvIBUAxV8BLmSye9mK8GNUwlPMR+TH8OEQ+ipGNCKhmEXs5eBkPu+/xIfzbv32ZEyeITL3ZhkrEBLHUxUsSsGVb/Kkumyq0UY/Xr6+Wh8vBiwuPk++2++iLexNoSauypONN5bVdx6wgIjdHUuWAIerxx5+Ahx56iFXJ5O7PmZ2jZsIfiuFGsfjyhWxDoXrEEUewIoh+VJBksn2SBXsT3razajM5U1rbtbqySUGluqsm6Xf69dWx1r5W7Y+w9Wt55uRFvkg+1qpcJpdc/T56n9NBSPuSN49oVQf1Ps3jLEC1fkkTsBeZyM31Nv09SVKqNO1vGwOyfZLYwARUqeytwFZSuJimvaZ6rG2esjQMVKCqzwWqepH6q55IMEnbTBWo6mPK1IYqhLP1O/V5I69hSj5la+PYi9ilO/ZQf1b6eOGFF3DWWWeBgKoI06ImpQIyMfE7MY8vWbKEgao6V5jKZGtvU78zQUX1/DTXp/Okmz25/NOG3eDQMGogRadIVuVnKHxqRE8n/m+CkLQpeO45y7H77rs3FKq259GkOb4OVPX2kH1XJg1T/1tuyup1V/uAOnbHx8fw0B8ewr+ddgYnpYo5sRTVoB4XNQqRzZIHT4ytN98M37rsW1i02UJkM3mRhKoeQ5XqJPo9bXiKRJ+UoMqLaiCg+stf/JzfSzbfbEv0z+1nharq8u9lKCEVJQnLMIxO8yxhjxxErFCl8E2vvvQqA1WKodrrFKpTnSLdec4CzgLOAm0tkGCp2fYa7gBnAWcBZwFnAcUC7YDqku23RxTVQO5wBMBCigXG+XAnQii5QDAC1dCrK1SrKFcrGCuPYrw0iuLQIEqr3sKTv7kXw088i66REuYEQK4WYzxfwIsAnglDvBrWUOvtRBiH8MMqciGBVXoNzyH2CagC++67F04++WT09PSwG51cIOtARS5SpDpJ1iMpoNM7j0lJSddqd/1JINQ3A1XTokpfYOoL5umCgq2A6uRBFIvkHog5hurJJ5+C++67r36YSJaBWIALqlPIrqQROjrzDL8PP/xwHHvssaxQbZeUal0OYFOdWwEnG+ww/V2FAfr3rdrMNKZs4MR2HdmP1O9t15D9qbEhUl8si77eGqiqbdcO/rZbgCe1UdrrkFpa7GIk/cjEVIZeX08qpn/TDqjq41/OI6Y6myCSOl/J7+W8024+0DdEbFawAS+9PEngeNL6pm1La9kJjhEpNHxM9W81FpL2kjTHJW2Ddtc0AW/Vhq2eawRUue2yPqsks9kcnnvuOSxfvlwkpTIqVAk8ig24nXbaCT/4wQ9EwsH6jwqn1TpOet5pyaba1ZO+15M0mRI7qdeRbvf0N0q2Rc+YseI4A1Wayqh+MUKxnwkCewIwUqKqs5adib333ovfJQhEJv5wnARzCAK6hg7h6fpkJ10drc4HOrQtjRfxm3t/g3PPvQBliqHKA15scnPoimoZhUKO67XFogW44sorsHDxpsj4AqgiJjW2KKO4P22EUigMskKIOKgwUP3F3T9n4L7F5lsxUO3p7UVnd08jhioBVZpLSfVqm01NcwXfmJKKxiHHUKU3uZdWvsQu/5tsugA9vf1OoZq4w7kDnQWcBZwF0lkgzdtvuiu7o50FnAWcBTZSC9iA6ujYIHbcaQfsuMP2IIWqBKpBFKZWqIYRENUojmoV1UoFpLAglerYyBBG3noDT/zXA4jfWIMsufwHMYqrBpGdNw8v1UI8PjSI1b6HcVJQxAHylMU2iuFFPuDlEJHqIgN8RAGqtKiQsclsQFUFS2uziLcB1Xaqo6RAVe2Wk9QwCtRW6zCTQJXUi8VikYHq7373Oy4+L15p4Q4BugXspm9i5PNZhFHI6qHPfOYzrDCWi0xedyVQvkzn0N3YgGoSACvbIAlQpWNNyj1TG6Udd2n7te36MwlU9flI9vF1DVTV+yaFeRsqUNU3F2T/Ttu/1mbeSdoG7e6RFKiarkNAtRbUOFs7Ab1cLo/nn38eK1aswMMPP2oEqpQA0iNlYRRhxx13bABVtRytnkWmzQG9bLZ2SAtU5fEEi5955hmO0R1GMaq0txd7iOjFhN8rBCQmLxwJVJedecasBapjoyP47X2/xQUXfJUVqrWYvEOElwu/91TL/Fwl1agAqt/GgkULGgpVAqrymWwDqm+++jIrVCnRFQHVufMoUVQfOrq6HVBtNyjd984CzgLOArPYAg6ozuLGcUVzFnAWWD8tYAOqI6OD2HHH7bDjkh0oywIDVc8nJUXEiaAkCGAsVlen6PCLM9vGMQJECGsB4moVQaWCUlEA1cHhAYwMDmHNa3/B/9p+R8zJ5NERAsNvvImKn8GvnngKP7j/v7A6CFCpVZGNIxTiCBlaA8FH6OcRZvLI+DE+ss+erFDt7u5uQDsdyKkL57cDqLYCRpMWwpakVLJXmRaZJjgj22M6emM6wCBc/sl9kIDqSSedjPvvv5/bgsI9kPsoAVXOmkwqGvagjpDLC4XOIYccwkCVFMZ0jAqk04K3tal7ujqnv5OtLq3uq54jVaPTpVCdTqAqrWGCPLMJqNZjbKRoPBEj2AilUipU9Y2WVgpCOZZNEEo9T35P/+qZ6tX52VbhVn3ABLtMqrN2/Tppn0jRKC0PZfdti0JV916QZbNB7ekqk3qd2QBUycWbNkj9rM+hWaRC9eyzz8bjjz9pBKp5StoUC6BKLv9SoaqHMjFBVf39wNbvpguoUplkrFwKZXDkkUeiXKlivBaI5w/7yAtlZoY9/WN2+afY3meeeTr23mt2KlSHhwdx3+/uw1cuvAi1MEYtovjlIoaqUKhW6kAV2HLxQgaqixYvRDZbaChU2WGE8kLx5uZkherrL7/IQDWTzWLLLbbG3HmUKKrXAdV1MRm4azoLOAs4C7yNFnBA9W00truVs4CzwMZhARtQHR4ZwJIl22KnnZbAp6yxHEN1CkCVkhR5IaJaDV6lgqhUQblYRLE8joHRIQwMDaJaruBjHz0A/Z3d8KrkghdieHgE3/3xT/GN627EmvEScn4W2VoVuSBAhiCtl0GQyaOWySOfAfbbZ2+cfPJJDFRVlZyEqjpcVRdtawNXbQpVqYLSgagOFhpghFzgLE85EzhVIbZaRwlQpqP3pgEttDolmEpQdXR0lBWqBFRF0g0BVMnlvxmOgZSrIcdQJRscdthh+PSnP42urq5Z5/Kfzg7C8mkh8EwCVdO9TdCplUJV73dJlGjTZSOb7exu3JR4JvkIETFjpweo6qFAZF9pBZemC6iaYG4rsGdqHzkXqUBXnZ9MAFafg1tZfro2NBxQnTgPGdtScfmvVqsM20jJSUD1qaf+ZFaosseAGAukUL399tsbcUr156h+z6RA1Qa20ypUqYykTqX7UlIqUqgODY8wUI05ZJCI4+1nfAFUo4ifPRQj9swzTmeFKitWZ5nL/9DQAO69715c+NV/RxAC1ShiF37avJYu/6pC9cqrrmgA1UwmCw/ZhkLVBlTfeOUl/PIXd7NtBFB1CtXkTwx3pLOAs4CzwOy1gAOqs7dtXMmcBZwF1lML2IHqGmy/w7Z4505LQKIUUqiSexzBMfjZCdColUI19CKUvQBRrQq/XAVKFVTGxjFeGsdAcRSvr1mF4WIRBx/8MY6l5YdAT8HHSLGIH/3nb/Gta2/EG6sG4ddCdAYBCmEIP45R8zKo5vKokqo14+OAD++Nk046cQJQ1RdgtgWdChXSxtJrBVQlZJILTfpXXl8Hq6QvaZeUSi+bCc7MNFAlqEpAVSpUSW1K6hm2kyGGai5PQBUNoNrZ2dlQsUoQkxa8rc1QNAGdtEB1KuWdKaBqgxdTBaoqtJPxVG33SGuntIo2u4o3/eukhEg2YKj/3RZDVVeQtrOBCWCqgFL9vp1CVW0bHYiaxsyGDFTVPimfCxuyQtU0FsjlPwgDdvmXQPXZZ59tCVRpM5NeBWhef+c738lJqSS0VJ+j6qamaUOw1XNquoCq+l7y8ssvcwzV0WIRNXL3p4ctedZQDFVy9SeXf4Kp9VjxUqE6W4Hqb+/9LS688CJUQ/IfqofVUWKoElClWU4qVMnlP5ctQAJVDnlQB8jmGKqv1mOo+pyUioCqi6G6Nm8W7lxnAWcBZ4HZYYH0b8Czo9yuFM4CzgLOArPWAo88+FhM7n6lUgnlUhHjY6MYGR7A0PAAtt9+G/zNO5ewYoMUqqTSoqRUvKKqf6QSU13Y0+/SNTnyCH7GDFS9ahVRqYpKcQzjpSIGhofx1tAghsbH8fFPHMIx3DrzBXTkshgcHcFtP74Tl15xFd56czXypFClxBkU94yCEHgZ1CihQiaPrBfjgH33wYknNoGqXCSrEDUJUNWPaddw7YCqDlVNClXhUNweqKrn6otXFbJMG1Rlv0BhAdH64kPgW3rTklhJ/B5z0jDqJiMjIzjhhBPx4IMP8mKV1KlSoSrrwP+NGNmcSFJFLv+kUKUYqrRYV+vaDjrpdVfbLK3ibSpAVVdmtSqPrT8lgbayzVUwr1+v1XV0NSLblaHC5I8K3GR9xPmUEbreJ+Qv9dP1PikzWs8UUFX7jfp7GnVqc54zt5zd3iIsSrv2ade3daAqx7baPuqcpUJTeW85Hzfr0nydViGsXtaJNpvYS/TvbPXQy5OkvrYxwsmD5JTkTf5dZA4HfC4qZTk3f/Rnltq/bfeWdk87tm02VDfZWt1T3lff4NDbUu8Ppu9121OWdYqhSkmpyDWeYBspVCkp1RNPPMUq7rge/1pez49ifh/QgaoI4yKSXMn5SY2VLe5N6tZGyRphXSbWv/6sMI4dDhRafzaI+7RqD3VDh5JS0TOmUquhGoEVnTIpFc+B5C1RD0dDSamWnXk69txzT/aoyHi0gUwdLkEqO7aZeEcxfdT40nLc6uNT7WuT+0kMiqH6q3t+xS7/1ZDCNlDxxDuZn/EQVWso5DOsJN5y0SJcfsXlWLBwU2QzBWQzOQqGwU/x5ofmdJFsMIoDIKxizV9fw89/fhe382aLt1jrpFST6kHvhNS56kmpXnz+Rfz4xz9xSanaTQbue2cBZwFngbW0gAOqa2lAd7qzgLOAs4BugUceeLwJVMsEVEcwMjyEoeE12Hbbd7BCNZ+jTK4S+xFAa2axlwsEFSzS4owgLb1E0ws5JZSNwwBRUENYFTFUS+NjGBoawqo1azA0UsQhhx2BbCEPUnbF9eRFt952O7797SuwavVqTrjAcTg5iS4BPVrdUBiCDLK+h4MP2B/HH388K1RlQio1MRUvNuoZ5tUFtVy82KCYDpZ0+5mAqrxXmt5GULKdQlW/nklxpi7S6HgVZunJgtrBRopVm/QTezEq1QpyhRyGh4fxhS98EY8++igrnxpJgGKK1yYXwpQAhNowQi6XawDV/v7+hnKG7p0UcNvUiDJ7ctJ6pD3OBClbQaN2QMl2fxuA0QF9uzbVr9MOhE3ucwRNaAEuwIYcS/px6vdpgaoOEVWQbLKPrQ762JRlkuAnzbXSt5sKLNL2qubx0hZ6/27Xzqa5oh1sl3OhPFcde9Jmen9rNz+q15LjWb9PEusQJK17mk88nCHX9CwPbPZRYaY6J7Xr16r9TM+cJHaQdufnaEgxqgloirjTqj3b9U99HuUx5ZGreMhAVfQzH08++STOOeccdvkXlhXfUTkofnqu7vJPZSCX/1tuuYXnACqftIfss6KhxDiw9RtT29vsamsfobCUoHViTHc6hxS0a9aswYEHHsgxVMsh1UXA0UxW9J2QPGjqWe8LhRyWLTsDu33oQygUCvDC5lyn1sVUdmkrHaTLsuvvIHxvKozho87VzbrHqFXLuOvuu3DRRRejUgtRDSN4fpYBJfeNWhWFfA6eF2HzBQvx7Ssvw4KFC5HLdjRiqNJ7lpxTxP44+8ggigRQHXj9Ndzxkx+js6sLCxcsxrz589Dd04Ount7USamMbUzhgeIQPsHdCHjhuZX4yU/uwKYLFqKntx+9ff3o7O3BQUd+cnoGd5JJxh3jLOAs4CywEVjATaobQSO7KjoLOAu8vRawAVWKobrddttgyZIdkM8CzL7ox/cQ1hdYtGgwAVWx+BKLHHrBr9ZCxGENYRAgqJYFUC2OYXBwAGsGBzEyOs5ANZPPMyyFR4sBD7feeisD1TUDA+yWyG5qMSkhKQaiXFCK+GcH1YEqJTUiQEf31xd5cjEjLWxesExc/LUDBjYX3nYL3AmtzOIdDzEZWfu0AicmoKou+HR4tq6BarVaQSafnQRUKTYfL181oMoCSUTI53P45Cc/yUmp5syZ04AGsi5JbOmAqug77UDbdABVajUToFG77mwAqqotdMBhm2VtfS1JH5x4zQ0PqOrta5pr2tm13XxqO98KVKcQr9h2D9vYUZ8j8lyab9pt1qwPQJXd9bNCXUpztASqzzzzXH3OFs9a+iGgytpGL0Y+n8dOO+2Em266ic+lZ646tzQBKo0DMTfpc4atHaYLqFL7SBg+MDCA/fbbD8VSiRWq9J5BgJ6BKtWNlLoEVH2fEzotO/MM7L77blzPTExqzyawbTUXrCug2pzbY9RqFdz18zvx7/9OQDVCJaB3rQwj0SZQJS+PuA5USaG6APlc5wSgKuthAqqr//IqfnrHHejs6sTiRZtj/ibz0dXdjc7uHgdU395XdHc3ZwFnAWeBabWAA6rTak53MWcBZwFnAcAGVEfHhhio7rD9dshmYgaqpCikJAVBJGJi2oCqqlChYyrVGitUw1qN1RUUVqA8TkB1EGsGBjEyVsKhhx8BP5cT6lMIl++bb74ZV1xxJQaHhpDJUeZ3AVTJxa25+PVQyGZx0IH74wtf+AJniafFnchaLK4jF4Qq5FHhk/xe9gdVTdMOAMhFtb7gSg1g/OkFqiY4oNelHXxLq1ANw6ABVL/4xS81FKoyo7AJqJKLIbXXoYceyi7/pFCVKqw0i3AHVKcXqNqhU1Oh2grQzwagqtdBV/Wlmf9Tj+cJLrVp7jTxWDmXzpRCVS2NCVC3s4tu83bz6WwEqno/T1qH9QGoUggfL+PV46AKheq5554LBqqcCb75/KR5nGKoEqgrdHTgb//mbxiokhcCPWtbAVX1mdpuNEwXUJXPdbqeVKiOl8qsUBWBa0SiTeny73HdPORyGZy17EzsttuH0NHRMWNAVdpJfT+hDcjyeBF33X0nLr74UtRCoEaeO5SkM6oDZFaoTgSqCxeZFap0bRNQfeu1V3DnHXegq7urDlQ3QXdPNzq6uh1QbdeB3ffOAs4CzgKz2AIOqM7ixnFFcxZwFlg/LdAKqO6ww3YMVDMEVCFevGnBEVgUqhJeqkpQWszUKClRUEVUC1CtljisQKlYxPDIEFavGcQwu/wfjmy+gNgjF8MMKzbJnZCA6sDgIANVCrtJQhoOIaAoVLsKBRx80AE47rjjGkC1Uqk0MsrrCzS50J0OhaqqUkqqYpnUU+oKVZPLfzs1jAk6qkBbfm8CI9MNVIOghmwhx6EcJgLV+uPbqFANJ7n8O6A6eS7RlaUm+K9uEtiBqFB2TxUukru/qlBVNyx04CbHQzvXaBP4VMeSBAq2/tpujLSDfklm7vTX2DAUqno/sQFSm31sCv52c4/eJjOpUFX7uDrf2uqs2kgFiRPAWP351c4O69rln+2sANWnnnoK559/Pp588mmOMcq5BJUwLdLln5Sbf/d3f8ebnvSslUpQObfIeje8Ewxu/7a6TxdQpTLI8EMEVA8++GDe3C1Wa+win/F8ETO0HiyWtbQcvoBiqAqFKiVJ9CMR5zsJFKY6yc1mExBN4/Iv+520qbAXxVAdxs9+cRcuueSblFKLN5gJqFaDmmgHC1A1KVRtQHXVa6/izp/+hF3+hULVAdUkzwl3jLOAs4CzwGy3gAOqs72FXPmcBZwF1jsLtAOqS3bYHrksOe0JZRrHMq3H5qQXftXlXyamoH/l7+RSGNPZFD+1VkOlPM4K1VJxFMViEW+uWo3BoRF2+c+RGiSTQ1h3sfv+97/PLv+rV6+Gl80gjMj1kICq6kLoI+f72O+jH8HnP38cu4xT3DNa5JFqRipn5KJQVc5NB1CVGY51wGVTTFo7iEWh2qpDmRbuOizTF/Tq9+0W82kVqrValYGqHkNVuHxOdvknxTNlWZYxVFWXf2k/dSHbyhZOoTq9ClU7LLIrVFUQoo6zmQKqpjGfZDyZjtkYgao6V6gJfiRUNP2r225DAKq2GKq2vrQ+AVVOSUdhfDhEj89JqQioPv74k+ziH1HypkYWN4+ftXEkvAr+/u//njc95ealSaFKQFXE0BYfdTNzXQNVOf7pGU3vEAcddBDHUB2vBchk8vAJuFLM0DgSHjj0PsNhirwGUO3q6gKCieEK2m3gTCdQnfy8jjE2NoKf3X0XLvn6NxBEHqoBBYT1EXBiMRlDtalQveLKy7Fw8SKOoZrxSUlMgFjEUKWymhSqlJTqjjt+DKo/xVCVLv8uhup694rvCuws4CzgLDDBAg6oug7hLOAs4CwwzRaYBFSLoxgZGsLI6ABIobrTjksYqNKigxMW0K+0qKovstTFpqpSoRd7qQ4BJZqiGKoaUC2VSnj9jTexZnAYnzz0cHT29JiB6prVdYgrsjhHdXdascj3WT27/0c/iuOO+xzmzp3LqhJy+acymBR0Eg5MF1BVF4qyeVIBVY5N609bDFUbaJVlUxeyraCqT1LghDEKKSlVFIXs8j8yMjIhKRVlVK53nElJqcjlkqA3ufwfe+yxjRiqDqhOHOhvt0K1FVC1xVCdbUDVlpRKhRT6dDoVFax5Sl53CtV2GyGm8qjqSP17VQmn20ad59W4obpab0NWqMokUPq8amsHG1BVx4dtPOttoypU6Xf60ZNSJYH9entxf6gnpSKFqrhuloHqBRdcgMcee5xhahDQBgrN36TQBAXjQRiKZ+s//MM/sEJVPmvV54uqUE0DVFv1U7u9zUmpCKTKdxIKL0QxVMeK46hEMfxMjp3+VaCaqatQGaguOwN77L47v0vMNqBaKhVx9y9/hq997VJUgwjlWlD33KnHsrUoVAv5rkkxVAX8JWDM2+RsjzioYPCNv+Knd/wEHZ0dWLRwM/TPnYueXpmUqoB8voPj2vP7l5expoWzzgsTklLFeOG5FxpJqbopKVXvHHT29uLgo1xSqml+5XeXcxZwFtjILeCA6kbeAVz1nQWcBabfAo/995MxLYjGx8dRLhdZOTo8RG74A9h++23BCtUc5/rlF26pULWVRH2BlotBUpaSQrXh8l8cRbk4xgrVv7z+BitUP7oIfyuZAAAgAElEQVT/gVi0+eacfdfPFniRRuqXb37zmyiVK6iFQulKazsCqk3logc/jnHE4YfhyCOXYv78+ayekfdOBTZbmNemspOnJHUJlNdRwyLwQtH3YHL5b9fixoUyx0UTNpIuiPSvDYLYFqphucq3V90UraCtDlRDRKxY+vznv4A//vGPHJuPFuVsH05pQmEbaJEOZDI+JwWh+x955JEMVClmHbWfrd1aqXLVssnf20EPE1BTz6XzbWUxwXppLx0MqIpNtR3alVP2FxOAUfucvF8SuKLWWbWP6XqT7SNc/ulj6nvy7/o8YDpeKrl0e9vqIBPdqWpJobAyw0vdtrJ+UwWSreo2GVKKvp70YysTgSv66JsgNhvR3yV4Uz0F1PGftEym+NDqfKe2abtxZusrScsynS7/MlmRakN1/Nj6o14Hvf8257Zm0jZTO8l7qXOE6TjZllRemhPpI8tu6vPt+rV6Dj8XOKt7CD8nNj+z2Ryef/55rFixghWqNMzJ5V/2JzWGKl3rn/7pn3DFFVewR4gcm5PnC+Eqr84ten+ePHYmqu3b1SuOzUBVbgBQ+al8e+65J4aGRxioUhAjjiHEW7UUQyjihFRxREkSs1ix/GzsuecePO7yft7o8m8ql9qm+pxNNlCfpfL7diEOJnzvxaiWS/jPe36Jiy66BMVyFRG5/YcRqrUa9xMvrCFL80YcYIvFi3HFFZdjwaKF6Ozo4TZGLBJ8Nj91lapHAL2KoDKO4VVv4Od33YlsLoctNt8KvX29mNPfj1yhoxFDVQWqpOyV84Hav+Wmtmzzhk1AbUCdy+MmePF5AVQXLFiIzp456O7uRVdfH/75U4e6tX/SSdId5yzgLOAskMACblJNYCR3iLOAs4CzQBoLzCRQHRsbwxtvvoXVA8P4yH77Y/EWWyCKKKSAWODdfvvt+Na3LkNxvIhytcpubSL4gAZUEWPp4Ydh6dKlmDdvXgOokh02VqCqLmBNCzYdnpn6TFSp8Z+TqEVJoUohIYI4ZKB63HGfx8MPP1wHqiG3m++JJGECRNK/MScFof+mtiOgSovz2QJUJSBxQLXZO2QMVRWm2cClPMvm9p0WqKqbEeoC3QYXVfW8BIppgbOsgw3k28MZzCxQlRsBYqxNjuuY5BmhQjLdbkkBqWo3tc/Y7m+DZxsCUNVBrb7pYgKLEgbqQNVmv1YbUUagGoesNKSNL1KoPvfcc1i+fLmIoSo44wSgmufNC7FB9u53vxtXXXUVb4KpscTVsol5fmaAquz3ZEOq31577YXhkVFOSkVA1aP6IWzEUM1ns1zXQiHHQHWvvfbkeqUBqpPAoRIrd6pAdWI/iTFeHMUvfnU3K1TLtbAeU55c/+uJOHWgeuW3QUmpOgrdsx+oLlyEbgKqPX0MVJ1CNclM7Y5xFnAWcBZIbgEHVJPbyh3pLOAs4CyQyAIzCVRHR0exavUavLlqAPvs+xFsufXWiGIJVCNQDFUCqqVyGZVaVahK6i7/TSDoIet5OOLwQ3HEEUewyz8tPuXCfGMFqhJetFK2tYNLcTWwqlr1zqUC1XK53ACqtCClWHy0riSFqtputJz1MwLYHn300TjmmGO47SgEwEwqVOW926k+JazSwYgK8qSdVKigwigdRup2dQrVpkUkgJ0IbJrKa912OlCVY6JdvzdNnOsaqLYDZGkUqhIk6QrVRA8E5SA9ZIKERdKO6r9pFaq2smzoQFUF3LqCUbdJK4Vqu/4yaX7WlPZSoUoqQQKq1WqV3cGfffZZnH322fjTn55tKFSbikMgR8FGOTEdGKheffXVsxqoUtnpGUT123vvvTE6VmwAVVKoMlCl7b44Qi6TYaBKCtXzzj2HgSp5ykwFqKpjRe3TU1Goymtxm8UhSsUx3P3Ln+NrF1+KWgTUGBB7qAUBPzt1heqVBFQXLwK5/BM0jyN6jxKb0uIzixSqClAll/+PHX2IW/unnbjd8c4CzgLOAi0s4CZV1z2cBZwFnAWm2QIzCVQp1ubA4BBef3MV9tz7w9h6m20ZqHqZPC+AKD4bAVX6PeCYW3W1laZQpUQZ5PJ/+OGHoZ/c0urukWSqjRmo6uow/b9VIGLsVjXhSik/rUCUBKq1KADFxpUKVeHeX3fhJPUx+ZCKJayIyZfzub0+9alP8Y9Up84UUNVtYgM88jjVvVHayQHVZkZsXq7X21xXNaZVqJpcaFtNh2o76HAwLVRdn4CqtLke9iPto8Pk0m5TnKYFqjb721SbG4JCVc4Zsi8mCSNjUqiqbtR6m9rsqofGsAFViqFKQPWZZ54TnvD1Z67MS5XhX4RClVz+r7zyylkLVKVtSJ1Km3z77LMPiqUSyhwXlsAw/V/EDqXYBrlsFmEQsEL1/PMIqO7F3hZpgSrdV5+r1A3eppeGCJ3SyuVf3XATfSFAtVLCXXffiUsuEUmpKIYq1SeksAUUN15TqF551RVYtHgR8rnORgzVWQtUyeW/u6+uUO3FP3/qMLf2Tztxu+OdBZwFnAVaWMBNqq57OAs4CzgLTLMFZhKoUjZ4csF77a9vYrc99sS22+8g4qR6uUYM1YlAVXjn6S7/pCxZevihOOwwB1TlAk2ATKHek3DSpDjTAaLavWRSqiRdTgLValhrANVHHnmkvlisx75l70oZf5PUqjHHUM3n86xOJaAq1amtgIsss3qMrKssazvlpw0ANRW0oqwOqE5s/Zl0+ZegQlUOS2hq6qPyOzkWZFu2AlK2vr6ugaqtv5v6sd7XJ4zZesJAdezLGJhJxrF6jGlM2eC4A6rCcuq8q84lOmRjoKlsNJjav5VC1XZ8aqAaR/CyPj9vSaFKLv8EVJ966k8TgKooP+CFIWeFp3laxlCl3219ciZd/qXNSaFKMeIJqJYrVZSCAFFcj6FaD1VDClVy+Sf4SkD1gvPPw95778XPsqkAVTmO1GcI/Z5WoarCV45HHtY4hupPf3YHvv71byH2MxgvV+F5GStQvYqA6maLkct2cBIpiqFKx89KhWodqPb09nFSKgdU087a7nhnAWcBZ4HWFnBA1fUQZwFnAWeBabbA2wlUw1qAWrXEMcAoKdXQ8DBGx8bw2l/ewK4f2h3bLVnCbv1BQPkiYtx22224/PJvs8t/uVoBPBmX0OfkWPTjxx5yuQwrVClTPClUaYEnodtMKlRl3geO1VZ/gsXknudRDirKjkvwmFbhMSJypZzCU05X/clFvQ5U6Tg1yYy0j/qv3rVMQNW6cCbBTxyiCVSPw8MPP1KHDHU4GQnlou8Ll/4oopACMQodBQaq9CPdlGcDUJW2tA056b6rg1enUF03ClUJmFQQlRSoyvFAbclusYryOsmUuj4DVQnvWm0OmGygjnVpLwdUm8nYTAreVkBVDd+hQn455+lt0Aqo2vqsTGKmf29TqJILuRpDlVz+KYbqo48+zl4E9IBq9hsPCANkMz5vgr3nPe/BZZddxuNJv34TKM5cDFUZA5hAZAOoVqso1ULhCSNjqNazbxXyeVaoksv/hV+5gIEqnTfbgOr42Ch+8tM78PVvXYZMJodSpYpMLs9twM8kivua9RHHAbZctAhXXX0lFm+2GNlMgYEqufzTM3hWAtW6y39Xbx+6e10M1STPJneMs4CzgLNAGgtMYamZ5vLuWGcBZwFngY3PAq2A6nbbbYMlO2wP4pMZnoEjhpixktGV/qoCJd1Fjb4PyaMuqCKs1VCrllEeH0N5fBzDw0Ps8j84PIr/u9se2GzLLeF5WVQo0QLAQPXqq6/BwMCAWChEQiVD7mr88T34yCCb9XHUUUs5hmpPT4/4qp7lnn5XoaOu+JLHiVifE7MF62pFU+8wqYx4IUzOhMxI6X9ibSoXyAyCPZ//zkCVVLf1uHSyvO0UlrIsJhWUCo/066Xp4QRUTYpNE6QWwDhCqVrhReiXv3wa7r33XviknAlFlmVqN4rhxnHcWP0ZsEK1s7MDn/70p3HUUUdx8QR0FW2s109tT7XvTRWQmeyhQ2o14YqpPPoYUK+pHp/2XLZoI0TCxJKmra/en1S4ptZXh2666yoBcNm/CN6oKlDTOJO2aWVn/bt2akfb8XrsW7WfqjDL1g5639LbsdXY0e3ULmSFfi0CHGp7yzK2soVp7KvXbaewtvVT2WZp+lg7WKuPqSTHTziHHyJC3Z60v9jKL+Gf+r2qGNWvLzfo9L+3c9lv11/a2aDV+ba6pWozL0IYhfwcpQ/Ny48//jgrVJ97biU/tGRSKunyjzBERyHH8/J73/tefOMb32hsgqljvdl/5TPbPJe3qmPSdqaNPNtHQkZKgLnffvthcGgY49WaiMdOiluKJUGeHIiR8X1keU4DLrzwAuy6yy5czywmbsDoYz15OZsKVXmO7Hem56ycj+j5Izc3SElcqZZw189+hosuvhixl2GPHUrmSW1ZyOcQBDXk6IUtDLD5ooW45pqrGKiKGOa0kUvtJzanxXVFGAf6IcDuRTW89edXcPfP70JHZycWbLoI8+bPQ09vLwqdXSgUOviHQLy4XgY+X0O0sZx36F/pDaDPRXR0LQyQy+QRhRGefPxJ/P7+3yOXy2Pu/AXondOPrp4eHHTkJ93aP80gccc6CzgLOAu0sYCbVF0XcRZwFnAWmGYLzDhQHRrG4NBIA6hSlqJqlbLFx7j11ltx1VVXY2hoSAC2mFQX9CquwrYMK1SPOupILF3aBKoqkDCBHvmCL1/4Zaw6uSiQ/7YDm0a3Tb8e67UOUWWT0bXkAk8HLuriXF9ctVtY62BAXdDoQM90LdvCPi1QpYVtLQo57ty//dvp+M1vfoMwEABO1E8AVXItFQu5CJ4fobe3F8cddxw+8YlPsMulqiDc2IHq2kAXta03ZqA6GQrbXyenCqo2dqBqm6OkXdYlUE37SHRAVVgs9urzckY8l7LZHANVUqgyUKWNPt7EFKFP6NFLMVTpeUuf973vfQxU5cYK/U19jonNlpkFqhJGUrz2Aw44ACOjYxivBYSPeUOTgCr/ixhxFDFUpVeNr154AXapA1WpUFUhqISRaZ6nZEN1o1deQ1c66xvUsg50LsWTrwVV3HX3z/DvX7sEIXyEnFxLfMcK5ThERz4LL46x5eKFuOqqK7Fw0YIJQFXGUJ0xoOoRUA2R83O84frEY0/ggft/j3yhA/3zNkXfnH509vbg4KUOqKad39zxzgLOAs4CLdeNzjzOAs4CzgLOAtNrgZkEqiMjw6xQHRgaYZf/zbfaCjG5pMUZ1KKIk1IRUKVYqwTZJJwzA9WlWLp0KcM5uVCR6jmbck4urIX7uVhcSiXIhgBUVZDbSrk0XUCVFC4EVGlhJ4FqUGvaleLpSaBKtqa1XxTXOEzDCSecwAteUrd2dnYaVcVqfdTFrdpmSUdHK1Cpw5+ZVKi2A1VJ67sxAlVTn2/XVxxQrcO2evzlpP2rXT9dH4CqbU5o5UY/VfskVQ+nUZzKZ1bSMhFQ5XJQONGIMr1n8NRTTzFQpaRUDEM1oJqvA0cq1wc+8AFceumlk1SIKkSXCQn152nSMqrH2drHplClMtIGHak6aVP2oIMOQnG8hFIgvCXISwS0qUceEQ2gKpIlfvXCr2DXXXfh288UUJWbibpCtVwex12/+Dm+dvHXUQuBgN5bWKUacSgGAVRzXCcCqldc8W1suul8AZE1hapolxlQqHpAlcIr1BWqjzz8KAPVru4ezJm7iQOqUxkg7hxnAWcBZ4EEFnAK1QRGcoc4CzgLOAukscBMAtXR0REGqmsGhxmokss/ubAJoBpOAKqU/T0MCM5NVqhmMh67/B955JEMVOViVU0AoS7o5CJVuvjr2cBtilaTXWejQpXKKW2QRKFqc11Nq1AlZU+5VuVEHgRUyeU/joRaVywKyZWfXCozvPgjoBpGVfT19eH444/nBS9lY+7q6nJAtc0gTqtc3RiBqjRhGijlgOrUgKrNbur8qAK/dv130rzVwuXfdm/bPWwK1dkGVNP026n0dQKq9Ik8MT/TZteTTz6JFStW4OmnnzEqVDtyOQZ2tMG566674uKLL26EaCH76eFmRGBwsXwzeRukeVdJC1Tp2lQvAqoUNoieL6VypQFUORgPA1WwmpNimkuF6mxw+WfQ61NM+YCfoVKhWioX8bNf3I2LL7kUtTBGLSRPDxFGR2w8VzmGKtVpq80WsUJ1wcJNGwpVCmKgJqWaCaBKYSYqtRorVKMwxv/84X/w379/kEFq75x5DqimGRjuWGcBZwFngRQWcEA1hbHcoc4CzgLOAkksMJNAdWxsFGsIqA4QUN1NAFX4II+8EMld/iVQpRicEqiqi2YdkKpAlWwkwatUqW4IQFVC1SQL2ekCqqRQrYYBQ1GhUP1tQ+EkY6jKhRxli6eFHLn8kyL1c5/7HA455BBekBcKlDzDvghXQYMKjpP0d3nM+qJQbQeektZ5Ywaq+hhI0va6XdvBrY3d5X9DAKq2sWSLh7uuY6i2ApC2Ptyun6p1ZKDq0awdM7QjoEoK1XPOOUcAVYKt9fCk0uU/R278UYCOjg7svvvuuOiii+owVoQBUD09xLij8DwzA1Rl+1DdVq9ejQMPPJCBao0c/CnoN4f9pNpTbIMQWZ9C0syeGKpqfHeprCc4XBwfxd3/+Utc8vVvoBrGCMIImWye32MIqFbK48j4pEeN8Y4tNmegOndevzGGquhjb79C1cv4KFerAqhGMR568CEGqnPnzUdP31wHVJM+2N1xzgLOAs4CKS3ggGpKg7nDnQWcBZwF2llgNgHVxVtsAXgZkEde5Hn1pFRXY2BgkKsh1Y66yz8B1aOPPorjqJLaUSpldJAiF6hy0UkLLakCoX83FKBKdTEpVG19YbqAahjWEMQRL85PP/0M/OpXv0atKlbkwrYEr0WCDwKqtJjN5TPI53P41Kc+hWOOOWZCPD4bDN6YgKqtbdKAE2lHHkP17DIqkFHhtQ5q9OPXp6RUquuxCqccUJ08E+jwTgKcds8P+b0DqkktJY5L4vL/dgBVukcIMWeT58DTTz+Nc889F88++zxiis0Z1+OB1xOC+RElGKxx8se99toLF1xwAStAZeKu2QZUuX5hyEB1//33x3i5DGRyvHFL9YvigGOnxlGITF0RqielmimXfx2oSoXq8MgQfv7LX+DSb3wLtUgA1Vy+o5EcrFwa4ySiVJ8dttmageqc/j5jDNXZAFSpHR74/YMMVDfZZAG6+/odUE03nbijnQWcBZwFElvAAdXEpnIHOgs4CzgLJLPAIw88HtNiimJXVirjKBVHMTI8hOGRAWy77TuwZIftkc3SyzljMZGpvq4e1O9gU8EFYYwoqCKqBahWSyiXiigXi5ikUN1iS8S+j3I5ZKXjPffcg6997WKOocrJijIigQGBOQlCM5kcBFA9EkcccQS6u7sZykmoqi5KTdBAXdhKEJlGoWqyMolfhJ3sbaDeQwVdNpsa76PEOdQhY7LWb32U7vIvwaitzrTQJmWxdPm///77GahKN1ART0/8UHk5fwYCVqh+/vOfZ4UqtQfFgZNAR7ZzKxtN1X7TYSN5DRsgaQWq1DZrBaTU7/Q4v7Z+QX9Xlde269vdaM0Z1YWsy/adKE0rEJTE5q1ctWW9ZJu3An/qxoK8r26HpGVNb6emLaRNZJnVUCP0N+FunWvYTj8+ic1M9WsmgxPfmpSWOnTW+7M+T6Upy1SOtZXHi2LUE4lPuGzS9lNPInur4WDkPa0bS0TYDJ+0ClV9E2O61Odq0Wzj3Nj2HsHRkIGqGCvAE088wQrV559/QQDHSE005XFSKnre0vX22WcfnHfeeQ1vAlkOaRcxNv26SjX9vDB5M8f2QBWhC/QPP4M5NqyPNWvWYN9998V4qYwyv0N4AqQiIu9zZHyPXf5znLkeuOD887DLLjvzu0Qmpr81761uVpruqc476vyUNtSEHLNqUiqhUB3DT392J75+6TcRIcOu87QRTWWl0EikUPXiiGOoLtn2HbjmmqtZocrBckH1zDU2NkWZRBxVskUUkXtQFW+88iJ++Yu70d3TgwWbLsLceXPR1d2NQmcXOjo6USh0wM9mOA4tb5JCtIFed5n0U859jT7vexxDVVWoPvhfDziF6lQmTXeOs4CzgLNACgs4oJrCWO5QZwFnAWeBJBaYjUA1CIDxSgU/+tGPcPnl32ZARy/iQUAZMkjdIx4HvNjJZJHJ+DjmmKMbQFUuHk3x++QLv/6CLxfmdI4DqqLnTBWoksv/l7/8b/jd7+6HnpRqMlAN0dnZwS7/hx12GLczLQrl4mw2A1V9A4GIhESNrUCVCVKtC6AqF7OtwE96UOiAqjqvtoNipo2TtwOoSuijbxjpzwR146IVNLL1zyTPmDTHOKCaxlqTj00NVKMQIYdfmT6gqoJQ6fI/FTC/tkBVPuPp3hRD9cMf/jC7/BNQbbj8U9gZfqmIOH4q/dDG8fnnnYudd/4gK28LmWYIGvW9wWRr+R6hjj953HQB1fFSsQFUKeZ8pRaw4pY+VN4orPIGOMVQ3XarLXD11Vdh/ibzHFBdu6HlznYWcBZwFtggLOCA6gbRjK4SzgLOArPJArMRqJLgYnS8iNtvv52BKqkyaFFCSalogaYCVVJHkGLm2GM/haVLlzYSGqngVNpbBWAqaJBqJTrOAdVm75wKUCVVLgHwU0/9Mu6773ccpkEqbHSFqu+LGKoUj+9f/uVfGIhTG0n3Ubk4lYC8Hbx6u8eV7De6OlVNzKIr6FTFkrogTwtUbXEd1T6sKlRttnFAVail233S20lccSaAqgqiTL/rddWT95mgURIbtbNhku8dUE1iJfsxaYEqzVVSoUqxLB9//HFWqK5c+eKUFaqydKItaXwJ2GeaC1vVdjqAqk2hSrG8SV3JIUziCHEYoJAjbxcfYRjgvHNXYJddduFnkcnlX53H1Tq83UBVVagKpXsGcVRDPpthqLrd1ls1Yqg6herajS13trOAs4CzwIZggfZvvBtCLV0dnAWcBZwF3kYLzEag6nk5DI2O4q677sIll3ydkxwxII3IPZZcy8jNjBZDtFgTSSSOPfYYjqFKcE5fuE1c4E2OX6eqIB1QbXa+9EA14NgQFD7ipJNOZqDqIaMkKpno8k9A1c/EnITq05/+NI488khuV1oUqgvwJEDVBhLWJYSdSaAqbWSaKqQiVVWopgWCdrs5hapq83b96+0Gqvpcp8JRW1kdUBW68o3R5Z89P+JQhKipA9UVK1bghRdeWmugKvq+UL6qz2S52dlu7KwtUJUbXSaFagOo+jG7/kcNoErhgkKce86KhkJ1tgHVseIofnrXnbjk0m8i9ii5Uw2en2XvDgLAYVBFIZfln3fusB2uuOLb6OzqcArVt/G92t3KWcBZwFlgtlrAAdXZ2jKuXM4CzgLrrQVmI1AFchgcGcadd96JSy/9BgNVsbgSiSRkpngB2giqAp/5zLE4+uijGc7RsRI4qYs2/Xd1wWVSC6qLwHaLvwmQZSONoRpRSug6UD3hhBNx7733IcNZfCk2W93NUomh6nkRsjmPY6ZSUir6kRBQ2l6F3a3aYCaAqq5GUmGWTWk3XQrVVkBV3ltVqDqgKlpH7ye2zRd9Qk9rP3n+2w1UW5XT9p061vQ+rJd/XT/onEJ17SycVqFKdyOgKoByjMcee4wVqmsDVNU+I71J1A0yFfK3qu3aAlXpKaDHUK1Ssi1k+EkEj8II1V3+694R9Fpx/vnn4oMf+AA/j2YdUB0bwR2GGKpUTwqXQ0A1n/UZqO60vQCqHZ0FB1TXbmi5s50FnAWcBTYICzigukE0o6uEs4CzwGyywGwDqiD3QD+PgeEhdvm/4oor2WWcFkfVSiCULn6WE0h4lE0ipgQZHj772c8wUJUJjSSYk9BUXcTJBR99p6qSdLCwsQNVSgRDdiZiTQlhWJtIMmEtJ1E9pC3COISf8VEsFnH88ScwUKVEYrRQbwJVagmpLiagSgu/HI46+igcc8yxyJI6lW7p+3QUtzEnNuHIdvZkSDMBVCdAdIqfytB/4sfk5mqCVLbyq4ppAT0ITDc3DEz3MylUbeq79KDQKVT1dm81n88WoGorYyvwb4P/0/n84hd7mltozNOvBLs8iPmdvBKIeYmJxyWlSmD46QCqpFB98cWXp6xQVZ+jzCrrClUJVWU12iX1mi6gqitUqzHNoyIpFSfa9Gkf0OP+V8jnkMtlOSnVBz/4AS7q7EtKNYqf3nknvv4NkZSqzCGRshy6IEcK1bCGfIaenzG2ewe5/F+FefPmioSQsUgixYmkGkm7ZFIqes+ipFS1FEmpyEOI4HS6pFT0XK/Uk1LRmH/owYfwwH89gHnz5qOnby565/Sjq6cHBx35Sbf2TzDu3SHOAs4CzgJJLeAm1aSWcsc5CzgLOAsktMBj//1kHAQBx72sVMZRHBvB8OAAhkcGsO2278CSHbZHNsvCQ7H44Oz15ulYBZUSYNK/IS2SgwBREKBWK2O8OIpysYjR0REMDo9g1eoBvO/9H8R2OyyhOyCMfFQqFdx00034zne+g9GxIjK5LALOzkvqknrWZcoU72U4M+/RRy3FZz7zGQaqBGBJqSFhlK4kVJWp0kwmtaoKw+iapo85e7JQwlE8UR2omBJlqbZK2GyNw0xwrhUkUxfcSdRnDDkIgdahB9+4Dj0YuNDilP8YIwhpYQdUq1WccsqpuOeee4T4h3/ItZLcP4XSmO5NmZV7ujv4ev/6uc/hkEMPQSGXRy2o1RdpBFYFUCXAQvYkqJoGSKrQXE1WZgMPaRf9pvZSIX6rspraQt5ffif7nQ4XVBCmltn2d1u/SgtaKeag7WOH2mlf38xZu6Ut1BAQVF9bPFl1HExUzTXroANvfT7Q20Oveys3cbUtZBlprjXPI1nj36eyUdBKyS3nGps92s0/rcZNu3PV72k+qU8bAqRyEp36nyy/m66fpP2Slqud3Uxw3FYmtXl9jlkAACAASURBVB+1m9+T2FSdU9R7qmWSgEythxqWRC9r7MnnudgMomfrE088gWXLljUUqqQwlWCdbR1FyOcI2oXYb7/9QPCVxoCqmJ/YJjLMS9JWEM8K20f9rjm+mnOAHI9Ub+kZQddavXo1PvKRj6AWhCIpFT2DmNbXQSAl5qrPJYVCDl/96lfwf973PhGCJhYhaCbZj55/9XchtQ3TPn9b1Vd9XyCbUzz5IKjipltuxpVXXYNqLUImn0cUU8iGiL/v7MgxTM1ns9hqi8W48fob0NXTzcX3QPMMPX/VuLbU/iFi1BBR+IeohtdffhF3/+wu9M2Zg4ULF6O3tw+9fXOQ7+hCodCJQqEDmawAs2Qjn40pk5uJ/iTnZrLNpOcXYoRRhI58J6qVKv7wwEN48MH/xpz+efzT44Bq8gHjjnQWcBZwFkhhgbRv5Cku7Q51FnAWcBbYOC0wG4EqLRJocXfLLbfg6quvwdDQELxshhcNvPCrA1WxcKPkCzGOOfoojsNJMVTpGAlUeREh1U71l3wHVEVfTwJUbQtJHRKQcpWSeRBYpRiqp5xyCitUxSK/CVTl9US7AV0def7Tcccdh0MOOaQBxCWAovMbUKAOVJnaau7brcCTusim83TVp15H9VrtVFQ2+7QCmza763BEhcEOqFL8ZBHrUdpJXbS36qd6X9dBq6nv6FB8KmBTLZPsw+saqNrgjA41ZhqoZszMPPVD2AHViXOhDl7bAVWeDz0Bvyg++ZNPPslA9eWXXxWbl5EaW9ZDzvOQy4m42AcccACWL18O6tOcDKkOQmcLUKW6UdnIBiMjI/jwhz+MoZERhJzYcqLLP2mhSbFKHhJdXR246KsX4r3v/f9FXFKGkJM/EjTrz6J1DlRrVdxMQPXqOlAtFBCGLANmoFrIUP1CFPJZbLPlFrjxphvR2dXF6lQBUjMTnv20SUYwlc6J4gBeFOD1V1bi7rt+bgCq3QxTBVDNC5i6FkC1kOtAUA3wB1KoPvAg+vvnoa9/Hnr7+tHZ6xSqqSdEd4KzgLOAs0AbCzig6rqIs4CzgLPANFtgNgLVSjVkheJtt92GK6+8itUlMbn380KIdBCquiLD8cKO+9fPYunSpQxSdVgwHUDVBtaMMEaJoarDs/VNoZoGqEqoSgD85JNP5gUSLbSFyz/JVNV28+HHMbtYUsiGL3zhC/j4xz/eiIGr2m1jAao6+JPwl/5dl0C1nTJP7QOtFKrmqSm9Qk1qnvXr6WNHh9b68To4lfadTqBqm47V9pKbAnSsTelOGwymTyv1bat2U+clCVP1Msn7qWBIh0NJHzc24Gw7nxLeTcdnJoFqkvLr49Z0ThLb6aC01Tlqv2gHVDnDPXmC14EqKVTPOuss/PnPf+E5Owxk/GuCrkBHNouMcFfBxz72MYavBPHoPrMNqJKNyFuCnkFjY2PYZ599MDA0hNDLGBWq9HTKZjPo6Cg0gCrVc7YpVGvVCm6+9WZcffV3UQmEQlUCVQLIeZ82MYMJQLWru3uWAVXyXAohger//PcfWKHaN6cfff3z0VcHqgcu/YRb+yeZaNwxzgLOAs4CCS3gJtWEhnKHOQs4CzgLJLXAbASq1Zpw4ZMxVNesWcPu3nE9Y7AOVDtyWZx80gn453/+Z1480Y+qmpkOoJoGOrH76gbi8m/qRyZIQDBVAtVVq1bhxBNPwsMPP8xtQconkfdDqAvFTwZ+HPGijyD4l770JRx44IGsUNVh0MYAVNupndYWqNr6b1oFbnqgSj2oHqIj6aRUDyKhH66G8KDvJGRKoh61KTKTADnbMa2qY1MKpgWqSepmg3R6nWVb6wDVBMLS3tcGfm028oLpkagmab+k3a7dHK9vjiWx0awHqpQwsK5QVV3+X3vtr0agWqAY14g4m/wnPvEJnH766Ryeh/57tgFVAYlFqB56hyCX/3KlanX5z+dyoH3bTMbHVy+8AO9///v52QRzlI5GKAS6vtoX1rVCVQLVa64hoBrDz+UQhEJlTO893YUctxGF1Nl84QLceNNNmNM/Z1YC1Xy2gCgI8ceH/shAtbd3DitU++bMRUdPNxxQTTp7ueOcBZwFnAWSWcAB1WR2ckc5CzgLOAsktsBsBKpRnGHVi4ih+l0Mj4ywioZFjgaFqo8Ip335VAZyBPAKhQIrU+hfFcJIyGECMerf1IWz/L3dYls1+MYOVN98800GqpQxmkBLEITcbsLlULrwZzjOW2chh87OTpxwwgnskimTiW1sClVdban3u3UGVEOKnTf5Y4NFrYCqeYyIGLjpPmbYpgNVCVVt19aVqBJ86H831VUFoq2Aait4ogMmGgs2oGqDzjZQ2U4x39y4qCd3UuCSDlT1WNNJ1Y+q3R1QbVpD7RPrAqiq/VEH9/Sdev92ClVy9pbJ/mjjS8ZQffXV14RnQSgTCor65cnjgJIe5fM47LDDcNppp3H89dno8i8T+FG5aZOPgGq1FqDEzyOR6FDEUKVY4DEnRxRzRIyvfOV87PzBD/I7xGwDqtVKGbd8/xZcc833UA0FUK3WqE6irboLFEYn5PpttmATBqpzKSnVLHL5p8IFYYisn2OHhEf/+Ah+//sH0NPbhzn98xsu/wcc8XG39k/38HRHOws4CzgLtLSAm1RdB3EWcBZwFphmC8xGoAovi5GRUVx33XX8UyqV2eWfE2Sw9mKiy3/WA85adgb23XdfBnYE6CiOJ/0r4YFcaKpQVVeVqMdK+NIKLtiAzsYMVKMoxBtvvIETTzwRTzzxJPfWWo0kPiLDsASqFNJBxFAtoLe3l4/fc889eUEoIYBsgw1doaoDfhvgU/tbOwCrq+lsAK4dmNOnm5kEqvr41GGSXta3A6i2UviawJb9eDN0TqKCVOtt2oigv9F91QRn6nXVUApyrOlgTt7DBpDVpESJHlFBKLLdreVnJhWqSWD3bAeq3DeUGKoSqL700ssi9nU9/rXoLx4K2QyCmtispBA7p556Kj9rRWiXZqb3Zv9KH/Kj1ealCVbTnKQmHKQuJf9bhiOgGKr0fjA8MopKPbGlnpQql6HYokKheuFXLsAHPiAUqrPN5b9SKeHW79+K73xHAFUvK4CqHOcdFG8+qjFQ3XLxQtx0803onzvbgKqHIAwaQPWxhx9loNrd0+uA6lrOie50ZwFnAWeBVhZwQNX1D2cBZwFngWm2wKMPPhGTm1ipXEKlXEKpOIKhwUGMjA5g223fgR2X7IBshp3tGWXSiiNWkgKpC0Y1+7YKf8gdLQpq/FOrllAaL6IyXuS4ZmsGBvH6m6ux2x57Youtt+aECbGXQbVaw2WXXYYbbriBlamVWpVjqNKizpSUatkZp2PvvffmpFTkfqgqtGRZVABDv6sLYhNo1YGr6ZpqgqPG8eQ3yMk+kid+SqOAbfmgVJL26Melh2fmx665rORyKBJTUczbz372X7Fy5Up2ByX1HZ9Tj6EqQKmPfDaDXMbH3LlzeWG+1157cbupKr6mopX6nWAw9K/po8OntO7solzNpEfchnVIkHbYmZRjreC87Ts1NqGumjSVabr6kf063AJGc9gh78TEObKu9ntQiAjhwqq2ie34Vn+3bZJMFVSqFadry0RZajnVPqyDbQk95PzT/G9hI3UOlWWX11b/bQfIZbIYEzhVr6vO0zY4mbbvm8qrX8OnR4nhwmnHW6sxNV1jod18q9dXVUbaxqgN9qvXkueqY0HOB63qptqk1ViLvQgUQ9XPCo8QUqQ+8sgjOO+88/Diiy+LMRgJxav4EQrVoFZBd3c3u/yTQrVcLk943k58bnKNWiZATAKd1X6q25SSKel2ozIQ5BX1ijAwMMAxX0dGx1Cs1owxVLP1OLDZrI9/v+ireP/7/w8rcf1IbASqY7xVG5vsT+fSXGHasGj1XFYhNZ1P9QmDKr7zve/i+utvQo1ejjJZht9RfT7KkuY4jtDV2YEtFi3Atddei/55c+FxMiqqixqegV/plKRUNSAM8PrLK/HrX/0Kvb19WLBgEebM6WfYmSt0TUtSKropAdVcJo84jBsKVbpfLylUe+egs7cXBy51CtWpzL/uHGcBZwFnAZsFHFB1fcNZwFnAWWCaLdAAqqUSKpVxlIqjGB4axPDIALbbbhss2WF7ZLOAR1IVA1CVCx0VUOoLJAFUq4hqAarVEsqlIsrFIopFCVRXYfc998bmW23F8C2MhdqFgOr119/AyQsqtZoVqGZ9D8vOOK0BVFWYIJVWpkWbDkzlwtG0IFKVk/KaVHejKmcjB6oUr+6zn/0sVq58gd1Bfb++gFOAKrVz1mfUijlz5uCUU07h9pOx+CRYmgRU61B18qLaDMjTDpfZBlRNfdQEXVT4krbONuhjvs7bA1R1yKCCZVPbm8pqGpv6psiE8wgaWYxnAnc0X6j3UE+1wWXp9m8CqrrisRV0SwtUVSi3LoCqrb424JmxhFBVy5m0H6eF40mvm/Q4dc5QYbp+vvosMrWtCuzU8awDVfnMtS6W6vBPnSdMAJaAKkG6TD7LoI7AJ8W9vuCCC/Dccyt534RVqgpQ7aQESEGVgSoBShlDVZZFnz/FnsjMAFURbibgMUrPJAaqY2MoVQPelNUVqgRU6UNA9aKvXjgJqKpQVR37pna2zUdpgar6TkJtRfWpVcu4+jvX4IYbCKh68LJZhPXxRMfnfFIWB+jsKGCLRQtx7XXXom/OnFRA9S8vPod7fv3rCUC1q6cXhY7uaQKqwuXfCFTnzGu4/LsYqklnIXecs4CzgLNAMgs4oJrMTu4oZwFnAWeBxBaYcaA6OIg33lzNQHWzLbfk2GZBXRVz5ZVXMlAllWMtChmommKokhsiufyTyzgpVNWFpA5iVLAqF3/q33TYoCp8VBjTXGROVNHxzTdSoEru/qRQpcXr5z53HCtUSb0k4kMSCVUf4wRUKTBuiL6+Xpx88smchZlcSdU2cEBV2EwFInofTTzYDQfalG72v4uYg60+uiqTQnWoY7KVak5cV2QWVz+tgKpuH3meCiN0hZkNkNrq1er4Vgo73RYSuKlAVbQnqcea4Mk0v6g2tIFHWRY1bIZqD2krHdTLa6t/N0Fbm5u7A6rNPm5PPKaqPSePIb2PSminj8V28WpNG4I2oEoqQVKoirb28Ic//AFf+cpXsHLli/VEghOBaiGb5RiqFE6HYpYvW7aM45Wr/Wdi3+JvZkShSncmAEl1bwDV0TFrUip6SpGqlYDqVy44Hx/84AfY5V8qVHWgapsjTXOIPhepc6DtOiqAl/MG1Ydc/q9hoHozOLcbJwTzUAsCEfIoR0k5q8jnsth6881w3fXXo29OXyqg+ucXnsFvfn3PJIVqobPHAdW1eeC6c50FnAWcBWbYAg6oznADuNs7CzgLbHgWmEmgOjY2ioGhYbz5lgpUPQSRUJZcddVVuPHGm1AqlxFSFnkKPGBIStWRz+LsZWdijz32EEkk6q7bJvCkLlJsgMK0IFUXjDrsmAQjZhCoqnXSe2uaBWCr65hHAan1yCWxyi7/X/jCF/H888/zYpsWe2zTCQpVj939Sfnc09PDQJWSUslEYvIeGztQ1W3dDkaawF+rWcumdGwFVMmd1PQxwUMB8NY9UDWVR7rlqqBSV9BN14zeDoCqtiHgpgJVoX5vhimRZVLdiidD6vZhF/TNIH0zSd5HhaHrI1Cdrjac6nX0/jVVoKrOufI5JfuAfJbJe7Ua52mAKnl/cCgVVlvH+P3vf89A9a9/fcMIVDP1oDs0T1OSp+XLl/OzWi3XbAGqZDtpP3L5P+iggzA8Oooax2JXFaoiKRX9kIt/JuPhvHNXYOedd+b/9kLx/NKBqq2/6Bss6uaHvtHR6plsA6qUlOqa716DG24koOrBJ8gde6jUwXYXK44ryGYy2GqzRbjhxhvRP7c/FVB9deWf8Jtf3YPePuHy3z93Hrq7e+CA6lRnCXees4CzgLPA7LCAA6qzox1cKZwFnAU2IAvMNFAdJKC6agB77LkXFm+5JbsYws9hdHSMgeqtt34f5UoFAStUM2LhpyWlKuQyOOvMM7HnngKo6iDBtlCViyRd7ZUEqOogagKoWc+Aqm1R104JNXEYiBiq5XKJk1J96UvHs0KVrh0EkRGoSoUqufxLhSotYGV4BdlualIqGUfVBItNMXHTDlUduKWN6ahCKtWu7UCeDZDomwIOqCZvURtQbXWFVu2Q5M76WNJBKF1DB6oCrmb58noMVZvysxXMUeEbHaeXSe9TDqgmaVn7MdMBVNU20aG2aR6ZLqBKYySIRUKjMIxw7733MlBdvXrAHEPV91nBSaFZKETLOeec04CWcr6eTUBV2o4UqgRUh0ZGDEC1HtIoitDV1QXy/F++/CzsussuVqBqGlfq3C+/1zda2iV9U3tZO6B64423IIg9+LkcA1WpxiWFai2o8oblZgs2xfU33IB58+elB6q/vgd9fXMYqM4loDqtMVSdy//azTrubGcBZwFngalZwAHVqdnNneUs4CzgLGC1wEwD1aHhEby1eoBd/hdtvjkD1Wy+i1WOl19+Of7jP37I8d1aufznMz6WnXl6w+VfBaVykacu9oQapw756paRCx8dfKlARIVZKqyZtJCcYaCatrvbgKpt0W7+u4itOT5exGuvvYbjjz8BL7zwArtQVqtCwaQrVDOeBx8R+vv7G0mpaKFOtpVZw+m8jR2o6v2LbNIqkUma9k+rUCUVskmhqkMlddyta4WqrZ9KcGkqm81GaYGqDjxlvfXYqup1TQpVm8u/DmRbgTQV8qhzlQmgToRehrAlaTqRAm2Tlnc6Y6imnb9SVq3t4dMFVPVnlQ7l5H3a9QH1+1YbMDKGKgFVmm9Jofrb3/4WF154IV5//U2Ly3+GXclpTqYQO5TAij7yeao/P2cyhqpargZQHR5GdZJCVQDVKAzR19vDz7Gzz1qGXXdtDVRtHUOOffmeofZPk0K11XNWfS+RMVQr5XGOoXrjjTcjjP0GUKWkVHR8zqNNmxq304J5/ezyv3DRwlRA9c8rhcs/xV5duHAxK1R7enqRyXU4l/+2M4I7wFnAWcBZYPZawAHV2ds2rmTOAs4C66kFHnng8ZiUDePj442kVCPDQxgZHcTWW2+JnXZcgnzeRxzWkMuJ5BWxL7LeyoWAKfmLXEzwohAxQkoOEVQQVKsol8ZQKZUwMjKCwaEhrFqzBu97/y7YZrvtEZFbuJ/FeLGM7373u7jpppsxOjbGClU/Q7HCKMKiSB4hypBBVyGPU085iV0QKYYqLTyk0lGqPNTFqfxdZuiW8E5XAqkLXFvz2tRdrdSdZG+6p0xQo2ZuVmGwrjRL2sXSAgbb8bb7SXtNgEY+LeICRF6Ml19+GV/84pfwyiuv1JOCCHdSkWVYuk/6HCIgigPMnTt3QlIqui6BVWl/dRGaVk2btm4mpVhaeCkXwUnbq10/sylvTeBE3lMfk61Aoa6i0sutjnWCqeJHQDjTRsREqEZAnByF7R/1WuIokSxHwnT6i8yQbbqKPF9Xd6qbJjZl2MS6CSDR6h5p2tR0rApb6N5yHpAqbh2ECtAl7C2T7Ql7BMZYtnK+M81ltrnKVieaW/VPq/HUypY6aE07R3k0f9SbRh9fatvK8k51DKrnqf3JZKN28WTl+FDHSdr+o7ej+nxIcy3T+Ce1P7vrZ8W8TPcil39KSvXnP/+Zv1Pd+akfFugZHMXcb/fdd192+aff1fadCOt5dktT1Ma1kp4URTQWxPuA+q+cQ+hZ8vrrr+MTn/gEBoeHUQ4ofJAPRPxmIsYRbeL5PuIoQkdHHueeuwL/d9ddRUzvGsU4nhy2xGjT+matCabK+WyifZrX1uurb9pSfaq1CoaHB3Hr7bfixptvRURP1WwBtUDMkaQyLpBiNQhYobpok/m49trvYOGCTZDN5xFQ9iovK+LmUuiRKIAfx8h4EbwohMe2DLHyuafx23t/gzn9/Vi4YBH65sxFV1cPCl3d6Ch0olDohJ/JNeYkjxKWKqGW5DhqbIYqzwsxw8eIabM09rnMK59biZ/99C4sXrwZunr70ds3Bx093Tjw8I+n6zxJO407zlnAWcBZYCO1gJtUN9KGd9V2FnAWWHcWmEmgWiwWsXrNGry5ahUD1e12WEJpIRDGHsrlGq6//nqOoUrgtRoG8Hxy+Z8MVCmG6qknn4SPfvSjnCxDAlUJYXT4wy/0URPa6EDVtHiytYAKKUyLOhOQkOVSgapc0JqA6nS1fisljOkeNpBoA6pBQLAdDFK/+MUv4uWXBVAlhSLbSYuhmsn4oAAOc+b0NYAqJQHRIcJMA9WpQNm059jahtplQwaqOkwVQDueFqCqA0QbjNLHnGkspG3PdvOFnCtk39aBKn0vIaoJqNJYsyUHU6GqCjnVMulQx1ReGYZA/a6dHUwhC0zz6XQCVRuoaldWvc46jJ4NQFX2A9mOKnBP81ywAlXauMiIDUr6PPDAAzj//PPx6quv8twt48HK8/O0ORJTHqQsA9UVK1ZMAKB6f5MK1bUta6vzbUCV4neLJFNZ/OUvf2kA1ZBDB3kMhmlDj59zUYg8J3eKUSjk2gJV9Vmvl02OVzUGsj7e5TlivjMvb/VNAU5IVS1jzZpVuOW2W3DTLd9H7PkMVAOO8yraMev7iIIa12fxppswUN10k3kTgCq1OQFVgqeZmNJGEkwNAQKqcYAXnv+TA6ppOq071lnAWcBZYD2xgAOq60lDuWI6CzgLrD8WmEmgSqpYAqpvvPUW3vt/dhZA1csi9jIol6q49tprcf31N2BkdLSeIN4HubXpCtV81scpJ52I/fbbj2Og0SKQwJx0HTcBVfqbCjblYrqVq66pVW1A1dYD1PvSYk+WQVf4yMVUK9CWtpelBao2ICFBg65QpYRUyHi8GCeF6ksvvdQAqgwGouZjnBbaAqiG6OvrmxBDVV1k6rAkLYhJayP93q3Ot5UlLchpV8b1HajKhX6rMcH9o65imi6gqt5PHV/6mG3AEXKZtRRyutpUquZUQEa/E9NRYZSq8DIDVUr2Zs8Ur84fkyFX08VfhzZq9TOZXLuu2fhejhsV+Knl06Fq4gvXD/RjcssW/6GXWYeNal9Kcx8bUG23saTfQ6236dmjH99ujlf7q+rNkLZuk8rJruEhQPNw3V38wQcf5BiqUqGqA9VsPcEgPV9VoKr3N3mvqQDVNPUSbU1g0KxQlbaj+hx66KEolkoNharoT6yVZJd/BpF1heo55yxnhSp5uiCYfO12zwW679oCVbUf0/XIO6harWBwaA1uvf37uOnmWwiDws/kWaFK7xNkb6pHWKuhkMtyDNXvfe8azJ83F7lCHmFEAykL+B4DVd+LWaHKQJX6QlRDHAd4ceUzDqim7YjueGcBZwFngfXAAg6orgeN5IroLOAssH5ZYOaB6gDeXCWA6rbb78Au/14mh0q5hu9973u49trrMDo6ym6J5DROruOTklJlM+zyv//++08AqhJe6ItaFZ7S76riUp5jWqCZWlZ1KzZBG9Pi2aZQlffUF/Zpe1RacNpuQW8DACagSiJUWrwSUCXX/0qlQhpLcQlNoer7lG1ZANVTTjkF++yzTwOES4i4PgLVtO2lLpxN527IQNUEnCgpzHS4/KtjWLWrCqjUvk8vmesaqJLKTLruq/BRutfrCk8BW00u/wQ+7OEJdJgp5xRpB5sNVDuZXP5tc4UaQ1NeQwWRKtRNO9/Q9VoBVXXe1OuZZizagKqEivq1ZFgS/e9TAaqtVIpyflCV+jbIa6uv6frk8h9R+A4lJjMBVYqhSnGwdZd/qpfPoVs8Bo0UYodc/lW7TYb33DppmsHar+0Xabqb62Oe7EQgkp5FS5cuRTUIMFaq8KYtAVWPOhaVkIAqhdcIQ6FQPWc5dtGSUtnmE1P7TwdQ1TcOqD0IqI6ODeP7P/g+brjxZgSkLs3kUa1RPYQnSI7qUVeokss/AdVN5s9DvqNAUQ4QI8Mb1BRyhxJDElD14oCBakxANarhpReedUA1Va91BzsLOAs4C6wfFkj3RF4/6uRK6SzgLOAsMKMWmEmgOjY2hoFBiqG6ml3+t3rHNghJxehnEQYxbrjhBgaqQ8PDvACwAVWKFUYu/wccsD+6u7sbylS5yDdBG/qbGkNVgovpUqjaYAfBW1MMVbkolQvSVsqxdh0mLVC1ldUWI1BeXweqtNgjhSoB1S996XhWqBJQZW9/WrxOiKFKcfdEDDuKoXrqqadir732YritxstMClTTgIRW9pNKuySLZ5vd2rWP6ftW11q/gSrVtulS3Kru0gbTBVTbQSrZxkkA33S1tezbatxJMdZlbGHxqqsq/kxAldycTWWS5+mKQR3yye+pb8kNJb1t1gao6vOXrlBN0jZqeXzKZl7/g2lunAzy7K7UreYK9dpy3M0GoKr31ekDqrRBKWIH089DDz3EQJXmcAKRagxVnhsDkcyRYpVLoCr7q2k8TUWhmn6smYGqvA61HwFVUqhWawFKASXW4xcKEUOVH1ARu8hznNiEQLVVOacDqKoKV7K5jKFKLv8cQ/WmWxB5fkOhKvdX9Biq3/3OVdh0001Q6OxoAFVqc7p+LusJSO6A6lQe2+4cZwFnAWeB9c4CDqiud03mCuws4Cww2y0ggWqpXEKlXEJpfBTDg4MYGR0wJ6WimJj1mF+qmopeznUA11jQUAbdelKqWqUyISnV0PAIBoeH8I/v+t9459/+HWq1mFUXtWqIm2++mRNTDY+Msosa5VNgEKrAB1r057MZnHn6adh77714oUfKIRmfVLjBNReMciGqAwcdEpraTV20q4spFSyqCikVIqi/y+Ol+6ZaRlW1psI9ddE6ATTU3RQlPLZB0FaAUNZF/qvDD90WemxBrjNi1IIqi1ApAchJJ52EZ555FhTHjpJOsEqprlAVdpRAtRlDlRSq1Ha0cDQlpbKBlFZjTLWnPE7aVa2vBOo6fALQ3QAAIABJREFUmNFhgX6v9Iv/dDOCLKupX6hQSv4u+5SuDmx1V5Nd1ePV+1BCKlI2qR9bv2meZweqOugT/VSMV31zwVRf27hIZ+VkR+sQUK+3qa/ox+jjVM4XKlCVf9M3hNQxTG7O+rg1tYk8R4Uzqs3pXjagagLhNjCqb0SZbCPL12p+sYFCAqqeIRGavI+q+m3Xn22tbZor1DlD7ZN6X5g4RszJzdTnkGoLG1zWy5n0uGS9GfVNSiCMBZCkeffhhx/mGKovvvgi/7f6rOK+EnsIajV+zh5wwAE466yzGhuTcrxOtAX3QGORTPVJM5827SkS2On3lyCc+sbzzz+Pww8/HOVKFaGfQRDGiPm5RD8x4ihkZSddk5NSnbMcO++8M3tMeByfdGJSKrVf6HOl2s7qGFWTp+lzm8lAcszKY6k+FDt51eo3cdOtN+HW237ASttaQPFCKMSRSBaWIVuwG3+MhfPn4corL8cWmy9GR1cXSXIRkGd/XYuf9cGxU30Km0BJIoMqgloZr736Iu697170z+3Hppss4KRU3d29yHd2oVDoQCGvJ6Wi+boZGsH2TiTtwfen5Ka0gR4DTz/1J/zmV/dg3rz56OrrR19fv0tKlXQgu+OcBZwFnAVSWMAB1RTGcoc6CzgLOAskscCjDz4RkwqlVCqhUhlHqTiKoQRAlV6M5SKWfpeqS9M9A3pRr9UQBRVUCaiWiygXiyCFKqlPB4dH8M6//f/wj+96NyrVkF36x4tl3Hrrrbjmmu9grFhEJpflDLW0piagSh+xQPHRkc9hxdlnY7fdPsQLCsrMqwIyfYGjg0oVQuox49SFk+pySX+XiwN14UZ/V91fTQs9WR7Td+oik65jAiHyfKku06GCGrZALWer/qBCiFZQlpfHpiQalEgoCkGt99e//hUnn3wK/vSnP9UTmwigqsZQpXajGKrkd9nX18sxVD/84Q/zAlaNK0v3knanMqZVEEs4Je2g2kqFBbLd1DY2gRnZZq3s2goKpIUiuiu12vYmwKjGt20FtWxAoN2cQUCVfkwf/X7N8qUDqrTc1+2sjlm93mnVeu3qaPveBEHUcso+JOcmtf/I42z9VwJVfZPK1l8E1G5uFMky245Xx45aPzm+zHU2t5sKl+Tvrfqp6dqtymkaPxKo2mCpDlSTznu6LdTz9P6swnC5YSfnQ33eto0P9VlkApBJ+2baecRYHmJZ9OyOxXijZ/jjjz+Oc889FytXruS5VldH57wMP8MJqB588ME444wz+DwdFjbnF7aQsVpp66DOAWp/DsPahDAacs6XQJg255555hl2+a/UaqCkVJQELgqjhst/HAYMVGlMdXZ2NIAqb+zVY6ia+r3aV+X3dF8VpKr9SLeTrT/LuUTWWb7PEFB9/Y2/4PqbrscP/uNHQCaH8VIFuXwXt1U+X+D4qeTKT1CVklJ961uXYsstNkNndzf8DL1HCZjOZYkpGVWEjBcxWA2rZVSrJfz1tZdx3+/uawDV3r5+Bqq5jk4UCp0o5DuQyeabdmcw3YwDrb/jqPbgupG/EbkiRCKZ1hOPPYH/uu9+9Pb2oZuA6py5DqgmnQzccc4CzgLOAiks4IBqCmO5Q50FnAWcBZJY4PGHnorJtU8oVMdRHB3B4MAajI4N4h3v2Ao77bgE+byPOKwhl8uiVleo0gvy2gLVYrGIwaFhrBkcxJKd/hb/+K53oVYDvEwWxWIZt9xyC7773e+hOD4OP5vhhAoSqDYXoz46C3mcs5yA6m6NMknVp1wgqwtZ+eKvQwi5SFMhifxdj+moXlddaKvXkPfRQawKZuTCybQgtcFUeQ79q8JPFTzaFvSmv8sFqLrwS73Y5QUSUAmqnJSKgOqzzz7LtwtDEadOB6oyhqrq8i+TiamwQW2PtEBVX8jJ/6aFsgoL5ILVBPJUm+nf28aYCQqltansY+p5SYCqDs9a3bcV/DX3IaHo0j86PJw4xqYHqKrjVYUbbydQlWXQgYEsj9o+NqBqBpITk1LJtrf3Lzu0sY19W5+094/2QFXeywZU7eEEkmU2l9dvBVTls0gdm0meffoxch5Uba9DPHkPmmttc5GtP+rPIP05lKbM7Ta9klxLxNGMENLcXXcpf+yxx3DOOeewQpXKq6pU6Zi8J0KydHZ24qCDDsKyZcs4NICsi94GrVz+086HJqAqbBpOALqy7rLsdB8CqkcddRRqYYgaqWwNQJVc/m1AVW0rup7pWSvrQ4B5OoCqPn9QWxFQffOt1wVQ/eGP+V2pVK4xUCVPEBpv5AWU8T1kPQ+bL1yAb33z61i8eBE6u7sYqIqwSqIOPm1eqUC1VkGtWmKF6roGqixpjTz4BFQff5KBak9vH3ocUE0yfN0xzgLOAs4CU7KAA6pTMps7yVnAWcBZwG6BJ/7wtACqpRJKpSKKY8MYGliDkdFBbLPN1m8LUF09sAbbL/kb/K93/xPi2EfkZTA2Os4K1e9971qMj49zJmJOqBCTukEs9MXiLYOujjyWn7UMu+++O7uK00JExii0ATUTXFBBlFywykWSrjo1Lbqlu7Uac09dgKtASHXNVpNU6cBOQj+TkkVeQy2LXOyZYI4NnqnXUctoW/AagQFn+ABqUTABqAqb1hNm0EKu/iFVCq2nKIbd/PnzcdpppzEQV9vNZDsV+iYBEiGlT5cfJYmPBKr0larqnC6gOl1zjoQIOrDTwYUK6XRw02hHg7I4Vu2jFNrW9jOpUBW9SHySgu3pbgfRaesbBPV/9Q2TZndrun7L8to2LTimY3NwNO5hK79QCTevrwJe0zmm+UO34+TzJgPVCf1CGU/cNlr/kqDTVB4+NkV/bAdUTZA6LbBT202dU9U5UZ1zbHNRK6Cq3mOq5Usy7yXp9ypQlbG9H330UaxYsQKvvPKKgK2K2z+VN8spqTz2AqEkkGeffTYfo85Tar2mEkPV3uebcXEnznFNRbs6T9LvBDfpQ0D16KOPZi8Xwr+1IEYUhIkUqnGtGX5EHTN0fdO40zdC1X6SRqFK91LfO+h3CquzevVbDFRvu/0/EPsZjJeqDFRpdqTnWqVUAsWVJ0C82YJNWaG6+WaLkCsU4PsZhDEFAxB18n2RaIwUqn4cIaxV2OX/1ZdXvi1AlSINUJkaCtW+OQ6oJhm87hhnAWcBZ4EpWsAB1Skazp3mLOAs4Cxgs8BsUKhSUqptt98J737P/4bn59ilf3SkyDFUr7/+Boa9cT2GKtVjYgxVH535PE4/7csM5CgplQnEqQtkFZzqwFVfDOsLNH0RrLp+mtx1ZVlMQEUumFSFlVT9yvayuf2rC3Pp+i+vp56j2sIGVFW4qC4Yk4CBRr+qA9UgDjmhySmnnMIxVEVZBGwxKVSjOMSCBZvi9NNP55h1dJyqalMXoGobqgCl1ejWQzjI8+geJpd/HZjoNksK8kywxGb/drOTek+1TdR76EBVXdSr5+v3SgvayNVcj6Eqr6m3SbN806NQTQvT29k16fdqu6nzgQqRTIpB06aGzVYEVAlKSsCtzxeTy0qhFyaC3Xb9y/a9HezZgap6LRMklnW3KSltf7du+tRjqOr9VbWTDeolbWf9GSH/W52fJUST35n6vDr21HvrdrKNvSTlXRsY23h21FdVpFCl+ZDiXVMM1eXLl+O1114zKlRzlATJ8xncUYgWUrPq9UoKVNv113Z2aHoYTN5gkW0mNysp/AwrVIMQgedz3FEJVMkMFEOVYo+aFKoUQ1V9LqrP3lZzg9p/5Plpgaq8vnzPIIXqwOBqXHfjdfj+bT9AEHsNl39qw1wuj/L4OIcvoNjyizaZj8su+wa23moL+Nksu9cTUBUxVAmkAj5tQHsRMrT5GVRQe5uAKsfiJ6BaV6jef+/v0Ns3B71z5jqX/3ad333vLOAs4CwwRQs4oDpFw7nTnAWcBZwFbBYwx1AdqCelWrcu/6Q8JZf/N956C1tvsz3e9U/vQSZbgJfJYXh4jF3+b7j+BpQrZY7QRYkk6KPHUM35Pk488Xjs9qEPYd68eSKRhJKkQocYOlBVwUREyi9WwjbjderAU11400KHFL5hSHHkMg2FpboAU8uiKk5Jbsd6H4LFFNgMaJxvA3JqWSUs5EQU5K5IZa4n84nqyiIJKOlfGyCVqt7Gwpjir8F+vGkhHHsxMtkMKrUKZ1Q+6aSTORGIUL+yNSwu/xEWLVrIQPV973sf2yCfz09QPKkKwLRQTXXLVeGHCYTrLrwm4JEEqArhnd2lOe1spN+zaYPmfSZCDFIuinjDsh/a7tkKspn7YDNRje2ak2H39AJVtU7TAZbatYfsBzq8k+fJ/qlCQnmOCTaaNwNonNDmg2g0OoZCYsj/nlxGobxOA1WnG6iq92bbULkpLiKXS/Q/GzhN224+CeDr87JaD9X1WgeqaYGdzZY0L8iNLgFUm2PL1BfbbURN7keq9rpdb2w/ppNdoRlHk4Aq1a9cLuOPf/wjJ5qixILqxpysfxY+Mjynx9hjjz04gZUOCdcVUJXtK/t9c0PMDFTlGKTnIylUjzzySFQoSaJPoYsmAtXIEEN1l513RiaTRQYUW7WpwJb1U98V1DpPp0JV1JnuLUJMEFAdHB7AdTdch1tvu50c9lmhWujo4fFGbVMulRimZn0fm/TPwbcv/ya23fYdnASK3lFiLyuAKl2b/H3iGFk/ZqAaBkKh+udXXlinClVOhEZjKaS+l52gUBVAlZJS9eDAwz/u1v5JB7Q7zlnAWcBZIIEF3KSawEjuEGcBZwFngTQWePTBx2OKi0ov4ZSUarw4hpEhAqqD2Gqrzesu/5l6DNUcx1ClF3N18Srho23xzEmpgir/VMsVlEtFVlEQUB0YHMKqNYPo65+Lf3zXe5DNFdDR1YdiqYT/+OEPcf1112F4ZASZTA7kvs1gsA6KxEKOFDPASSed+P/Ye/Moy67qvn+/qaauoeduDQwSGiA2FpOBxCAZBxA4iY3BKzGYOL8Vx/ZKwqgBxSYYAR6EhiCQsIOH+I+slfVbtn+xQUgIsIUGQGCwBmaEhACBpJa6u7prfvNvffc+33v3O3Xvq3qtktRtzhNNVb137xn22efctz9nn73lZ889V7ZNT8vUtm3SbXdkbHxMv7TDxAdwrCKLb7cniBonMIp7AJDmq6E4AImVkDEXhoV+jiOP+Lwn1UrNDMeqSK1iBhYgIgyCTrdjiZRwjB2NkYrUqnUFjICVaoAG4NBpd6SLc256Qj7EMqtU1DsIbaniXRga+MiIq/mSaDsskUO9WrO+IEEXQGzIrqv+NTiWWaurxw2QSzX8jXZlhp7GLrO+q3zCMWZLHRWM0yoAaFf7pZ4sMMRwQL/Xk0a1bn1A2dW6yk3BTw39aMu3v/0teec7/7vcc889mg0YyapUXu70velKTxpjddm+fbvG4nvxi18cQBIMP/tHb9UcblocXTTZvExzg9P0fhBOeD3NQVUe/1BHISTowOcdBdvmsaXhJYIM2B5rB41r1AWdND0crBvQhZ5NWnN2PJTtoLcb+8O28HO8b/EBa9npaIMcXTX07XMbtfz0tHlZBeyS/Q49pmE+CIV8PFTem5dhddvfBmi9V2SYOeFz1GFt5wrkM2PnZebl8ELzYrax4vjl45iDRnwOWfv2iNTrlp07hpG+vbmMbBxy6J3LyuYHjw+b/rEu9g2QE2Xl0MTahPdNp61PGCPqhOkoPK+rmX5x7eJmjUo2bOKw3Va39dUgnIeu+fFn3utBO3XD3vNfnzl++VxB2ynXAVipCQCBbGyNwO9YW6ACnV5HAScEaeuWyUDXKKxcyDcDOSPpTM0gJNZErn01ACIlpLYOYo21NlvoEJRnax/KoG6Y+oUeaJshU9VnvSaskXpvPq4ca13nQtxQjImxX7RNH2ka69mkjbXf+oY+tdvYLDMZIMRMPgdwjTUItdk1VV0jQwEm+6DTWKshF1zDIUE77Fi3tcXAtJZmcy5bzwbntF1na6j2IZvxeUZ6v/Z1ut1sbefs1FpqNengyHfdPFRv//ztcul7LpVHHnnEjvLzYYv1Fs+dXl83LFE2ToQggRXWSjznTEfztS5bBXRttDGMIXfxpk2+qcC10OaUgW1fjsnO4nfbfDMvb+gefmofKxV9FgGorrVa0pKqdPCZhjvpS00VDWDRNgDmZmbkv//O78jLfvY8zWgPBeT84NhA502dqrqZir+h32iChRkwWdh3DNvg0qt1TTEZqT65TZOwWobnOfpr+sgFFfXg+XToyLz8yZ/8iXz049cpGIbe1hvYhLTvA7inVjNd3Lt7p/zxtdfI6U9/qukd16iwSKM/WNJ0buBZ125Kt9OSH/7gPrnt1ltkz949Mju7Q3bs3GnJqKa2aUIqyKVWb4TnNCTINTWcRgljze+E8WaFfvfAeqHfm+ry9bu/Jrfd9jlNSgWgOj07J5PTM/LaX/uVZPtzIqWfSQJJAkkCWyCBtKhugRBTEUkCSQJJAl4Cd//DVzSGKuBmc21VVlcWZeHIfACqJwegWhfNgjtWtwQUgGgFrxhe0YMERnSv0x4Eqssrsry8KvNHj8qhw0flBz98UPaddIpItSFzu3ZLs9PVLPGf+cxn5NFHH1WoxGQPsSfS9PS0/MZv/IY877nPVe/GxtiYLBw9KuMTE9JsNtXQQ8w3fIYymq0VabeaajAS9gF6KqwMABSGphng4dGjSbhqagDBsFRDUI1MteTsbzWszWhsNTsDaA8gut1qKTyk8cvyYXTBAFK7zsUlJHBDOxkLrlGvaz9g2MOQUuAbvFJRHsqGYcxyYNDgHgBl/FSjFLAwxMfD+7jeJ/Awj1f02zxiVH5jiL9WVXjcXGuG96syPj6mcjPoUJfVlTX59j33yJ//+Z/LfffdpwAGOkNDODeyAWI6Mj09pQY5jpmee+652u6lpSUbB4xBAKu0K5m0CsLCmLZaTWtXiJVnnn0GtjAkMEBZtz/iD28sJi6DjijQ7vU0ezV+anbnIEuEkUBdHu7mIGA92GIbFP4rpDMPMCvT4DlejBcL2aM9/j3CvLEx87YmMASow++4nvVAJsjujKRxHEd6lxFIUAY5xDU9LQIauIdgme1AeT58gtYDCKFQy+ZDDEviuvG56avJhDKOlxKU5zNlex1QYBLabQAHwKtdCGr8Bg/7WfQzhpq+H/zdjyP6jL4T8MTtJxilXAz6WCgLhtfwY+/lZ+NGD2PIqGHARsswgEgZeG93QiYvN+rHoHeljbv3osN1uha67OSoY2p8QtcJyow6pR7tAVThM8w9xkTO5jfmYEhqBP3E+oc51A3zFGuY1od5EMA126CbXAHk5WPvNwqyWiLAn79vS/eg2cC/USb7QllTBpC3RnYG6KlWda1tNltB7pjP2HCxsczllQNAPw84JqwLMsIcxYu6w40Otil+huZAPAbEg8+KDMbyWeSUknOE8yWDkiIyPj4lq81WNn9vv/12jaF64MCBLNkUikJfVU97fZkIa+GrX/1qPfLPdQFt5Zrt1xnqq//JtYHNLIOtbLOtHd1s/uRzv6njVa3ZWuDnPPSOOvWNb3xD3vjGN8rS6qpUxiewpYpB0Gc2jvrXsAkQ/p7bNi3vuPhiecXLXy6zM7Oy2l6KNrVsfrI+ro1+vsVzhrLJ1xaD9XgxqZfJIkD1oL98ZvFZBTB+dGlZ/uh//onceOONYe0Thfi9Ltbojuos79u/b59c84Gr5NT9+2RqakrnIJ7XKpdOR1BeHc97jC3GGc+XTke+951vyK233iynPuVUmZqakb1790odz5mJSYWpClQbdV3/8dyvZhsYg6sh5VAEVMF3sVGM71NfA1C99fMyM4ukVHMyM7NDJma2yWt/7Q3J9o8fMOnvJIEkgSSBxyCBtKg+BuGlW5MEkgSSBIokkAPVZWmurcnqyoIsHDmiR/4HPVS70hirKTjbKqC6uLQii4tL8vAjB+VTf/cZ/Ynj/N1KVRaWV9UTBqAX/wChYAz4F40qALE9e/bol37ALwC5+fl5Nb4ImCy+WMMMjQoMMzMqPHgkHMg906w2XGPQgMaOPY7wvhoowZDzxtz+/aco9IKxRIiCWLC4dgDOBOO+0TCv17h/NFBpaGd/9yxTsTeSca/36vR/e2gDg4vtR9tgaEG+NOwgJ7Sn3WkqQECZ6Cf7cfTo0SxZBsMrAMBNTk7J4UNHZXFxUY/7Y9wULrdygz0HBuYJNjs7rdchHt/pp5+uv6Mdu3fvzoxCA4ZjzjvJPJUAP1G2jwHrIQp+X1hY1HHHP8IZ/Ny/f78AxMOjeawBiGIv6BL0guWg/MOHD+v4E4h5OKm9CNCU8qa8FCS125kOANagfPSRsIa6MzMzk8EIDyUAtFG3hZXI9ZUxYAkmKSPonDfCISP8QxkZsAqQLAaVXvdYhgcDhCq+brY/hlexHhOYEObxcw+u0B7KHu2FnAi+0QfoKecU+kvIjTHyY4N78c+PC/UdP/l+DEDwN6H5IMjPvYu5NlCvMacJy/0mAKG51zneg/pZD8Ea+kP98T8x7gRyutFRs3WC13u9QPu5HlGunBu+bx4Yc83yeoTyFfIvLavu4MV1jDGquQGB+7k2QrfpvYhxYigR/MT9XHc4zpxrugkW4FcMIbleIKs8ISZlynq5zrOPvg1c9zju1GvUiecEIR1+og7ei7ZxnKgnfA7wfciam3ysh23iOuw3Yajb/nniNyk4R6lPHIf4ucC1w+t0/mzKT4/wPsrUP7/0PX2G1aTV6WSbPDzyf+jQoYFNKq5/k2PjCt4wnq961asUqEJWmJvQFT7fPGT0GwxcOygLD0zLoCr7wfHlBgX+brebqvNIbujnNe7hJhXGGh6qv/VbvyXLa6uysNpCcnl7hgWgitMg2EDApudErSHvufRSOe/c8wweh68dqC9ev1APxx4ygZwyYO02R3Gdtdc2KPnchBy4iefnJa5Bu7G+oEyuLc02Yqgelb/+m4+qlyrexzqJa1E2dNhvzu3atVP+1598RJ79zLP1uYxr+F2IEN+v8box2e3IA/d9W26+5TNy8ikny/a5nbJr9y6ZnJqSWmPscQKqX5Xbbr09ANXZAFSnE1CNJ3/6O0kgSSBJ4DFKIAHVxyjAdHuSQJJAkkAsgScTqC4sLsvC4pIcOnxEPvbxT8g3v32P9BCvrN6QxRXzIITBYZ6IrXWGCuEGPodRRxABA8FDNnovZqAUGW3VgWowziQNCzsBb6CMHnU0msyo4r35EWR6m/DYKrw2CHU8CKFhTwOLRlruTOWPlJvRx6PkdjQ3HANGpt5w9NwbRDSy+Z4HQzT+CQ0IUWj8EtjpPTUYgLlXIsGLhwI0cPETQBVeK0fmF1X2Hi57DyZvHCNj8dzcjKyurqhRSW9bgmqOj8EyeqvaVwG8B+ORhr4BHvMc8l5+jca4etEiWQdlDE+xlZVl9f7LDVtAS4OmqJ/jyTaZDpnHILwECaz0pKSOEY6e1/WfQVQAeCZrz49d0/NzQj19xvVaGMA5iMmPX6MNCguyPtl4oH0AW+jzWvAWpu6jfAthgA2Eut6PvqO/NNjN0xHyrMi2bdN2VDs4wNk1uccd5wz13nQ5P3ZLIGLvF3mu80hzfizeyrQ20Ht5ctLAHUJGsH7MaW5CEHatrKxmXljcIMF1nGNoD8aMnlp2TN76xJAAOWCCHmHMDFLmUNY8SfG+yclCLpheWNsN6kiQn3mO8lrI0+AY1hkDI/A8Q5vQD7QDnscolzq1vLys11p7cu/sI0fmsw0NjCM2OGytMw8368vgcWqCHYPs8NLrBa91tMf6xDpQ3uoq1tqqtg39Q1sAG6s9kZnZGZUN6pwYBzATWWs29XPIetvUNtWzpz396bKyvCLjE+Pq1YqNMvxOuXJDDAfV68GTGmFmWu22zkFsaqCdbBuuQd/gDY/1QT1HkcMmwCX8zfUM4wRPO/U2RDIe9eA3KIyycS1lhfmBmNzYTFlaXNQ+aIgYXKveqRZCgp6q3MyAXgJB2jV9bbd6LwJ4dTvqwU/PwMaYlUMYrF58QT9wP9dbvAdZce0ykErdsyP0PiAH1054IioYg36GI/DoP95XL1h4tYvpIOErN7X4XLCTFDiDUFMYyn5++9vflo985CMaQ5VzE/Vy3ccpCCQ8wmC87GU/K5dcckm2FmH8NHZ3CKnBNUHDpnSwIYv1Fp7JnWzN4zXZsznIDfXoe3pCIQ99AYG02i1LjBVCD6ytLWdhMXTeNuoWmqIiqj+4/utf+7rGhl3ESZxuT3B+BDCV0Z31uH/f1vC5mVm55MKL5Cf+2U+oXtYnGM7Fr+eM22olmEd0HoIi3rTxYUHsmWzPNK6Z1Ik8vIdtvKpM1WvdQr10uj1ZbbXl1s9+Xi6//HKtGxuc2JDDHN2xY4duAEKuGNddu3bJ+979LjnztKdr37ZNTVniquaagliNlo62o00hZFGt35Nv3P1lufvuO2Xf/v0KVKdnZmTb9DYZn4SX6+PhoZqAarJOkgSSBJIEnggJJKD6REg51ZEkkCTwYyWBJxOorqysyfzRBTl4aF5uuPHTClTbXZFVgK0x86oDbIJhQM8OGqoESAQ6BFy4jt4yhKz0Us08dKrMkD0Yqw1l0mPMG3gGeszLkgCUUCb2gCKIBchjW2mMEgB5D1V69MRl8+/Y6yaHvjCADP75f155s/46z1p/bJIeh97jh+2Hx4/FpmRczMEYoGZE5vH6rIy6tFtmxNNzjRAv9j4y4NrLYvfR8CeQZPkZRGC8u5rBLJRnx3ENppW9EMfUQFc45qgxYe1F4MExxN8ZOAjHkAnRYh2yOKYG2vx40jMN70EXDegYXDeYaser6YVGuXgAzXbZZ1YPP6cXmwHo/Jg2x4LeUdRl3zY/Z9h/f+ze65HXR6/zfv7Fuub74D/z+sX3DXx2Bzy2UD8hED0wvRciP0cZ9H6k5yTbGOuB1zvqovcg4/jgM3qDxmWgbN7D3ylXAniv514Hyl4qAAAgAElEQVRn/aYDPRv5k2PEjSPeRznaRkUn01P0mXLDtbGnGXWUP+m1TLlRr9gHriWUOYAqoSreW15YzMKkYB3mxhbqptccvRJxn/dQBWjkxg3a7U8YUGZ4z3t0eo9QP57oDz3Uc0hq4UvYp1hOeJ+ey5RnDq1E+4k24mWQ28qiPgG44oV+432FT5WKgliUh79nZwNQ7XS0r5AFgTB1m5tJXKPwk4CMc4/ezPSkZ985jkVrG9pkmyUGaCF7e0YaSMML7/EEAjcm/Nqn87LW0H6wLvT3q1/9auapz7Ux86x0YStwiuCcc87JTiFQvmg/xou6wXmVQ3xbG/ms9WsN1yiuo1z7+DfaiTbib5a/tLQwEFIDMsF93lMT3pm33HKLxu1cXLUklzoPdEHDo6ivR91R7nhjTM576bmyfW5Opqe2yfLawsAQ+LUA9VD3IHfoB36inVyruTag/7ZBlusmdI/rePwc4Xcf9DP7vlGv62bzvd+9X4/8o6/QReozwOrBgwd13FEX/v4Pv/p6Of1pT5NDBw/KinrUV2xjIITEQSgghEdCu6cmJ2VirCZfv+NL6v37lKc+RXZs35UB1UaAqVt/5D8B1aJ5nt5LEkgSSBLYagkkoLrVEk3lJQkkCfzYS+DJBKpLSyuytLIiDx84JB+/4UY1EpZXW+pB0piYyoAdj6nxSLoHA4QCBCw0bgjGmDGeBoler56X5kHooSCNObWxAqj08M5f6wFKDBYNSuYx7ggYCVDo0Uhoq20V8zhl3ewXjUNmFI4TyBCAErCgbEIKvOfBBOEtAQ4Bhr+e90BGBlryKcJ+EsB449zkVZOxhsWp9UCaAMGPAY1uGvpqMMPTTD07KzIxgVAKBmZ5X7cH78XcSxNjziPhhE2sl21dWYb3nR335/jSm5HHpVkH2ukBI2XBstgPLUeT4Zj3sId2HD+WzbpszBGLdlLH2Xsvo37qxMCCVIFX0npZoj4ftsHrgJeXh6wce9bjoVqs6x5q+D6zbfGc8SB22IIaQ0f2Ib7HAzBCGo4N202ZcX56XeTc8YCX7/G63LuxrlDCgDdjlebxGHlfDDs87PJtov4RInvZeCjE9nPuEbjFAJhxnzmnCJgYToN6j/vQJobmYF/8nPOwnWNBfWU7CMI0RAaS3HTNI5byJ6SjPFAO3oPHdLZ2uAElAMV80BiqIZwG13Cuifib6yTXMF7Dtd232Y9LrKP4DPcQ6Pr1Z/2axYRf5g3uQyhQ93i0H+Xid7ST4++hLscesvRziO+zfwRoXGt4vQeLBLGx3vpnE9cWjr15RON0QEiayNjaYQ3184ztXllby0PhiOi64sG8B6p6fwDP9OznGOE+hl6g7nP+xesj9cRvhPk1KF53/fqL6/yxeb8Wcrys/dhs6mXrJJ4n8KpGmqdmB3HgkRCqqjqudXd7Mg0dDr+jf3i2TE9OyVpnRd83b9lqFjed+mjPb9HY7dw8yMfEwCr+VgCOOOYaY72p5cX6xOc4ZIOwRYz9Thlou5odObpo4Sood9TLTQysDYCwlNOu7bPS7bQ1VmwlJHGDdy6SzLWaLXO7RbxgnGiAp3WjKqfs3C4/9eyfkDPPOlN27tgt23fskKlt6cj/sOdb+ixJIEkgSeBEkEACqifCKKU2JgkkCZxQEhgKVJ92qjzzrDNlbKym2VjrDSQlQnb3Y09K1W42ZW1lWdZWVmV+/qisNVty4NFD6qH6nfvul9VmW9p9kWbHPCNhUMAQ8l5EFHAMduh9SeOMBp43orPfxTI302D14c4GyzXKSePErs8TpFhSEWbvtfdR/+SkHcmmFyjew9/0vCNAoIEMb1PLOJ0f8szblkM71kUQ4QGZN9CLoBfv8V51HsDRkM0M/x48nvIjxfzcYPRgNmlzIDUDkV5drIdQl33z/YJM4CFF+RA6xZAhAwsVHHk3mePoIkETAYSNb5b2C+ljMqhMmOMBKsohNKDHVBEg9JCPetnpwssKMrJjqTnksSPm+VDakX+TEWCxHW/3UI4QYhAmwHEKxrh5z+UhHiwDtIfWbDPakXuu8hi7ARYeH1UPpYbFrczBGJMh5QmR2H4eZ7UxNwl70IO6GW4hfBquMVvdxt3CY/jjuzYeJPY52MrLwthYgjHcz7G28QseZtrfkHE7NM7abQmweIR2MNmLAWyuF95DNA9nYGE92B/qsM0/jKXNyTxcAuco5WPhBFAGPJM53y1cBI62W78NgiEOqekRy491iRnCmTDJdDaXHfXDt9lgl4V/8PJgwjYmV7J5aseK8/UMWzwhgznaq2E8KpZFXPtv7fbepkgug+Q4qBNHrrEJRBnjesZJxTFjHMM2IAhPU5MPAaH2HcfRVXYGunWeahwSmzfaN/xXHUxEhPdCanSXT9AljYKHeDiCbpsi1heUjWPwGQREhnUk9GsYqNI1EeEjVI9Rp8nMt4ntQkItPeIf2ouj+AgLwP7p/AxyzJ5lYe23yKb5HMv7o6M22LeQBJG6Au9UPEd07QRUhjds9Nxh1niFzEg01bCkd5RDvCZxjeH6CiCoUB36p8kI7UQI12sCf86XMFF1SLRO93wjjB1I/hg2M/lc1LUmyAO6pc84m/yqA52Q8JDPrOxZg/r0O0tD4SV+4rMmnskhw7yOo65PYkkakXBTRLZNTpnutTsyhqRw0tZGWBgCC3miczccxaceYtxNjy0sSDaHmWQtlKGF6f+C/oYQIqgT7w2A8qCr3FDVJG71cVldW9PvRBgLbs6gbt0ICd670FuMD/S0UYO8co9u6KbeB1mEZwtDjoxVqzLbEHnFK35OnvWsZ+mRfwDVyalJPfKPBIhb5aHa63SljqRUX0FSqtvVo3YansHTO2RyNsVQzRaD9EuSQJJAksAWSSAB1S0SZComSSBJIEmAEigDqkcXDsvppz9VzjzzDGnUK1JRIwYJnZCd3YyF3OgneFh/DBz1dHodPU7X67ak02rL6sqSrC0j2dSaHJo/Io88ekhuvvVzcufdX9Gy13p9TU5V6LU3wtB56DN4G8zWPKGT96ChkaeGXAA0mXFYUDchYeyNU153WQcQ1HWEzoVLPaRkGwgOR2/D4PiZR2jxi/USqCg4qY2pQem9Boe1YTPtG4Cw+i0gj/HJlnldjFvbR/aRgpf3jvIf+/HH+wpbQkgBQjjI2eIldqXbM280/yqaFzY2FckYnbshgwDBK5q6pwa/M4T9+2Vzw8Ni3ybvnWhAyGAYIZBKNoIdG419Wb/93MHv3mOPshwE4MXyWzeWUZIXfl60KcAxKJrPG82yIqC+0T1FbSVcoh55XYqvJ6CMdTEeFw+OeK2fc0Vegf69DEZGCfaK+odrqScEbh78+7b5TRo/Z723oi+Lx9z9GlA0j+ldqkA1HJf3HvAE1azT/6Seo53xZkpRfzmnOG4K7EIyOr/Oc75yQ4IQcmCtGqIwfr5TPl4O8TykXPwGCvuzTo+6lpiQ11KX/cYbAZyXCa/nGoc6fb84drEue93yz0uuAb4vRbrt1zSvz0Wy5PzhGsIj9WyDX3f8MzteX3seWvtnrkL66NSKfu8hRM+Pa8T9iusrGn7qKq+lbvtx9TLknOMY8rpqDcf1K1noAx8zGfXSM5uesQaAsUPRUwiuf8NDNXgbKxwHBEZXEfO5IrJ/dkpe9rMvlX/2Ez8hszPbZXZuVmMNe6Ba1Ri+ALN1bBcWajx1N56fCnIrfem2O7r58o2vfl1uveXzGlpgZm67TE/PyeTsrLzuP7wh2f6jPnzS9UkCSQJJAsO+gyTpJAkkCSQJJAlsrQSeTKC6vLwq80eOyiMHD8tNN98m/3jnXRpDtQtPp/5gRt2h0KwEtGx0T/ZlH35HvTxxzSiGoY6Gep6YsZUlutLj4OtfZRARsT7h4Rm/jOkW2RT0gjSvGG9MlkGkMgjn5eT7PgxomyecQQ7gaXhcefAYg8liraW372blxNi3m58DMPaKXsOBqsmchiwMUHgkEgziU4uhmnsh+To8zOP7uWFZbB+yLg9PwGAzr7fgbUivxDJQYXXn3rFaHpK6ZODAvGUNuljW6dwTdWPble1cr6feU3DQO1e9FoOuwOOPcWS9PIvkF9cxrM9xu3zCpkH9DqIo2LxQb8csiVUOmAksR5nPHv54fRgGwq2dg7rnrycgxE8k3sHAwfuVYMbWAO8VbC1m/ZmXm9OlsvUI93V68CCml7B50/o2hgVPVcugtnk5e53XdQBtCJCP3oi+X35cGdKEZfhxzUAgQoqoh65tug3Mt5C9nv022NbXhE0Qjodv8XjG4B9ei/AstQRV9vJt1YRQmuwsT244bGWiHg4CvsF76UHKuriO+nvjdgz83bej7B5kWZvtGcdxwHtI8KX5ngpe1HkPYnWtZ8xo9VCuqSeuH++itpWVn91HxY1hJlrd66sXJeWgAE+BYF+BoEFh88CPn9vxM4j6WSna1dK6go7omslkdjlgHVzX8zUOOq1rrPkQD3jhxn0fmN/BY3cAojpZ4BljLzdIIfQAQwtAn6G3DHGB0yEcMw9qVQM0Zm4IWRCO/AOiItQO+guZ6mZhtS8nzUzKzyWgOmw6p8+SBJIEkgROSAls/E3/hOxWanSSQJJAksCTJ4EnE6guLi7LkYVFOXT4iHzmls/Kl++4U1qdvnRwLFPy5EM0lsphZA4VvSQJIMoMuvVG53qjjHVuBH9izzAkdSp6FRv08FzMM60P9gHGcZl+8Cj4IFQtAqqED2UlDRh15RXq7R5yeA/V2CtqI61WiFz4CpmHXXiFDAqUGMNlulEGVMvASjhNmrXK+moAFYYtj1Qi7AH+FbkV+7bEY1HcZ3p7+2P9JgPEUPXy9jpbJl8P2DkHYjDnx9vDkxwi54mwfD1lQJVecdSPInBIL7cY1sT9GDbPh/W5aGOB1w9C1WK9G7XeMsDL9YrzgQBt2AZF7KlYJGeDmzYu9Mplch8/zr5dHgLF8okBVCxbAFW8OFcYviTWb/Y3Bs/+uhgIskzKhP3113nwSA9e1sHYsf5+6p4fc9/2orng+1zkoRp7+3sPX46BL6PovfiZFPeL8vPt9utsvDbH60G+lgUP+AL1BupjOIZM9gDkYqEe4jWDdcTvg8AS4HsPbD/Wfkz8vNvoeUA58FkVezdD173uUxdioMqQFtZ2W0e1PziSr56axc/muL6yccP7sR747xrD1gWW6eVb9rz2IU78uorrGfeZmwwIu4DxWF5ezryq6dGt4wteGoA6NgLwyvqLjUFsIEpfPU4naiL7pycSUN2MwqZrkgSSBJIETjAJJKB6gg1Yam6SQJLA8S+B4wWo4sj/HXfdLUiEjiP/CKHqjexhkiwzYIYZczRivHFLoyW+byMY6aFDZuyO5KFqQFWkOFt9MeiBh2gOVIvksxEw8cadN2Zjwz4u2xvgRUCV1/O6MlBlnjeMkZnXwrHxgNbKgjdasedvGaguKn+YLvmxLzJ6AXJQl8UptSRZ8asIepoM2NfBrzMxDMshhqafLgSqZX0ogiNef+O2eeBG/S/SBa8T5eM5OIZev/x8QxsZW3OrVsh4DYjnrB/XsnUhBzQ2Pn7+FOkXri8LXcB4xtQhjksZyN8IqMZzAu1jmfiMsJrHtKlTfn3jdX58h8EfeqgSEhJq+vH3wM2DPo6r76+vK36fn60DeKGf9MBDGwjWUIc/+h6X4SG/B6Nlm2P0WvfgP04axsSIhFW+zxsB21jXvb4V6WeRPP3ayvoYAxre652OBlbNvBQ5VgRv1AGdH/2u9Es2hfxa4NsND8cioBo/S/xYF60XeI/yjscNZTGpGsYd4VUICwe8LkN4mYqY13v8vPOgMpsvWK/7PalGG3P6NA3ezj4ObPwsjOezl6//HlC2rvlnCueh97L2ffCAl+PBPgGoIn4qZYXY5Wg3PFTZDpSl4BexgesWT9fPCe/JyvZC3hNVkf3bxhNQ3aqHUyonSSBJIEngOJJAAqrH0WCkpiQJJAn805DAkwlUceT/8JGj8ujBebn51s/KHXd9RXpSlRayoDug6g2PUaVeBn/gKejhkhl1llyHx/IGDbTiAKc8Ls1kO3bkH7HKRgmIyuP+xUC1uM/MMJ8DPe/1tVmYSkMtvt5ATPFjl3AzO/IfwBISWMVAkkZb8Tj4xDp5L2lgFwFVk3Ms2/KjvGV9KANJMWyjARyDR/vbgGf8YkKSPEEQ4FwxTPUG+3oYyhASjBvrPXfLZgKP/JvXsrXTwhcYgLExZVKlXJb5cfPMo6voWLyLnTxsLtLJ2bx7CcPzJEAw9JmgLS5n2NgU1Zkf72eD8yQ71r/BvhWH0NCZEDz1uDZYbZTh+rqZ+Gr9JzYXmayL7bLEXEUvv+bk8re2x2Atn0uDx+txrSV48nE0rTYm6NJj2nok3N7P9WB9q9o9xlBl/F9LKjQQhiQcsddkXno8O49xTOCHIVDfwODtrTLNFN//lcszP0ZtG2s4do9wEdCbdqudhbEgdDJJ5An0mIwrGwc98m+hWXCMv3gMbGx8DFV4oaNfjTE79t9u4/yEaMgF1euszxZuQUHlkBAAXnZMEmQqajrHfhOE5yEUXBgP6qTWZ23O1q0QexzeqP59jZeMOOZImlTFEW88c7oawxKq6te3eCOMbdHysJmETR5/5D8knmNCrYG13oVg8DL3YE/ne9ARHcXQdg1NgiPqIbwDYOFg2aZX0kcMz5DoKYp7zhAKGchEGAuAxWjd9kBV26ZJt0xLkZzNNHZwPufPTN+zHOwWrRcYz/yZaOPH8Dnx9w6uzXHCzE6nFRLZdbJ4qYTTiE3M8crWfGwChvjDJndLUkc99eOLOTZZr8i+qUYCqoWrRHozSSBJIEngxJZAAqon9vil1icJJAkchxLIgOrqsjTX1mR1aUEWjhyRhcXDcvppT5UzzzpD6khKFeBRX0HbiEmp4CXR7Uiv05ZOu6lJqZorq5aU6vC8HHj0oPzdTZ+RO+/+uvQrVelW69KTWuYJQ2PRA6dYlAoJQpw4tDHPf01TyO4IuMmgA67SC3G2GgnY9f/MaENwsYHf7X7N8oz4rpqwva95usAd7RaYaeZRWA0JvNSIB1Qif4OByWTNRIOoRyw+HapViJL9bmaqx4jWNEusZb02g9hi+gWvLbOmzSCEkY9fgqFq0U/ZH/ucL4txaG0wOMKa8xagmH7fjsAjSzeEh1iOeitEGmLaKYwIzGc9ULVjy5BoNQhEawux3RSiwPCrBqDUVcla3FLIXz1VkSwt/K4yhJxtfHSsCvTAxlDjFmRYNqTssL8dMPQgi3CXwIoJafp99HFAmgotGcuSUuax1FxvAwKyxgzEnmQcSYMzltGcRjdlloE59FeV2Pqj2dVD9mkbPothiTYaOMlj/cK4N+Pa4jiasW9jZv1FvYN9Y3nZTAr6imut0zn0VUNd4+uajFA/6mM9VjdHJK/H6iSYy0fHZOjft3ZTBy1cg92LftqxXHg1M9atB5TrZkEAYrmM8k2SwdiZfu0hHInXoxgKe/0vgvMYZwI5LEqYX+iPJZgxkGlOddZurwemH7ieifwwT5Dtm2Ej8vZ7kGXTIAc8cR/UQ7VatYzu6tFoHrmEVKZX1DtkvTeg6lcM9W5l7NGQdI3z3NZNg4h86Rof1izTH5urbc1cj/XOPCRrjZrUKnX1sqQKcUarnKp9nQuYG1gnFbzqYmxHn5XDDawVvbBIi1RqFanjGaT9bUu71ZXGWF3biljRKKZRb4R4uxgb6lIoVxvN93RVsrVKJ6DNV5UV3ufGYQWQDxCPMrEM7Drv+9YHW5UxifpSC2ss44sakByc/7ac2cMJY6henwpUw3zQOKp2jD5OvEcY5/VWPRxrVelqrFxL1scTClxzUCffo2ezlhUeJRx7wEqdlyHmqEFVezayDJ/AzifPo65kIFC/j9g6YXM9qERYW+06ZrnvScUd+ffPVe8RSohrJeXfJqyZg56e3LShIg7bEMLGht9kzOWbh33h09lCvmB+5qE3bJPC5jU8VOFRCtkApMKTlzK32Nh9Uc/VRkO6CHcQtVu968NGG9sMvZ6sVWTvdD0DqnOzO2RmdqYwKRXW8NoxJqXSGdBBMsu6fPNr35Bbbv6czMzMyLQmpdouk7MzKSlVvCinv5MEkgSSBB6jBBJQfYwCTLcnCSQJJAnEErjry1/t48v36sqytFZXZWVpQRbn52Vx4bCcdvpT5ayzzpBq3cAjvgCrcdLLvTvVdHTeMEUS1uQR7Y70ui3ptFqyBqC6uipHjx6RI0cXZf7oolx3/Q3ytW9+S6Ral7VOX2pj43q0E4bC5ORkdrzVAwyC1n6nK5MTE9JBHfCcgdEXkiTB4IQhrdeG5DwKJ/T9ajBg8xhigD/whqJHFTyaUB6Smth7IYlIMBB9Mio1hMKTCjARxp2BXktUkXne0CgK0JLePoSoZgTnyWUyr6YALzL0xGOLGZgweGG3GwDJ68wTZxF6aHMDJOiGGKE0tmE0a8aSDHZYg2i0dzptM84DbNE+aEZ6MzbRgpWVFRkfm8ySOeVewWYA16t9abeaCo3gGQMoq/BXoQq9lkyjCHHMachAnckh/O6gTK6D1mZCBX0/QB/Uw5iC8NhCP9GHNo6DhhhzGWyC7oRCOTZ8B32G0Qu9QXIPEAE1gEM7aWQraIR3kBr3FsvPjHMAk8Hj5b4OhdLa7ABlXOKi3JuNCVRsE4Bw1WN4TbYUYGQOLEW91Ug7rL9IcmRjCJFiHtErMdPnII9sgyNAMVxnoMWSeKG6egOgjR50ptOZx6opoKmYblLk8zLzzgpjZkNNT9NwfQCN6Bvm9gAECUlrVNYB0tFrsYdwDQrY8jINvDlwHcC6bQigbIDNQfg4AJtcciSCHsJL3EcghL4zHADewzX1OmBXK8BfABMkeuup7C35ks1nFUXQm2zjI2xYcNvFb4hQ93pdejfm3oycI947zcSRr+22JtiYUZ2xDvr5xE0Hzpl8bTIdp975MhR2h8RSAH0GXRnjMsz3ME8gL/MShSwMnnMcvHwt6RSAPVpgcwBy1CP6FdNzA749haG6ngNihiRk6Kt6blInuJZjCQkJCwnT6AnbqGBzIBypDvcalDNwut6RviI9At2wqOk6rRsg0AWEEwnjTPgcvDfZN8AryErDHgS9D4oRwK7pimZtZ/zQsFEVIoi6/mDd6un66+NtUq/9kXB9ToR1GWWjfnryUqfxHj3PMz2CGLCehPWZW3RcK6BcWDd5MqQxNiYYC3rYEs4y8RJDhXDuMJSDzVMbT0u8hePuPcFcR5nQFXi4ajnwptZ2mYextlVEGrWazk2AyrHGmK1/2JSpGsTHy+arbVqhLOhUDJYJoznHCCtxH+dLDqyx8YOYqNZGlMk+8W9fh8FVmxN4MRwCvicx/AjXGs6PSg1rfJ5kS58b/Ie57b7L4PnfkK7smxuTnz3vpXLW2WfLKSc/RcbGx2Xb9DYZm5iU8fEJ/YcwApCc6q3tBK97Zd/Rws5qBpsr2CRpy1i9oevcvd/+jnzyxr+XnTt3ybbZGZmZ2aFA9bW/9oZk+xdKNr2ZJJAkkCRwbBJIi+qxyS3dlSSQJJAkUCqBOwNQXXNAdWl+XhYWgofq2Q6oVgxOjg5U+9JttzMPVdTVXF2RpaVFObq4JAceOSQ33PhJ+eY990gb9kJ9LEtKxcQMMHLizOz8so6v9f1uT+Hrtm3b1DABzIOx4WPv0QDyX/JpnNPQodHkj33SYGR8Qu/pQU8Qerf4pDE0jrxBpIZptztgjKGN7CeNNR/zLwYINObYLh/zDe9BDvQgIrzxfffAkG2jgYfPtHyFgmaYe+8lAxzIcG/eSXjlHpGIK2qfGRGuyPj4pBqyJt/glRQ8Bvs4uljpCRJqUFbmkZeDK+/tA9mxP16hcc1mk4Z5w5i/s0ztdwhbYCDJvHpiiG/MxbwECSJQP4EedSGedCyLwIIwi2X5vuYGN70OrTTqLuvw8MO31YMx3ufL933w+uDBH+eCB4deJpwHvk0xcKBnL2URQ0i+72WMeevlz2sYO5P1efnGc5p99fMb12CM/Hh7OeB3zvHcI9lc0A2oQvdzsELdzzZZuJnhjn3bOObjhr4ZUGayJ9MvhAjhWsL+Yx4zLALlTvnhM/bRyziWTa5zyO5tXpYGxhkWAbA33/wxmTIRm3kh2liYZx03S9gOawPniAM14Rs72hk014VSCZDWg52wgUQgau3MPWjVg1c9nIN3Z3YsPJ+LXJsY55jy4bz06y7nD3U/X7dyrfL3e32ibtYzj+A8TIDX43j+Y5sI+JVj5NePuD2sz88Xv05QV+I6PIzza4DpHL3ic/hVrdQzj1LcS1Dp1xLKiM8FlAvAhk01fDY5MakQEnIGJAOsnp6e1nW/1WxJo45TDPl6yrWN84fPPJSr+h4SX3FzENATkBUgXIFq2HyDiqE+bnrS+x4QFW2dmJyUVqupG7J4LS0uafm6XRdgqrYlbFcAJgI2ot1Tk1PabugvtrT4XOSapyEUQj0cFz4H/Vrn56MfD8rX5pTFiMXnHCfW579X2Ofmdc9khUVrIdeK8MDQDeE65Kqbp9icwLwO444NkqAXuuEkValLR/bNTcp55/6MnHnWWQpUJ6cmZWZ2Vupj4wmoxpMu/Z0kkCSQJHACSSAB1RNosFJTkwSSBE4MCTyZQPXBB3+kR/x/+KOH5IYbPyU/evhhmdo2K4cWlqUdYo0tLS0pAKGnCr0wCEIUULbasmNuexZPDMYIPVkAJ3DsDQYoDCUajJlHVQBjKA91EOjRwIFBRSBI6Idr2SbAQBpSNAjxGYw4D2fQDvw7dOiQGmk0iFmnJoOYmNB/qIex0PB75llTr2dH/OgJxP6xvQDJBw4cUOMZbYBhq4Zuu62QmUCCcAHvM/EKQQT60+52ZGJyAgQjMyZhNON61AlwzT7ifZSxuHhUP8OxvUceeVTW1poCg52wIgaq1T6O+xkQQXsxTpA/+uuBocWVtVMAACAASURBVDdEY6jOWVYGMrzxzmsJFniPN2bbwQubAMDP4iLjNQaquJ7wumgFoPypv75NHv6xjR7+xcY5y6ARTojugY2HIR68eXjCcjwsJaAmhPR1e9DkARfnJsaQ5XsvNn7OsqArHtzEwDcGQF4PPNAb8EwNAsW90FVcx4zw1Hm2g/JgufSwoz6iKAJEOAj7TRaOsQf8BGSUGQFfvuHQ1/lB2VA3tS8V81zF70w2g/ngQRjBDde3IujGNrMPmUzVc3l94h6FZOqVb8nWBkEPQyXkIQMoU6/buAfrVjx+aAOvj+eOX88J8T0I4vjmY97PYlqibr/mchy53vpNLbbJy5wnHjIPvgCyvM7H87NoLvdb5qHI5wHl5+XAfuhFAIXB69GX5/sSy9WDVo6/7z91yG+qFa0jZfGKsW+GzPCoB3KBfjLxFseFY4Brts1My8LCQgYACRY55/E39BY6jPsm4MkYNhGpy2yzXyM49pChbuaFuefXLPaLmxIon8+ueH3CtfiM7eDcwk882wBpFaqG8VN/3uBtqh6q9Yad3sAG4bh5j/pnAnXHjw/Koszi5wbHLB5f6xO9qsPpknCyhXDc7rGwMACqjYZ5yeJFGcZt87qC/gIi63cbJPwM4QAAqAGNCVS1TxXzUD1557S89CX/XJ5xxhly8kmnKlCdnZtLQLVoIUjvJQkkCSQJnEASSED1BBqs1NQkgSSBE0MCTyZQxZH/5ZVVeeTgvCwur8iefftlYtuMzOzYJQvLq3L33XfLddddp4AQRh5hJyVLI2q83pDXvuaX5IUvfKEahzzCCCgJAw/Qk8aRByweUNDwJWyhAUajjHCERg6BKuEfQS3eV6MtwJzYMPSeZR72wZgBlCBwwXU04gh6WCfqgtGXe4wZ8GBmZPzEPd47l0bygLcRYuqFeJvoP+TGY4kwatdgFNcMqBJQESQRxNAzE8b4wsIRlTXa9/GP3yA/+tGPZGJ8SuGwGcyDHqrjjar0OpZE46yzzpJnPetZGVClge0hnzcS49nlQbv/jOMYG7KUFd73QBUeqjEQ8d6vHvRALv74J2XH8YrbGIMO741EIOWhgweKHp4R2KF8gjPeR73jOBNIYAyom7gPegsdwpjzWraXehWPuYcK+B33EpoRJFAfWAaBC9tKmeE+ghwPUzzM9DAq/t3LiVDF10EPL0I2D+g9hMI9nC8KgCYmVB7cPIDMxsbGBcfmPYSmhzbnj28P7t+7d28GJ1GWeusFz3FsOBA6YZNDoU3dQmSgLfgM9XowH+uOn8dsA6EK20bAQyhsR//zfxwjHhsm5PSAnm0gQKKM/TgVQUvqEkEtx8+3le31MIz94vXUX4REYDIpv1Z72Ad9ZBxJbkR50EToyA2yeO7n8DYkiAoQjWsn+86+1UL8U/wdA2kvJ/6OMCqdEKaFOsg6/Vxn+R4mUm5+M8CX4YFqDC5RDvvg55E+myr2vOLzkZt91D8+7zjeNfUORSKrqgJYtIGbXPzpnwk4zt1qNgc2EfhMxL30wkb5GZwMCaGoq15GLBufcb2NNx04Fty05LMQbcaagz4UAlURmVDP2440EH83eFA3ASRDzFgFvuG5memBO63BMeH3Bf+M95uB/jkCv1BcT7mwXsrZ6zA+g9ctACufW/FzgmVn62q9pmEPAJApK/QP9yMEE/UTMct1Xa/05NTdM/KSn/kX8owzniH7952sm6vJQzV+oqe/kwSSBJIETjwJJKB64o1ZanGSQJLAcS6BJxOorq2tyoMPPSyPHpqXp59+hjz3+S+QVrcvq+2eLK6syk033SR/8Rd/IYuLi5lnKQ0Pb7BOjU/IW970Znn961+vxo73LiWEI1zwYCUeGhoiMQSgQeMNPA8Y+D4NIgJIXz6BSNx+D+9wH6GGh0wxTGNf8JNGt4di/l7flqK+E4ixLBp9MP41EUyITemNOso49vxDbDfcf//998s73/kuueOOOzSGKvscA9WxWkVWVxZl37598h//43+U17zmNepRS6OPMIw/0VYeh47HLoaC/NxDBz+OHuywz7gWQJXtpWFLfRo0gkPyL+fdxnJ8PDvfzhiQeH2Kx51jzvGLdSAGNizLe4Gybo4xQRve99Ddt4sy8n3Btd5birJjeQQMhCK+zQTObJ+Xu4ednE8EsGyTl72HE2wnyiM4iecD/sZnAJrc8OCmAdvqvVZRF5ONsU94DzGVcb16iofYkerNNz6uIlbQChnpMWJLqgQ9xrl+vIc2tOGVHkDU7OysTOE4crutgAftGx8fk0cffVR/3759u0JVeOfHOkOPcoJwrit+ffEbKey3ycI8KumZp0mGHBhXfQ9Kgz6wzRqHOKxN6tEWEh3ppSEmMXWEY0r9BCT20JPXUb8InvT9sBGkcgzJrVCv3Z/H6qauxHVBZoTR+Gx1dVXL8ScCUBbez+Cd88qlZ3C8tnjPVQ8kq918rfCbMmgDx81DWhy7hqMwjspjLNh+ALJWq73OG9naYZ6JuNbG3pINWSK2kAcuxA9ljFeGoDDdBSSrqVepX78Yl7vdMc9oTV5Uq6nOHT58OIP73gOUc3hsfEyazZY89alPsTL7oqcS5rbPSbtlOr17zx5LnLTWzBJicdOFazXkjbGAznWQWAnzNIBSvAkYiz4zkdb4xIS027ZJij5hDiH+6vLyShboV2N6hk1AzNvFhQVptVuyurqmIYYgNyQuHDzyb3FnceQf/9CubZNT2aZGbayh5aONBKv+maH31RD32Dzax4OXL+Y31gtL7ijZCQydu+G5gc9MHy0UhCaW1LosOaDGX4cXOcJySEWP7iNetK4pYdM2fvbx+UndQyFIgFaD9ynqRgzZDtasriZ+ZLxyjXxeqUqt0pVTds1mR/7hoYq1bnpmOnmoHuff51PzkgSSBJIENpJAAqobSSh9niSQJJAkMKIEnkyguri4oJ6pBw8dkVOe8lR5/gtfKJXamCwsr8ni6pp6p/7pn/6pGik0jj2ApMGwa/tO+Y1f/3V53etelyV2wD0EfgQtBD0x1KTxTzjij9OhDvzNI/i8lsap9zrxbePvHozRyCb8iMvi+/46XOP/JlTy73mI5mEqyyNUJoTyIA/vqadK8LqhTDVmHY4cazzF3GsTv9MD1wz7PPYbjH2AoQceeEAuvvgSueuuuxSoMo5iEVBdOHpYnvKUp8jFF18sv/ALv5DFkaMaZ0YhQU8wTmM196DDf0YvPL7HvqDd1APfBxz590AVciYIiIEqdYxQjnoTgz/WHXvn+fL8vRwn6kfRJgL10QM3P06+v748lsn7YnhMfaVXscGL/Og3gbaCkODVjJ+EQwR0BED4m55WHrRSd2j8G/wxrylsoCjAC6CCbWDICib3Yr8IQWOQQGhG2aIdPhu2wpoQF5SbKPQmhacqwlrgRe8+tgPvsS7+jOXqr/FzFvUQ8CpACfOHffGgG9CWsSnpDaxwJSTDwf3xmoPPCVTpUUvw7a+N5w8/8wDQe8jyesLFItDP+rjeckx5L+cJ5ElZcv300J567OXGtYzrD8E7gR+9FfG597Qn0OdYU+axpyf+BujmHKU++7nsZYM+jVUsjqZfx9lHXjsAVqtIvJbHEvXrAurxgNjLl+sE4XP8TIAM4k0NboBw7DkX4mdOY3xS5ufn1dsU/z72sY/JBz7wgWzDxZ9sUNAH781GQ+Hgm9/8ZnnRi16k7T711FNVdvgd8wbrBNYIJB2j12e81nCzA3ON46R9Uw/VEMvbJX7C/VgbMCeY4Z7fDfwzzm/UHD16VL3Ocdrlf//v/60hdzT0gttY0DqlImsrK9o3bPC99GdeIs973vN0YwRH5vE+6kafAI9RLz3sOdbUe85bXMvNNeovZIMycQ8+Qz/QRt7L5w1DDdHTGmWhX2jHgUcf1c0XgG+GNIifLRh3hhlqjDVkatuk7Nm9W/bs2aNqd+DBh/TkDyBrpndI1IZNFunKdKMvP/ey8+SZz3qWnHrKU2V8AkB1Rqp1jH1KShWvn+nvJIEkgSSBE0UCCaieKCOV2pkkkCRwwkigDKguLs7LySfvk3Oe+1PS65unYk+66sFQ6Q/G1vNQxAMwGlBIklyUlGp1dUUePXRYDs8flWecebb85DnnSK9flWYPseaqcsMNN8g111yjxhYMIQ8vvGFY6fXl4gsvUqAKg4UelIQLhAUxNCgbJA/n+Ls3nFm3hya+LC+DGMLxb3qVEB4UgS0a82WwsKj9RVCN13kAQwMUPz2w47XqSQVYEJLXxPfiOg8+7G/LPgxD761vfbvc+517pdUyTyx7qQ9MloW7jj97ABkzcskll8i/+lf/So1AGpdx/2iUFvU79tLxffZt5e9+DP0YwUN12Csez8d7oueyG6wJ/eV88HDUA35/RxlMK9Otsus55v4+D75GGbMy2ZWN5aiypl7H0DnT8ShJTwzSBzcyBsFZXMaobYuvr1SY/ClPhIb2+KRUMQT3uuznot8oUM+5kDhqfdr5zbc6XkPjOz0YZruy9T94nHpoRDAbl+OhIueorae2dkAG/l9ZDzx8pK563Y312K/Zm5UKjvwXvUada8PqGzYPN1qn/BzlBowHvXAhbXUt0RhjY992223yvve9T5+3qJvetoCHGJt6OOqPcnAi5E1velN2aoAbK/45CzdLHK+PAbP/zkB4rEC+38s8aYv6Tm90gmLqiI+XjPvobYzf8Rm8y3/5l39ZFpaWNEargu1wzF6fhVIRJLOanJjQsDW/+653ycv/5ctVxCiD+u3BNyG1f5YSOvvnC/sRb+hSj4vWT75HOXFTDyB4rdWUD//RH8lf//Vfa7s05uvYmH7vwT/GjAfYBfy94orLZc/enZaQDxtkSOIZ4Di8gnH8H33H96wj8/Ny/733yv3f/po06hWNobp9bqd6pwKojk1MDgJVxHutIC1o8WTwsNmvVz2Mc1U0mSjitn71rq/IbbfermEFZua2y/T0nEzOzsrr/sMbku2/2QUpXZckkCSQJLAJCaRFdRNCSpckCSQJJAmMIoHjCag++5znSA/xxGoN6VVq6qF65ZVX6pd/eHHEoIVf1rdNTMolF79DgRy8UWCEwKjwHlYeCOC+IvBUBIs8UC2Do7Hh5yFlEYCLjXd/vzdAyozpUcbXXxvLwEPduEwAVfXiQebf4KEYQ5X1kMW852CMv/Wtb5PvfOc+aQ8Dqniq97syNzcr73jHO+Tnf/7nddy8MRq3f1RY4WGKN+h8uX48hgHVJxqmlrWX8vHAEO/R23IrIM9GuhcD1bIxG9aHMj0eFagWbQiwXsIOts/3q0iffb8G5yI2k+xraAwJRpmP5XJdv0lFoMp1yQPVojWH7xHCD3rUAggXbxaUQXX2i/UPG+OiNY3AyXvPcTzK5FC0aWb6kCfV8nBuWDn00sT1cR/iv4fJoOyzMqBapo9lezU8fr9uDcZ4Dd/fiW4BjLe3tM36P9PZbGMG72loh4qFH8Cx8gKgCg9IH8OTv9dC2BWMyRvf+Eb5L//lvwyEYVkn514P+da0LTjmrhuyiBKArrmQNegoQj0AqKILXp8of8iVz3R6lLOvHqjiOnpB43d6e772ta+VhcVFaeE4Pf7DTm+oC5AR8USxgYHvEACqr3zFK+0YPqBhzeYn7vE6au20o/IDehLkrEOI52gYSI3dGs7ymzwqgtMglE0+oGFjxQRlYQPCz5W1NfngtdfKX/3VX+n3GPSPySwxzvzug83lubk5uebaD8ozTnu6Psfh9a/PihC+ADoJSI52oe8A5w//8Afy7a/dJYcOPaKhG3bt3GMwdXxMJqa2JaA6yoKfrk0SSBJIEjjOJJCA6nE2IKk5SQJJAie+BJ5MoLqysiwHD8+rh+oZZz1Tnv2c56iHaqeCOGdVuf766+Wyyy4byNZbBB8nxybkogsukFe96lVqWODFhBk0pvEe7/WQJR5BQgC+7405DxT4ftHRV3zm4+4VgYjYQ5XXFIGqMi0rM/TL3qchSO+XYWBIgSo8eIIhWSTH9TDDDN6DBw/KW97yVrn3XgDVbqmHag1GZ7+jMSNx5P/Vr351Nn5FffDGeiyTzciiCKbFhvsoHqobQcetWB2G9asIqJbVOSqIHtZ2DxbXQ/XN93ozY7aZ0soAlp9TnKdxeWVgbVDXADfMA6sIHG6mjbxms0AV13kPew+fYkDp28T78JNA1d4rBqpxf3xfiuZLGezmmuL7WQRU6ZU3TGZFazw8eEdZG1FGDFT9M8CPL/s0qj6WAdUyr3LAqyJDZhjMHXXe+mdc/NyJywK6BFCVEJYDQO2zn/2svPe979Uj5fSKZDkaZiGEa8Dvv/Zrvyb/+T//5yxUR9EGHU6PSPBQ9fPHt5PPFtVTjFtlvUergsduV58vfH77OU1do+c+rvPhHhAuBDG6jyKmqgJVi//LF4AqUKMloRuTd7/rd/X7BOrqta1O3874+4GfF0VzYfizy/obl8F1bWAeAoZWK/Khaz8s/+f//B/9TgPvWwJV9JuJLeFpi2frtdd+UM44/bRs/dLYzt2ued5qv23DQUMbIQTB/CG552t3yve/f7+C1H17T5LtO7ZrHNUEVEdZ7dO1SQJJAkkCx58EElA9/sYktShJIEngBJfA8QBU548sGFCFhyri0lXqCC6gR/4BVBE/jB4yHp7QyBmvN+SCt71d/vW//td65B+GCYxDGA2xkedhYtHQxcaQB6oeJMXGfWwgloUIKKq/qE80wIYBj1EBAGELwcIwT0Ae+S/yUI2NyfxvO175yCOPZEC107a4evYaPPKPdBg4Krhjx3a56KKL1IAFCD8WwFA2DcvKKgMPo3iolsOxrVsUho2RhwhMgFRW86hgZiN5xoDhWGQxDM4V1V92fSnACh6l9Oyk3g+bu36DJIcgBlRDcQNQddR+F8NffL0d9HBj3b49RR6q8YYAj7rjfn+k2Nq/3t1x2PpCefmfZSEl4o0orjUEXB7+l8Ftjnk5UDXvOg+nytrP+ovGmvfHa/Go+jjykX/1Mlyv2ZuF2v7Ozaxr8TXrgapIS8O6WJxjD1QfeuihAcCnYBHxeXFaoS8K7ZBI8Dd/8zcVxFHf1vUOQNWBy7hN68YH3rTh2D8ho38GU4/ieNV+PfcbDngfzyQC1fmjR6TdR4omA714aT3w2Q2bEJDDpe++VF51/vn2GUA4J7/bmI2fIbH+8h7/LGd9+ZzS4ANSqdp89WXEa4WWIxVp90Q+dO2164AqPmecVXitAqjCQ/V//s9r5eyzztBxy9oSPGXR76wtTOK3six3f/kL8tBDP5LZuVnZsX2X7Ny1U6bw3SqOoZqO/G/dwz6VlCSQJJAk8ARIIAHVJ0DIqYokgSSBHy8JPNlA9RA8VI8syJlnP0s9VOEz0a+NSbPbkxtvvFGuuOIKPYYGL4zYEI+BKo78M2EEDC4YF3kMwdxDFSNcZDzHhs9646fYQ63IwKcx5CGsBxNFBlpsWBNSFBnPx2KEexjhwXFR+UUxVH37vWzytiCjdlOB6pvf/Bb1UAVQzQ3DQaBa1czDfdmxY4dceOGFcv7556sROAyoFs3OjaCWHwNvnLMs//lmPFRjQ/nxXDHKZEHA4XV5mKfmqEB1M8AmBghlcihqF2FJ0T1l/Rg1PqwHZn7MqK+UiQcj+Cx+v98P3p3hCHXR3N2sDpSPkXlgFkEYD1c57oVzNoAreqITwNr9CFlQ3MqysY697/2cj0vy6wnXCbSDQNXLeBhQ9Wsp6zNdQYzZHDj5+jfS1bgfcR1lz4ON9Ht0D9VyoDrsebRZ3fLyitdnH7M20/+KyFqnO3Dknx6qP/zhDxWwel1S78cQbxPHygFT/9N/+k9Z+BwCfK/DglMOASIXgXLqSnYPvGYRJsCF1/B94TORa4EH+ZwbHpjjXgBVbMr+4i/+ohw5ekRaAKrhCD31FmAR4QyYzOm973mPvOr8V1ncWI3fa98fNrv2x2sEgfP6Od5VGRcBVa5Fvj8aQ7XdVQ/Vv/zLv9T5hRiq8FBFW9FXJtHEsxTP1j/+42vlrDNOV7CdzcPgLa1e0ww90Ono/f1OW778+VvloQMP6vep2Znt6qG6bXo6xVAdZTKma5MEkgSSBI5DCSSgehwOSmpSkkCSwIktgScOqHak12lJp92UtZUlaa6uCo78H5rHkX8A1bPl2c95nvQrVWn1atJsd+Tv//7v5UMf/JAsr67I6sqKxvlCQonM0apa0SNr26a2yYUXXCCvfOUr1UOV2aWHeaiWxVDlMVGOagxiYkM1Nt4y48Rlfy4yCGODi/d52DMMFOr9SBgFGz08HfV39XfpZ+97p7TY4IwN8FiT4SlkSamQeAIZqkOMPiSZCTHi9LggrtHCAFRbmj34TW96i9x3333S6XSl16VbFoEIfpp3aq3al507dtr4AahOTmqWZ9+HUPTQiVYqK8YRDLJSucHbil6zGk9Q3ZT0PK6lKyl+xUZ+EZh5olYDjiXqI4yJvQR9W7YaqFJ3PHwsg3yjAtKN5L9ZGcegNJ7T/LtoI2WwDmS/Xg95cM1GMD9ua7mHqo7kOi811uGBDEFlDFz8OpOBIk1eBmjDI/8auDg0a/jvtRo8Dy3UgbFajW4Z7l3/ew5sAaVtIwVlWP3OGzDzxLN1CmX2ccw7eNCZ96BNSaw/SFqjGWzgRRiBtmFjgKLxfNC1SpMQWSTLWs1iRpq/H+d+RXod86TX60P39EQ8vfjC+/wcnotFLx+7238OD8ii5cV7UMdztky/yt7ncy2WU5yUSnWnWtEM9gjrwqRUn70NR/5/Tx5++GEFqriP3qt4NgKodtptPUnwW7/1W/Lrv/7r2Uange9ch3VedQFUc0GVbV543e1kOjcoYIJx1MONUu/5TF2Ij8qj/diQBVCFh+pap13soYoj/7Wawsn3vee9emIC/S8CqrHe+fGINxdwrZ+zg1A2JLsr8FD1faTXLYAqEokhKdVf/tVfCUJhABbX4CWMGLQhuRTGc3pmm+zeuVP+6MPXymmnP011T9sGnQ5AtduxTWf8w7hq7Fnpyz987mZ54IHvK0RFDFWA2cltU9IYn9jSGKq9LjZVB5NSzc4B3s7JttlZ+aWUlGqzj7t0XZJAkkCSwKYkkIDqpsSULkoSSBJIEti8BMqA6sLivJx80l55zvPOkW6vI5UaDFNAhSryCOkLX8LxRR8GC7Pgeg8MGja9fkVjrw0A1bUVWV1dkYcPHJCji4vy1KefLj/9ohdrUqpOvyG9fk1uu/U2ef9ll8mDDz+kRjUMhuyoHkAYjG2pqAGE0AAveMEL9Hd4VcCAYobsWBr+SCCNG++JQwOXwIL3x94xw4AaY715w5YQzMuIhln8HuuMIVVmkFYr0kNyj24ON/E75KNjASYRQAIMKcv/VJyJN/biZR2Z11QGHQ0+KHgIiTgMtBrE7fY7+v4PfvADPfJ///33S7vdyRKQKP5WbxhmNNcofrJjbrtc/A6LoTo5PhFgbVU9hgBU1NhWYxDGeXEfSsED64ogCYEJ+qNgJNTTo3JvfgodZ1catI6BSrlnZLE8PaT1cK5M5/F+WR1FoBVtHBbOoEioZeWUgdPYS9zrSBn8LZJdDE982zzU9H3yoNnf79vq6ypTolGv92tWPFbWZ9vMsNcwoArvUsxTI4vm0Acv12o4Ngy9sQRDxjiLyzWQSs8+S+CjNStn6yo4JVDFGq8erX3bhMF6j+dOrdqQCiBogRVQBMMJjQBquOHEjSUtg+sh1wQPUQt+13VTc2LZ84bJnspCTXC8i+W/fqSL9NI/l3iH72uZt3bZ+/BijJ9F+gxvVKUJwBi8iT/1qU/JH/zBZXLkyBHpKgw1iI1/3W5fquo9Kvqcffvb3y5veMMbtHkGzw3MEXzymVo2bzfS+fjzsnJq+G4SvC9ZJ/5mwiY8i/H+L/3SL8mjBw/KGuKHurHn86WBjbxw3xXvv1zOPfdc648DvH6suH7F41w2Z/1mLWVqcrWEd/GRf17D8u1nT9q9tlz1P66S//u3H5V2p29TSGxemkd4R8MXjDWqsmfXTrnyqqvkmc98lj53a7r5yZ0BfEnoSbVinqtaf1+k01yVr/7jl+TrX/+azMzOyP59JytYnZyalOnZORkbG5dGY0znJMqqVutaRtGrTEZdLACYUx3UX5Wv3v0V+ewtt+t3tzkA1dkdsm1mRl6TgGrZNEnvJwkkCSQJHJMEElA9JrGlm5IEkgSSBMol8MQD1TVZW809VA8eOiSHj8zL/pOfIi/65/9cag0cXWtIt1+Vm2++Wd7//vfrEXIPLgh4aHDgiBuA6ote9CI19OCliphpOJZYdpTSJyzxBjDL9IYApVd03LBMsj6GqjdkWYY3Dn1/isorNCQBVENmZLbZQ+GicsqOqPojuB4ExVBODc9gAKoJh3h6gZAA5cITrV+NgWpb+iQhfbve7jEvtr50NXHGO97xjoGkYh5qZ32BMT8CUDXnt1ohiGGZcR/tePfgayOQd3ytL1sDVL3O8/eNAGgp1HYeal5WZXId9f0YnMb38+8i+Obb48FIke6XzU1/X7xulIHVfB4M157HClS5tgGEFqdEKq8/Bjxcp2I5DQNmsdc0r60CmPojyGFd4DrPpDnq8Qhwg0zkYdOjaMzWrafwNiwJEVCmp2X98Prl9WIUoDpMRpsZ41iPyuZiWT3wPFyn0/AKrlWl0zPgCG/iT3/60/osPXjwcCFQrespBUtg9La3vU3e+MY3ZjFUUT43VjFG5Zs4m9P5za7DygGDLvmf3OzFOOH3173udYLvG6udTiFQ1Wz3AaheefkV8tKXvlSfcfVgfRYB8iKY6uUc62VRnzhHNg1UO0258gNXyt/87XXS7oJ5Y1PT2o5Xt9PCXwpUT9m7T678wAfkjDPP0s2QGp7ZClSD57ACVYyVxZvHJkZ7bVXu+MLn5Vvf+obMbd8uJ590qszMzsq26W0yuW16y4CqQu2ubdJ/5a6vyOcd6XXbqwAAIABJREFUUJ2Z3SFT0zPyi//PG5Ltf3x9wUitSRJIEjjBJZAW1RN8AFPzkwSSBI4/CTyZQHV5eUnmjxyRA48+Ijt27ZV/8dKXytS22Qyo3nTTTWrczc/Pq+CKDBoacQSqgKgAqvBQxe9FBibK8UfwPDyip0YR8KSBSC+gODxAbOgXjXYRPN0IqLKcgb5UK9LVrMh2FNl7BZUZ2/UiF68hKhmDKlx6LECVHm7wUM1fADwGVHGckEAVY4bXqEC1UNba4GKgWgYxioBq2ZFcAuzja1ZvHVAtAk/DwFDZXCsDWGVyG1ZH0T2x5xf1lNCSPz1sKZubnIuFc67gJgJA9nEjoFpUrge+ZWvIZgFvuS7aJsYor3gNPBag6sfeQ+QYqPox4/qcvQevuiFAldexb1pnH0C1uL9loK9s3SwDqsOAYZGulel1LCPfn3gzYKPxK5trvq1ZmThxUq1KFx7B6nlaVaCKTcxDh+aLgSpORSA5VQlQ5ZH/+Fm9Ubsfy+dItubr4+/0TMVP/Hvta18r80fmZY2nOpxTJRwscSKCsJhAFbIiUC1rY9H3kqIx9PoZA3I+w/01ResWNiE73VYGVFvdvnR7+JefSgBQbdSqMjnRkNNOfYoC1ZNPObUQqMKTFTi22+3YpnW3J621Ffny5z4r37n327Jj504FqrNzc+qtOjYxmYDqY1HWdG+SQJJAksCTLIHRvgk+yY1N1ScJJAkkCZwIEngygerRo0dkcWlJfvTQgzK7fZec+7KXyfTMdun1xhBdUz75yU+qcbe0tKSGTgywaHAg4zCuw5F/HPMHUIUBBThXZPTSAPLABWPFOvz73kCNvUuHGdRlnimjAlUP/jyQABtFjFPEVPNGbOwRlgEcHO980oBqiJ0K99XwYkxGJOMAUL3kkkvUQ5VhGhJQPdbVY+uAahkgLWqZ103/uYdj8X1lAGtUAFsGVFn+ZoFqNleiOJ3D4NCxAFUvVw9Ki6BQDFJHgc2D144OVONxfCxA1euH/q7HyV3WcZeQi2vxwHhULeZn0cuvqdnaPmS92yqgWqanHpYVbUrFffBrfAziqF9eJsPmx2a8QrP2VeyYflcs9ibiXeOZe/nll8vi4nIhUEV8TYwCToLAQxVH/tnGojV71Ll8LKue3wTz9dHLGd652GDFkf/D8/PSATgsOPLPpxOeQVdecYW85Gdeon0rAqoDz2Lnac1xyuZtCBHBcfW64ef7KEB1rbmqQPVj110vnR43Vm1uYPx73ZbA23Z8rCZnPO3pcvU1H5K9+07aFFBFTNPW6rL84+2fk+9+917ZuWuX7Nt7ksJUeKkmoHosGpruSRJIEkgSOH4kkIDq8TMWqSVJAkkC/0Qk8GQC1YWFo7KwuKhAdW7HbvmXr3iFTEzNSLdbl06vKp/4xCcUlMIYwguGkTcsacDBKLziiivkxS9+sXrOIGEGroXRVwZUYWz5uK8st8hzlQZ7bBwP81Ad5qkWw6ciyEr1KgKqasBWEH6smwHVOElHrJ54gJYB1bIj01vlocrjxn0Edc0S+VgwQwDVXbt2ZR6qGD+8tgqoVqr1wiP/ZX0uO/JfBLI2Ay+e+GVia4Gq7/dG/S2DfUX3xQDBy6msnmEAaxh4jIHqsDGJwZ9fF4ruGxWoxjA1lhkhi9/0IYzxPzejV4MysTiox/ry7YlB0GYgbzw+ZR6qpe0bAlRjuaiewOPwMfS3SB9j3RgGC/04sqwyOflyYjnFz4GNAOVGkNc/PxF9E3HIexXbrES8azxzr7zySllaWikFqoibzRiqr3/96zOg6tvu+7pRm9c9q/LsZgMflZWDmKFFL27A4rsAEjchKdWRo0dLgarG7BYRbNBedcWV8pKXvMRii4YwM+s2BcL18UaIb0sMXovaOWoM1cWlBbnq6ivluutvlH6lJpVqTT1U8UJfe9221DWZW0+B6jV/9GHZf9IpQ4/8w0NVv7P0+uqh+sXbbpH77/+u7Nq9S/bs3qdAFV6qCage6wqa7ksSSBJIEjg+JJCA6vExDqkVSQJJAv+EJPBkAtWlpUX1UP3hgz+SXbv3ycvPP18aY1PSbFXU8+KGG27QI/88uoeMu96wJ5TBewCq5513nnqlwsNkeXlZwWqRFxwMLRgx9OyMjT8aQd47CL/TQOP7wwATwGDsjUJjdlSgSuDqIaMHqkwEgvKHtQkQo8ygI5QoMgBjCMTYgZuNoZrFb+wjYQazhiOWag5U4aF6/vnnKxDHa1SgWgQrhsVQHQWonljTfWuAKj2d/cZA7KH9RMulDKiUgZx4jIvAVVkffJkemBTBH//5Rkf+y8CvB7NcZxTmAHIUJBnbSPbr4d9AsvWNbl/3+VYAVT9HuRb5MYrXWzYCXvgAf2Ueqn7tytrZt0zmRa+NjvbH98Rt9ONRVD71jOO42euLYKp/hvD5sVF5ZW2Kn0dIMmkp3+3ZBqCKpFQAqkePLhYC1Qa8hEMM1be+9a3y7//9v89iqPp6NwMSN5p78edl87/btY3WWC6AixhrfH8AUIWH6pGFo9IsO/KPeL2VygBQ1TWvZ3G1hwH1YZsMHNcyPWJ8283GUF1dW5arrr5KPnbdDdJBws9eXzpdS/ym7ZWeTIw1FKie+fTT5EMf/rDs3LV7CFD1San6GkP1lk9/Un7wg+/Jrt27Ze+e/RlQHZ+cSkf+R1490w1JAkkCSQLHjwQSUD1+xiK1JEkgSeCfiATKgOri4ryccsp++annPFt6fUviAANMjYNenowoNvK80UEDAl/2e8gk3GlLp42kVIvSXF2VxcVFjaF68PAh2bv/FHnJeedJrT4u9fq0rKy15WMf+5hcffXVCkfpOQqYR48OxjLFz3e/+93y8pe/XGEq2oCfjCtaBFwIKT3IwHveQ7XMwPdDP8wjiJ/RE3YY7CwCgl6269StBDBQ/qwr81xF8ge6sUSFZYZYFIu1yMDnteuM+iogaEVa3bb88Ic/lIsuuki+9rWv6xi0210D4b08YzQyDiOGKhKJw0P1v11yibzy/PMHxiwG25p6Y4QERyG/uCbtYF9iz7EYFgPyxi9vCPv7YzBeZNTHZY06zhtBxPXLUDlQjdtrwAeAe32fWS/BNufGunEvWAfL5BJf6oE8y+e8LFpeR5VFEfgfOqccuIzrZ91eJ1nWMKBaVk6RLGJPtxioet0ZJot4TbO6MAfykBubeXzFazmB+rB74zWjrJ0NxDbG8eSQXR5lxutjpgs4no3s5fjpvBf9mKybZ33k3Skmqn6987CrDLSOOmfjtcbrCT6L44wWbe5wDJlQifd4GflNDw+8y8bHg3otvwKI2kbw0CyG6m233aabkwcOPKpAtRdAnclMpKobYn3duMSR/1/91V/Vkx5l6wL7wXFGP+L+bkYXh10DD9Ui8Iy6sQmLTTp81/g3/+bfyOraqiyuNaVar0m9WrMj8uhTD8+nnmyfm5PZ2Vn5/d/7PXnuc56bHfn3c8qPgR9rjgflsdm5T9l5PUNZKIdjlutDRx49eEAuv+py+cwtt0kfqdfqden1K9JsNrXKfq+jyRvH6hU5+xlnyAevvUaP/FerNQXGcVIqAFjqfqfdkW5rTW77u0/L9xWo7lKgOrd9TrZNT0tjfELGwz/IEGtKFV6ywo3SfM7Fz2+/9sIrutlpyXitLv1eX+6+6yvypc9/WaanZ2RmBuEFUlKqxzov0v1JAkkCSQJFEkhANelFkkCSQJLAFktgGFA9+eR9cs5zf2rLgGq305auA6o47n/kyBF55OBB2XfSKfKSc8+Van1cqtUpBarXXXedfPCDH1SgSrgAAyMGqjDuLr30UgWq9AzFTxoh3sj3BhC/8HtI5oGqF/WoRrUHBI8bUAVcKHkywjiUYLxrW+CRG44FroMP9Gx5jEAVhna715EHHnhALrzwIvnmN7+pY9DpANzhGG4O+wBUYw/VV77ylWpEetjtx+jxBKr5+K4Xkgc3CagOQq3CL2tRPMyyJct7Xz4eQJUwIga3mwGCZTDEQ8YicBl7qG4Wqvh1yYMH3l9Ub5ns+b4HtI8FqMabEJuRX9yf+J5GpSqI1+jnug+h4kGslhU2kEYBqmUeqlybvUw92C1aH4v6vBHgLwLkBKoxdPUbCX7N2wxQjcFb2fgUAVWVRaWv4LHX68tnPvMZDbNjMVS7AudMtgePlBq8hSt5DFUc+ceL/SqSHed2DIXLnqmjfsUZBlTppbqwsCC/8Au/oEC11UcSp56CvGwOY8NRRKa3bZPp6Wl5/x9eJs9//vO1KT6Garz+F821xxuoIinVZVdcJjfc+ClZa2GAqpp8kSGRcOS/0u/KWKMm/+zMs+Tqa66R3Xv2jgRUP/+Zm+R7379ftu/YrkAVP6dnZqQ+Nr41QLXal3anLWMKVEXuvuvuAFSnDaomoDrqNEjXJwkkCSQJbEoCCahuSkzpoiSBJIEkgc1LYDhQ3SvnPPccBapq0OKIIMyO4GnojQkaVbGRivfpoRoD1aNHj6qH6qOHAFRPlZecd65UawZUV5sd+fjHPy4f+tCHZGVlJfNAKfJQRcyz97znPfKKV7wiA6qEmGWGqjfk0UYaSvQy8f0Y5jVXJmncTw85GljDPLxGMS7tKLsOQ+FL+4KjfzjCiOzY8Lzt9gQQY5ixTaOYBrAH0bwP7xV6GCH8Wq+rCU6+//3vy9vffoHcc889arB2Q6gBxlA1wIV/6Ecvi6HKI//xGGRgfIiHalG/TE7VQg9Vf73vZ1k8Puq3N6g9qNv8jBvtyo2gzfrSRvNQhZdwoewUnAwq2DCPwBiAbUaf4znmwUtZm4reL6vL6+lGgM/r92ZGKAZ77P+xAtVh8zJum5dbfF95P48tKdVGoLes/o3kXZeqrlF+beV4eW9DLQcbPbWqHvmP5V4mC83aXrLbRK/EzQLVzehD0XoSA1U/jnE/yu5nW4d5qD4WoKptrIoei8dD5ZZbblEP1UceOZh5qJpOWwxewEXGUIWH6q/8yq9kXsZFHr5cu4s8VEeZy3xGF68LdgLCX8O/+Qyen5+X17zmNbLWXBNpjMlaqymdVjuLo95td6RWrcpYo6FA9X9cdZX89At+OouhGgPweE56T9IyT+cyPYq/i+C6YR6qeGb+/mW/L9dd/wlZa+KJK1Krj+n3DZTV7bSkqsf+6/ITZz9Tk1Lt2Ll7JKD6hVsRQ/U+9UwlUEVSqlpjbEuAKnQOm69jVXiq9+WuOxNQHXWdSdcnCSQJJAkciwQSUD0WqaV7kgSSBJIEhkhgoxiq5qHalUrNgGpVPYvKj14+JqCaeahOylqrJ9dff30GVGmwFAFV1Pm7v/u7miUecJVgsCj+YOaREgEjD1RjUDYMqJbBnBg88u9h14+iqAjBMAyo+hixBKw4ZjsM3DxWoIrEFjCUvvvd78rb3vZ2ue+++waAapmH6o4dOzQpFYAqQjV4cEd90jF4HIBqDI0TUDUN4TwZSScD1BgG/MoAHCECxrkMSIwKlz2YJ2zZaHNk2Pwsqt+vJ6hjq4Gq99r0uroZYO2hjw3NY/sa7de0Mr2I51PZmNX7gzGpcR/h13qgKlLFsfLa+lAzpUB1gyR8sW4M81AdVe+K4FuR3vm1zcvT1/d4A9VavSbdfk89VDudrtx0002Zhyr+hvcg2wkP1bGaxRnlkf9jBarH8kwtGwckEiwCqhxjwOKDBw/KL//yLytQrU1MysraqrSbFg4A/Wm32tKo1xWq4sj51R+4Wp7/vOdpubUQEiUe1xiKx5sqw9Y6/1msixsB1WZrVd73B++TT37q76Xbr0i721Ogyu9I6qFKoHrW2ccGVG+5We7/HoBq7qG6pUC1JtLu5kD1zjvuyjxUZ2Zmk4fqKA/edG2SQJJAksAIEnhs3wRHqChdmiSQJJAk8OMigVKgunBYTjpprzzneedIXwBU4emHY3GVLQOqOIZHD1UfQ7XfH9ejbASqS0tLamzTEyc+8g9D5l3vepe8+tWvVkMPhg49VL3B7Q1Yb8QQpnoPudjYHRWEAqwQEPDeYzlWWqaHAKrdgtiXvJ79o4cqvEAebw9VANVKvSr33nuvIGHJ9773fW0OYvGph1MUQ1XjlVZ6AqB68cUXZ0Cc48ExILQaBlSLjG0wJGRALoqhSmjInxwjn+CkyCD2ukIdi68rM/wJ9YrGtEy/RoU5IqN5qBbFjKVM2FcP5spAq7/2WIAq554CjBCTcbNy3Uh2RYBr1Pnsy/DjmM2vAJOPFaj6TQSvm2VAtXRdcFDbl0MPw1GfazEk8vEjh+lxLK/4WgJVvyYSCOHaAS94rOf1EYHqkKRU1DWvp08kUPUyLZKTh4P+meTjj1JGfNZ5D8myMS488q+x0c1DFapz8803l3io4hRHRcbUW7WvG5fwUH3DG96QAdeiOcX1IvZQHbZGlm2olOteCCkTTppwfqJPAKaAxQcOHJB/+2//rTRbTenXG9LudCwMDvoTTnDUKhW9Hs+jq//HB+Qnf/InFajCKzde0+L5ynFC3aPG4h0dqK7Je3//PfJ3N90s/UpdVteaeuQ/k2m/A/9vPfL/zGeccUxH/m/59KfkgQe+Jzt37ZJ9e0/a8hiq2HhFvHV4qCJO71133CX/8PkvKcyenZ1LQHXUhTpdnySQJJAksEkJJKC6SUGly5IEkgSSBDYrAQWqnbasLS9La3VVVpYWZGn+sCwszBcAVRwDrkqvE5JThUq8cREbqbik7Mg/k1I9euhQiKF6nlTrY9KvTEiz1ZMbrr9eY6gi1mqn05Z6ra6xz2AIIeszvJbA5GDAwEOVQBXt8d6p3mvKG3hFHiY0/OLPygBMmfFE49d74hAKjwLUyurtKebua/9hECs8UYJocVUZQxUeNwq7kOSiavLyL703JOPCjXq9WHIuTV5hVMZ+06LzI//+fXzW6XWk3qjLd77zHXnzm98iP/jBD9QQRVIqfRXEUPVAFR6qAOLDgGpFPVWjPpgFbVU4Pzx9B1mvCpJSeZ2wLlqp8HaKXx7u/DgBVcih6ChrIbyGjo3ooernhq9rq4Bq0TiyzlGAary54sHOVgHVGKrEoC3W1zIg5d8fjFGbTZHNPhr0Or8xgzZwk6iskM22s9ZHXGcDYWwnjyx7oKjlAXQ16qUeqoVrMHSxsz6cBds3iodqGcjbCJz5TQav636e8DREfK2XQQwjKXv2YauO/OPZziP/Dz/8iHQ7XU1ERf3H7+OaKKmr4BFA9Y1vfKOeKhimD0VQ+IkAqogpCvC7trYmDz/8sIYnWGs2NYbquu8piKfaN1C8d+9euerKq+SsM8/MklIx5II9I4qT+MWQNZZJ6bMcz9oo7jTGtiwp1VpzRd793ksVqFZqDVlrtgaO/FcryDPWl1q1L2c+/TQFqvtPOnnwyL8+KXUS2skP3ITvaiEp1aevv04efPAB2btvn+zbd5JCzqmpKRmfnJKxkJRK12mEFTqWpFTVvrQQQ1WBak/u+Mc71UMVQHX79h0JqI60SqeLkwSSBJIENi+BBFQ3L6t0ZZJAkkCSwKYkcMeX7+632y1ZW15RoLq6tCiLAKqLR2T/vj1yznOfLTUNnFZVmEmPDm/wG3QRqcOLqOCFr+7ddls67aa0m6uyurokzZUVjY166PC8PPzIAXnaac+Qn37Rv5D62IR0pKExVD/xiRvkw9dcK4ePzCsNQLgBhYjIyIt6qhWBYV6r1eV33/Uu+fmf/3kFcjEEiOEom1gGVPF5bOBsZDxvRtjDjMhhBmmRIaZGagFQ9XAVv/PBSXkRwBKsImwAkreoeeV/x5FZZIIODVPuqoIR6cPjNMQzrGb5fXvS6cIjqKZA9S1veasmp8JYAKhCP2B46RFL9d6FEYcyu7J9+3b57d/+bT3yT5jmwRchuEaBhOEJOxB9t9zl2m5NMKIJVgJYDv0pM2LLx6skc1fhDRZXEL3QbMeIM5wZ20VfWYqzjpuRvhkN2sw1cfu9BhSi6M0UuqlryoCqh0XW10Gg4dcSf20M52J4Gc/RuJFl4GNTnXEXDdOhY5nTw+qP+8xr402G0esdPYYq5c31ED/LgGqZjMraCU9HbJLhWLm2LHg+an91PbKtERzHtrWmlsVQLZORl6tutJXMKd8mDy7LxiUG/3Ffy54v1HWv816Wvh+EjnjPb8b58Y/L88+xjWCevzdrQ6WvoXxw9BrjurbWlFtvvVX+8A//UJaWVqTVauuRf7yQsKpeb0ijWpFOu63P2be//e2CpFQAqqOvs6POwsF1Y3Dcij1U4ZnK5JR4Jv3mb/6mHF1c0GPytmz3pafJEvv6rKvjNEO/rx6ql1/2fvnpF7wgPBcR6sjAftEao5uXfD76wBq6ETn4EMZGcPbSqnuCZ2jRy895/o6fSEr19osulNu/8EXpVWq6Ya2xwrVTPel2OgZUK30587TT5CN/+meya/dei6keNkdRLzYz8V3KNqUxx2x+99pr8qmP/60cePAB2blnt+zZs1+P/k9Pz8rkxJQmpsK/RgPhlXgioniylelFt9JTvZuoN6TZbMmXvvglueOLd6rsk4fq6HMj3ZEkkCSQJLBZCSSgullJpeuSBJIEkgQ2KYE7vnxnH54cAKpNANXlBVk6PC8LC0dk//698lPn/JTUx6p6krgTjt3jm/t6oAqDq15YK4wWJqRqN5uyBqC6uirLy8tyeH5eHjpwQJ5++lny0y96sdQaBlTX2h254YYb5NprrxUklKARSG8hb+Q2qnW51HmoPlagWmSwbwVQjY3aTQ7RllymoBWAdIQn6UYeNV4mMNDguQSjDMbrW9/6NvVQVQMQsfgUqNYHgCqOmyPhGYDq7/zO78grX/nKAR0iMMuAqjNo/fjj8zIvstEN/dGBKtpCD6bRQZcN77Het145Rmn/lqhWzgdKPFRjaBWD1ycSqB6rrEcFhscq2TJY6L2kOR9Gq+PYgGpcx1YBVezRAfzgWHaR91+8oYLQHb3gxbfVQHWjuRfDyq0AqnEZHp4RZPtnXay3ZW0eBf5rcvhqRZMDoTyArc9+9rNy2WWXydGji5Y1vm9xa7GGA6hW+z0FqhMTE3LBBRfIv/t3/y6DlqPp4+hXxxsx+eZLMVDl55DjN7/5Tfmv//W/ysLigh6PxyqZed/r3mxFGjgB0+3Kru07NI7sC1/4QkvoCPAYeZCy9R508jtK/Gzy1w4+M82rf1jyNF8m6+r22vLWCy6QL/7Dl6TbR/opkR4gcXgOdTtNadSq0qjV5OxnnCZ//JE/k5nZ7WCuAajiWjuJoXf37PmFxytO//Q6a/Kpj/1/8vBDP5Tdu3fLrr17ZW77TpmZmZOJ8SkFqY2xCamNWXgla+NoQLVX6avejdfq0gJQ/Ycvyz9+4Q7ZsWOnzM6mGKqjz450R5JAkkCSwOYkMIIZuLkC01VJAkkCSQI/7hJ4IoAqPBd7nY7gi36n1ZLm2rKsrawIYqMihurDjzwyAFTb/Zq0un257rrr5JprrhHEWuWrCKiO1xrynksvVQ9HQl0epYwNIW+IFnkWDcTuc0fBRwdzW6dZRcbzyO2B92Tw2txsy0YFqupv2u0oUEVSqu9///shKZV5MFeklsETO0pqQBVeKQSq8bhx/LyRSrjgwcrjCVTL4YV5BSWgahoVg1KvZ0VQ1QNz3u/BEmGC/+nr4fujws6NAFrR/DgWgLXZeeav+3EBqtVe17zhwtFmH3vW60CmI8cAVOF9N+yVA7nhI7VVQDXW5/j548PNKMgLno9e5zfS3Y2A6kBf1DVRNCkV7mu3O/K5z31OLr/8csGRf0BUPc6tQLWjXsI1bI52O3r8+8ILL9S4pD60xLHo/GbvGRWocqMNYPgb3/iGvOlNb5Kl5WX15uxG8oWfZaPeUKC4d9duBarPf/7zS4Eq2xLrkN/siOcyx5f95b3HAlThofqFL35JNJqOnh6y9RcnPDrtNalX4XFbkTNPe7p85E//lwLRUYDqJz/6V3Lg4QcVqO7Zv19mZ7fL9BYDVcRQBVBFmAEAVXiozs3NJQ/VzU6IdF2SQJJAksAxSCAB1WMQWrolSSBJIElgmASeCKCKGK0ZUG0DqK7okX+LoXpUHjn4qJz2jLPlBS98kdTq47LaqUinL/LRj35UY6giNIA3YGhg0mCZaIzJ7733ffKKV7wi8yShkUdA540Y/l4GVL0htBG43MjAjWW/UXlF1xfdM2q9eiz+cQaqcFZB+Agkpbrgggvlu9/9bjjeb0mpfAxVWPK1WkWB6s6dO+Wd73ynjh+9szxso5Eaj1cCqkUz+/jzUI3nXrypwXEsghMeQnHeDwO3m1ntR507Hmg91vm8Uft+XIBqBZtsGirGvOMAgjxE9PBM14IRgaqeosBR6CGvGPJvBObLxqboOTJM56nTZUA1PvLv2xnD3c3qI+HiwByrBgDXx8mCih7xB1AFTHzwwYc1hmqtZsf51VtVqjJWqyp03LZtWwZUy+Syka6P+vmoQNVvvsJDFUB1YWlRw80AqHpZ4Mg/PFRxz8n79itURlIqlVuBh2oMVPm8Qp94QiYeZ2wgbI2HakcuuuRi+fztX5Rmpyc1TbKFEyIWd7XVXNXj/oDEZ5z2NPmzP/8L2bV730hA9ca//Ut55MBDsmfPHtm9b5/Mzu3QI/9b6aHa7LT0yD/0jDFU4Z2ajvyPOjPS9UkCSQJJApuXQAKqm5dVujJJIEkgSWBTEnjCgWqrpUf+6aF65OiCPHrooJx+xjMVqFZrY7Lc6klXqvI3f/M3cvXVV0uz2RwKVCfHxuUPfu/35eUvf7l6PTFOJw2MMoO36P2NvJFioY4KZ7YKqA6DPEUD/0QC1fvvv18uuugiueee7wQP1RAiAscTA0RB3NsajPN+V3btyoGqh6ceqtKA9aDiiQKq5d6vFjOYUMjHnNzU5HMXjapH5eUff0DVe20VQawioFq0qcFxiI+/jzqnjkXWZfeMWvdGevHjA1QRBiQHqhZXOU8I93gD1VjAQthkAAAgAElEQVQPOYcL104XyoKQzF+3WaDq17B4nD1c5nyJPVTjjYiitpbpI4Eq69F7q32Nf4qj13jxyD+A6sGDhzMPVXym3qrVmtT1FEJXPVRx5B8eqox7vdVzoehZ68FlDkSLj/wznATK+da3vmVAdXFB4SM9VHVMwpH/McC9bleeesqpcsUVV8gzn/nMTQFV6gT7H69P7MdWAdVeryMX//Z/k8/f/gVZbbY1nin6BOhtHqpN9U5t1MxD9U/+7C9k+45dIwHVG/7v/yuPPvKw7Nu3LwDV7bJt29YDVXioIpzrnXfcKf/wuS/J9PS0zM1tT0mpNnpQpM+TBJIEkgSOUQIJqB6j4NJtSQJJAkkCZRJ4IoBqp4dEB23ptv9/9t70zZKrOvN9I86Uc1bWpNKsUqlUmmeBmE233b7u/tDGYOPre5++vn9At9tolgxoRBLCIDRLYLDptg0CyQzXYGM3gxGapRIS5mmDMQIEouYczxwR93nXjnXOzp0RZyiyVFloH1Fk5jlxIvZee4jYv/2utepoNhqoVRckhipd/ufmCVT3Y9t2AtXXISiUUW0yuVCIRx55BB/5yEdkoZAVT04XMGOVEdz6gVvw9re/XVwTCVQ1Qy5/DgtUh1Hc5MG2PHvnxWLt1UN7LZIH7dkEqoxleyhjqKpClbFTr7jiSnGz5IuKIKlDwkQ0ZvFO5ZMoVOM2Nmzc0FGoan1c138PVAdt6bUJVFn6LIiVBUjc8WeDCltVZn93GLh0MEA1bwwezLkGGevu9X7VYqgyFieT+dggU4Fq5qbKQShU0e49Ftz+mDc399tkGwaoKnxzf7J91SW8l0JV+86w94QsoMq0hqVyCe00nqatUN237wCY1Clhlr907MqcnSTihcAYqpqUShM/DTpDHexxwypUtc7q8v/f/tt/w1J1qQNUdS5xgepJx58gQHX79u0mQViOQtWuh+0Jw36c9QyxmkD1qj+5Bt969DFUGy2UKyNotqLOs0+rWUchYFJJYPvJJ+FjH/8EZtZvGgqo/u3Df429e3YJUKXLP2Owjo1NYHRkfNViqNZbDVGo8qHk+Z3P48lHnxLlsweqBztC/Pe8BbwFvAX6W8AD1f428kd4C3gLeAsMZYF+QPXc885FocRkRgmiOEax0FXl6UJLF5yqVHELwGRWTErF7LGtVKFKoEqXfwLV3Xv34vQzz8U5550HhGUwhqoqVOnyz+O4YDFuhybTu/2zHBZx50c/Kkkk+JkqVHUB5i6Us9wms9Q/9nVcoKufDQtU+i3as+qX1aCdxaBjC/f7Wr44zZudB1T1ODuTurtod+u8vB0ITalkakkyqksvvUwSgfBl4qUGsjjvAugQpVIBrXZD4rRdeeWVkpRqdHS0k6imHzAbqqMPeLAm67APz1cn0qmy2xd728cAxWH7Sy+Yo7bUPmVcTXu7OQ+qInPHg1tuG264fdE19cGMlSyoukxdl17Ehm+DtFm/bjAMqBqkPbV8OlfmXT8PIuf3vS7o0nP26lsmG/dwj9FZthh2AymvvgUGIMmIE2r3lWU2CQi2mInc/LPnucxr9HD572dT93zu8XnzYlYb520iZJW/39zQ7/NeNnHV3dJ3g1julUwQxM8JVB9//HHccsst2LNnH+KIwNskO5IY2EEIthtd/jWGKpNSHYxCdZC6ZLWr3f46/jhnZ9nZ3HtiuZ/8y7/8C/7oj/4IB+Zm0U4VqnY7cnQUw4L0yeOOOVaAKl3+5ZmjYO5fg84N9hhxYbv7t0B0se3K8+fVqdms473Xvx/f/KdHRaFacoBqHLVEnRokCbaecBwe/NgnsGHj5nygKgkjeX2TKI5Jqb702b/E/n17OkCVLv9MSlUujaBUrqBUqiAslaXcBiab+447J7qxkdOBK8+TBPlhnKAQFvD8zu/gsW8+LgkqJyd9Uqp+9yn/ubeAt4C3wMFaYLgnwYO9iv+et4C3gLfAa8gCeUB1bn4WR2/ZDAWqMWJROErSJwsM2Q/QeUC1xXh5VKi2G4haLXH5J1CdJ1CdI1Ddg7POuQBnnHW2KFQjlNBKgM9//vOSlGr//v1yXSpmdNFog8lyoYj7770P5513nizu9CFfj3UXK/0Wc/aCXX9XmGODx36QJKsbrVWgqnHf7AzTWeDCBkQuUA2ZMbrVlGRUdPn/3//7X9K4iCkET13+jV0Ivg1Q3bx5swBVhmwgULWVPMO23S87dH8ZoKr9LQ+CDgLg8mBOVlv8MkC1H+TsB1Sz1HSDwtp+baSw1gZEdr/LstEw/aQ3eMx+1MyrWx5gtIFzFmhw63CwQNWeg3rPawQmxEaDvw4lUKXrOMur86pbf7f/kQYRqPJlz6F5/YJ8Jy8p1S8LVNWCg/R3e8y7dXK/7wI0u//nzQt5/ch9371/yd8pUE1CAx4JVJ988knceuutEkPVMG8DVE0/Y1rBRJTFVBJyjtekVIPYYtA69OqhwwJV3kv43ECgyhAFs3NzaLbaSByASfhYIBhEIDFUCVT5PFGv1xEUl4P8Xu3fb4637dTp+7Hx4HDjq+p13H5Rb9Tw/huuwze++S3UmxFKlQoazXZnIzKJCVRDiaF68gnHSVKqjZtWxlA1ytyErisp0O0C1S8SqO7djaOPPhobNm+WGKpMTFUqVlCpEKqOAIViJ8lkFlBlufWZUMe69umYfQ4x0I5QLBQFqH77G49hZmY9Jicnvcv/4NO0P9JbwFvAW2AoC3igOpS5/MHeAt4C3gL9LbAmgWpQQjNKJIbq3XffjdnZWXkwV4WqvdDkQmS0VMH9992Hc889t/MAr8foAqyXUsS2kgtzXm2gmgXO8lrRhTZZi2tdjIlCNU1MlXW+1QCqqlAlUKVClYtYvtTl33YfJVAlgI3iNo4+eguuueYaCdmgyWls1ZPbdv179cEfMQxQNYq/fMVcFiTqB/PzoMNrCahmxSDsBWyyxoE9jrNsOixU80DVWPFQKlR1rnahlNg+CAWCiYzO8lLIG+m9gGrud9Jz543Bg5lV3Lr0mrMPJVDVctgQm5HKZZ4tGGjaarXx1FNPiUL1Zz97JROoFnkPSYHqpZdeKkA16x47iK2GnQvte/pyUJ2vUCVQrdVqEkOV5V1cWloBVKVNBKgaheqxW46WxFwXXHDBmgSqtXoV773uffinbz2GZhQjLBTF5V/tY2KoslkZQ/VEiaE6s37jCoVqL6D6pc/9FQ6kClUCVapTJyanJSmVB6qD9G5/jLeAt4C3wNq0gAeqa7NdfKm8BbwFjmALrE2gWka91ZYYqvfeey/m5+dFCaHxN3UxpQu5kWIZ9917ryhKNJ6bq2JygUgWILHPay/eFCTYizjblW2Y5h8khqqrwul3/rzjbfUWgSphRJbLvy6yVSVj/+3CC/ucyyEfVUyJuPwbherl+P73vy8L9UhcR4keTbgI8zIuhozjR6D6/ve/H295y1ukjbnIP1KAqnGFzYaqHqj267nZn2fFILRtnAW83M97gaus0AGdXpkD1fJqkgeF3Ou7c0ve+bL6TNaxWZsMvQHV8ArVrOseDATLOg9jqNqeDna9s4BqEBaQhOHAITMEFuWEUM2D43nv92rjfj3crYs9n+r1XJBqX2/YMvU6Xsui/V+AarFgNtqSRBSqTzzxhADVXbv2ZALVEu8hSdxx+f/d3/3d1OU73yV+2LHT63j3XmdslZ2USu3IpJaM582YrwuLC4jY9dJx3mmfOEaJCZKSBEdvPgof/OAHO0A1LNGlfWX9ej1D9Bvf9jMFldR679Xv2X3A7R/V2hKuee+1+PZjT6BNBTECAaoa6qjZqEn8VCam2rFtqyhUp9etHxqozu7fKy7/6zdtEpg6MTElMVQ9UO036v3n3gLeAt4Ca9cCHqiu3bbxJfMW8BY4Qi2wFoFqHFawVG8IUL3vvvskhioBG0GLrbChyQko6fJ/3z334vzzz5esxXzPBp6DLoZ0kWMv7vX3Q+3ybwMdd6HWD9rYi3S7G7pANSCQyLiTakKU1QSql19+RUehygzRsu5NzMLUlJcOiQkoCtqyZQtuuOEGvOlNb0K1WpWEJ1ltwO+tFtDJX7R3M41nLW7t79EFNqvdXChmg5Nhy6/Hu+fUvqpjoNt3B4uh6sIc1x4u1HHLfShd/kUtbTrJQPEys+CpvpfVzlmQy27HYabyfmPTbft+IT9eM0A17qoKdf7KGycyf6dA1Z4D3LGxbO5jXMicoXA4gWrW3KD90QVnefN6r3kwr26a8Mu+Bl3+TdIlE3qhXm90gOrevfszgWqZx8eRuPzThZ5AVe8bedfOn2t7z1Xu93TOsedlM867sant+vF4PjfQ5f+73/2uxFBdWFwUAGkDVVFdK1CNE2zZvLkDVAlj1xpQXVxawFXXXoPHn3gSCItox4kAVQ13RKBKhSqB6qknbz0oheoXH/qfmD2wr+PyPz4+iXEPVIe5NfhjvQW8BbwF1qQFPFBdk83iC+Ut4C1wJFtgBVBdXMDigf04nDFUk7CCxVodn/vcw3jggQewtLQIwkCFmlwc2i7qI6UKHrhvZQxVe8HtLvaywIbC2sMBVO3y2dfPgz/6fud7hA5dKmSc0akmkkB4ouERG2YqVNMM0wRYYheqSiXB0Ur3WhvSLv+ci9oYUdQWhaoNVFupO6ICVfM94/JPoMoYqjfeeCPe+MY3YmlpSRbreW03LJAcdmwO4/LvAlUXDGXBsWHL/1oEqjYMtTdDBoWXvYBTv8/yoNDBtJtbdp7jSAKqw9Z5mLEWRG053IbhnJ9UteoC/YDqQVdV2OOCnGEKORn48to4r216xcntV2d7/nbneBcgH0qgmpXQkYmB4iRiIM1lMVR7KVTLhVBc/pmUiopPdfm3s9z3s4kNRAc9lsfpPd+1Wx5Q1fmYm3QvvPCCAOBavcZtPEbv7PQ/F6getXkTPnibUajSbmsthiqB6hVXX4knnnwGQbGEVjuSGKqqUO26/AOnbD0JD378E1i/flO2QjVNDmfmqgRRO5KkVJ//9KcwN7sfxxxzLDYetVlg6tjYhKNQLaSb14xbvzIpFfuzj6E6TA/3x3oLeAt4Cxx6C3igeuht7K/gLeAt8BqzwHNPv5C02k3UGVusXkNtYRGLs/sxP38AmzZtwHkXnINSuSBATuPX8Vf75cIvG7rxs3YcZSalWlxcxIHZWezdvx87Tj8b55x3PhAUERZHsVSr4aGHPot777sPS4uLKJXLaFGhGieIRO2YJlIIA1SKJXzsgQckhipf6vafFYvRhV5uPZYt8MW9sVtZBa5Z5xgUPriL9qzF/aAQKZKlYdeNXzSfabbegK6A6V2Tax0BqwxByN/5vvnTuHvGqcKHQNV8JMcrwND69h4aVDlF0kV++MMf4oorrrRc/tPzM/tJCnqpUOWxxWKITZs34eabb8bFF18sKuRyuXwYgWrXT7jb9HlKqpWPJdp2w6i1Bu07tv15/qykVHqMeq5rOWJxK12ZTTpL5bcC1nfgA38xvcNVqK7mtOkCVe0zClS6dVyZ6T5rXsoq2wpgN6Srf159XShmwx97HGWBcn1P4VTeZoq5tsbv7ZbEnu+W2yH9huO2bLez3V/z2l/P6ZarV1/PBdRxZLpSWhNVI7NWcq/hnJT2NsaCBGGrMx9Lb7QSJNq2zgOqWZtldr369ZV+n2dtjLkhJrR9u2Oz67KudbL7uHsP6jfWdA6y+6IqVJd9lwAtYXIqcy9lDNXHHntMklLt3r1X7gsUb5r7OYFmghGGCEgSVCoVXHHFFXjXu94lp8xLSOnWJ2t82m2S1Z7284SOIb0Xm02K7lldW2lSqueeew6XX345Gq2mxB3VcrFO8iwBoFwsSuLNjes34LZbb8XrLn4d2lEbIf3nrbi99vy0oi3YH3nOjBd7NLc9Taibbt+VeL/p2LT7sKiHmTyskxRMlcRVvOeKy/HUU88gCQuiUG21jdqY/6J2U5JSsdinnHQCHvj4xzAzswEhE3byDi/FE52uxI4N09DECSJE7RaSdhNf+uxfY++e3Tj++BMws3EjpqfXYXxiEuXSiLR9qVxho6fXLKYjtetBou2oqlm7XeXZIoT0vYI8h4R4fufzeOJbT8p1mJRqYnIGY5OT+O0//AO/9u834P3n3gLeAt4CQ1jAT6pDGMsf6i3gLeAtMIgFBKi2WqhXU6C6uICl2VnMz+/HhvXTOO/C81AqFyUja1gMEEd0x7VjYS6/ig0DdYGfB1SpHNm7bx/2z85i+44zce75FwhQTYICGvUWPvfwwxJDdWFhEcUylRhmcREL9tNFSIiRcgl/9rEHcfbZZ8sCxAWq3WOXu2hn2UdBkbsoVYClCxwbegxiZz3Gto+7kLSPsReOmYuzAIhz7oqZkHbIrNcCXXNirmbX18RPLRYLAlKvvPIq/OAHP0gXhAZMa1IqUzf2oRjFUgGbU6DKkA2EqXlKLl0ED2PvgznWhWJ553AhlP49SJxc95zDQtX+QHU5BLAV3XrtXkAtr85UIZt/Rm3Jf73B3/AtkAUb7ba3x02vPtHLpplAVUjHcG7ILjDt13cUDtl15HsKT1gftWuvWK9UR9tzidpBYU8eIB32fbf1tN+59htkjNjH5LWNbU/XRpnzoANUO+dNgGJXs7/iqzbU1O8cbMIt+3s6HrRN1V4arkbft+cIu51teGiDu2HGWNY92B4nnT4axIgT3tkNUGUM1UcffVSA6r59B+Rer/2M2IvwsUKFapLIPM1Egu985ztljs8DqoOMQbcfuxsDdp+w+6/aTdWRbiPzc8bk5s9nnnkGl112GZrtFmqttgGaFqzkxmSlVJJj169fj1s+cAve+IY3yAafDWz7zmZCnnOAqm4Cp5s3Wk9tZ7tP8D0+x9jeODyefzOG6n+/9D149tmdQKEIqrfjhEC8ZZ6PohbKpQJKYYjtJ5+E+x98AOtm1qFQKMoOKu/DYnPeh5MIhZAhNWLEcVtgLOIWvvI3X8Avfv4znHDCCZhatw7T69ZhbHwiTUpVQalSkU2O7j2g+zBiz4GZQJVjtgDZaC8zlEecYOdzz+Ppx54RmDo5xXit0xibnPJAtW+H8wd4C3gLeAsMZwEPVIezlz/aW8BbwFugrwWWAdVaHbWl+Q5QXT8zlQJVo1AlUGWCoUJARUL2azWAapQEaLdifP7zn5cYqvsPzIqS0qxTAgeoFjBSLuLB++/HueeeIwsKPsTbgEK+5aizsqAjj7OBqtZQFzyyWKFkJ33lnSPvfdtieVDILWeencUeQwBVriDDHgs99zo8v8CAge+8TD7VFjd+ZlQmUP23f/u3nkCV7vUEqps2bRSFqgJV2300Cxr17dS/5AH9oFin/UMuwy2lkaMyGqYYHqh2reWBqgEVRxJQHWTOs8dDL6Bqw8N+86G9KbBsvk4A6vHyXqsFVLPK6gIytmMX/hl4PghQXTEnW/C419ySdQ/OAv+MocpNs3bclrm+0WjiW9/6liSlEqAq6s2gE5uTt75C6iLOONfXXnst3vGOdwi0ZOzyrNeaA6qtJmqM6Z0BVEsFo761gSrrRi+KgV89gKr7HKJ9J2+zi88x9hyggHhpaQH//bL34Lmd30FQLCNkOAyEHaCqClXGUN2+9UQ88PEHU6BaWg5UKfxOGNqH3YBhlPivBURNfPUL/x9e+fnLOP744zExNYXJqSmMjo1jYnzKKFQ9UB24S/gDvQW8BbwF1pIFBl7WraVC+7J4C3gLeAusZQvkAdW5+f1Yv25ymUK1UKI7GRUN2Ysnd8FwsArVoFBCqxnhb/7mb3DvvffhwOwBUUO0qVAVXaOtUKUSI8C999yF8847T1QddpZ4W+1iL/qzAIAC06zFtr1Y5+9ZCq1hoYINVd3z9TtXL6Ca198KOVmvsxa9BwNUuSCjKyEzKl911dX40Y9+lKoXjfAvW6EaYuPGLlC1E1K5/cm1+6EaV4MCVTvxmZblYNSpB1MvVb7xu3rNLNiv/WhYhWo+CDGxcvm5V6iaTQe7/fqBcVUg2tBYAZi235GoUO03X2XBwbzx686FWePMno+lLxoqJG9LX+8RQ1XHjNpdrzesQtWGqTpXZY3/LHA2KFDV/uLef3rZrh9Q7cxviFEoFtCK2zKemZRKFap79uxLXdfD5UA1MTeR0dHRDlClMlK9Qg6mnQdVqOocZo85U5fsGxvVnK5CtUWFag5QLaZq+w0bNuDWD9yCSy65JIXF+R45K9qhB1DVetpzMr/PcvI9V6Fqq/91vqetG40a/viyS/HMczuR0KMHAVqRcflnOzApFaPEhkhwytYT8eDHP471G2ZQKLhANUCYROL6jxSoJnELQdLGlx/5PHa98vOOQlWB6tjohAeqh+rBw5/XW8BbwFvgVbCAB6qvgpH9JbwFvAVeWxZYiwpVZq5tNtp4+OGHcf/9D0jm99JIBYtLNeMC5wBVKlTvuetOAapUytiwJw+oZrWyrXZyF9u6YNYFruumaS8Ke8GFXu6Meo2snysWqj0UqllQpxdgWC2gSphKlSozKl999dV46aUfp+DZxOBzgSpdNYulEFzA3nTTTbjwwguhQNUFToMChdUYvYMCVTvhhl53WLB0sPU61EA1Dy4Zr3gPVN32dvtMXj+w203P4QLxIxGo5m0k5AHmfu/bKk8XWttj3J0nOnM4Ffk9ojeshkLVHSO28tTtDzZ8HUahqlCNdR5kXlK7udDOnWekPIEJj2MD1W9/+9uS4X7Xrj1rTqGaBVSNXbiRt/JFmMp/rOvTTz8tMVSbDG/EWOwZCtVCmhSNG3y33XIrXv/614vqs1RaHaBqP0Noe7JseZtd7gawxoOtN6oCVKlQRViSWOcaDon9RZNSMY7qjm0n4/6PPYCp6akVQJWbEJKei/M5aCfGqG8jRIQvfPqz2L3rFZx88smYnpnB1NQ0RsfHUSmPeqC6Gg8Z/hzeAt4C3gKHyQIeqB4mw/vLegt4C/zqWqAXUM2KoUqX//AQx1DlFQhUH3nkEdx33/2S+Z1AtVZvSMgBF6iOlku4686P4rzzzpWHfRP3zChr8oBq3oK+l8u/rZRSN05d9NgL9F5QjQs8d2Hl9i5buZp3rl4K1cMFVAnbWq2mZFS+5ppr8ZOf/KQnUDUxVA1QvfHGGztA1YYzrnqpnwJwNUbqIOCC17HjBirIONjrD1uvwwdUTYIxe9PCVeodrA1c6GOPAxso5b3vXreXTe3POn1sFWOo9gKqtr2y1ISvdaBqQ9JhVNDL1JxxcsiBqp3oSed/zgn2/GFDV31/WKBqw7d+Y8uFju4Gnt3veSctFEI0IxN7ky7/jz/+eBeorrEYqnlKzn5AlTawY6g2WK8MoEqFKvsQgeqtt9yKS17/ejSbzVVz+c+D3fbmgT0Han/WvsVnB5aHLv/vueIyPP/8iwiKBKqhAFV9dmk1a2BdKqUCTjtlmwDVicmJbKDKsA8MSZGwD1CtyqerCH/zV5/Gnt27ukB1ehojo2M+hmq/Aeg/9xbwFvAWWOMW8EB1jTeQL563gLfAkWeBXKC6cAAbN6zDeReci1LZxFDlCpVKwyDN1u4CizzQwUy5cZsJDxpoN5uo15fQrNVEebpn7z4cmOsmpQrowpYqVAlU7777HiwsLojLfyTZ6Fe6/I+Uirj9g7fhDW+4pKNQdeOo2uDCXrC7EMde9NgqHxfsufEN9XP7Z1Zv0EV4L+jq2tE9Ng0lK3Fls0RYqwFUTcaK4WKoukD1pz/9qZggigyAk9S+nRfjCPIaMY466ihcf/31uOiiiwSI26DStXsWWOsFzrLsPCho6wc5daGrZdKy9vteVr/I+04uULfiKdqgPxMUWhdc0ZfSJEz2+wphMsvElNTWd3qpBw92NnTHp30NV7Vl9wf3em4IBPu7eXOXfQ7Xlln1yap/L7iukMSuo/ue9qteoFrm4cAAIHsOc6GNDePcsaTnd/tt1vzo2sW1zWooVPNs08/ln2Vb0bY5QNWeW/Pq7bZz3thUwMfjtc1sN23X9nZIB7stdHNOz2O3p9u/+rVNnopTbaT9Q86TSnipUGVdWq02HnvsMdx+++1GocrNS8ubngmqygVmiU/kPnvVVVfhd37ndzqu5nl26vd+1r3VblPtF1lKTh7HZEp591oqTAkiqVC94oorwGcRAlVqVJPIVE6unwCMocoXY6jediuBqnH5LxSGWH72SUqV2Vet/ps1n6h9VKG6VF3EpVdchp3PvwCGR2KAi2bLhA3gvdMA1QCqUL3vwQcwOTUpSamoSeV9WM6ZJqWixwFEoUq1aluSUn3+0w9h/949AlQnp6cxlQLV0ZHxTIUqUq8he85ie2koCPt9+Z1JqaI2SpKUCnh+p5WUanIKE5MzGJuc9EmpDvYm6r/nLeAt4C2QY4Eh7mjeht4C3gLeAt4Cg1igl0J18+b1OOe8c0RFiNAkr6BbnLpu60JJf9qASReT/KlANW430Go20agvoV6tClDdt38/DszNYfuOM3Hu+RcgCEuSsbbRaEtSqrvuugvVWk2ipDFHBhNlZClUb7zhOvz6r/+6VNlWeOlixF1w94ILunBTsNcrtl6eC38eYBikTexj8oAa2yMJV94W8yBMv5iCbrkIa2WxmnHndaGNuaZJbkGX/xdffLGjUJX2Z8w6kQTZQJWLP0LyliS+eN/73oeLL75YFmAatsFtI12Mqs1VDdarfXgONzYdy5sfj2/wFrLhjL1QtkHVIO/bY8W9el7796pzFuzKO499rDuesyxhFt8G42e1T/Z3zPFZEHFway+HZvb3egEvu5zDjMlB5rZe4DSvTC5wUxv2CwXi2omgK29u62XTPACr7WOX21WK8xhblWlfZ1ig6vb5rPk4q36D9C9pFwLn2GSvt8eg3h+G6Xd5Yy0LkPJ6WapUd0y68wLtymM0/rfOUVpOd17vZ2+33pkbeWIkgEF0Go2GJHz85je/KUB19+69EkOV/cyUnZnhQ5TS+8EwQDZzrtYAACAASURBVDWvzdz5wK7rMO2Tp1A1kLiFer2Op556Ctdccw1a7TZa6TMJ69dRQEcxysWi9O+ZmRl88NbbJIYqyygbf4O++gDVrHtGv7lc72Fan0UqVC+/DM9/h0C1LM9GjaaByrx/0uWfMLVcDHHqyVtx7wP3i0I1DAsohAWEQRoDn/ftqCUu/0EoT1iIoxaiVh2f/+uHsLgwh61bt2J8chLT69ahMjKKvBiqQdBVZutms/bnzE2GEKKMrjChVpxg53NdoMrwApNTMxibmMR//sM/8Gv/QfueP85bwFvAW2AAC/hJdQAj+UO8BbwFvAWGscDhBqp79xGozuLU084yQDUooZ1AXP6ZlOquu+5GrVYzihKmWSAMc2KoMlPtde9/L37rt35LFhSamMpeRB5KoJq1SMoFocM0Tq9jCVOpFnJehxOoErS12y2JoWq7/HdUTg5QDcMAcdLGsccei/e+970Ss+5QAFUb1qh9PFA1HedXAaj2Al42/B8E0KkazraNgSr5atA8YJT1vgeqXau4kDFvju43l7rwW4GqHUPVngP6nc9tt0GBKr9n9x+3D+l53fuFwlPtZ9pHdI5y69drI8OGlFoe/nTrIPMg3b1l0yxJM8QD//RP/9RRqGYB1ZGiCaNTLpdlzqZClSrOYTYr1C6HGqgSprKsdJMnUKWittFsoB2EssnrAlUqVHk8Q9Dc/sHbcdGFF6abFj2C8a68AZud3x4vt/0HAaoK6mnram1JFKoaQzViuIYVQNUoVAlU73uQQHUyG6jGLXH5J1BlTPOo3QQ3vh/5y09jYX4W27Ztw8TUFKbXzWB0bCw3hqqrUNX7rHoK2c8l8rsHqqv1JOjP4y3gLeAtMJQFPFAdylz+YG8BbwFvgf4WOPxAdR/2z83hVFuhihCNeitVqFpANSGAWwlUgzjC9de9T4AqlTP6EK8umb3UT2ohfeDXhQt/DqJQzVvADrto799SzhE5ClV7EW9/49VQqMZxJArVf/7nfxag+uMf/zhVgopv/wqFqojHghhHH320qIfe9KY3ycKcbagwwLWjrQAbVKFqgwVtLw9UTe/4VQCqdh3sPq9tnNeX3DHnAj3bPllziMLarLGbV6YjHajmwZ+8+S7PDm7fOxQKVQWq7rmHnZvz6pwFBA8GqNIW6vbfL36uvUHQq9+50E7trfc5G6gSbhE+qkKVSanyFKojouJsC1B9//vfj3e+852iAOVcPIxdbcCW1fbD3A97KVR5HkJIAlW6/NfqdTSTpCdQZQia22/7oCS55Gu1FKr2fci2Va8xpWpP9gv+zmeaRqMmMVSffe55JEEBETegWyYxF9vBKFQDFIIAp27bivsfvB+TU1OZQBWxSUYVBClQjVqIW3U8/D//GkuL8+LyT6A6s369xFAtl0YGcvnXsaH9wgPVYXq0P9ZbwFvAW+DQWcAD1UNnW39mbwFvgdeoBQ4nUGWyKVWo0uX/vAsuBIIikMZQNS7/d6Naq4pbG2OoZrn8F0Pgxuuvw2/+5m92YKoNRg8lUNVuk7WAXY0ulQskqFAlVB3wIq8GUOVCmy7hNlA1KmEhpytiqFIRw3ASmzZtEvXQW9/6VlmUc7GeB8GGBarueWygYPcLe8E3oElXuBNrH7DhvL2IznvfhUuDXH8YUOWqK+3z/yoA1X72ckFPnu3y+kMWxHLb0i3DrypQ7dXvstphmH7qAm1tj36gTq9h/7Tnu192bu6lIHTrnNfXbDtklUfBmdaZx9vXHbQOeRt8LtCSOYd31XRaJnSkt/rXv/513Hbbbdi7d3+my3+ZXgVxLJteDNNChSphrMbK7DcW9fNXA6iaOiUCIRWoVus1tBHkAlUeS4+JD91+O84840yZ41cLqLptqH/nhdHg5xoKQkG9ANVmHe+5/FI88+xOiTdPQSyTUtlAlc9EjKO6fetJuP9jD2JqOgOo8umB8WczFKoP/+VfY2mhC1TXzcz0BKqMr5s11rPiQUvbe4XqoEPFH+ct4C3gLbCqFvBAdVXN6U/mLeAt4C0AHE6guri4KDFU98/O4dTTujFUqbqgy78CVXX5p+t4lkKV2WxvuO46/MZvdGOoUhnBhZ8+0Oct1t0Fng1iB1Go2kC138L/YPpbLujLcfnPu8arAVSpUCVQ/d73vodrr/0TvPTSS6IOIgTPA6rlSlGyKlM99Pa3v12Kv5pAlfbLiqGaB1qHaaO8BfJqAtVhAZYLZw0QWO6u/qsGVPvBy0HbNGvjJQuEqY0VtA4DEo90heqw/fFwA9VBQWSvPjIMUNV5xb6vZI1J+zi959iqeVWs2veUQdzq84BqVgxVdfkn3NJ5+mtf+xpuvfVW7N8/mx1DlZt4qcv/1VdfLUCVL417PehYezWAKkEvr0OXfyaluvLKK1Fv1Hu6/NNOJ5xwAj50+4ew49RT0xirg9ZKJP+5Lv/2/GL/TttnvRSo2kp7lq9Wr3aBqmxAM4SB2Vo1SanqEg2oGKADVKfXTa9UqCIBvXu6MVQTxFEzjaH6GSzMz4lCVWOoUqFaKY9mKlTt5GV2XTxQHaLv+EO9BbwFvAVeBQt4oPoqGNlfwlvAW+C1ZQEBqu0m6ktVNOtV1BYXsTR7APPzB7B580acc95ZKJYKaVKqKE1KtTzJjEn6nR1nkJ9wERATrElSqgYatSXUa1UsLCxi/4H92HdgFttPPQPnX3SRSUqFEur1Bh55+BHcc++94lLYTmJRYohyh9mtO0lxTPKFD9x8I37tbW9HEIYIgxDFIjP2akISAqVuu0p5Jc+WpfDkuanYSK/BzwuByforCZfScw2ibtMF9GoA1jygynqiYLITq0qVVVz2e/qGVl3Kw+MDyPeknBS6pqZJsWfnHFkJqey6LVdkxmInQlUCVXX514U6FSxysc4rlLhtlUoR69dvBBfnb3vbW1OXf0uhSrtbX2M7EKpL+4t0yKiW09oYA3SON6oZ+VM7ANUx6dF8q9OubP20Hw86A/yyQNUUyxQ2r18NC7Dcc+nCvV8SG/s6va9JO2lSqvxEUaYcxuyugtBW4Q1qa9tW7nfyxojCS/f4vHGZVa5+QDDrXL2+kwVU7TZz+1TeueykVIP0I7WBu7FkQ2G3nfr1mUHmt372s8uVt+nV6zr25sWya5l8S5A7hT2FdOYBe54w8+GwYzBv7Lrvu+fNgrxyX6NS0JoPFOS6IK7XmHE3APR8nIdXXFc8HGJzb2+35T79j//4j7j11tswOztnAVWqH5mUKkBJ7q+BAFQCyne843ckuaCGX1k2Wffwn+DcYBLc8bzL55F0ehl4ahCX/3Te16lf7cmfTLj16KOP4r3ve5/A1Tpd5+NYwLCEWOBzQJygmEpRjzvuOHz4Q3+K7du3Dw9UWepMumjst6y/y8AForZx18+ap9TNX7/LNqrWFvHHl16KZ57biSQFqkzkqfMAXf6pUC0EwI5TtuH+Bx/A1LophEFBoGqIYrcvJG2ZqIOAZaCat4m42cQXPvsQFufmcMLWkzAxMYmp6XUYHR3F6MgYSpUKSuWKedYKA4RpYqm8eYxlt+do+Z1hJuI2SkEobff8zu/gqW8/jcnJKUxNTfmkVAP3fn+gt4C3gLfAcBbwQHU4e/mjvQW8BbwF+lrguWeeT1otBap11BYXsDQ72wWq556NYlnoI9pRZGKlWQBoEKWJLG7azB7bQNRooFZbRK1WxfzcPObm57Fn7z5sO+U0XPyGSxAWK4jiAubml/CZT38Gn/jEJ2Sx14zacn3iMGa310WmWeQFuPuuO3HhhReiXK50lKmFQjGFeMuzy8vq2bDS5QCS7oFc1KYrcC60zJonQDEwMczsBbxZOxlXuzwQ4i6GDwaQ5TXiIEBDvys8M13A2cxR2LJNm62LEVxm1S07/qjJ/k63/xdffBFXX30NfvKTn6T2yXL5ZxtG4vLPrMo33ngjLrzwIoyNjcmiTy6dGGWlqWdnqZzbp7P64rAxHxnT1X31gui92r7v4LMOYB015q+CrGGVcb2up+fMAmpZ31PQNujxth1cwMnQDjLWrP6ki+xhbKTHDgodhx03hqdnB9GwYaN9fbtOWkcbUrpl0FiIPMZWwOuYctXUeWPcZjb2HNPPnr2A6qD9XvulHR8x77oHA1Rt+7kQyr2O7Spv90FtixWbTBIT02zILdt74RdSt+l+NnT7oQs+7Tq7kLrXfNHrWLtMbhvqOfm+2kOPV4Vgllu5MDjCrnTTg/fZv//7v5ekVLOzs2bzMr3n8Xw8VyEJZFOVQJWbYO9617vE5V/jlg8zX7jzQbeOK5Mt2vOH2z5UWao3im5YsL6sD0MR0MOFCS7vuOMONNtt1OhJYW0qiv34SMB6FYtgDNU7PvwRnHLKKXKpIulkxitvbA57j2esX7vt9Xd780XvD6zTUnVRklIxhmrERJ2yyWjukzKPSNrOWIDquWeegbvvuxcTUxMIYDabw6Bk7quy4WA2QgETS7Xdbsoz2le+8HmB6ieedCImxg1QHRkdwdj4BIqlsjxnBXwOE6hqngk5d7p9OE+hykRo3MlN2pGU6cUXvovH/+kJTE9PY2JyChMT0xibnMJv/+Ef+LX/oBOSP85bwFvAW2AAC/hJdQAj+UO8BbwFvAWGscBzz+xMuCAyCtU6akvzWDowZwHVc1Kgil8CqMaIW21E7TqiRhO1agpU5+cxNzePPfv24ZRTTsNFBKqFChpNYG5+EQ899BD+/M//XEATgapZAJKR2reDBCPlEu69+26ce+654i7ebjPJQoAigaroL+0FEeFw+jCfoaDJA6QlLj1+BYDqMpHogB3FBVh5QJXN0m63BKiqQtXANVmyZiSlMkB1/fr1HaBKFYxZSJrju7DIqFG7CHxl4Y9koMra2FDNVawN2FS5h3mg2jVNLghJoUCWEVcLqGooEgVU2u4uTFeA5IFqV3mXZQsdJzLDdDZfTAv22whx2zlM3aYHHWuu8k7LoN93NxayQLF7DhdI5bW//T273u41+wHVQrFIpCb3WD4H/N3f/R2YlGphYWEFUJV7qkA5o1AlUP3d3/3dNQtUWSfWnwrVL3zhC/jTP/1TNNst1HgfX0NANUg9LFwQnwdUF5cWcNmVl+P577woClXBoWnflToHBKomhup5ZxGo3oPR8bEVQFX6a9JGEpukVASr7XZDFKp/+zePyGb3iSeeiKnJdZiansbo2ChKlRGBqaVSGUEhBbRhUSCujjm7HnlJqTxQHXSW8cd5C3gLeAusrgU8UF1de/qzeQt4C3gL4NUAqhIPzlWoVunyv5AJVJutoANUP/nJTwrI5UIoLIQCU7kAtBetYyMV3HPXnTjnnHMEqKoLuFFOZAPVoEB3x5VqNNvt0l7MeqDaVeH2Aqq2QvXHP/5xquiVpdsKoAoqVIshNmxYj5tuukkUqiMjI6sKVIdVCx0uhaqCNRe05QGVYacuD1S7FjsYZdlqAVWvUO22gz02XSjobuLkqXDdjYcs9aY7VvLa/2CAqj1utYwuGMuag7Lgb5ZCtd84d1WeeUA1S+0uUJFu/6k6nupHAlVVqGYBMhuoMpEgFaqEeGtRoaq2ICj+0pe+JKB4rQLVvD6idbAVqvMLc7j8qivwnRe+C4QlREnSSUolSl0mewyBUiHE+WefhTvvuRuV0cpKoCrxXlOgGhqgGhGo0l6PPCweRCdtPUmA6vS6dQJUC6k6NQ+oun1G+4XdL2XMeoVqv6HtP/cW8BbwFjgkFvBA9ZCY1Z/UW8Bb4LVsgVcDqGoM1ahVR9xsoFZdEpf/PKAaJ0XMzi3iM58xLv9cEDXaLQk7IAvYZXeDBOMjI7jrzo/i7LPPloQJ6h6eBVTpHsewXXlA1V6gCgZM1bDFpOtOaSuNjjSX/yyFal6sxLy69QOq3/3ud8XlX4Fqxz2ZgdM6L67mDVDdtGkjbryRQPVCab/VVKgeKUDVBkOqTFI31tWYnzxQ/eWsuFpA1VZUqsu/qlM513iXf6MszQKqeS2YN2cPO/YLK6N99Ow0rrrUBap2n8mDx/0Uqr0K4NZPbWa/rwrVPKAqYV1Cc29jP6TL/4c+9CHs27dv2aUViDHmJV202XcJVKlQ5XfXIlBlBUwM7xhf/vKXccstt6DRaq45hSqi5R3P3RTQ8aBhDBYW50WhSqAaBwVEsQGq2pcMUA1SoHrmwEDVjqH6pYcfxvw8Xf4VqFKhOoZiqk6lSpX9hs9YhZCeQHEnXIoNTxlyIauPe6D6y92P/Le9BbwFvAUO1gIeqB6s5fz3vAW8BbwFcizw6gFVJ4ZqtYrFxcVMhWo7KmB2bqEDVLkoIlBVGKgxVA3wBCbHx3H3nR/F6aefjkplpBNLrJdCNSwy9thKhaq7mNfFDRfbv6ou//0Uey7cyAOqTFChCtVrriFQNTFUewHVUinExo0bcfPNN+OCCxgDt4yAxDtVtHaVXAfn8t8Pwqz4/DDFUGW/c92+Vfm1GpOXB6pdK+aBtl5q4NUGqgpPbZDugWo3QZs757D1BlF6ZqlE3fGT1/7cNBvm5YIi3YCzz5+lOs1Sp+p1XSVfr/krD9JmAdWsOrO6ClQ51yhQpUKVQNUup5nHY1To3p2Cfyaleve7371mgaq6+9OGVN7SC6LebKDOMDRryOWfcUS179j9XvuCC1TrjSouveJyE0M1CUWhqkyWx6pClVBVFaojYyMZLv8JM2IBTLoZmhjoMZNSUaH68MOYm5sVoDoxPoXpddMYGR1FZXRsmcs/79UEqrbLvz1WfQzVYWYUf6y3gLeAt8Cht8BwTzqHvjz+Ct4C3gLeAke8BV4doNpGxBiqolA1MVTr9Vq2QrVYQb0em6RUn/lMJ4ZqK44QJWlSqDQplSq8ZqYncfedd2LHjh0S24sv4/rGGJzMPrUyhqoJH5CdgEYb1V5Q0h3UXeDodWwQ46qE7HPoAny1Ok0vALQCIqRJqYZkBp2Fni747Dovr6tR2cRxlMZQHRyobtq0SRa7vypA1V5QDtrWCixc0KZ9fNDz5B23VoCqCwyGrVevsTbouXopF/ttLrgbLq46UueIvPPwfVUL2snH9LyDKlRNlnRTYxfQ9bJDnvot6zuZABOQxH18SYZ0iXecP48O+pldB9fGOp4yy5NmaXfn7EGva9d7tYCqPf4HAaq9js+rhw1e3T4wDFBlUiE3hiqB6oEDBzKBajksSgxVtjuB6u/93u9J+69FhSrLWK/XpR5f/epXccMNNwhQbYjLuUlE1ek3VlKqLVu24CMf/jBO2fbqJKUaFqi22k1x+X/q6WfRjgO0CbvTG7t57jExVEuFAOedfSbuuucecdcn/OS/kJFwQ2aE4iTSRkBF+Aqg+jnZ7D7hxBMEqE5NTwlQHR2fWAFUw6AgENcdpwJ3mQCOic+chFVUqNJhJYhMEtCVSanWYWxy0ielGvSm5o/zFvAW8BYY0AIeqA5oKH+Yt4C3gLfAoBbIA6oLC7M46qhNOOvss1AoBcIkGctUkgzknNxeCNuLRCpMoxYVqgao1utLaNTrsmhbXFrC7j17sW3bDrzhLW+RmGBL1RZq9Rb+x//4H/irv/orVGtVifPGR/aYiROoqEgXdcViATNTU7jzo3dg+/btHYWjlIUJNEIDVLvwjzHjYsNY04q4kEEVmHYWbi62XUUQ65jlStnL9nnu9TaYsRcgWaDFVYi613Mhj5wvMCBElDlpGAMX/rrn6QWFVtaRCsu2qFxeeOEFXHXV1Xj55ZdTV9LUhddx+Q/DWJJSMbMvgerrXvf6TsgGoy5m22l5FdyYtteXLtTsBB78LAsg2mXOAh1yLpiEZjakUOWovuf2Axea25mxs67ZrZNR3fUDfPYx7rX0/FpmzebttrH7tz0+9Xfta+4C2K5DL4ifX4/lbdavrHZ57HbQ79mhKLSsWWPOjYfcy86uHfPOpxCx39jPmxd62S/rmvmAN3sWHvb8dl90r895W+dZrS/nRLs/6jgbxLZZ/WjQthwGGrv92e5DPefmnKRU7nyq5+83P7oQyZ3j7Tksq1w8ftj7i9uPe45XbrIlidxPdc6iyz9jje7fv9+6Z3Y3E8uBaf+xsTG85z3vEZd/7SN597a8umW3RYBCobgCwPXqpwnDAWW8JNRQHAtU/cY3voEPfOADWKxWERXpJh8jjiITXoL3iyBEMTShDJiI6YO33oZTTz1VQgaUSuY+5L7yx2b2BoM7H3Xuv6lCNev82i46z7FO9UYNV1x9JZ55dicaLT7LhGi2jMpVxifjokZtjI+O4OILzsWH77gDxTJBOMEn/9FF37zChDZg8i62cYSo3UQQx3jkM59GvVbD8SecIDFUKyMViaNKl387KRVhaBgWUQjNs5AdpsYNGWTXLwkTcJO8Uigiakd47tmdePaJ5zA1NY3JyUlMTs1gbGIS//kP/8Cv/XtNWv4zbwFvAW+BIS3gJ9UhDeYP9xbwFvAW6GeBwwlUZ2dnsbi4hF17duPkk3fgkre8GUGhjGq1jWqtiU996lP49Kc/jaVq1SSiYgINurelrvqqipmZnsKdd3xEgCoVqpr4ReN7UaXahURdoEp85i7UdRHL99cCUJVFT6ry0LbUhXq/BZ0N0dYiUKUqhi7/GzZskMUuFarMHk3SfbiAal5SqmW2tBR52n/sz/OAqraffkfbsRdUdeHmqwlU+80dg33OhboHqnbbZ9ltWBCa5EjNhz0Py5L3HQ9UTUv9qgNV3k8VflHJSaCqLv/uxlMpKKDdasnG5R//8R/j93//92XOHgamqk2zILy4kKdA1bZ9z7lGNvJWvhSo1mo1fP3rX5d7TK1RR1Qsms1FBYDcnOV103v+CSecIECVHi+M377WgGqtXhWgSoVqg7FTw4IoVDvxcqMWEEeYGBvFJRddgA995MOIYkLTgol5GvAea/aTAz5NRZHEM+dmaJK0GXgWX3z4c1haXMQxxx6LddPrJX7qxOTESpd/D1QHuw36o7wFvAW8BdaIBTxQXSMN4YvhLeAt8KtjgcMJVOfm5sTt/5Xdu7EtBaphoYJaPcJStYG/+Iu/ELf/aq1m3P3TuwAXgLYqZt3UBO684w6ccsopEkNVVLRBYFzcRIradTvj7zEXEXRRsxSqHbVIqgo6nEDVBqcuTLV7Xp4q7FArVLN7PxflZlE2qEI1YFKqUgi6WN522204++xzUjdith/b7tVXqFLQrHDBBterBVRtADsoULVVajaMtUGY/r6aCtXVmeVem0D1YBWbg9rcA9XelnI3nQZRuDKsS9brcALVfnN8nhXs+SrvGN5PdYNS1en/8A//IEB1z5498jV7c4jnZFKqdouqzdIvDVSz1Lec94vFUqZqP88Wgdx3soEqv1OtVvG1r31N4nTXm000JXYsFaomdIXc61OFKpMouQpVJk7MevXb0HS/s1oK1aWlBVxxzVV4+pnn0GYVQipuTT2k38dtFIIEI+USLjr/PHz0ro+iUKSbf0FgNYGqlp0KVXqWxHEThQI7RIRWvY7PP/QQlpaWcPQxR2PD+k2YnJrC2LhJSuUVqoPO0v44bwFvAW+BtWcBD1TXXpv4EnkLeAsc4RY4nEB1fn4e8/ML+PmuX+DkrafiDW99CwxQjbG4VBOF6mc/+1nUGw20GUOVqhL+l8ZQ1UXy5o3rJYbqySefDJNV1riHiyJD1Kldlz2CCLr88z9VqOqiSpvycLj867XtRaOrftRFb9axdjc80oDqscceK4v4008/QxZ6XFCTdh8OoBqI6+PyeHCuKrRXG/HYXgrVgwGqWWDX7QurDVRzIUyPeJnZgMGA9mHgL69tq3bdcTCom/jhdPkfFqj2CwXitsdqAtW8tnaTpNGe3uXfWMsdf7YN7c05dy7Re409HnpB00MNVFkeblDqdahQZQzV3bt3y3v2XMY+SqBKF+3R0VFx+WcM1X7hVbL6lz2+XdvRhTxrLskLfxAmBoy6L91cIhgkKKZCtRW10ZDQQQSPaSxgAlXJVh+iWChAFKq33YYdpxqF6loDqotL87jymqvx3M7vCFBNgq7LP+1aLEDCFwRJjLNP34G77r1HYKgqVBlDtQNU2fpxhHa7IUA1jlpYmJ3F1//+79BoNLFp8yZRqDKGamVkxCtUj/DnfV98bwFvAW8BD1R9H/AW8BbwFlhlCxxOoEp1KhMf/OwXr3SAaqE4goXFBhYWDVB95JFHZFHDeFuEqrKYDbvubVREbtm8GffcdSe2bt2aZog3C16qMYoFqjGWA9UoaQtQdWOo6iLjcADVjrokjampEMmODaqLeFulmLdY1YW7/lxNl//sRb5RIg6lUA0JaAACVS7id+w4TRbnVMCQ2x0OoHqoXf7tNmTb2NAvqy3tfmHDGPd7HqiutN7hBKp503QeIDucQDWvTGo/O3mWB6qmZV8toDoMjHTBpH0PyDyP+HwH3WSPSSLJm9Tln+1PKKl1ZdsXQaDalljXdPl/97vfLZuYq/nS+7WrKlZA6l6rkIYA6gVUGRuWQJXPEO0wNBCZCZHSWOxUqDLZFqGqq1AV5WbG63ApVBtNxlC9Ck8//Zy4/DOGaiq2lZivxUKASqmIJGrhzB2n4r4HH8Dk1IQ8B4nnR2Keh+QZKWBSqAStVl2AarNRw95du/CNf/iq2GLT5s2SlGpiclISW61ISuVd/lez6/tzeQt4C3gLHHILeKB6yE3sL+At4C3wWrPAmgCqr7yCrVu3i0KVQHX/3BLmFqqSlOoLX/iCLBLaUVsUqgKYlgFVYMPMOtz10Ttw8snbUC4znhtd29RtnO7+NlBNZAEpbv8ZGbJVYShugKR9KfQ61Emp8oBqz/fTTMUaCoFRDFgnUd7yl9DcNuk8z6zGrLe9yLaVVKuxYGRSi8GAKl0oTWZhmviYYwxQZRIQ2nxkZBRxzGQhtsu/ZjVPE1ylBVal02olpYqT9jLFFW206kmpkhCBJFlmg7GNGAePb7BB2UZ0vTS/M2SFtKnY1iz6LX69CAAAIABJREFU2bhxlNpBGt2cjzZdLZf/vHmwl/LSK1T73z08UDU2sjev9G+d6/LmojyAlXW8req2z9+rhdaay79CL7fMeepO+zi1VV+bFQKJr8n5lqpNTUpF7xHOJTZQNTHJS+IxQoZ62X/9r/i//+D3URqtpHNUgkIcIkqnsgL3LLOjKKyIXa5lN/cvO3Ei79/mUz4HZL2KkrDSJF6U1PFIEHJjkrFVgwALiwv4yt9/FTfcehvaCZNrtpcp4G11akehasVQXWtAlUa97MrL8a1vP4Fqo4lCsSRQWxJw1Wpi20q5gihKcNZZZ+PDd9yJarMp9xL6fcR8GEg3bovyLBWg2ayBkQ2qtUXsevkn+MELz2BqfATHHHsMJiYmMDMzjYmJKZTLI+L2z1j1QYFhlczmNoH0sEmpCLfLTErVirDz2Z14+qk0KdXEJCamZjA+OYnf/n98Uqr+dxV/hLeAt4C3wOAW8EB1cFv5I70FvAW8BQayQB5QnZ8/gM2bN+Kcc89BsRyS5aAdRQYyDuD2a7sL0uU3brcRtxuIGk3Ua0uo1aoSP5X/fv6LXTjppFPw+je/SVz+G0kB84tV/PknP4lPf+YzaDbppBeIux6vz39cXPEaVMqsn16Hu++6Eyccf6K4IvIBn6pWfmYv3nWBqgmuuIDkS+OUapn1b3uBz8Wh6+rN7+apZtT47sJWz2Grb3qBBF08298TxRhdywO6LZpYsMJP+YusPlOyytAIqfO8xssbqFOkB/VdjDsna7Wacu1nn30WN954M374wx8K3I4k0JtYupMKQ9olJCSMsG3bKRJD1cTANW2m7bbMNTY2cXE70uK+lWFLE8J3F+guaLFdcvNOl2eHPKVwPnSUnMipHZQ0MO5dnPattO1M7cWWBuqbY0z/lf/v/DRlo13S95EdT9Duh8tsmjOWs4CU2ierfrYtsmxqq9x4nl5hEYQtpwt+ux+4WaP7bQjY5bTdkhWQ6+aJuMmmKjsXnuuckdemw46RYftYXp3z3J8Ppjy9ILlbXnfjQts99Z5eUb1e5XHbWNs6y0YHE0t6WFsQqNrzsh1L2Vbr6n0ia0z1q29W3XoB0ry26dUf7TLY4HplLGZOHdyEaQuQZN//yle+gjvuuAN79h9IIamJy2lgGVMYFZEUQoyNAX/0f74L/+/vvQOVmQk0k1hic5baRdQKQFQIMNZOUEoCUbRyjmIiK9t27XZLninKpZJci7FZee5CpSQbTMvmKULSdHOLxxKCyu0uSlBoxkCxhAY3TktFlBgnvb6EEW6btlqYr9fxyFe/hj+5/cNoFooYlez2Zs7t3FeTBKU0Gdbpp52Gm2+8STxeOP9GGXOq3U/cNrXv5/Y18lToYQ505nltoG0Uw215Hrr0qivwBGOoMhkV565WG0haKDFBVRyi3grRDsZw/uvfikt+7TdRHJ/G2OgUWnwOixgqNUaz0aS4FUGQoFFbwuyBvZid24+kuh/BgR/hzRefhS1Hz2D9+glJcDVSHsHE+AyK5VEUSxXIPnXYRlAIESYBAoHZ3ecknfOz+jwROEE+592o1cazzzyHJ558FtPr1mFqehoTkwao/s5/8UC172OOP8BbwFvAW2AIC3igOoSx/KHeAt4C3gKDWGBNANVdu7D1pO245M1vBsISqlGAhWpNklI99NBDqNfrJnlGCnS5MNGFBhdpG2fW496778Hxxx8vizYFrvzdXaTLgo7LtzAQRQ5faxmo2gsUbU+BGkysIVrU5Vmo7cVcHswdpF/0ght5349joyB6+umnccMNN+GHP/w3iWHbdb22gSpLzhq0JfbtLbfcgu3bt2NkZKSTXEPVL10bKJAc9HGA9jHxO234Zi/0XPiXBaryFsKufdUuvYFqVy1t2zHvO+baBqDaZbXr0C2HaFQzm8ctaz8Y6cKXQfpD1jkVKGh5bffxvH602kA1bxwoUGU5VI2eBVTzyjkMiOw35vJA3JECVM1mycpXLxsNA1R7Aax+th30c1FUqhzSAUNHElDV+rpweAVQTUkeIR1f7SgWoPqRj3wEew/MmjlHNnMMUEUcohKVMRLSd2AR737dBXj7OaejGTLJY4BKMIJyq4BaMUCrmGCiCUbrRDuJEIrnwYjct7nZqfdzzuTlCtWUERr1OkkpxiYnO3O2tAfBp6jvCXWNlwpBnNy3WXBuKpZH0CyVEIcFUaY2FxewfmwEjVYDiwnwzEs/xce/+CXMoUCNJgILprIs7L10cQ+SAGedcQZuuukmnHTSSWKXJIN4Hk6gWqtXcdmVV+DxZ59DlBQQlgoCVENJRsWkmyHayQgayRhOOev1OOOiX0MzHMNIZVzamHtzSZSg2Wyi1WyK90OR3hBhgnbURKF+AOG+F/GWi0/H0Uevw/qZMUyMj2CkRKC6HqXyGIqlMuhAkhTo0UFAXRgaqDJ2K9uxlQLVx598FuvWrcMkgerUDCYmPFAddO7yx3kLeAt4CwxqgUFXUIOezx/nLeAt4C3wmrfAWgCqr+zahZNP3iEK1TgpoB6HWKw3xOWfSalqtZosuKhKVcimi0M+kG+a2YAH7r8fxx13nCyy1P1NFTHuIvlIAqo2IFWoJe/Rhd9KJmIDr47qJoUD/eBZ3iDopbbK+g6VLmwXAtXrr78BP/zXf5NwC134txyoBkwOlrRl4WoDVVtNuLztKErKBje50AtRx4VfFsfpQlqv4QLVLADUyw5ZarDeQHW48mu98sq5AupKyID8lw0C3L5lf0sVpFkgdph+0VW3GRBih9HI73dGOWb3Y7useYB0kMncrbMNem31nD2e3N871yFo6qHwzR4jw8VjXGtAVe2nbaPjiImEsl55Slp7LNr2zetbrwZQdRWqdh88UoBqXr/tQNG0kcSeDlBttSN8+ctfFoXqvtk5k7iJSRx1zkwKmIkqmC4EKNT349ePPQanTYyhFVV5M8JIq4ByK0S9CDQLCSbpXx8EqCcM7xKiUikLFCVQpZu56TsGjlKtyiRIMkdI2cwmGP+TbUP5XyIJsfgzZCzQgLC2LV7+SamMFtWZhbIkWWpWF0HHmkYBWCgV8bOgiG/+4F+xv1AEKhVGUJdXpx+nHh683jlnnSXxVpmcSvpvxh7Y4QSq9UbNAFVRqIYI6KtPmyYRCgltwrBIE2gG4zhh+3k4/aK3o1VYjzguiP2pJKXCV5KMie0bSKImoriJZquBsLYXI3MEqjuwZcu0ANXJ8RGMVkYxNjrjgeogNxp/jLeAt4C3wBq1gAeqa7RhfLG8BbwFjlwLHE6gyuy7s3Nz+MXu3dh+yul43ZveiDbVqc0IizUDVD/3uc91gKpa2QYqBDTrJqfxZx/7mCST4AKpRBdCy433SAaqbs/ShZyrUHXrmAUphlXUDQPOzPUMUH3qqadw3XU3iEK1EJrYbua1HKiGIZfGMbZuNUBVXf5doNqFYKpQHXy8uQpVLUseUM2qc57dXODXH1wPX3570W//boO2ZYCxD1DVftGvrL3Ug4P2C203boawvLS5rVDNh2epIs5qZnU1H6ZfD1JH6ZWpe3EeRHYhlRbLtpHbI/P6zKC2s6+RVefD5fLP8q90HSccO/RANW/U59l02PkuD6hqnflT+2FXdW9UrS7kzyprr3mk3xwzaP/KukfqvNFLocrrE6hSofrhD38YB+YXJK5qRPWnvALjbVBtYhRtTMRV/MdjjsEZxRBjxQQVAtVGiNFGgGo5QaMQY5wJrcIilpJI4p8XmH4+DVnCUDAMBSSALzRhAfhRJSwiaXOu6NpUyk8la4lA1hwnLv98xW0UGRM9CNEgvy1WjNt7uyEhARqVIl5JEvwAAR792cvYV6ygRhWrszFnArEYgEugevPNN8vzxFoEqq12E5ddeSUee/oZMNoBXe7jegPFMBGg2mhFQHEScXEaJ512Ic64+D+gHm5EFFHtS4WuUfby7tuo1VEqBkjiNur1JTQaVVTa+zBV+x7efNF2Aaoz60YxNTmG8RGqXKc9UB388cMf6S3gLeAtsOYs4IHqmmsSXyBvAW+BI90CawGo7tq9G6eeeiZe98Y3otGKUY2AhWodn/rUp0Sh2mgwhmo3npgCBl3gToyO4ZN/9glxHefCkMpULoRMYipnYXaEuvwvg3cEQKFRqRoVUXbsP3eRPyxgGB7+mCQmTz75JG644Ub86EcvoVjgIpiZos2i3HYNJlBlYqpt27bh1ltvlfYjDNf2deMm8hwmKuzgLxNDdaXLvyolXeVnJwOKdYkkJ0BkFlDtDfHMgj3rZYI35LxSdZaqtOSnKiPT+LBy3kATdq08l/YRvYKUM3Wnzbp0nMYYdPtQr/Lb17D7jom/uFKhmt+/shWqy8puJa4ZBF7a8JP9yoantmo2rw6ZrdMjlnQe8MwLH5EXl7qDsxy1+eECqmwDF7bL+MoBqr3ibfeC9pkjwXLH7/QFqx+438lTD+cNs4ImeksPsMf3kaJQdecku65ZQJUm1XjkBKp/+7d/Ky7/swuLHaDKcxKAolBEu1hAHC1hsrWA3z7mOOyIIozHLUwixFgjQKUJLJUT1EsRxmjPYhG1OBZYy3FmxpfZxLDjg7bb9CQIUCmWJe6pIL80BrjMd2SBOo9QWVlIXf4Zu7VVF0jYjBi6o4wRSXTUFGBYG63g54UCvpck+NpPf479IxVxk9dM9zoHURUrqtcEOPP00wWorlWX/0azjsuuuhKPP/0MWrFRqCZMThXEAlSbbQLmcUSlKWw743U443W/hYV4BlE7RKlUkSHJRFDSDgFQlMRkTdSrS2g0a6i092J8YSfecsF2bD5qUhSq0wSqo+OolKc8UB388cMf6S3gLeAtsOYsMNwqas0V3xfIW8BbwFtg7VlgrQDVHTvOEqBapzq1lWB+qdqJoUoXQVW72co8BSEjxbIksGKWeAWqdrxVV715JLn8K3SwF8oCZbgSIlRNAYcLsNjTXm2gGkUtC6jehJdeegmlIhdwioVWxlAlUGXsVCal4gJWF912YrCuQnV5jMNBRpMLm9WeeUB1GOis51Kw74LbrPJlQcReSke77gqz+NNVyJn2TnOSZVzY7j923xhENTdIP7JtwfPb4FCBqq1QdQGvW+QsaDcsULVVyFlAVTddtM/lKVT7tU9WOw8LVPv1O7cNDidQzVKo5sVQ7bUpMzRQzTC0u2Gmh/Rqs7x5gwpVu9/qORTAHwkK1bxxrnOGPYbo8m8D1WarLS7/VKjOLS6JelQVqgSqSbGE5vgolprzWB8t4f866WScWm+iXF/EeAyMtYByC1ioxKJSHY0jcS9v0PUfMAmIIrPppuWxk0zyPQnTQzV7ZxOsm6iPdRO1e5KIQtXsB7VRSBjHM0QUBygmRVRiIKrVRIW6VC5h9/gYflAq4e9fehkHRseRNA14tMcUgWqRdUwSnLHjNImhulaTUi0uLeDSK6/Ak4yhGhRRLJeAZguIWyhK/FS6/Y+Ky//Jp1+EMy/5T6gGGxBFBYyOjiGOEhNegfN0kKDVqKMdMU59jHa7iXJjF6aq38WbL9iGzZttoDqBSnnSA9VBHjz8Md4C3gLeAmvUAh6ortGG8cXyFvAWOHItQKBKhUqjWkOjVkNtcQ7z+w5gfv4ANm/eiHPPOxelSgFBIZCMvJoIQhduLqiwFXoKKOjaFzO7bLuBqNFEvbaEWq2KhYUFzM3N4RUqVLefgTe+7a2SlGrX/gUkhSLuvfdePPzwwx0FjZ5v2aIwCFAuFPHnn/gkduzY0QGq9uLXXXRLMidJjm5uKy6MtGGe1rOYxpLj8S4IyII/umh0e8YKxV9GGQbpTaJOTe+KWcDLBjRa/37QJu+6gwA1YxezUH7sscdw/fU34uWXXxaFKvuXgTCMe2f+mURLEUZGS9iyZYvE7eMC1qihwk7ikkql0mkfybgcGbjOY3heLsAJ3KlsVSUz3+OCnBmNeU11Nzex+ujaWO8kL+O5+D1eh0k6NO4uy5HlVm/bSBMYqRLa7gdaDxsimH7V1Tra/VkVW/ypgE8VXLZLuiiS41jgRFa/41hT+yi0UBAhMfNKpY7bspuAyYa3ajPaislkqtUqRkeZH9v0f35XASn/pl1ZJtqx294G/GrdeH4bZNtKUXWlZlsWi6WOeo3H22EC7LGv12f7sd00tIAq1O22UltpmyrI4d+uHWy3br2Gfs/+vtZLx7q2G+uvYUds0NwLLup3td8pcLaVka66VfuP3T/ceU9toP2Rf6u9NHmfzoF2vbPmDz0X68eXqslN/U04B41zzTbg7xxT7BMK1fkdhWr2vKTlU3urrbRNtd9pH1L78G/b/vxb7CIu5ma8Z4FQtZl9H2NSKnt+t22g8wPf099dIK+beGaeoipfFeNmHGjf4bU5Vuyya6Imjf/N7+oYdwG2XXbtL/YxOmbs62kfX3a/Lhivj0IhNHNfZQR/+Zd/KXMxgSrnaSalUpswXmdYmUSrVcf6aAH/af1GnBcWMIkIo3GMsThAqQ0cqERYLLUxErVQiosIk9DM65z3GfvbiYOa+p+b5Fe8XIEeGKY/6fhc1te5mZgYm7aDCPVSGzHvCUkRJYYeiAJUqI4Fww+UsHd0AjubLTy+bw6voICQZUkV+NqneUcarYxI6IHTTt0hClV6TEh/YsImJ6yDbUcdP/azT9a9NHf8R9lxr7V/2HMBQx4cmN2PK6+5Gs++8F20CIYLIQpRjGKQyHNcsTKCRruCdjiBLSedgfPf9tuolzahWB6TNmjUGojasYzfVrOWJv1qC0ytVxcRVl/BlvaPcMm5J+GYY2awYcMExkZKGKuMYXxsBoViBYUS/4WSlIr3tINJShVH5p7RbkV47rmdYFKqaSalmprySakGeQj0x3gLeAt4CxyEBTxQPQij+a94C3gLeAv0soAqVPkg3qwTqM5jft9+zM0dwFFHbTqkQJUxVOfm5/GLXbuwbdtpkpQqSkK0UMKufftx33334R//8R8FumZBQX2vUiyJy7+tUGWdFd54oGrUOIcaqMaxAS0GqN6Al1/+GQphF44pUBXH/YB5NBqYmp7AiSeegGuvvVaUqoR3LCsX+Hzxb74MmGMdzOJT66OLbgV3NnTiMW2Jx2cSmNiLYAVYPBcB09jYWAd6aH9Z0W8IatIQC1kw0y6Tfs7rdCEcAYGBzvpyoYtdN35PwYser2DBLoe9oKd9hNGnwi667pvzMK4wfzeIRMGVwChRthob0R9UroEExUIR9YYBqrVqTWzUZgzD2LjkMyYiy8eXABsEskjnxgtfAujScAnmOnSr7WYN57lMORjXTzcqTFl0/Kr9CJwI6fjSfmzbQkEUr2P/ruWwIbPa3O07NrTR69h2soEZQZ2CfBuU6O8KyLRtXIDnzsk2UNXPtD/pPGYDdtsOCtAUdNvXtPuJgn+TFMjYmPXQOup79ndcyKrXsmEgj2m1omXgVMusfUP6S+ryrRsh/KnA0+7nCgm17bQM2u52Od3fbWCv7anjWEGuPUfoOXkMN83Udu4Ytcep/q6QUttJzlE0MaNt6MwycT6zy2qXye6PWleFxC6Ec+dwdx5QyKtg2e7/ao9Of2JW+AJd79syBxaKJTzyyCNy3921d59MIjZQjeMQBYwhaLawMajhtzZsxDlBiLGgjUoUoUKgGgGzozEWyxFGozZKUQGFNrNGES5zjjFzhb1R0AGRnEeYeIrcVeMacz7S4yWuamjmEM4DAlRj1MptxHTaQAGlKMRoFEtM13a9iUZ5BAdGJ/B8vY0nDyxib6mCBhhCqDsP8/pUqDKMANvt9BSocoNP2qmYJsiyNj/d+d/uN3n32dUCqrNzB1Kg+iKaJNBM8BXFKDE3Vb2BUnkEjYhJuiaw5cQz8bpffyfaI0dJnNmolaC6VBX7yyZUq42EniVxS5JTMY5qoboLxyQ/wSXnbDVAdf04xkbLGB/hz3UeqLqTt//bW8BbwFvgCLKAB6pHUGP5onoLeAscGRZ49unnOgpVAtXqwjwW9r86QJUK1XkC1T17sO3kHbjoDZeg1QaaKOKnr/xCFKqPP/64KFlV8eWqdbhIGS1X8PEHPyZAjn+rylBhz+EAqnY5s3qCLq7cn4P2mrWoUJWEIUmMb3/727jxxpvw8ss/N4lMUhAZBEwkYhbFBggxwUgbxx13HK677jqcf/75y1xueQzVYAp+TGqSbrxY7ROqtLPBiy5qCVRtQKV9QcBfCpOowuR19Dt5C2IXZrrwRc+toI6fq8rMAD2q6Qx0tqGtls+FtTbEMfbqxhbNU6hyUWwA6fJHJoVoCq4U+tiKQAVZCmU4jlTNy80PVRpqefW7ai+FbbQrf1e4xONsxbYCFYVsCucMZAk7cXd5HVv9q3XIUujpewq1XCBmKx1ZLgW1LkR17azn0e+z36gaViGZDQDVFjzOViXaNnP7I/9WWMrfXZWmlkk/07bVOUb7kq1I1DLZ4MeGjWpXG2q6mxG2kpQ20zrZ0I+/8/16vdmB//b44ee0k/YHHXNaJwXdCoP1b21PVSi6fUHLqu2ngE7Pqxss9ljj79q31S56PbFhOle445/9Lm8O13GoY53n0ZikLKPegxSw2v3Nnq9UyU5b0Z78m9dVJbg7R6h97Pft+rlAVa9rz1n0EODGicY0pcs/k0B+9KMflRiqAorT5E1GGR8iaJZQbEfYWGjg/9iwEWeEAcbCCIUWoSpQjgMsjCSoVRKMUKlNOkp2yfjXEpME4nIu86CwQCrQU/d7qo15RwjoQWI23Uw/NskLJZlSeg6NJy2xpwtUtpr7SjEGKjGBaoSo2UaLQLU8gZ2LDTw3W8X+sXEciJfQDsymgtpRXf5pbwLVD3zgAx2PCRRWJh6z+4/dx+zxltlpMt4MOom/ln+o86LeB8xYaGNufhZXXXsNnvnOixI3NiFMbkcoUXHcaKE0MoZ6qyRA9eiTzsTF/+4dqBVmEKMA7kc2GgwPAJQrJYlXG7UbaLcaaLYakpSqWN+DY/BTXHL2STjm6HWiUB0nUB0dx+iIB6qDtqs/zlvAW8BbYC1awAPVtdgqvkzeAt4CR7QFnnnq2eVAdXEeC1Sozs9iyyFWqFJ5urC4iN179mL79tNx8RvfIEC1FZRwYGERt99+O/7X//pfAnVsdY8LJMZHRvHg/Q+Iix4XorrIVUWbB6qvjkKViz0qMB999FHcfPMH8LOf/VxWezZQNTDVLJbL5SKWqvM45ZRTcPXVV+OMM86QBTPBHV3M+VK3YoUUJoGGcaflcaouZf9gP9H3jRqO36903qfCkucntFCARTd2hTyqbnQhRT/A6vYvBYsKVAhGDHxjvY3LP89pL+htQGSDW/t3e6LJWriL0qpoXJ4VlCkIpMpUx4bCFlVc6t8Kr7RstD3LrS7/am+FR7ZaUYEZP1M7Kui2wSLPzbLpMay3wj21x9JiXaqqf/N3fodtpaCQ36ddFSLyfQWlCsk09rKCK3uzRe1if99tRwWXCha13RTaavnYB/m7hhqw1Yh6jNpKw1LYbc/zKTzTPq9qTtZJ+yvPr2pHG67rubU91cYKGXkOXk9VtVp37Z8K/WwwJH2pUJBy8fpun+DfLI+GkIgi0656TgWkHHNaVp5LVb08p10uBYeq+tR+ocBLlazav3hdheLafxQY8xp6vI5du80WFxelf7nwtqTw0FGi65ykdlCXf24y2PcYcaFOIai2lZZFy2hDcO2XLItuAmqf1dAIdr21//GnrQDWumi7u9fSuUXvi7q5USxSCsp4mibp44HZOXzxi1/EPffcgxpjcsrOjHHXl3HHubwdohC3sD5s4t9vWI/TggDjpQSldiTxU0faQK0SoF6KMdGOQOloW2JoG3WqUaimQFVgbgpUJQFVKO71hKm8LqmfGe8sHf9Pl4E8n/m9kDBWaxqaQFTXMYqIUKInQJKgUapgf3EEzy00sHN/Ffsr45gNaojCrucCFa/8xxiqtA1jqNpANZFYs8tjrtptYX/WC6jm3UfygCrbTe9T3Tm7jfmFuRSovoBmxJAEiShU6fIfN1uojI6j1iqiGUzg2JPPxgW/9p+xGE8hLJh7ABNSRW2jGEccodWsi7dIq22AaqG2C1vwEl5/5onYcvQ0Nm6YwMRYBRNjExipTHuF6hH9xO8L7y3gLfBat4AHqq/1HuDr7y3gLbDqFlgGVGs1VK0Yqlu2bD7kLv/zCwvYtWePxFCly3+cFLBnbkmA6oc+9CFROyqwsFU29uJ/cmwc991zryhKdCHLY9Vd/HAA1bzFk73A1zrYPwdt4LWoUDVJLVr41re+hVtuuRU///krXK9Z6sTlMVRLpQLaURMnnHA8LrroImk7LvgYU1Uhmh1HkDCSxzSbjU5sRiqcJyYmBKDUajVZ+I6Pj3eUrePjU8vep/0JQnRBPD093YEruhh2IZ+9SFbIpm3GRakCLYVI9nv8naC30aijVCpidHRkmVrThkE22OT5FU7ZUFWvr/3I7U9F+n1asMhWjSrQ4ueEQqrKVcCpqj6Fb/wuF/SEYrQtxxOvR9ijSjxCJlXfKQRUWOpCNVG8pUCV32G70Ta2apHfLZdGO/FYFSDyOIVztm0Uquk5FE6yDiOVisTR5DUVvrL/qJ0VGqoSrAv+jeu2qnltW9sqUF5DIZsCO0E/VMhZcUP1O/xMAZz2Pz23KqYVVPLc2h76fd1c0GvyWK2D2p5zpW4+6GcKLhXO2Mp9hd4Kqu151YWCCiC1XHY/IDBz1af8nGNNQSOvoW2o9dOyaptqH7P7lUJVhYxsS45xMxc0pW31+3peG8wq0Nfy67H2eOMxYyWjhte20d/t79t9h79r3Xgsy24Dc+3r/KljSW1nw1+7D7D8Oo/ZfUjbWm1h3yfs+UnnHrsO9py1/F4To1qj+3eEyclJAapf+cpXcPfdd6cK1eUxVOM4dbmPm5gKqvi16XU4NQSmRkKUWwnGmsB4q4B6MUGzEGGC4I4bXWFANNqBkoxTGlGNznkqde20lETsAAAgAElEQVTX+mg4EhlH7N8a4kPErWb+iBjWhPiV9k8CjLZMOdvFQEBpEDCuZ4QYEaooYH95DN+rxXh23xJ+ERQRFUMkQTe+rQJV7nWx35x52ukCVJkkURTNZSbAygaq7rOFjn+7fbL6lP35sEBVFKp/ci2e/Y4BqlSoFmLGMW1LmIPR8UlUmwSqYzhu2zl4/b/7PVSxAQi5IWOAaqtJG8lkJXHJ44ibHbxPVRHWXsHm6Ae4+OwTsOWoKVGoTo6PYGJsEiOVKQ9UsxrXv+ct4C3gLXCEWMAD1SOkoXwxvQW8BY4cCxCockGqMVSrqUJ1ngrVVQaqdC2Lm92kVIzLyEUcY6iefMoOvPHNb0UcFLHYjPCvP3oJd911F773ve9h3759uYlpuKCZGp/EPXfdJQsgLmp1Ua1JdDxQfXUUqgSeBBwGqN6GV175hbh3KnBzY6gGAbNItzrgm+3FtlKln4L0zmJbVK1GBUaoOjExidnZA5iampYkZwoWqIJVsFAomBiuCif5O+Gcqi8J9VSxpf1G+4v9UwGFC/V5HQVPqprU8qp7eNfNlwt2xo00MQT5YgxDcx2WmRDNxDBVQKdu84TVFHoZKESwICWS4/nie0QOVJ2Zj8z7AlQLJkYpIQbjERJiVMrlZeVWJZyCVklAlyonOaao6lOgVUxdklnOVqspMVUlPirhiMa7LYRot9KkRIyLayV/U/Usk48szM+L/QnI9PxUFbdaRu3M+KoGbALNZquT6Ic2HxsbRaUykiY/aggsMKpK42LOv9UuJqYpQSehsElEVS5XRPVaLBakTdS2Emc2rY8BWVQ6M35rgJERfofnCKTPcW4yisWGwEOaXRWMeg5VzrJ9eX113WUdaQvWk33YgFLGNqx0FKW0O+s5Njaehsow8XAN0KZCV8NAcDNDM6gT4JnYtjw332cd+T3akxsZ1WotDedQWlamtNtInTdu3CS2ZEZwtm2lUsbi4lK6YcGkU5HAP5abY1E3B3TDYsOGDZ3YxQcOHJBzzMzMiM3Wr19v4vAWCnI+2mTv3r3S1oSutKG6wes8wH6oitmpqSn5Hq9NNTvLYbvmK0zWTQOOeVWws81Vtcnv8/z8uWF6nSTt4fgosC+rK3oC7N6zBxs3bhC77tq1C+vXz2BsdEzG2uLiAuIoxuTUJKLIJMSqsjxpQq5ypSyJmFhGDgRef3RkFIUS4ZZJrFerUyXIhGwF6UcT4xNYv2G92XBoEUCaOaxULEnsYoGkBICWmlbeSEyYEXGtT+cYUU+XyliqLsk4nRgbF1d/Xufoo4/C7j27pd8ytM73v/99fOlLf4sD83MrFaoxMMLNlLiGsbiKt01M4LQgwfqxMkpxgNEmMFkP0AwTtMMIY80YzWKIKlXzqSJf+6QpWxdSminLvFei0lQUsaY+IpQlQE03GWRMynwSokhlaZsJGgO0CiFaxQgIGa+5jSgA5pFgbmQS/xoX8ey+RbzcZHIsMx/qnK4hp6lQZbkIVG+55RaceOKJZi7OiKG6DIg6sVXtDRT7uLz384CqQniF6TpvMIYqXf6XJaXiHNxuotVoYiwFqo1kFMedci7e8O/fjaVkPZpUF9Nzg8LhKJa+zvtRwDeSCO1WHbXaEoLqz7EZ38dFZx2Po1KgOjU+gsnxSVTKqwNU2bC8ttzf0qRUTzz5LKbWrQPH9sTkDMYnJ/E7/+UP/Nr/yFlO+JJ6C3gLHAEW8JPqEdBIvojeAt4CR5YFbKDaqFVBoLp0YBZ8aD96y2acf8H5AFUfBZMIwizkuuoOXZR0FidW7EYFSZIYh4t/PvA3m2jWliTJDRfCu/fsw2K1juOPPwmve8Mb0YwSLNSaODBvFKrf+MY3OvEgVR2kFlbgdcyWo3DnHXfg+OOPl0WXqvJsBZqt0qFahokcuvnWl7eZHmuD2DDqxq80AMsoAfMWSXkKVbvs/F2vNcjxdrlYB8abc23Rq/cpqNN69bvm8GU1oIou/zfddLMkpVKXf3Mu4+6v7ppxTGWZgSoaN9B2S9XyqY1lwZ26zCusUvBIuELAROhmIFUKLEMmYzJZ6Y36zwAkTXqlwE2PHx0bFYChak5VumXZVQGSbUfto7oI1u/J30weEpo+o27X2ge0P7nXUbfgrgqN/dDAB00kZfchW9Frt5/GNVWFm1HdESIyjqABtKpSVNCl1zT1pNu9gY6uu7GO/bz+ZPdb9xpsfwXFWl5CJZFdMZZiTKWagVQ8jr/zVQgJjUy76u/m+2k2LoHJBLEpkeGQL1DVZlS3Ucw+YsAzvYvDoChxGiVGrwRNTEMzxIKtBUARotJWBuwYIKD2NO8TyPB9AzoNJO/GDGbp2D91ijS21wRrtKtmNue11CWZcIkbD5oQLXV9lnIxQzsVuGwbQmQT31WAcTtGTFAicxWhOseeqYPEzkzdsI1btYFTZkpTWM/+QfOYa/AcPNbUj3CP6kyTJMz0C01sZlh+dxOhG6dS+wn7nfmumVM1BAh/0p5qU4XzrHuLLuhJnJalO/e6Y8+MJ16/uzHROV9qeJ0PtC+rklSUvCxVmqSIJ5KozUyKZIwkn4tykp/FfN9csMhyMzYv3bSZbItJ9Pg+k9LRRgxPwfMwrnKqaudXo7a61gcI6Fpvwo2adFBWoriIQDI9nzQUVdcMI5Ju6NBWDSYb0zqmI0H+ZnI4zn96bus6I+WiZInXOvGgarUubazhCmzFvrR/0sBovITfKI/h3HaCTdxgqIQIUcREI0SECI2kiaTVREC4WzJzsD329ZzaT3S+lGOCNPY0Q5ekmyjShukcpXcS6SsIELUaCJlgifaU5FRA0qwDxRCNSgWzI5N4Yu9+/PNSE3sKFSQyFrrJ7fR8BfbxOMbFF16E66+/XmJ788UwBHq/0e+5m7T2PJ83D+Y9K5TSUAP2OW3VsW0jzkV79+7BZVdeITFU47CEAoOnttoI4rYA5oQqXIyinoxh62kX4OzX/0dg5FgUSmNgP2Ks3HQaRW1pUZ7NEHPDqY2k3UKptRtjiy/ijRdsw5Yt05iZGcP05BjGR8bE5b9UHkOpMgKGRI9DxqIFwoTt0004qPe1rPum2JBJKeMI5bAomw07n92J/5+99wCz5Kruff9VJ3WeqNEoICSUJRRQQmBsHBCyfR/gJHzxJcjh8/tsX19f7rWxjUWWBJggQAGBMJhokgCBwMY2ItmWwUKI7Of3fG2QNJrcuU+q8L7/qlqnV++uOqfPqEfTI+0jhu4+p2rXrrXX3nX2b//3Wl//2jewefNmTE5uwvjEZgGqv3i1B6plNvTvewt4C3gLHIoFPFA9FKv5c7wFvAW8BfpY4BEBqpyIR13E3Q4iKoJai2gtEqi2cODgNGbmFpEGFZx+5lnYum0HlqIIu3bvw7vf/W7cd999vS27uq1Vb0cnIDuPOQZvfcsNolC1MVRXTM4t6F0HoKrX3ghA1QKrfs5+uIEq4QuvkSWlUqCaxfTMXhaoEnhk2UoIkhROuveik1P+VJWpBZL6+Qr1Ur49U6BHDj8s4NGtwkUTWAWYduI8aADRya87ybaQ1Nre+q8eo8BX61sE9V0IoJNWayNVtOr96rX4t+0PGVAloGIMw+U4iQo9BCTk7aZb3+026kE2sYBBr63tofYqg8iuDdyyLNxQ9XG/+qh9XChS1G722vp5BqIyIKQ2VB/U66od1a7i7QYO2jbX+iwvFGQqbluGnq/w2m1PgT9G9aeJnzRRmwJ7vWcCM6oc1UdZrsJ3VSdre2j9NJ6nLhLYGKl6rPZJLo6p79hFLY0na8dL9Tv1MbW5vb7bdwjUqVK0/mpt4o4btu/rtfUY1zYKWBW8ar/S48vGeFW2a/nWN9TnOdbwHz+jPalSFaVqHh/agjP3uq5Pu+OV9kcN4aA+6fp72SIIy6cCVn1MfYLtzHZT+1ofDCt1RGkTY0ELzx7dhEujAFtqVbTr3G4fYLJDgJyiA57flVioYZhBfztO2T5t60s6xzAdKiFN42ycYgH0gaygbBGiIsA5EWUlgWpED0mJdRlLtINqrYJWrY6DI2O4e+9BfLfVxcH6CDr5Yom1L59MNcYXjWJcfOGT8IpXvAInnXRSFqf3EQCq6mO2n9hxYtlPUswvzOGP/uSP8S/3fRsRkTJ3OTD4fNJFwB0hKeOqjiMKJ3DK2ZfgnEuuQFTdgWp9TOLZclEn5tokoWanTaqPlG0VddFtNVFp78Gmzr/haRefjmN3TmHrljFMTYxKUioqVNcDqBKaE6g2KlVE3RjfvPebuOfuHKhObcLExCaMTU7hFzxQXeuj1h/nLeAt4C2wJgt4oLomM/mDvAW8BbwF1m6BIwlUFxaWMDM7h737p/HNb30HB6ZnMD65GXEQYn6phR/84Acy4eNLJ/12cquTj2O2bRWFKpNSaRxOBViuOkkm8YcAVN0M0DrZLlOjlL1vwYpOoPlzLcdbaKAKVRe89SvnkQSqqlDNcoOoknYlUBU1YJAlE1Igarff20m32kpjZrqAybaHBSg2qYuduLsAtwfPHPW1Qp9+PWoFEDAHaj1caGKPV+Cl0Mr1W5vZXoGVBVKuP+mig9rHtYuFVvZa6oN6noWeCoosgCyyRz/f03pYe9r3bHluvbRu1o56n6JQZXKVgpfbR61fFIGsonaU4+S/5URiCutsO2g7KpxTSGghGKuowFPBq9pby3Jt4kKoniI2CLPwDflCkYJLhaTqK73rU7XZ64fLWcvd4/Te1JwW8ir0tbFlWR/eE8dp63O6sEXQqv6jbW/7mm02XtuFlL02pOI3h9RaR7cca2t3XLR9URcvisbfIp8cNDbbz3mvfAZpWAt7DTvGKXRWf9Hj1I/s2GdBr3vP1md5nNrPlqdji62L3qf2NYWzGstX4/TyHO1fvKdafRSdeBGjaOKXp7bhsriCySBAs5pkQLXLUBMpumFEvWjOP5kgcDkZnzuua71kYUcUltliThbbNLsn8b08zIFOBglUQ4YXiNqiDu4aoJp2uxKzeqlaxf76iADV73diTDdG0ZadDsueJzYX5TCBaoSLLrgQL3/5y2XLv4QhgYYDWalsLRu/yvylDMxToToMUGVSqpf86Z/g6/d9C13GNaAKPopRCyUGBNrdBKhMIq1vxqlnX4KzLn4GuuExqNRHBai2291MWc12arcQyMJZJIri1uICsLQLxwQ/xNMuPk22/AtQzRWq9dqkB6r9vgz4z7wFvAW8BTa4BTxQ3eAN5KvnLeAtcPRZ4EgC1fn5RczNL+DgzDy+8MUv42v/co9sV+tShCKqliwBjqplrHrQThi3b93SA6qMs6cTQJ6/nkDVQhg7QS9q9UGTcDvhV2DUz3tcWECgSpWHtUPRRNWWebiBKrdAc5L2T//0T7Ll//77H5CkVGVANdu2nrWxhQ1FtrMAQGGVVQDaCbuFDq7qTEGW6xcWFhaBmqK20TLsuQovtI62TfiZBV4u4FDQYyGrhYCyVT0PXWD9R+1Av9cFCGsjBVXWh1zAYUGaQh6th0LYHtwyYM7apazdluPALodesKDGta2FRLYtFKazHhaoWjWjLcvCYy3Tvqf2d+ttQYlcvwCoWnhoy7ZjhPU97eNab3uctpW2j9ZRFYcWtmhb16tZbGC9B40fWhaGglv+GRtU1Zku3LG+Yccj1s2Op+yrVrnIz7We1p+1DK2vvSftg/3GTev34puMTWoWO9z+7vYlt2y3Tdf6pHb7cdF51hdsH7FwVLfQsy9kYRmWQxK444c7rrhA2vqDvTaPy2IFZ/DS2tCe437Gv1WNrHFrWZYmq9P+xuOqtRG0uvNoJIv4pcltuDQKMYEUrVqKpBJiosPFjRRRlTGY2XMEgwtYVd+z/q727N0zYwMToObhNDSuKetSp3LVUagSqDI2O0MLdIQShqjTX6IsHu1ShUC1gbv3TgtQnRkZQzPhc8rYh2flilcuUnDLPxWqDCEk43mBQtX19UHjID9fL6B6cPqAxFC99zvfRYdfAsIAlThBJUiAKEE7SpCGEwCB6rmX4ZyLr0C3eowoVLtJIjGRqVCVduq0GeAElTARmzUX55Eu7MLmLhWqp2HHCqA6jnptwgPVtQ4e/jhvAW8Bb4ENaAEPVDdgo/gqeQt4CxzdFjiSQHVxsSmq1AMHZ/Dlr/4TvvmtbwNhDUmlig4nBbI9rZPFScxVaBZ+6ISRCtW33nBDT6Gq2bCLJo4ysTlEhaqdEB1poCoqnmzvY29yqJ5YBLZ0Qmcn2WXHlcGIQUCNsSP5IlC97rrrBajGkcZJ5CcrFaoEsFmMRiYQylSGrrLSTly17lZFaUGQBX8KKVzgYEGGCxhdsDHofhVCuj4pU9Uc/rjHWLDjgpKikcQCOPu5Vdmp2o3HWmXZWtraglnrP5pIzIbZ6GcPC49sPW2buWENykCotrnbhlws0UUBC1TLQIW1vdtGRbCzCPS4QFXvU/1KFX3i3SauspblQl0Lu9z21nNclbEeZ9uzxq2yEftPBjztQoE9vmdLLsAUKFTtsbY9WK4COvVnvqeJofR++V6WTInxapeTDFloahcvrDLXhbiq0tXrrRi/5c2sX5WNW9aX3eOs7+q96XjDn67K2QLbMj/Va7i+pX9rv+S1Na6zlqWLIzaEQVlftHawPuP6va3zCtsZ5a9eX3+q6lj9SP2ZZWsMVdZL27daG0U7XkAjXsSzR6ZwSRRgc62Cdo3xSwOMtzKFaVyhqpNKUI75mULV/WfbWeLTijpVMlDJcy37bzm2M+PU5tLKLKapxNxNkcQdBl1FRyhhiAaPi7oSs7pZreFAY1QUqt9rR7Llv9WLLZwnBMyBKstjWIHLLrkUr3zlK/vGUC0aqwe9t15Adfeeh/DSl12Db//gX9FNQiRBKlv+QySoBaFs+WcM1U4wgdPPvQznXvaz6IbbRaFKoNpqEahKZ0Kn00SF8aUJVCU5aaZQ3RL/uwDVncdOSQzVTKHKLf9eoTqonf3n3gLeAt4CG9kCHqhu5NbxdfMW8BY4Ki1wJIEqFaozc/OSmOqLX/4HfOd730echgJUl1odsScnIaqKKlNVHXvMdlGocoseJ36qeHQnldpAhwJU0c0SuVggYuGY2/iDYKU7eV7L8SuAAYGqUaj2wEkf4HD4FaoZUL377rt7CtWoa5Vlq7f8EwvblwsnLHSxUKTIFywkU+DFslXJR79QyKZbXF3QYm08CKgqEFgrUFXAYuvW88k8nqnCNIVlVt2pMQ75HjOTK5RhGVYJyPqoGkzLV2Ws1tmCThcsq81sfV17uf5e1hf0fdteWle7PdmWx2OLgKe2nUJNvc+ya7uQ3vYRFzZr33YhXwZUV8ZQ5TF6PwqgLIy1Zel96XuuQtb6jgWqCuFcoK71o3JPVak2EZm9tgWBkhjQKBctzLd1t/W1fYH3qzFUeS7PsapHbRs9X0FhWQxVbQtrD5Zn4/WuGGuJ1kxiI+sv7lha1G+tnRXcWv9RZa/bXtq3ih7uev8WoPLaLEv7n1WbKkzm56OjozIWLS4u9mIZl9Xb2sFCWk2sZ2PhWntqP+FPGw9X39d+rveuddVFGR2n9H2xW7UhW/4bcRP/pT6Oy5IAx46Py5b/TppgjEA1TRBVmLiMEJ/NloNLQlAml8pjW6uv2rFBgarEUWVys1yFLedlgVidGKqMrdohEUfbANVAEonFaNcbmB5lDNVpfKfZwYFaA+38mWNBP8MJSHiBKFpTDNVD+bK3XkB17749uOaVr8D3/p9/E4Vqh/HpW20ESReNSg1htY52XMdiVMfpT3wyLrj8v4hCtVIjUI3RajGGavbcjbptBKL+7iLptNFeWsy2/OM/8WMFW/7XKymVj6F6KB7kz/EW8BbwFnj4FvBA9eHb0JfgLeAt4C2wwgL33vPNlJOt1uIS2s0lNBfmMX9wGnNz09i5cwcuuPACBJUUYTXLBMwXMxm7AJCTJIUu7qQ0ZrKigqRUc3MLmF9YxJ4cqH77u99DJ0olFlq0krOtUibppJCToqnxcbzpjW/AaaedBmZ7p4qqDLIIUOLcPFfBaF3dSfkqYORWKD/AwhUXDig0sD/L4EVZPYpAj1wzzz0uSp78n6tQKnJ1C4wsECk6VuvqKtds+4o9e/Hxsi3pTEp1/fWvxa5dDyFNluMiugpVCYmXJ7LiNVww5N6XtaOtr8Ide7y+pzEr9VxtZ1Vm8X0XHLi2sEDD1kHjs1o450Im64cKx9jfVFWoSZV4nCqrVc2mvmVhqf5OoKplW0BrYY4qfy2cU1CrIFCho6t41bJtiAE3XIFeVyGYAnvXPwb54UofyhYtrJ+6MEzbQIHIjh07cPDgQQl3wO3UPFeT7Sj8s3WwkFJtpMDQ7au9mL7VTEFtoZfWS+1gAVYZPKGt2P4Kja1Cscin3T6t1+cYLKTXqVPRmCPncIwIl7Nw23L5u43tqlDQQlML27TOdsziseq37j3ZcUTLdPuJ7Z865lm/kAmAhmJ2HMr2P3uuPcz2Q+un9h6tf2udWYYd/2yZZQsCdjeF9WOrUi2KG+32G3dcseOU1skuGriLHvaZ5vZN6yc2kR3LVXV60TMxioCwHqPSmcPPJBX8eHUU2xoNdBoBukgx3g6BIEUU5gpVgvCAcVVX+qrr6/o3s9AT9tFX88DFPR+X5TjjA/J3kCIMEiT8/kE1LJNSBSkqorDOFKoPhRXcc3Ae315sYX+tgZjfZXKg2Fu4ISwWNS1w3jnn4jWveY0s0PJVqRfHaHbc8JD/ZOjTopf1r2X4HGN65qBs+f8mvy/FVKMmCKIIAePrxAlq9REk4QQ6GMNZF/4Yzr7oGZKUKkpDdOII3S5DKmRwOk14HpMTpug2l7A4N4uwtRvb8Z94yoWn4LjjNksM1YnxEUyNT/UUqtVancJjpJWIecQQEpqn2fhix2/3e6LepwWqTJJ17z334hv/fC+2bt2KSZ+U6pB9yZ/oLeAt4C0wyAIeqA6ykP/cW8BbwFtgSAusBKpNNBfnsHBwGrOz0zhu5w6cb4FqPgkpgpUKVF34JiqgNQDVu770VVGoEqh2qEyRuGsrE1nYL+cWXlChyi3/nAARqFiFapE5XKBq76fo3mTyOQRQtYDLnZSuBai6E2H3HAFtSJnyY0WcvCMNVGWnZRThq1/9Kq677rV46KGHJIbqMlxarVBVoMpJvYUDdgI+zH257adwwPWDMmhUNAF0/U78wYRasOCDn1kgagGchZcKPhWoupBHwan6koW6bt31M6v+4jGa/VuhKD+3al2CPYW7FoJZdavtZ7w3ey2dPOt1LWC2x5b1r37924VYCiDd9mHZXERh8iPWW6G0BVlu28uYlMeitfftQlC9P1WoarvbOrCeFg5qu5XBtrGxMQnLoCpA1pPlqQ3togyvV1YOtycPelkbEFAxhqq2i/qVBUtanm1PC0gUTlt/17ZlOdbP1C7WNjZWchFwVltYv+j5fb79u+iebV8sGivcMdj64zKoytSxtr8VAcVBNu/3edlii4W69nzt5zLeO/a1/VLP1z5ix047/hQ+C9MsKaDeN/tD0Zip1+t0E1RHUlQ7c/jpKMSP18axtV5DNFoRoCoxVHOgyqRU3L+fSpTOtb0yoMonW/ayAJVb/u3f/J1hBQhUY9oorCAgUOUVRZGdoFWrY3dYxX3zTXxrsSVb/qlQLQSqeflPPOdcXHfddTjppJOykBobDKju2btbgOp93NETUJEaSlKqKhLE3PpfqaGTjKCdjuLMC56Ksy++Amgchy7VrJLgKxFonSYcBzuIOx2kSRcxdz10WhjDDDZ1/g2XX3gKjj9us2z5nxhrYGpi0+EBqu0OvnHPvbj3a9/0QHVt3cQf5S3gLeAtcMgWGPzt8ZCL9id6C3gLeAs8Ni0wLFDlRKdsMFYwoJbUyep6AVWFATLRMtsHd+44ZsWWf4VzOkF3W3a9gapCj7Itxlpfrb8Le1xgd7QCVSYBiaIuvvzlL0sM1V27doMJlcuAKreGEqjyVaTUUzupH1k7lvVWhc8WChUda9tAYaaCC/f4IjWdrcuqyXnBBS2osbCUh3IRgPevykX1E40dbCGmhaZF4F7PtdfQrdrW/zT5jL13/VzLVaDjquC0vWx/dH3Ygq0i+KznFkHVIhjqAmWez3paEK0KQwWrZaDKQssie9prCUTk4gVVc0YJ7oJl9Qc9pggY8hiNQapbsK0diqCq9f0VbpVvfV41tplt/Sv6S65QVSiqUFnHUU1mpG1dVq6rvtQ6a1so1NOxV/2M5Vlb2/KLAKp73wTIFoTaZ4w7LhSNF/ZcbX8LcPXZ1YPoxo7Wt229y5SrZW1fVH/bh1yba9tYNbvWU1XWRQDY+qJrJ/ca7CsKVLW/6/PM9i8dT0Sh2khQ61KhWsVP1MZ7MVR7QJXZ4ysRuOwXEHIahWrZuK3vE6gShPa+ZxgVti7HKW3NlwcQBrEoVAlUKZuspolA1W7UlS3/eyo1fGuhhW8vtQWoLsXd3m4aUQpnWyV6CtUnnn3OCqAa1rIrHa7XsArV//jP/4M/fumf4nv/9v8C1QbCakWAai1IkXQjoFJDl0AVozj7gh/DOZc+E2k9A6qMoRrFHDd5ywmSuItQxrYEUauJTnMJo+k0xha/54Hq4WpwX663gLeAt8ARtIAHqkfQ+P7S3gLeAo9OCxwKUOUExEIPq/I5nApVF5BqHbZsmhKgevrpp6PRaKxKkLIKDjhb/u1Et2zSW6ZQZdmuystOqF2VkwI/e51HC1CtVLJYfV/5yldEobp7924EyBRP2T2uTkolWuQ8rp5r+yLoWQZ8VBHn2rIf3CgDJa6/lAFV9XULIF2VqPqHVYDZLec9kBBn4RL4mY2JyPP0Pdu37LZcBS58j7EZVWGq9tQyXD9VqFYENXVLsmsLd1u39X9tLxdUqc+7oMfa3wWwReOLLZ9laQxZBUKqyFVYWQa8ioCt3ocb+kDaMwwk3EnR2FbmG2W+xWu76lgF+WQ3xdgAACAASURBVEX3XFpOyTZhHYvdcUdCkJrt6wqbqRqlarbZbPbgtAXRWo5brh3H7Ljsgm8uFmi2eNpYy9a2cgGm+ogLVJmeSMCX83Lrpdew9dAy9VR3DNYyrFJTj9X2Knr6l/lXWZtZGF3k70X3plDV9lVdMFTg6Y559n61/cqU+izDxldWAM7zbIgCrXs3ShHWE9S787giqOPp9QlMhYEoVKMAqxSqKRWq6dqBJCP9SGghjQ9u/JxxTiUPY24oVajKpnf2qwKFKoHq7koV9801cd9CU7b8t5Ko5+u9cY7jbB5Gg1v+rUI1qB7e6eewQPX+B36EP73mzzKgWmkAlQDoRgjiLqJOV2KoJsE4uuEEzn3S03DGhT+NFrbKln8C1SQhtM4ScCGNUa+EEu+2tbCApflZ1OMD2OwVqo/OL/z+rrwFvAUe8xY4vE+0x7x5vQG8BbwFHosWOFSgygmWTtYUELhbDnWiul4KVTu5txNeAtWbb7wRZ511lqj9dFKtcGvVRHWdgWovzmIOBm0s2ccSUGU8O25lJlC9/vrXYc+ePQiD5WzkRUCV52gMTgtBLPSwcKUMeBdBE9cfrR8ohLSQr+x4C0yLYIVCojL/tPW3ak/6p8Imm8FewZoCE+vHFnZpfRWIECRyQYFtoD6o0IfgjO8roNF7UqDCzxX0Kkhx7W4BLe2gY0ARxLPAqJ+Szx6n/Vb9oQzmFb3Pe2N92P/VRmVgy/qWVeFZEGz9ggSHkEfbxdqFv7vt0+85YoGqVXfquKU2sG1fVJ7d+mw/L4VrOVB1y6KteW36jh3Hy8pR29lyXFWqqoZVdV4UAkPPt9dRW7qfyTX7bPkvGytsHW3bubFGrd/Z/uX6u2u7srGo3/vuYsMKP3MuYBdAbL3oNy6ctX3Qfebwb01gVuRLCpK1T2voDoWwGqqBf2cK1Rj1aAFXhiP4ycYEJgB0R0LEYSBAlYruKFeoalKqtX63IlCV+Ob5y/o5gWrRln+kERKGMwmoY66IOpUqVb7ajYZs+b93dhH3zi1ib1hFVFlOKqdjDSWbZUB1oylUdcv/t3/wr0iCmgDVtNNFhYGAohgVxonFGNoYw5nnPwVnXvjTaAdbwaAAkSSTYwtlIZUC7hCJI0TdlsTPj9pNTFUXMb70fa9QXavT+uO8BbwFvAWOIgt4oHoUNZavqreAt8DRYQEC1ajbRVOSUjXRWpjD/PTqGKqVapjF3cpmnyu2aOvknx8dToWq3a7am3AFAQhUb7rxbTjzjDMlhqJCIwVEbkus55Z/d6LLaylQ0Mmy/Wkn/1ovF17YCbGFeSve35AxVAN0Om186Uvc8n8ddu/OgOqySrS3aVNunVsOq9WwB8EtiC6DJGVwTrd5u3EayxSqvL4CAxvbtAiGlAFVbT/rl65i0S1Pj2U9JyYmxDYLCwsrYBY/Y1xQqk2ZXEmVmDyXnxECEJxSVcjPNG6wQhULptUfWZYmsmI5NpM3f+d1NDSA9iHaRa9nVYiss8Z+VdtlsCVasS1b+4ZmI7egU+GZBapl/cDCIhccqTLZxoK1ZRdBVd6LwmAX9llguALMMgapUUhaqKrjjdrI9n937HGBqraPwlX1by2/zN812/mqsc0khbHjToXbgvN4rwpAtWxN0MZrWhBvoa4NyaEKSR6vCwJqA+1X/Fv9VGP1an14noYYcOGfvR/rG/2SUtlnQTauZIlx5Hoa75gwLs9rJX6uibryNuXx8ryggk+zyWt752Wtass8Ju2q9/Pr6KTFhsmxwuIMFOfxmE39tN4y7uQLF+qLdjHBLmomVLgnudo/M3Sm5MzvoWwcZLlWmauLPOqn/FthP8cPgrhqPRWg+szaGH5yZBLjSYJ2JUYEYLwTChCNKgzlwlioHPPXrlB1k0XKLeRGk50x0sCZxcV2hIhphLQXQzUAU2AxhioPI1DdU6nim7NL+MbsPPZVaogrWYJNHSfEpk5SqmuvvVZisotfbLAYqrv37pYt//d993uIadswlG37BMm8j1p9DEk4jlYygtPPvQynnf90NINtSNKKRLWlOydcoJCkVDGq4iMRlubn0G0tYbIyj9GF7+DyC5+A44/bksdQHcHU5CY0ahOo1UcF2gZMShUyZmuAMGV5h5iUysdQdYcQ/7e3gLeAt8Bhs4AHqofNtL5gbwFvgceqBe79+r0ZUG020VnKklLNT89gfm4aO449BhdccD7CaiD/OGHTCavdpq2TNQsj9DiZlPO/qIu420a300G7uYROs4X5+UXMzM1j3/6D+LsvfAnf/u73EDHOl0yTlidhdmJt20lUR2GAqfEx3Pr2m3HqqafJ5FBUJzIRrcrkIaByxcAQTrXSbL9gNjEr2Erq+kPIrLgFL53olpXjAgMLCrW4MpDEc62CTq8h4CZX2faSd9j7y+M92vJVoTWMn1swV2Qjt10I35gc6K4vfBHXXncd9uzejWo1A9wKOZbLrEj8VG43JuCYmpoSmEPIyDLsvbp1JkgoUkfa96zizgJ2+i3/abxSWy8LHSxMK1M62+RnChl1275mTWfdrfKPfysYJRTli8BR4a5O8glAFaiqzRTUEXBYiGt9qlrLoFAl7wNdwqP8ntnPVWnJ9xSkKFDNtsoD1UpV4FuN4HZkpJfoSWGbQNQcisn9Mg4hFWJRtpVWIZBuH963b1/mx3kiKPElo5pT31QAZMGk+oECMNZR7B4EaLXboiqr1mpiR20D3r9A4fweBfx1uz2fiuLluL06TlkAp/BQ2i6P0yp+wiRwkmQnA49JnGUjp73Ujwgu67V69jmT4jRbcl31B23faq2KSpiFw2h32gKtWJ5+3htfQ27NpaosS7Ij9UyX1cECh9lW9TrqtVpvjGbb9RYKbEZzgmHZhr2cmKtn49xP9O/5+Xm5LuvG60Rx1Ps9R1uSQIjHiDq6nvkz4TzLp+o6g/dtiB8GmSpOAGvUzbZvh6x/ttuB98f3aF/+T/2Wf3c7fCpk9802UaC/oh/ogp+AtixEQEqf0xjN/JtAKW/TXl+gP4YBGlT2Ua1H/8geHPIv7nYzFTK3Rkv7Z9BWAW3mfEy+KIEp5T5Znvg1j2cxOcDTBUn5ycvyCIJZFpa3M+Egn34Cduk7TBqV8p6JwWizPGEjr8WxMAfltLHYkX7ETPeshxl7WRf6p94/Y2+22l1pJ/ZVjrv8qQsvOu6qjdnWCIlIO9hZC3Eeqnjalu3Y1GqhIamnAjSSAIye2g4SpBW5JWTfGrKX+rX6n7tIIfSUikubcJGqSt5T3v/s4gMhXrfbkftktGNGUa0mWV24rX2xVseuFPhBq4Vvzc9jf1hBhzFG46xPqY8RRFZzP9Qt/wpUD/eW/4BGMi/3uWqVyuyDD+19CP/zf78Y//GfP0SHvsm+zt0OHfapCqrhCKK4hvroFpx93iXYeeqlWKrsEDUrvwtJm7Cv0KYcK6sBarUKOq0lLMzPotbZjcmlb+EpF52GE44/Flu2bsLoSAMTE1NoNEYFqNbqBKr08cwHA+27ZkFHv7/Ye9P2lqSaXAys1tDNgeo3vn5flpRqcgrjk5swNjmFX7j61/zcf4V3+D+8BbwFvAUengX8oPrw7OfP9hbwFvAWWGWBe7/2jVQm9VSotloCVBdmZjE3O41jd2zDEy84H7UaJ5MBoiTuTeZ6ECSfsMmc0gF5quwjUOWkNIna8uW53VoNVP/277+Ib3/3+4g5QXKAqlZat9bbiRnnvBPjI7jtHbfilFNOEXBRy4EGYR5ns0GwHJ6AU9iEyhkBqlnJqyZ1BX5SsbNCZ/KjMEXLUiBky+5NJHIbucqzInipExL7Wa9MgpZ8K7JWx72Gvq/nl6rdSvqFe90yW+lx1QqBalOSUl1//fVZDNU8eZj6h/qI1pVKTLbb85//fBxzzDEyoVIg494XJ/sErqqQK7KPKqtU1UkoyftWCGuhq/qnTu7Vr/hT25THqGLTNZP2AYWvek1XDaafEyQRLhGM8FjN9s7+p1tyFaDrVmxVh7HePF4B1969e+W++Ldu8Wf9Fhbn5D0bBiDrE7VeJm8ex8/5HhdSVKWp9uDnGoeUsIV10K2xqlrlPSkI1kUMjd3K820s2IMHD/auoTbm55OTk2JSd6s5wY7awR6/adMmqa/A2zjG9PS0tJNu99c25n2x3Vk+obUeo+1lgSnv3baD2kahjUJajQOs/szrK7TX8BHqK7y2+ibry5eGIlhcXJS/tQ4KI1Xhq5BnhfpQASAhiFFL2nMUqqvfav1ZT1UO6wKAVfWqfZfjHGftofXSPqf1V2Wz7SPahiuUjGkq97x582ZpM1VTE9axfdV+qnDVPqCxVdVGalveF8tje2rdtF/p/em9C/hHgFqwvHBi29P2T/Vn/ty2bRvaVGs3mwIVtU/a7fVaT1VE2zHW9l31NQt83fFYx0AdN2zbKejTfqrjBa/P9zhuso623VgebaTjhC6a8H3tI7SfXrfeqAt0nFtYEJU824gLWzomrAJ7SFBrhAi7LWxHgLMnJ/Hk40/E+PQMJrsd1CNB4Yi4YFVhTNUQichLuYCRoWhph5CLadkYmC12ZrLJjCvGiLiFX5+TuWqYdeHCTdGrUmkIsGaW+yr9JEnJfZFW62hWathfreMHzQV8fdcDmK3X0EZ9BVCVtuL5Bqjy+XXSSSdllyOlPYwvBaq2b9vfdSGL7d6JuvjRAz/C7/6P38OePbvRjTriD2FQQ6vVRhxxgWIMteo4Nk1txwXnX4Jjz7gI+zpjaLZjxN0YYaWKRn0EjWpNgGocd5CkERbnZzE3N4Nady8eV/8Rzj/7RBx/wvHYvm0HxsbHMDE5iUqNfZDPBALVUBYPCFQly5WohTPlr/q/faboezp2ZEC1Kosl9/7LvbjnXzKgOjE5hYmJTRid8kD1MLqdL9pbwFvgMWoBD1Qfow3vb9tbwFvg8FlgowBVVajGaYiOqFpWbxN8LANVOxnJ94kikeTEy9tb7eS9CBIfbqDKSXOn3cFXv/pVvO51WQxVhR0KcSyk5e/8/JJLLsGb3/xmHHfccb04nvR4BRQuvO+pikySG6s2UqCt4MXCDQtBXcAhk3ZODnPIbieHRT3Q2l7rq5NJBWZFNrewViecepzCHoWDFoYr6CIY075gwaNAzDwjtdqbx3HCrVus9d7UPyyUtteyNre+ZCfDduKs76ud3PNtPS2UVCimnys4c+GS3aKvgJvgnfep4EvrqTBXIRLLUkAsyCZXqPYUkKoezEGAvq9+5PYx7WcKfUQ1mUNIBXR6DZsgi+WwLRRgW2iq76sPqj8U1cFtD+uv1qfVtmV+zPqrn2mdeKwCPgWwrhq8CPzYPml9WgGfjgMKUlW9rLBI70ltKxyrUukpsVW1TsCv44ZdCNA6ap+n6nW8MdKD3uqfPJdQ0UJMe20F6Hac0jbQuutCAtX1eq61tYXvdlywNtY240/amS/6CiEpy1cFPe2hoFrhv9qGxymo1vAKPFZBq4XFVBuzLAtUaw0qjytYzBdV2J++//3v484771yxqNUDq1SIVkLUAmCk1cKzn3I5fv7SS4GZGYxQvcqwIewHVIBWqmhGERhRdUTktrngV5S77C/ZIhKBqu7hF/F1wGswIVZXFKmiXg6zAMAEdwIAc7W7hCBKKAbO7FcJIlQ4hqeZkrfVTRBXamhPbsI3dj2IT3/9bnRGRtDh+9GyGlzacAMoVNcMVB98AL/7+7+Hffv2ZnbKxy0+fyn87nZS1GvjiOMQF1xwMZ7+zOcgHduCTjdT5VbDWgZFq6GA7JRJvZIIzaV5xFEHk40ISw/eg2M2j+CYHTuwbesxmNo0hdHxcVQ9UD18X8Z9yd4C3gLeAo+ABTxQfQSM7C/hLeAt8NiywEYAqvsPTIMK1e987/tIcqDK2GC9iVyuyrLKIlUcHWmFqp2oW1ildbXgSifXCpSsp7kTeC1L4UQhUAVVPSsVIVqfIwJU0wDtdgd33XUXXv/614uCUEGTQgkL3nQb9AUXXCDHK1DlMZooR+1oFXfuvS1PKFerjRWQunaxk1dbnoJZC0osyC8aHSw0tYBQ62whlz3f+oa1j4WRVvWmZfOeFJDyPavAbbWXelBYfYfHu/FN1Rdd4OvCa62v+qzCLNpEFXBaL3u/FkKqWta9d9tHbBto+AMLwlk2QZEAAYYz4FZsUbhl8VAtNNTz+LkLO7X+rIsFp2oPFxLb+9d71rpaX7HwX69p21f9TUGiXp/HaDtZEKlg0aoj7Tm0BV8WdirgtXUW+3CLuFmgsOOUHmv7mfUzfq4KYuujbj/Q8BFaR7Wn/WkXDRQgSzzTXEFu7WrbR21roa0LxW0fE1uzXyRZnGRtU/URVS0XgWY73tox2C2f5yoIdaG3C8O1TPs8s36m9VCAbNXL2r/teGTHO4W0ClR5Le0/2h9tX1TFryhda1WkQSXbNp4nVPzMZz4ji2EEsDpmLgNVCIwcHxnBKBL88X//Xfz2834VadRFUKsCnRbQjUUZmlZrWOp0UY1jjPAhbQPJ0h9zKCr3JZ9nbSaxX6uhhAjiMQG3k4cV2U3Ss3O+VZ0qV+ZUqhGosoiQ40GSbz/PEi+1W13MRAk+ftcX8IZ3vQtzjBkaJXTqVTFUsxitAeyWf/GB6uGdfg6rUL1/1y78zu/9HvYfYCgVKtAzMM12okI1SQKMj02h00lwxTN+Fr/z+/8dY1NTEn6nElalLSIC5STBSKOOCkMspBFaSwuIky4mRwJ88c6PotNawLbt27Fpags2bd6MkdER1BojXqFa9CXAv+ct4C3gLXCUWODwPtGOEiP4anoLeAt4C6ynBY4kUJ2bW8Ds/AIIVKlQ/c73fiDK1DZjyXFrvonZqpN8qybKwMmR3fKvQMS2CSenOuFfD6BaCJ5CScfRi7NnIYmdcOuk2IKOtfqPhbwW0li4YMtnhmWqnD7/+c/jta99rainWIYmJXKhBO+LUOLSSy8Fk4CceOKJAlIVFmmba91VcWWvqfetAMrCA/u7W2cLEi3MI6gcBEJtWRZAWhtZAK71UHDk1ot/qyJNwaUtS8Gg+pqWo7Ba70Vs3W31YqPqeSzLwh8LShQ42bZ2gbW1sV7LAlULbl3wYwGm2xdcmKt1UFWna1u1mwVUCpysWtSqHPm7Hq/Qz0JYawu33V2ftxBP4AUTAeVq1xX9IGBMwizEgoW9/F0S++QQXOvJNlDVJMuxaksLMbVfLy8mLSfKUuho+7Y9vqjPaHvYRQ+tk9rTwkL9zPpHka9YkKe2Vx/SejAsgm73t8BTFaLa5/X66gu2vDLlrIBXguQ0g9UuiNXxxW1f1knHHLWn+9wpguTWBjzPqqF5Det/1p56T5r4TY9VG+h2fzeBl/YTbQ/7rLFjjfo+7awqV+0DGVCtgaHBm62W+CXvn2P3m970JjBMh/WZ7JoB6o0J1CpVCd/zh3/we/hv//VXkUQdkHlGEuc3RFBvIKyPII5TVOMII9JHsri9GT/NtvzzXxaOJ4uZyy3/BKISJCBmvOdcpSzxdbOYtVKnPCFV9keAejiCJEyRVhIkQYyQcT3TBBUuzrZjzLXb+Midn8X1b7sRS1EXI90IARW1eV+TYrhAJDgVOO/cJ0pSRY2hGuaqf9u31vP34YBqhH//jx/it/7v38bMzAzCkLHts7jS2o9azQ7CsI7FxSae/azn4NprX46pqZE8djIyda4odIHRRkPajhJiKlTb7SXUwgBf+rvPY9/evTju+OMxObEJW7dtw+jYKKr1hgeq69n4vixvAW8Bb4FH2AIeqD7CBveX8xbwFnj0W2BjANUZ/P1dK4EqY6laoLaRgaoFZDpJXi+gamPkKZSQSbkoclZn1XUhgZ0UuwBrkHcfClDlxPxv/uZvROWksfwIWbXuWh9VGnKCzy3/jFnHGIYaQ9HGUrTKNVVf2ftUmxcB1EGQbDU0KI6pa6GJXrsIdGsdFJpZIKbgygIRhUIuLFV/VyAp6iJmp84XGVQFybpYcIIg6cE52krBnl7b+hB/Vztrufq59RULmVwba70VBLtgVt+3qj3bdtZe9nfX3rZc/d2GZ1AVpb5nVa6qZKUtVNFnwZj6iIV57n0oQFUYa6Htin5pFOMEYQqwWLbGorVqUJ6rdbdQWBCHiZnqjjHW9yxgde1kbWrraUGlXsu2oV3M0j6iwMbazkJZd3zh35rgSPuowk27gGAVmS7Atf7l1tnayPVX0rg0WlYh2vZi2AB7T2ojN/yAe4wdL21/VRtoOfZe7Tm2D6ottf3teGhV9Qp2rY8qqFd/ccuw4F/rqW2v/iiLLVSV5lni2U787JOf/CTe+MY3rlCoLo+RTJBGJWSAxmgNL/5ff4AXXv18VOtVtBgbWrKMUT3O5EdMC1VBJU5QibktPU8vT6Aqu0+SPE5qFkNVUr4xDGfAPfzi/Fn2+jxGO7f39yaBoiTNXmEaImknSEKgW0mRVCJQmlxJgQYXZaMYCwtL+Ngn78BbbrkVzU4bDVaT8eBzdTsrx4R6RQpVtlOlfniDqA4LVH94/4P49d/6bRw4sF+AahR18hjNCZiUkHHMx8cmxObPetaz8LKX/hEQt1BlSJhKDdWwKv/YBkzolSZdUanGjHHfbUt7fOFv78KDDz6Ex5/8eIw0xrBt+zaMjI6iPjLqgeqgL07+c28BbwFvgQ1sAQ9UN3Dj+Kp5C3gLHJ0WOJJAlROd2bl5PLBrN77yD3fj3/6/f0ezHYH5uNOgKkCOk19uP9RJqp3MyyQxDDA5PoJbb7kZp512Wp5sp56rwDip44StPCmVW54CCbc1+yWlKmr5IvBkgYb+vjxZXV2KToZtnXrwkGHfsnzYK176eVGdiqDgWr22n520fklM1V6Cv/7rv5Yt/EzAo3EH3XpZ4HjhhRfKJJ5JqTSmo4UF/epoYYY9btC9lrVzv3ZxAbOFWm4d+7WDBWV6noVsVtVIkGIVqkX1tqrCKO6IDfUa+plVsa7F511gV2ZbFyLpcdb+Fh6VtZct3w2xYAE0j7N1cyGsVUfaayksVLsonHPvq+h97aPqkxbS27ra6ynwVvsLmMnj8xb5jQVfFp5p/dx2L/Nv10fd8cX6pR5r29D6ibabfc+9Xy1PFcv2ekW+Z++jrF1tffr1K9uWtt2l3oy5aQZHtZcLKC3ot4sKeh/Wd11fUQDr1tGOXdaf9Hdrg6JFLhees3yrWu6Nt/niipbB6+riivus0Trq51JHWaCBbKtX1S6B6lvf+lbMzc2tiM+t5THhY5KkGBlr4Hd+//fwK8+7CrV6DSmTDwYhKqiCdDNIuNhH8MlnVCR5qZicUvohgarsruA+lLCXHFJsngWnWN7+LxyWytes/0j+KlGoZursIA1RTUPEAdCtpuhWYiCIJZZqNU5R6SZoLzbxgQ99GLe9592IkhSdVlu2u/f6StbYolBleIwnnnOu7Jg4+eSTM4VzgUK1qI0GPXPKnmnZXWXx0O1P7VN2Ea0TRdi1ey+u/s3fEoUqY9Hye1K9Xs1jDgdYai7KQlq1WsEzr7gCL3vpn2C0XkWtwi3/2XeilAsOKVCrVpDEXVRCIE5akjSR+PiLd30J99//AB530uMwOjKOTZs3YXRsrC9QTdNsAUOf7bYPFT0XRDnNmNLdCN/4+jckKRUXVZn8amJyC8YmJ/Gcq3/Nz/3X+iXNH+ct4C3gLbAGC/hBdQ1G8od4C3gLeAsMY4EjCVS5JW1ufgEP7dmPPfsOMOsE2t0Eew5Og2HO7rvvPpk0MAMxtyOqkmvlZDHF5MQobr7xbTjzzDMFqFLNJ5NMTugki/BqoCoqmPypUgQZXBuG3BtZ8CoDc+6kV+tslZeDyrOTcZ3Ya10JUyOR9Kx8HQ6g6gI4vaI7AYy62dbOz372swJUOSm3baY20J88nxO/888/H294wxuwc+dOmYwNstEgu9nP1wqe+oE++5ltBwtG+9nd1qfIX/iewhAFf66N+/VpWyazNQ/zGla13K/sImjO48uuMajvuNcqO36Y+7U+uOo8SdCyPq+yupb5owvBLWBdnxqVlzJsXS20VZDpQnDrv65fuOByUP/o22Z5ArlV42AOVO29WdsXjWll93Co9nfHx6I+vdZx41Dr0HfckNClgShBNSzLpz/9aQGquuXfwn/WtUbyhgSN8VH8j//5B/il5/4KKrUagjRAmP+rpVWJX0v1aBSmiAImPSJsy565hHrZmJc9L7L25b8MtBKgClTNIWPOGUWNqS9pPwnrEKKaVBCHKToVAlUSYsZRTRE026jxz06E2267Dbe95y8FHkeMISphVFmvTPlKkEoITxXnuWefg1e/+tU45ZRTsrAdBQpVHbPVN8uekdb+FsDb4y1QtT5D4KiLazqOMt7t/Q89hBf9+m/I96IoiiXEBEOG0GZyTynPCzA2Noorr7wSf/anL0UtrCIMKwiDagaxGZqBCcAkdG2MqoRsaCPqtCRcwpfv+gIeeOBHOP6EE2TL/+TUFMYnxku3/DNkAsvRNrN9rWh84eesN4FqHMW452v3CFDdvn27ANXJyS0Y9UD1cHR7X6a3gLfAY9wCHqg+xh3A3763gLfA+lvgSALVmZk5zM7PY2Z2ATt2noBLLnsy4jQEqjU0OxHe9ra3gUkyGIvTxj9cMQkNgKnxEdx0440466wzZQJCFU2mjsq2Fx4poOqqWHS7a99Jrs4eTaZ5O0nZyEA1jjJ1Ctvsz//8z2XCZ7e5WjCiEy62F4EqFapMSsXz7ZZXaysLmF0bPhwoZOtVNvlbntwzDmCmjlpPoKqgdq2A00KpFZNXSsEKXmX2Wev1VoCMPg5cNJEuu0Y/sDbMPQw7Kg5Skq3HtYe1tyoHVd31SALVYe1n761ITWvLswsQ+v4jAlQJyfKwMW4dLBC2ff+xCFRjAsccqNIud9xxhzx3uZDJ1wqgGkLiazIr/NjYGP7gxS/GVb9yFSq1ioBNQswwCUQxWuV2fwToBDHaQaYwxuyNfgAAIABJREFUte2wGkhKS4CRwTPymis2zSKHhZAyIRSFKlBLK6JQ7VQTdMl7kYpCFa0ORriYGiV4+61vxzvedZt8t+gEIbpxtohlgaqoVIMQ55x5Fl71qlfh1FNPlXpUGwyNsPKl9S8CqWXji6tM7z0DjULVAlVdZNP32Nfa3Q4eeGgXXnD1izA/N8/cWuh2sxjMCqmpCOZ68ujoCJ555RX4s5e+ArXqGKqysJzv2mF7gXFps4RUEgO320Sn00QYxLj7i3+H++8nUD0eU5ObPVAddpD0x3sLeAt4C2xQC3igukEbxlfLW8Bb4Oi1wBEHqnPz2HdgBied/AT89DOuEIVqM4oxt7DUA6pUMtjM2SuVRlihUK1UqqJ63ChAVT1DwcMgmOMqquwES0GewJYNqFBNkyzzOlVOVJxyy7/GrFQ7uBNQ2uWJT3yiJEI54YQT5DDdKlw0WS0DVY8GoGq3kveAQsnQUgRUM9XWatVyv7IG+aN7+UHHDwNUywBW2TXK2njY0XfQPRSVd7ivfbQAVV3UsFBy0ELHigUwA+mGbbdhjpft23kiJHueBdW2Xvz9aAKq69FHKE4lUCWYpEKVbfqpT31KnrvcXcDXSoVqDlSTBOPjY/jf/+sP8dznPjfbxi9wM5Wt/vxZkbEIiIMU3QLdtyw2SryB5cRq2T0xO9WyOtWOXSuAqhybhVut8LnDGKrctp7HeaiKMjVBDQGibhe33Hoz3vHuvwDqNUQ8PsnuTaAlla65QpW/n3n6GaJQJVDlNcsUqu6YUPS8sr7nhoLQz8oUqrq4YvsagereA3vxgqtfgOnpGURdJjRkckeGYsjCGIjyNGTM5iqu/NkrcM2fvRK12gQqVKcKVCX8NkA16SKkurfDLf9NhIhw95f+Dg/c/yOccGKmUJ3atMkrVIcZgPyx3gLeAt4CG9QCHqhu0Ibx1fIW8BY4ei1wJIHq7Ow85hcWcWB6FieedAp+8qd/Btw1Xhsbw/0P7sbNN9+MO++8U2KoqsrNxryj1Tmvmhwfxc03ZVv+VyhUmSZ4nRSqVLkM85IJY660kQknJ2z5JLBfOUczUKUamGoZTsqpOF1aWhoIVGmTc889V4DqSSed1FMxWTWTgg9rU9eGRzNQVWhgAU+/e1XQYQF7z7dKgGqZKnAtPukCqaJzXNWfBSFHk0K17N6GBapldu33vgKRQarPYcahtRw7DJyz4Dcbf/t/NR9WoTpMXfTeitrGAtV+8Nf2uWEV04NsaxfD7LHuGD/IhkXXWY8+RaBKdsn4pwpUGUOVQJXPXB1ntJ1ZT6oc0zjBxPg4XvKHL8GvPvdXwQRgIhWVRIkMl0pFaoIYsWwvp+pz5RieqU8z35DSl39yqVCe21mMT/3ZU6QKp81gLf+vQpUlwwcEQBRyoTFLWFVNAoRdri8laEcd3PKud+Id7303EoYNYIb7OIOpCi2rClTDEGefcWYPqMpVqsU+7rav+vqgECcueNVYv3bM19/d5IOtTgsz8wfw3170AhzYfwBRRGVpgkqljjjOdk9ItCPEqNVCXHnlFbjmmlegUR9zgGoeakFMzBiqBLNtAaoVJPjK3/8tHnww2/K/aWqLB6qDOrv/3FvAW8Bb4CixgAeqR0lD+Wp6C3gLHD0WeESBareNbqeDdmsJnWYLc/OLOHDgIGbnF3HKqWfgaT/xdCSoYHZxCQdmZvHOd94mWxCZMIMZsosSonDqUBZDNcsszMnaw4+hKqS34FU2GXZjz+l2/0GT9n5AlbNOUQJtUIUq47NxYs5JOQFpq9WSOGlFiXvsBPvss8/GDTfcgMc//vE9C1sQYyeoZfY72oGqC6fW4icWqKqNOJEueg0qb60jlgVQRZDI9gdtk0GAwb12WVsOCzXL7qkfwPJAddlqRfa2sV6LIHpRW7o+088X1wuoalIqC6msH9rr6O/r5V9qg8MFVMv6oAWga+nPBKpMxcTHJMdttgsXwxhDtRiocit/FUmUYnJ8En/8kj/Gf73quYip9ORCDjPF17jNP0EzaaMTddBAFWNhPVOABtxenm21d59zOv7JRE8+X61SXb2YyiW8DAgm8kys8HGPIK2gEgdgfiqqYJNKgNs++D7c+BfvwGJ7EdVWhEoeP5Wnq0KVxzK+67lnnY3XvOY1eMITnlCalEoua8Lz2Od9v/HOwtTe7wKQlyGz/Z1l2ednu9vCzMJ+/NoLfw37980gTZhYLECt2kCnkyUlY/xUbuOvVIFnPvMKvPxlL8NIo4GKbPfPFKqMd5vZnEphxlwNkcQddLotVNIEd33+87j/gftx4oknClBlUqrxiQlUa3XUGyOo1xuS1IywPKwQsg8fQ5XK4ZqPobqWruqP8RbwFvAWWDcLeKC6bqb0BXkLeAt4C2QW6AdUdxyzDeddeD6qNX5pDtBN4p4iycIcnVjYLW06uZMJFNUoUSQJD6JOG512E61mE+1WB7v37MX07DxOP+NMXHb5UxGlAaKggihJ8I53vAPve//7sLTUBPNXBGG+PTBXRWUTkgCbJsfypFRnwG75Z9Z5iaOaA9VsQpflHU7DXB2TA8pBk2pOGCSBgyZyyLMNy4SOW0tlIif8NosBx3vO1TRUS4F1p3SEk0VVduXH68MtE+Tkk6t8oidAgMdnN5Il4uD2VMmSXJxCZ1h1nE7gXBjGiVd2d5kiqPe5qaOdWHI7IQHq7bffjre85S29GKr9gCrPJ1DlJP5xj3tcFtPOqN5cPxsWtonNC17ZhD1TM+Uzy+xngU2tb1iI5G67H0Zp5vqbKqVsv1EAYavvqu2sfaT6eTIX95bLIdba0jAVAaiyeun7Uleq0ErU2cO25XoBryMJVHMp3iqPJNRZVu1l45yFgQ/3eXVIvpmDnuVrcwwL8gzh2TimmYbyoWJVNXVhZLWvFH+lX1YfukUt+6nrB0V+UQRULcyScW3FcyTbAj6MnQa1ySCgWgZGy6C+vd6hgOdVFpUmCGXE0IUvjt033nijhGtR/1te3ApRrdQQd+IMqP7xS3DVL/9K9hzio63CjFN8fidoxV20u200gipGK4xpLgEYsv+oiqX3yFgbyoMzE5xSWpkllOq1qRNTfLndVNXKcjJfpNI2k8lmCbKiVldgaVoJ8Bfv+0vc8u7bMLewgIaEJsgUqmKBfMs/Vau06xPPPgfXXnstTj755F5SqkH2LgLErr3LxtDA9DNrc7W7HbvbnRb2T+/FC170fBw4OMtosUjTELX6CCLuoklS1OoVJHEWR/UZP/V0uZc6wyBVMt12/jCXpx/twGRWtWqIOOKCdwZUP/+5z+KhXbtw4uMeJ+rUTVObBagSptbqDdTqWZx6jgdsW2kD/d4jyuN84Td/b5UtGC2X36nYXAnwtX/+Ou679zvYvG0rpianMDG1BWMTk3jOi57n5/6DBhr/ubeAt4C3wBAW8IPqEMbyh3oLeAt4C6zFAv2B6lY88YLzZetYQKDKL+kVfiFfORnViYLNYstjVImScMKQJOi0mogJVbsdLC0uYGFhHtMzczg4PYuzzj4XF116KboJYWcNrU4Xb3/72/GBD35QJnssgxOmbDNgDvrkS3sFWzdP4JYb34rTTjutB1RZp5iB0oxCtQdUZd6VAUq+Z5UvpQrIXPlnJ3oKFOT+WVauMuEEk5O03FD5ZDH/WwGpGzsuf9+dmK2ALDnYlEmio5BZS1tru2l7WVWNwgSNX5rFlsuScbjgoR/YYszUj3/847jppptWZYp2y9Ltw4yhym2mjKGq8XLXej+DjqOKpuhVugV+AF+0kKsMbqoKy7V30d+2fdUe2o/0b57nXpdKwaIJetnEvzQLu+CU1TddBp8GQU17fRcQuvc/bMzKQQDWrfMg31j1eb5oUXQPZW6xXgCOCr6h/NQsOhSBuyJblIE6Cz0t5GNMZPfl+mGvD+i+5TUaPQM7a39RSaerH+79FgJVBKgS2uRqSBfsWvvY51dRHONBMK3IRmV35o7vWrY7lvSz+9qt1v/ITKQYyuIlr8+dIB/96EflucvdBTqO2boxPnmn3cHU1BT+6I/+CL/wC7+QqyK5+T5b9NTz4iQWBWPm23l81OyJYoDqyvdlASYHnW7tV/i0bv0vfQ7mwC4MJOzMrbe+A+/7wPvRarcRx1EvSZaOSVyklJRYUYxzzjoL119/vQBV3gtjqNp+4baZraftH279y5SrDOjqjjn6PLbPaI6XfD7uP7gXL7z6avnuJAvQcSLKUX5HiqMIo6MNpHGEWiXEjz/1crz5zW/OdrZUqvJ9KWHDy+I0KXiMME1Rq0IWu9vNRYRJhL/93J3Yt3c3Tnr84zExOYXJTVOYmJjESGMMtUZdYraS2Or3Jx293DHfVSOrTaQ7p0An6krC0X/8x7vxne/+K6amGK91MyYnN2N8fALP9kB1vbq7L8dbwFvAWyB/AntDeAt4C3gLeAusqwUeEaDKXchpLEA16bRk2//S0gIWFxcwPT0rMVTPJlC97DJ04gRpUMNCcwm33HIL/urDH+llik+DbHuiC1S3bZnELTe9DaedeqpM7qrVmtiIEwxuClylUDVAVaaURkFXCm0coOoe19tybdU1fWCkO0ErgyJlUIr1HgS3ihzFXne9gSrrw8nrxz72MYl/e+DAgZ7Srghg8D3W4bzzzhOgevzxxz8qgConvkXgxIIJbRt9TwGpC2PdCboe74KfQTBxWKCqoMH9OcjnHq1AtUxZul6D8dEKVHuAZEigKsE2C16lgJr0JQf/awWqFRFBGrVjPh67AFmrIYtIjpraBbFrae9+IQ2OdqBK+3CMJ1B9yUtegl/8xV8Uk9hFyWzhcmUM8SK7FY4lBG1rAarm2Vo2JimUZH3f+c534v3vfz863S6aXNi18c1zhSq3+0edLs464wxcd911suVf7o0LyquSZxU/f9cbqNp74xjOe9l/YB9e+OsvEqDaTYBuFKNaa8hn/Dc+1kCQJmjUqnj6jz1V4pmznLBaFxUwQwSkoixlcqoEYZKiWk3RbTXRXlpEkHTxhc//tQBVhuEZn5zE5NQmTExmQJXhl6r1wwhUN2/G5IQHqmsZa/wx3gLeAt4Cw1rAK1SHtZg/3lvAW8BbYIAFjjhQnZnFwek5AapPyhWqcRpifmlJoNxHPvqxXjbeQUD11Cc8oQdUs4kNhRhUlywrTHpb/o1C1apUDwWorlB1PYaBKl2tCKiqSsVVVKrdLrjgAtnyf+yxx8r5VKwMAndr7diHU6Hag0nO1uEimGAhg963heVWvWTPL7KDTI4d8DMIqCrkseXJ7yVJrMrubZDdjwag2s+3bF/mvfbaYg0J5QbZpt/nRwtQLYWFA/xo1b0fdqAKhHkewaKFjDLAtx5AtfQZUvBsONoUqroINjk5iT/8wz/EVVddJaa04NlVYvazR1E7EPD1e7ljXVn5qvRnfFgC1Q984AOyy4ZKXAWqGtucSam4Ib7b6eKM004ToHpqvkBLMfVGAKrse1So7t7zEF5w9QsxO7eINKjIvdQbo7LwzM9HR2pIoi6jL+Bplz9Z4pNzwY5AlUvMDBHQA6pcRBCFaoq420GnSaAa4fOf/YwHqg9nQPfnegt4C3gLbFALeKC6QRvGV8tbwFvg6LXAkQSqS0uLqxSq3TgV1cVSu41bb70VH/qrv5LM8QI2yhSqmydw841vzSdAFXBb4lqAqkRwy8FUqTIqb1pN9uOqo4qUpmVATSee/PloVKjynoq2/HOS50KN3lbBMMSTnvQkibm6Y8cOmRRy8ne0ANV+flMEORU8uCouu71fP7PbJV0YrT60VvCpPmn9V+rSR1lo6+per2zEO1qAapF/aZ9cdQ99stmvl58ebUDV9ceyZGhlflIUTsAdF+25WWzg5eQ9diwtbEsupuUKVbdcdwy3QHAYoFrW98t8oigZ09EGVDk28zUyMoIXv/jFeN7znrdqF4La24aPKfKDMjutJ1DldQlQGY9dgSqfMTlr721Z55Z/AardLs46fVmhKu1zhICq2k/HYQWqewSovggzc/OSiIshGxhDlcfx+duoM3EYgWoqQJVb/rlIKQpVhjUwQJVb/hnYp1EP5RyqVCuI8ZlP3u6B6tH7td7X3FvAW8BboNQCHqh65/AW8BbwFlhnCxxxoFqgUG13UzB832233Yb3vu/9aDabctcEqpLgyomhumXTuMRQpaKEEz6J78XjE4LLgi3/krpHPlwVQ7UUAJRs+S+CMEUgrN/EWQGahQQ6KbUqxrUqc/q5iAW5673ln9ctAqp8z4Vzen9sr4svvliA6vbt2wWocvLXb9vsMF3gcCpUBwEVV+2o92zbVu+Fx+q2fJ1Ia+gA2+5FYNUtt9SHc4WcVava2JT2PAs7itRZZdc4moEq76kIqPWSyBXc9GMZqFq/TNJomG6JMqDq2l8LZRI5TbjmAtEyoKrJfvi5XTiz/m/LUrWi68Nl/XxQ/3cNwmuVJbKzC05F5dpFuqEM3efgQ4mh2mg0pESO27//+7+P5z//+fJ70fPtUIAqJ3plazxFi3LuM9O9XdqbQFXisVOhGjF+atJTqIpv6Jb/IJQx+OwzzpQYqqecckr23Kpm3xPW8vzt107DxlClXYtiqO7dtzsDqrPz4G4eAlVu+deQAFSoMoZqNQx6QFV8O9/y31Oo8p4YIxZAvR4g6XbRbS+hksa481Of8EB1vTqaL8dbwFvAW2ADWcAD1Q3UGL4q3gLeAo8OC/QDqsds34rzLjxfssYyf0E3YVbW4skFraExy9Qyy0mp+GGMbruFuM0Yqm2JoUqF6szMHA4cnJGkVNzyz0S1bf5fpYJ3vetdeO9734eFxUUpsgyobp4cw803vgWnn376iqRULlDNJl9ZQoxEYvItK0WL1IQrAJOblMpsc7STLVcJuKrcPPGNXlt/FqmmFLQqjLT1HTSRLPPOorpaoLtCFZMnjlnLRFLrY4GqxlB1IYK9d04aVaF6zDHHbGiFqttG/YCK22baHi5ktZBAt6jqRNrGPXX7nS3f9aWitrcT/RXAfw0KVVt3e60V/cNkdtb3yxYD1G5FYQj6japl8LIMtJSVVQY9ihZHescaoOLe98N5EqgteknsnML61dXaWfuf65MDx7UcshdB+yLoacf4hwNU+8VQLQSKYOKkTFdo+2GZT0hEFyYytLEy88Rf1qYeqIYCF2kHJqL6yEc+ImpO/r78/M7sznahMpUvPid+53d+By984QtlR4j2HbfP9wOMhSB8HYGqqv55L8tAtYs4SXqJuHQcZUTfWiVLwnjOmVlSKsYPldcQClX1z6J7GwaoCugNw17IEdpXgemDux6QLf/zC0tIwyoYIYFb/qmu5fO3VmWyqUiWnX9Ck1LlQJULzD2FKlW5zE+VpqhWUqRRF53mEtKojb/57KdxYN/eXgzVqU2bMJ4npeoXQ9UCYNa5X1IqVjxiUqywgrvv/md869vfx6bNm7OkVD6G6sN5rPhzvQW8BbwFSi3ggap3Dm8BbwFvgXW2QClQnZvG9q2bccFFT0K9UUWcREAlS0hBBaGr4ima0OuXac6DuZ0siSLEnRZazUU0m0tYWJjH7Oy8JKU644yzcNFlBKqBbPmP0hQ33ngjPvbx28EYaNk2PW5X40zZZN0NQmyeGMNNb7sBZ555pqhTtW6VkPXktMImQAkhypyAWHX1q2zSU6bA0gmZtUc/gFgG4Vw4ohPYsvddRZA9vh94stCo7LieVfI4h2sFqqqovP322yXJ1L59+3pq0yLAqKqx888/f0UM1UFb/osgUSlYqQyZPb3AKUrLLomrOdCuBX5nQYRNcKaHWhCrk2vrS4P8yoWXWsdeAm6nTvYeXAhf5Jsu4LXFuXUvGzsG2W3Q565ZB9lkVTOI+n31S98rguGlkKRknC4DkhLweYiXC5GLxt8hiluVRE3OLYlzWlhuSQzV0jYYpmxxuCwpFe+791zpYzMLVN0xuqxOCrFc/xzWj/qNv0X92UJH18e0Xd3+WNa2w/QRPgcl43u+WLC0tIQPfvCD+Mu//Evwd9pZ/2m5qkYdHR3Fb/7mb+I3fuM3BKgeymtYoHoo98z68/sDd7tQodruduSeCJHVj0QVS5VqEMq9nHbKE/Da175WkiTyPpNhfXuN0F/vp18+N/qD+of+fPDB+0WhSqCaBNmW/0q1LkBVjk+6ok5N4xhX/sxP4fWvf32WNEy/DwVV2QHE+2aoAypU07QjP+NOE0vzsxJDdXbmIE466SSMTUxg85atGJ+Y6JuUyvZN1kOBdiFcRoC4G6FSq8p3u69//R78yz33gYuqE0yANb5ZrvecFz3Pz/0PpXP5c7wFvAW8BUos4AdV7xreAt4C3gLrbIF+CtVtWzfjwotXAlWNcbleQHU63/J/zjlPFIVqJ0pEodpNEgGqHydQ7XblS7fGUF0FVCfHcNNb34IzzzwjV8tkEM0D1ZXOYsGCTtT6utMhAtVPfOIT0nb79++X4u3Wdes3nJzzH4Eqt/xrUqpHAqiWgoeChCj9AMx6dcfe5D6fiCpIEZZkwK3+7qrBB0GfwwFU7WS/nx2OGqBachMCMpy4x9o+HqjmRnuEklIptCkCjSuaj4rpeDnmql2E8UA1sxRZquzYyIEqQ+sQOr7nPe/BwsLCKnhNu+nYPDY2JgpVQlUusipAG2Y8PNxAVX2FW/6524WwuB9QZQxVAtXTn3CqANXjjjsuU+RmYWNXvfqNuXpvLiwvLKdPEq4ioLp79y684NdfhNm5BURpgE43QlipyXNWxqM0Rq0SyAL2M37yJ/Dnf/7nsrDpAlXWJUSKGmPTpx1RqiJmHNVFfPqTH8fczHQPqG7atBmj4+MYG51AmULVA9VhvN8f6y3gLeAtcGQs4IHqkbG7v6q3gLfAo9gC/YHqJlx48UWo1ytZzNFKFmOsKM6gTnDtJGMtCtWDB2dwcGYO5557Hi667DK0oxidKEU7ikS1+IlPfkombKpQlSmyo1DdMjWOm9/2Fpxxxhmy5V9j4XErWSZH9QpV2z4KuAaqmYYEqqpmIlC9+eabRaHKa+jWdQs1ZDIXhjJBv/DCCwWoUp3CtvZANfPXItXnIKBapmRbL6Bqh0IL5fv5kgeqy1Z7rClUSx+dJQrVUkhlFKos0+4CsL/3/JBJqcyWf3ls5AsT7k/9jOWUPduGAWpHk0KVz0Zu6Od9c2v8+973PvzFX/wFFhcXVwBVtZEuIFC5+du//dsCVHUsH7So49rwcANVXo/PHt6XAtUOd8qUKFTpYgSqZ5x62gqgyhiqw74OJ1B9QBSq2ZZ/UajGmUKVSlzxXxCoMslUBlSpUC0Eqlx0QIqGxGolUE0QprHsIvrExz68CqiOjI1hfGzSA9VhncEf7y3gLeAtsIEsMPwTbQNV3lfFW8BbwFtgI1qgH1DdumVKgGqjURWgGlQrArzWC6guLi6AQHX/gWmcedY5uPjJT0accst/gGanLUD1k5+6QyZAAlUFMq0Gqls3TeCmt96wAqgSyoUBs8XLdM+Y3m/5P1xAlUbmpI5b/m+55RYwhqpVXhZBDbbTRRddhBtuuKGXlMom4+gHMopU0u7xZUmpyvpiGmv+50PvrYcCFsoUqkXb/1kzF7bqNTUOq9pa21qhtp3oZyBEEj+verlg1r2nMoV6WXuVKQSLwENp2wy5LX7YdrD+aesgyquSGLFeoZpbqkShWgra+wDV4naTyNcrXEPLtosFqgjULf/aV2x/cMchu0jxWAOqQVCR7e+8b47d733veyWGKtWqdqu5XRThsVRuXn311QJU+fuh9LVHAqjyewOBKrf8f+hDH0IURxJDtWjLP32mTqB62ukCIbljgkm41guo9ouhWjbmFSlUH9yVbfmfm19EjBDdKF6lUK1LHNUYz/zpn8LrXve6rH2cLf+U3QdIRKEKdLOt/1EHrcU5fOZTt2NhblZiqHLLP+OajoyOeqB66F8L/JneAt4C3gIbwgIeqG6IZvCV8BbwFng0WaAMqM7OHsTWzZvwpEsIVGtIOWHOFap2cmUnrC7kGaRQJVBlUqrde/bh5FNOxSWXX44akyskwGKrJarFT93x6Z7KsQyobts0KTFUNSmVKh+pUM3ymHigaiHc4QKqLFcTmxCozszMSFfRiXORMozKmUsuuUSA6tatW3tJqazqzO1vReWUgZsyoFoGAJKIXrbyVXZs6TVLYqv2A4WDgKrasUyBqnXU7bfaxocDqBb1f7u1tch+HqhmVnmsKVRL+3EJUHWBpvpSBlOX48yqP9ltxjYcAFfSwiQbe/S5VKRQ5XsKusp2X5T18zJAdjQpVIOQ8dEzZS5jcDJ+6q233gpuk7d92vZ5/k6FKuOnagzVjQxUCYcJVP/qr/4KURwjTuJioIoAjXodZxqgyu3tRUB10O6OooUiLhQWvdKCZ44eVwRUd+16AM+/+oUZUE1DdLjIXalJe0kiq6QrCtVKAPz8M68QtS2fC0UxVJmUKogThEEk57SZKPTgPvz933wWi/NzOOWUUzAxNdUDqqMj416h+miaAPh78RbwFnjMWcAD1cdck/sb9hbwFjjcFugPVKfwpEsuFoVqGqQgnOKEZHigmsXzSrsdRF0mpVpAs7WE+aVFzM7O4cHde3HiiY/D5Zf/GEbGJtBOUswvNfGWG27AnZ++U6bR3TwplcDRMAA3tsm/IMS2LVO48ca34NRTT5Xt4gSpEp+TGXAlPpkDVFkiQ40VGPfhJqVaCZYC5vuQVxEELJxcGRVekQpQy7JAwU6+FLyVlW1BW3apPslwhtzyr0CVSiBmVZ6bm5NquKpJaw9usbz00ksFqG7ZsmUooGrLOZxAtQzylGYwHhaoUnvH7clJIn6iIQ94Tzb8wSpoydiHeUOrP2hiEgVFA4FqSXzAZd/IfNj64mEDqpnzlg55gyCGe+KhQJ6ic8oUqtb/1jpOK2B0AdWjNSnV4QCq7rhok1RJP0qZvpD0OpVcVgm4tTlRH32kAAAgAElEQVTvKyRIIsoOEPA5IvFDQ/k9llig2e8SYUCSNrGANIsck+fG0t+ZxKjo/cLj87E2LzarTX4dXoP/ySXyeKbZ9bkhO7s+70GvL6nZnbrI8Wbxai3+yLqHYVWerRxnOHZQocrFMKpVbXkrnxupANXf/d3fFaDqhnQpujafwL3kbvnvArqd93v3uJYbyI/pNy4QJBKovvOd78SHP/xhUagyPnvWpxOk9JE8KRV9oVFv4MwzzsDrX/d6HLtjh8DDshiq/a57uIAqfeVHP/whnv+iF2JhcQmoUGEMVGuMoZotOtCPqVAlIH3Wz/48rrv+NWi3WwiDGlJuSQg46DN2bpaUClEHlTBFvRoIRN370IP4yl1/i+biAk55whMwtWlLBlRHxtEYGUWtUZfrBQwvkC9ISPvaRF+DklIF7G9U1oZI4gRf/9q/4Bv3fAvbduzA1OQUxiZ8UqohuoA/1FvAW8BbYM0W8EB1zabyB3oLeAt4C6zNAt/8+r0pJ1LtxSW0mk00F+exODuL+bkZTE2O4/KnPgUpIoTVEDFyBUS+/VWvYCcPdrIrE92Ek8IQcScCui2Jz9VqzWOps4R9i7OYXVzAQ7t34+QTT8YzfuoKJBEQ1xu4/6GH8J7b3o2/ufNzknE4rdTRSRPEnPAyeQQC1NMAtRTYcdx23HzrTTh2506JoUpIx2vX6w1RqDLxhtYrSSAKlaDCemWgyNa5VHWEuJfxWM/RLLZFls5y565+DbtFuF8rlgGjfhM9jROo9dC/1+Yt/SftCjYYg4+TV8ZQ5YTWVS7rtThZZT2e/OQn4w1veAM2bdrUm8S7wEmVOlGSKUhtmf3A2bD2dtW07rWsz/dTqJbVSe9Dy7VlqHpRlUz8uwyo9hKQmHiScq95ghMX4Jf6RA5n3PZ37bAM8LNJuwu1ytpYy7X1KVoMsNfvp04u8tN+7cDjXV8qAkBq+2H9Rdux6D6LoEpZPyPYKitrmL457LFWwenaKk1Xq7XLyg9KFKdlAFkUcwPimtpr9Rvr9B5W/CSKTGMEhDwa1SLNQmpnEDXLbs/fuSgnYDSLJ6P/yzKm822CKiZwKoCYLlBlMXw+ZeVJi2bhIuRXlpeBXb2+QtS88TM1f16vHsgvgJE6IVJA27NVScgSVxkt95YvlIh9gkBUqUxKRfjIpFRlfY1b/Nl+11xzDX7pl35J4nOW9f/MHsgAtXllpumzmDesI5ccL99t2m1RqEpSqk4HHfq1NLOZVnLclO8MdZx/3nl49atejRNOOCFPclk8/SxdfEmyZ572fx1Tynx40HhnxxHe5t7de/DLVz0XrXYbnTiSdiRw50Iy26UaEqZWUa9W8eyf+3lcc81LkSQR6o0G0qCSPSLyPpAmMWoC9mOESYzW0gLmZvbhc5++XfrOzuNOwOYt2zC1aRsao+MYG5tEWK2gWq+jWq1kiwKyasHFi9VJ4GyfXDVGhiGibheVoIJ//Oo/4vvf+zds3rIFk1NTGJ/YjNGJCTznRc/zc/916gu+GG8BbwFvAfne5c3gLeAt4C3gLbC+FngkgGqSVpB0I6DTQtJpotnOgOr+hWnMt5q4//4HcPbpZ+Enn/J0pOSu1Rr+z49+hPe++734wt/dhemZWQSNEcRBgG4+Ia6lIeoEqwmw4/jtuOnWm7Bjxw4BqpzgEZoQqMokNs22dXJCE8cpYiqYcoXqsEDVTgp4btlk6GgCqv3gX9mkuux92oMx+N7//vdLDNUydSfPJ/gmMLzssssEqG7evHlFsS6E4+TskQKqKyb/+UTR3suwaknrN2WgrQioWsBnr6mxjFmu+qAHqiu9sgjiZmNAvAIAWXjsgeryAtOjAaiWPS113OdPG6fYjoX6e+kYX6JEtwsGK2CYUNZcXWoW8tzjtW4Wyq31qc/t20WvfkBVY6gSPDIpFeEjk1KVlUN1Km328pe/HM961rN6hxU9R0KJ01n8OtQxdM22yCEx70UVqoTbrbhbCFQzhWod5+VA9bidO+W7RNmYcKSA6v49+/HLz72qB1QJNeU7Db8fCaDkdv9QwOr/deXP4RUv/zOEYYBqvSbQlWECMhDKh0eMKn0xjRAmCdqtxQyo3vExWRDYedyJK4Hq6BTCWlXKqtQyNbcssA0JVIXphiFiB6hyl4oA1fHNGJn0QHWtvu6P8xbwFvAWWKsFPFBdq6X8cd4C3gLeAmu0wOEGqgmBZkKg2gW6bSTtZaB6YPYgZhYXcP8P78dl51+Ep158GeJmhFYQYnp+Ae+47Tbc8ZnPYXZhEeHoKDoJkHAiAKCKUFSqVfnSfwxufufNAlQ5AapWuf0tRqMx0lOoKgxThapu+V8rUE1Iegtepeq4o0ihul5AVeK3pakAVW4dpUKV0LQMDPAzXpsK1Te+8Y2iUC0CGhYwPFJA1barqkF5f2uBqv1AgSjDjJJnkEK1DKi6ClWWI2rWHKhYmEi39QrVZZBF2ylg0vagfbR91zh09g6ztrV29wrVZdhvx1n+/ogpVHPoaccV2/aHE6hqv1v2g1zmWqCatsc+kkCVVI0xVPnc5Nb497znPXj3u98tu0L6AVWO3a94xSvwcz/3c6ti1NrzjiRQZT0IGHkvfCYxhiqVnG2qOjOD96rKfS+VMBSgev755+NVr3wldh7LHS8MIWRDBi3f3ZECqnt378UvX7UMVFWhqgvJGVANUA0rAlRf9rKXSvKpSi0DqmnAEE5iAARpIt9UCFQraSpAdX52Pz77qY96oDrsg8Af7y3gLeAtcBRYwAPVo6CRfBW9BbwFji4LPCJANc2UCLLlv91Gu7WAZmcJ07MHMT0zjek9+3HuKafjKedfhO5SG/fv3YfRzVvwrve+Dx/99GewFCWojI1jqRshYeTULPycANUQCbbv2Ipb3n6zZOWlKpXb9jiJrdXqiCPGS8viUmaKUu5OSyQm7DBb/glU3QlUPwXRY1GhSs8nrKAaiFtH9+/f3zf7MyeAClTf9KY3CVBVKMuyjpRCtQiEKXh5pIFqEWCmbRSoyrZgOjUYTq8CTarlgepq/1GfchWqCrMsXBtmFPdAlUCmGDodyS3/3AitbW6Brpu47VAVqoNAm30+ZL9vTKDKuOh8ZnKbP8O1UKVaBlSz52pNjn/Vq16FK6+8shdSY6MpVDW0B+PBMqY3n0kM99Nl6CC2Rz5ust6EkPTgRqOBCy64AK965auw89hj+y6yHCmgum/PvgyodtoS/5ZuRYUqx3/6Nu+lVqnItn/GUH3ZNS9FHHdlqz538CCsCViWRbggRUXi9EbyM2o3MT93AJ/5xIc9UB3mIeCP9RbwFvAWOEos4IHqUdJQvpreAt4CR48FHhmgGuRAtS1AtdVaRKu9hMXFeRzYtwczu/Zg7sHdOHX7CWjNLWCu1cb2k07C3/3DP+KfvvtdzHYiBGPjaBKOMvJZDlSpwgiCBNu3b8HNN9+InTt3ykRPYqdy4letI5IMumFPaaIK1UMFqgr8imKD2VY/moBqmbeWxpMtiX3H47ltlJPXj370o5iZmZGidWLrXkchNxWqBKrc8r9RgKptX4Wo+nPFNt4C45UpfhXuDKNQdcGy/l225d8D1eUGcYG82s5CPj3abvsfdvT2QHXjAVXSIEZPVZBqgapN3PZwFKqDgKqCev2ZxfPOvMtV7PaOyeOTW+X0MP447JZ/lk0oR5BIoEolJ2ONUq1a9FKgym3/r3nNa/AzP/MzvezyGw2o6hjJZ9LNN98s98VvEBlQTUTNr8p0STCWJBhpNHDhhRfiNa96tXyf6Bey5kgB1QP7DuBXrroKzU4HXRNDlfUhPNbt/qpQfcUrrgFjpXIVulqtI6zW5f6TJEYlDESZiqSLKsFsp4WF+YO44+Mf8kB1mI7nj/UW8BbwFjhKLOCB6lHSUL6a3gLeAkePBQ43UBUFnShUGUO1g6hDheoSWvy3NI9ZAtUHduHvP/pJbAmqiBaamGt1ML7zOPzHgQM4mCZ4YH4RGJ1AItlps5hssgsv5IQ5xc5jt0tmYipUud2fUFVjqCZMgbtOQNVOrmxm6aLWfiwCVdphbm4Ob3vb23D77bevmJQXTrbzuLaXX365bPln/LSNAlS1fXlPRds++6qTnURn1j8UlFiAop8XxVBV+OJCGFEicYu/o1CVflaQ7Mdv+V/e8m/h6aGCK9umHqhufKBqx25CJwta11uhasewFYsnGxSodqIITDQ1Pz+PW2+9FR/60IfQarUKv8RkyR7rspvg+uuvx4//+I/LtvqycBlHcss/68p/VNsSqHLLf6VaQTuJM6Aoi63kjCGqVHd2OmKHJz3pSbj21a/ZsEC1TKFK5TC/9zBHlIQwCAL8l2f+LAhUmQ6NSlbu2gmrDbn/OI5QrYSoCFzuosbwD90WFhem8amPfdAD1aPna7yvqbeAt4C3wJot4IHqmk3lD/QW8BbwFlibBb7xz/eknBB1lppot1poLs5hYWYG83OzmJwYw5Ofcjm4S4z74bpJtjWwDM7YxBe8+jJ05Bf1CEm7i6jTQrO5KFB1fvYgOjPTmP3RA/jKpz6DsWaERgQ0ux0sVqrYHcd4IOpivlJFM6gBATf5AyGVJUGCJIiRVBKc/PjH4YY3vilXqDYkHpxMlMKKJKUKgmy7f2/bJTP8VrIMzmt9saiiV1nCkjDI6uC+LKizn5WpGq2Sqai8Q4m3t9bt4GV1Kmt/Tqo5eX3zm9+MO+64owdUCf+snbTOBIKcAD71qU/FjTfeiPHx8SypRp+4dZpV27VFWZ1cJVg/9WiZL7jblhWmlpWlbezauZ89eY4L7N337L2UqX7dbNp6T4cKVF2b5MnRV4RyGKTYdRWhaodDSQA1TB/UY4vUgGvt9679ivqOVTO7n6/9OsVb5gf5ZNnnZQrIon5T6hv5lvmiccoCSfk8WU7Qp5+VjXU8XP1XFaJu32Cd7DXswkHZuLlykStFWFlOsGXLd+vlKs+Lxmy+VzZurnU81S3/az2e1yxvm4KWT4E06h/re4VN+RxkGJy8KCpUGfuaMVQ1xq27cJQtVNaxfft2AapMKEh76uKO2+d0K721+aEuYgz7PNLvI6zztddei8997nNgeIN2EoHJqahIVfsSQHKbPO+DMVQJVBmTnffab5xaPfZxK31mUfezsmeR2tptUV7XJhxkebwXJqX61V97HpqtFlrdjmzlt7HFudUfeZIobvlnUiommGMM1SAIJSkVn6OsT7blH6iGKYI4Rqe9hE5rHp/4yAeQxDFOfNzjsWnzNkxMbMHoxCRGRyYLk1KlUSwhE9b6XC5LSsVdKhOTk5ic3IKRiQk85+pf83P/tT9E/JHeAt4C3gIDLeAH1YEm8gd4C3gLeAsMZ4F7v/aNHlBtNZtoLs7nQHVmHYEqBKjGHQLVNppLS2i3F7E4cxDt6WnM//B+/MMn7kBjbgm1VoQIARbqVTyYxPhREuNgtY52UEMlaKCSBgiTCAgSxGGEpJLi5JMfjxve8MZCoMooqwSq+uKklptBjxRQLZsgrwUIFrXsRgKqvIcioOoCDK2zTlSf9rSn4YYbbsDY2Fhvcl7mxWVAtex4Owkv+31Qj3EzZA8CqhZCrAWw2fL0+KJt6S4UKvSHYVYJOOkf+psVQdcyXCoCB269XPvxcwsXBtl/0Odlixou3NHrDiqv6HOrarXlWJhqrzf8NYYDqmsBbWUAaq3QQ2OQ2uNdda9+FqLSgz8WqJbZQeOYcr8BM5CvBagOuueV0DVFEK6GoKzPoQBVtx8LiDQxOF2fKPahLIbq4QSqiDPVZb827j0z8r6f5om7OHYzfiqBqlWoulCVSsht27YJUGW4FkK+fkA1kPix2T/7Kuq3/Xx2WKCq0J6+xvAEGVCNEIdBIVCthqEsxqpC9ZhjjpG/DzdQLV0cMz6mqmceu2fXHjz3ef8VLYZP6nZQqVVl678eQ6BKdSoh8bN/jjFU/0xiqFbrTEpVRcxBPwwQcpFZYqdmQBVRlAHV9gI+9dEMqJ5wIoHqVkxMbPVAdfhB3Z/hLeAt4C2w4Sww9Nf+DXcHvkLeAt4C3gIbzAIWqLZbGVCdn6ZCdf2AKgPHEahGAlQ7aDaX0GovYmHmILoHp7Hwwx/hnz5xB+rT8wiX2girNSw06v8/e28CLllV3X2vM9Rwp+5m7G5AaMQp5k3iiKAyCIoa8qlf4oT6CpLkeaMxidHXMRgleVUUUJwSh0TFeQJBVDQqqBmeRP2Cr8YYVERQCALdfftONZzpe/5rn3/Vqn1P3aG5TTd6Ctu6VeecffZee+19av/2GuRnksmNRSG7Gy3pBk0J8ljiLJQ4A1CFdWoqaaOQY485Ri1UmZQKiyAs3qIQSY8cUB1axYAGOYvb9bCnjbJQHdf946DQauDpQAKqdK9EPFRroeovpC1QxSLw5JNPlje96U2CuHz4rMmVSlixDAys85fARgBVH6ahTrSgq+rPcRaqFrr4kMq/RxU8OhCAKkJs+O1YzUJ1HIxcK/Bbbcrcn0CVurAaZF+tDTohreO1Glwcp2tVtxhfFm0Xh1eN08soiNcFVNU1uQR5VXMcx9d65jcL7fR6WN2Ze7AV6wWq4/T3gAOqaGDpxr6aKunzEHwXkLMMvYK4qUjcBKAKa1Xqtn2HxSaerwcffLC84Q1vUKAKrwJ7DnXPWUAG6oJuNx6Gz+LqJ/C4eeGuANW/+qu/ks9//vOSwIK3EVUC1SgMpRHH8tCHPlRe99f/R61wx4UyoHyXz33rt1BdL1C99ee3yjPOOkuTUiFcAyxULVBtxth8dom2fufxT5Dz/uKVGi+10YK1bSwFNpjLTQy4+oeanCpXC9Ved1EtVD/76Y8pKD/yqKNl8+aDZWrmIJmcmpGJiU21hepqg6s+XkuglkAtgQNYAutcRh3ALamrVkuglkAtgQNEAjaG6tDlf48C1empiQ1x+Q/zQlIA1SSRpN+Xpc6SdHodWYTL/847ZfGmm+SbV1wlE7MLEiz0NPHUQqshPw0L+XGQy+7mhPSClgRpJM00lIYC1VzyuASqO46RSy56c+mi11IghxeAKtz+qyxUa6A6tJQaB1TWu4BFObRQveKKKwYu/751EiEJ3mHthDh8WJxPT08P+m5cncZZVK5lEW7LXI+7uYU7PjgYB6jGQZhxw95fmFe1x9Z/bJ+N2SUYJx8kaal6jYedOH8Iqqqgi1+ehc+rbRDszbS4P4EqLRVtfxAYra8t6wOqaym7aiNjLdcNz6kGqlW6FyNzuLHYpFzG6p3ZMBmn63aeWGncVY+LYVIqAj62a2+Aqg9m8dmGLbD3GDt3KcHchxaqsPzOlvfZ2DmKq6owVHBIoPr+979f9uzZo5f5skXyKjxfAVTf+MY3DoDquDk+wu7lOixUcc+1JPuybRovbze3wUL1/PPPV6AKl/88qrZQ3V9AdaX5q8rl/9af3aou/32EaoJlahxJP3WhcnA+klHRQvUJpz9WzjvvVZp8ygHVSAqEIwJQ1Q7OBkC1SBPpdxbVQvWqyz8heZbKEUceI5s3HyRTcPmfmpbJyc01UF3fJFqfXUuglkAtgQNKAjVQPaC6o65MLYFaAr8MEgBQxYKjt7hkYqjukbk9uzcEqAZlLC9YqGqs1n4iC51F6fY70pmflc7tt8vCjTfKt6+8SqbnlySc70mSFjLXDOXGSOTHYSG7WhPSD9oSpbG0kkCaOaybcskamaSNXO69Y4e85aI3q4Uqki7Q/TCO4OLmgKq1UFUoF2DBvfbXRlmorrb482u0GoBajwUXy/bhwEYBVZS/uLg4EkPVWibZ+6MOWDjD2unEE0+UCy64YJCUylqv+fLYH0DVl9tKcIfHfIi4Fk2zUMImyuG191Sg6vf7WmSxnnP2N1D1re9W04/qtt0zgKoPsqiT6wWq4+Ycq+t7A1QH1yOwSzFqBctj6wWq4/T3ngRULbQe6Ks+BzV+hz4fAVQ/9KEPyQc+8AFNLmj1mP3FeLMAqkgkiLkbSb5sIi5cx76D2zlc/tcTQ3VfAFW4/CtQzTNJBYkyl8dQ3V8u/+sFqrfcfIsCVVilJlk2AKqMuQrLVEBVzChnPOZ0efWrXyXNRqwu/0EI69xwYKEaEKhKJjlc/jsL0uvOyxeu/JRkaSZHHHm0bAJQndqiLv9TNVBdz6OpPreWQC2BWgIHnARqoHrAdUldoVoCtQTu6RL4zreu0xiqy4Dq3G6ZntwoC9VcshTu/qkC1UV1+e9IvzMv87fdKrM3/ES+fcVnZXKhI9FCHwYtMt+K5MYwkJ8EhewugWrQF2n2C2kC0oYAqoUkjUKOO3bHwELVAtUoigVQ1bdQVau8/QRUxyVqWcnCcry14HDh6lsIraSX+wqo0uUf8VBhoQprVVqq2foMFtslUEViEwBVxKzDixnsq9qwXqDqZ9wmGKAV81rHr5UZZb2SBa9vsbhSH1aBHrqaWn1ZSx+PS0q1Py1UCVj899Wg2lr75kABqha8rVan5W1bH1BdTZ+srvgW1v69x5e13NqR5/obJeNc/sfBsdU2B2ydV2prlWWkA4G55PsQqKJOTCa01vl0nyel0n3CwrnYg5OWO4YaMtPZI4o++3JsJpYbigaoYr4GUIWF6vz8/EBN2FfsE8TeBFBF8sFHPupR0u/13DyPew8HgXP3R1/gfuuIobpRQJVxem1SqizPpK+6ceAkpVovUP3ZTTfLM5/1bLW2RaJQWKj2kJwKsDTP1NW/1WgKAPHjTj3NAdVmLLFNSkWWXgLVQDKBhWoXFqqdObn6qsslS2GherRs2gR3/80yOTUtU9ObNSRTjPJihA5wTD6vk1Kt9XFVn1dLoJZALYH9KoEaqO5X8dc3ryVQS+CXUQKIoVploQqX/4O2bJLffPBvyeRkS1Ikgorcor/IR7Mnc0HJhYFdgBVwzQ9SyZK+5L1Esl4q3Q6sYZdkaX5OlnbvlFv+8z/lO//wFQn3zEvU6ekirNtuya0Syo39THZJLP0glLAIpYl4X7AwCUNJ4ljSOJL7Hnu0vOWCN6jLPxIbuYVFviyGquu/0C0q1wlUCxlaO1UBIl838urcIGPdGcfBstUsVKt0cpwLLe5Bt0BaGqHvV3N/94HBuAUgyvnFL36hC+2vfvWrmtgE5dvzbVlhFOrC9rTTThPEuIOFca/XU6vV9cK29QLScWN5PfddCaiOK9+2fxycsroAS6OR8VQmdsF31h3UtxDz7z+ujyF/UhC/bigf/6grvku3AhqbKTuszPOsi/yqduNaq99+TMplY2pMXN0qa97VgON65nIfoO/NmOT9xukXm2bLXg0krjT2q4D+uHtbeGl1byNkOO6eAHzUYb+unF/9eWc9YxZlAqSxbfRa4L38OWmlPq0C0tTdqjqtZw7R56mXrGktulkFcVmOLpY0KZF71yAdiFmLWKn4V47bzIxv9sV73vMeufTSS3UzrErvOcJnpqflogsvksecdpp6tgRhoPFJAXEB7nAT/B1hjodVaJq6uObRcD5j26ti0bI/8D5oVxkP15ePguoVXrj3K1/5SrnmmmvUQrWfZyPAWcWEuoahNBsN+a3f+i356/P/SmOoImYs5xdbl5XG0kqAtGoeZPI3O/YoK9SdHhsKrfNcbrzhJ3LWs58lyLqWo5/jhnS6Xf3dk6aJtgGu/K04kic98Ux56ctf4mAqQjsESB/XcNIqCgnDMuZrkUqeJNLpLkjaXZIvfv4KBapHHnGUs1Cd3ixT05uk3Z6UKI4lajQkigMJIyf7InWbL7bf2L+sP+Q48D4p9RJWsVEQyT9945/kB//5I/VSmdm0WWZmtkh7elqedPZZ9dp/LRNCfU4tgVoCtQTWKIF6Ul2joOrTagnUEqglsFYJ3B1ANQuHQBVQtbu0JP1uRxbn56Sz6w752fe/L9d9+asS7VmQRrcPAxrpt5tyaxHJTf1cdgexdMsFYiy5LhQLBapNSaNY7n/cDrnkgterhWO77RIbKVCNYgnV3d+5/LtXDVQJAyCnjQSqkPGuXbvkkksu0YzKcP/3QfEICMCiOwzl8Y9/vLz2ta9Vqye4j95TgOpax5g9zwchXKT7i2ku2GFtxJd/zkYAVbKIKnh1dwNVH+D48l0J5HPxzms2Agb6cq+GIevTgvEgZnSTarVSx5VjIb2VhYVBftn7A6jCdrEoYXwVMFsrWPb73fbZSkDVB8cbCVTH1WmlPl0vVPXru+I8K6IgixsjPJfv3IzBs+Dd7363AlVsbNnzqFdNDaETaLxrJBI89dRT9Vy8aLGL+ZvnW6CKcyxQteX7uro/gCpd/pGU6rWvea0cfthh+izaX0CVAJXjE++Q8S0/v1mBapoVkuR4hkbS66cqWxxvtxoiSEIVBfI7T3i8vPRlL5XWRFsTdBKoMlEYPH3UqhkePwkShi5It7MgX/7ClZInqRxxxFEys/kQmZ7eJFPTMwOg2mhEEsSRuFBIBfgtgjtoN1rdRJ1roLrabF4fryVQS6CWwN0ngRqo3n2yru9US6CWwK+IBPY1UNXkUUEmWT/Rf2k/kY5aqC5KB0D1jl/ILd/7D/nOl78qE3NL0uwlkmQinYmm3CKR/DQp5M4wki6s34JCGpJLpIk9QsmipmRhLA+477HylgsvkEMOOUSQNAM/7QFfGrFLwlADVWcF5SCzs96lSznCPaxm3enDtnFgC/dAHD4A1csuu0zdRn2LJFtWXuTSaDbld37nd+TVr361zMzMKFCFVdB6XabX6yY6bnivB2z4EMOHAitNISsBEVsugCrr5L9vCFB1WXIGC2EuiPG+r4GqD9JWk/16IeJGTuH23hbWrhfcjm+DS6TnA4n1jgOW4df3gAOqZeb3cVbJdwdQXet4tcCZ13AOrdKx1fTYv2a95/v1tvOCP6aon6tZTeI4ngXvete7NIYqLc85B7DciWZL4PKPuRqJBE855RQFqrgP5m68A0JSjy1QxbFxUJcytvpPHagC7qMyXDlcxsy9SvwAACAASURBVFotVAFUcc9HPepR8urzzpPDDnVA1T6z/Dm4qi9Xk7U/xsdZqPI5QLkBTKKPfvHft8ozn32WdHup9LNcorgh/STTZy2OT7SbEhS5REEhv33G4+SlL3uZTE5PVgBV+OpkmrAKzkdZ0pPFpXlZWpyTa7/0eUHc+yOOOFKBKmDq1NR4oCrZ6DPEyqUGqhv5JKrLqiVQS6CWwF2TQA1U75r86qtrCdQSqCWwTAL7HKjqHTPJkkRSJKXqJbLUW5JeZ1GW5ndL/47b5bbvfl++/6Uvy+RcR9rdRBZTB1R/HkTy47yQO+JIlqJIAGdhodrIRZByoQibkoeRPOD+x8nFF16gFo6AcQCqWIzEcaN0+68tVGkpggUirZVoobpRQBXlYjEJoPrxj39cM0VzcW0hABeUcDlttVvypCc9Sc477zyZmpraa6A6DmytFs7grsCNvQGqVeAAdbBl2b8Z+7BqIb8RQBV9gGiKPuCl1dq+dPn3QdU4ea512h4HPdd6/VrPs/fZKP1inOe1bl6MqyvB6YEOVDWOp4mr6Vu17Uug6stotT4cB1THzZvrBaR7o/dVGzLQiSr3eX5fNT4scAUQBVBFDFVaR/pAtd1oSiOO1UL19a9/vZx88skK8fDC9Xg14HJeWiqGYSBZNgz7AplR/oS2Vbpa1b7x/bRxQBV1Of300+UVL3u5hhAizGR79gdQJYQmUL3tv2+RZz4LQDWRflZI3GhKBkvVEmorUMXGsxTyxMc9Vl72cgDVqWVAFRuaeZ5KHAGCB5KniSws7JHO0rwDqoihuv1Imd508KpANciX9wHHTQ1U1/pkqc+rJVBLoJbAvpdADVT3vYzrO9QSqCXwKyaBfQ1UNZEw3L6SVPpJX5MnLJZAdXH2Tsl37pSd3/+BXP+lr8rErnlpLvVlHkmpmi35WRTJj/JCbm/EstjAD/ZcmrBqBCwtYE3SkCKM5f4POE7e9KY3aPwtWKjCehUvANXa5d8pNIEqLVS5UIT1jg89/SGwVsjDrNdISgWgCgvVquzPg8WpFCMWqlikw9oJfbhey7z9AVQp13HyqppKxlmQ2bJ8oOov4rlQ3QigipiCPjCibuD7fQlUqQeU096AJSvjezJQ1ewuJYSy7+uFc/cUoFqAAJn4oVbnqvRxpcdylYw437EsG0OVIWFYpm8J6d/r7gCq6/3Z4c/JHDurAVU7/1BXCE9poQqgasuz10QSaIxOWKgCqJ500kkDl+4qC1UYvyOuJ8PMEKhamFpVZwsy/Tlz+Xw7tO6ukuNaLVQbpYXnmWeeKf/7JS+RrYdvVTkcaC7//33rz+UZZz1TrVL7aSFxsylJ6rxO0Idw+Q+KTOIwkDMff4a89OUvk3alyz+ScyGGKWKhwm0/laWleXX5v+ZLn5Osn8r27UesCaiGhesD/1mFfqyB6npHd31+LYFaArUE9p0EaqC672Rbl1xLoJbAr6gE9jVQBSYI80DSJJVeCqDak8XeoiamWth9uwS7Z2XPD66X6790jUzcuUeihY7sEZH5RltujmL5oeQKVJcasLfIpFlk0swLaRSIBxaLBA25L4DqhQ6oNuGSWLruAagiNUft8k+gijhryy1UNxKoYgGFpFSf+MQnBolNBokofGAE99BGLE984hPV5X/z5s0KVGFlvF6QNG74rmZ9WwVP1jMVVIHccXX3vx9nZWbB4iBTt0lGReC2EUA1K4aZ3H2rwLsLqFKGbPc4+Y2D5lVWY+POXU/f2nMJnwgNCNlWs25cq34hKZUPyVZqw0rHfDC9HmA4ontjkgCtR4Zjx0KWjyQbsnW8O4Cq307bv2sFquPmzfVuBu3NXFc1d3C8WiBPPfEtTW2iOQJVgEdYqCKGKsBc1XwlWSaNuKFz9ete9zp1+ScspaWqdZNHfE0AVT4DeMzWx98IYdt8vR2n87TuHqeX6wGqgMJPfvKT5cUv+nPZtm3boG2UadVcY+9r+6CqPnaMD9sz3Fyw5TMmqgXO+Pu/b/m5PONZZ0lff1PlGkMVcBWyRVtbzViBKgDxk377Cery3wBkrYihWkgKfx4JglwkS6XbW5J+b0m+cvVnNUTT9u1HytQMklLNyOTktExMTGlSKj+GKoEq2sz6chxTP+qkVOuZOetzawnUEqglsG8kUAPVfSPXutRaArUEfoUl8J1vXVdgIdRbRFzTrnQW52Rhdlbm5/bIzPSkHH/iI9QdrAgK6WkGWcS3lAG0tIsclGMBg/6ghltnKoJsrkmGBUBPFhE/tbMoczvvkMbivNz5Hz+Q71zxeTmok0i81Jc9cD1rTsmPs1R+mOcyO9WWfHpakmRJoqQnrVzUQjUMEd8skmPve6xc/OYLNSsv3A0BDZ2FC+xpFOkal+ZQM/wiHisynK918Q5LjnGvKhBS5Hv/yPIXmBulnjYxiQUIq8Env33jgAEX5hdeeKF88pOfHElWUrVoDiOXdRoLWLj8T0xMDOK84nxa0/oJVarkwX7kMQvpqhex1VKtghs+TCNUW01uVXXh4tLpp9NLvvzFui7O06yyoiyHC32/vX6bmXyM45ML/5WSUo2T82rjYDmQGrbBtht1YOIg3xW4akzRAtrCJPzNMqy8rWW0f/64+q8EcqkDA7mVgLsKbKH8caDVd3Megi1XK7+u9r6+Pm3UvLBau3EfC++r7jtuTrAwyPYpkuPkWaZ951svjtO7cXP1WGhb9pFfHvuA39txaEGrtUz0Zc+5zva1D7KXj4OissvWClT9utm5YzWIO+4ejLuJ45gj3vnOd2oMVWxq4XlOSMrxqU/UIJAtW7bIBRdcII985CO1/9CPFpoSNidJX4EqdRvlcJPLjgU7f9u/q+ZHX4j4DcBxyfmFfYo2oV6vetWr5Ktf/arAzb1f5PobgJtVWrdCBDFUUbczzjhDXvnyV6gV7koJEqvm/5V0YNzzIgjc7xA+V9g+ysfvWySlevb/fI4mour0UrVQxd9se5EnGhc1DgJ55lN/V174Jy+UZhsbzZEUeSGRNPCLyIX+QUD6IpfJyZb0O0uyZ263hEEul338Q9KMG+ryPzm9RTZt2iyTUzNjgWqVyz/bw2cPww2VyqCxu/G7MCgC+cev/6Nc/183aNgmF691s0zMzMhTnvesvf8htVETZF1OLYFaArUEfokkUE+qv0SdWTellkAtgQNDAtVAdY/Mz80qUH3EiSdIhBwToUg36StQLQqXkdpCHC5ofKAqgJZYNKeZLtjg9o8YqksaQ3WP9O+8U3Zf/yO57vNflC1LifR3zkovCGVpelpujZtyY1HIbUUh3RBZoRNp5qk0s1wXBACqRRjJfe53nLzlLRfpj3GXhMo9LpCUCnB1XwNVLhYtMLgrQHVfaca+BqooH3180UUXyac+9SnpdruVTaHuBGGgQPV3f/d3dcHbbrdHADeBqoWQq8ETH8T5i/PVIOhqcMMufFcrqwqoWCg0DuQM6gCgWrpGV5Vl71/1t5WFdbvkQlcX/+Uvq3FljWtDVcdWywOwYGgFi+tsu6EvhOeEhxYg+PNMFWj1ARnBggWwHKOs93r7joB2o4Eq24c51Z9HbJ19MLmSnq63basB1SrI6Pf/eoCq6kCZOJAw3IKwKt1iHXzgTF0ed03V9+sFqrYfrP5V9clK/bLa3LXavE8Z4J1JBe1YXkkW48rmmMNxwNO//du/lY985CM6j/Mf+0blkBcKVOEN8sY3vnEAVHGM481CUwBVxFDlvGeP2Y2QKtlUzeXV7XCJ+1gG7mEtcGF1+spXvlK+9rWv6SZqL09XBKqPf/zjFagipjc2aFcaH3d9fgRXXA5UbV/7Y+unN96gQDXNCun2M2m222qhSr3A7yRYpzbjUM562lPl+S94vgQRYHGs+a/isFkC1VSCsMBuibQnGtJbWlSgGkgmn7v8kxraAUB1YmqzzMwAqI63UN04oIoEWNM1UF1tMqiP1xKoJVBLYC8lUAPVvRRcfVktgVoCtQTGSWDdQBXu2PkoTOUC1S68Bgs9cYkP8iSVDFC1n0in25Gl7pLsvvMOyRfmZe5nP5d//sxnZXKxJ7LYlU6ey1wcy21hLD/LRXYWgWRxJGGeSiPvS5xlLrFFGEsWRXKfe++QN198oRx6yCFqUUILVcZQvScC1fVCkdU0HIutfQ1UUWdA1Isvvlguu+wy6XQ6Wi1/QTiAIoDyYSBPf/rT5eUvf3kZ/9YlFLPZoNk2XDcO3IyzavJhyGpyXQsQ4WJ3re7efpkWFPj1scBW/85XtmqzgMnqQFW5lfdSa+3lMG8l+LOaNdxyXRy6tLK+rIu1UCWs9NvBc6vkbYGQhdX43sK6tejBWiClBR0s08qVZYzTs6rrXXuHSV3stWyfLZfHV4JQq80Haz1u78VxWXXtONn5cJzXAqiyv9lvvsW2vQ/ltr+Aqq8/nNdsfWwd1yOjlfSuSga+nvMczvFV915pruKxxcVF+Zu/+RuNfw24Srd8CydDANUwHAGqrA/HG2Gvq49z97d9TKtPAtjBbwVjUezD1JX1NdS62nvYOuCZ9IpXvEK+8Y1vIF+ldNKkEqgiligA6hOe8ARNSjU5OXm3AFWlnBXxR6lP/nz74x9dL8957nPVU6ibZNJotRSuLgeqkTzr6U+V//VHf6QeRvg9hIY3QiStCtRyGK7+8CJqtiLpdzualAouRV+86nK1UN2+7QhpT26S6ZlNK7r810B1rTNqfV4tgVoCtQT2rwRqoLp/5V/fvZZALYFfQglsFFDFj35rNcMFQi6ZZEVfLVSLJJO8l0in01XYtrS0IPO7dsrtN90k//nP/yrh4pL098xLUuTSbbTktiKUH+9ekJ0JwgXkMhGH0pZMIgBaZLSNI8nCSI7bcbS89cI3yWGHHaYLIAWp6r4X3y0u/z5YUQiyTpd/HwhWQZq7on5cbHNxbEHUapDRX9yuBNQWFhY0huqVV16pMVTtQpH1H0C1CGEbQjnrrLPkxS9+sQJV9J8fOsKHZivBiqqF+EoA0y+rCm7Y77jItYDFL8PvO3u9BRvj6jW4B3hqVu3y74O71frQBzMDUGYsVMfB3Sqos3ZddBaqvtyoA9bKjzrq9yE/+/Fw/b6yoAlytpDFtm0cXLJ1HNenvi5YoFal6345tl6jfVidqdwHqijPhjNYSffW2kdr0R3KZr2Z7cfNFVEYIbDzSBXtOK8al7Z/7fgbN2bHgUq/n1dz+bdzs72vtZxnff1z79rYGZUC6231xge6FlLaq1cDqigTc/c73vEOjX/NUAzUN7yjvUg9hHAN8AaxFqocu7aPHJAFTF0OO1meBfZ2LrByXk0/Yd1t+9RaqKLdaNdLX/pS+Zd/+RdBmJmlpF8JVDEC8QxCTO+Xv/Rl6jGxUoLEqnqtZQ5ZrttujvfnFn63DKj+8Hr5n+c8V/IiUJf/ELFTM8RBDXRDOc/6mpAKIQzOetrvyR/BQjUELHYgFS7/GHtJPxEJMonCUBoNuN8n0ustqSfQ5z8DC9WmbNu63QHV6U1qodpuT1bGUK2B6lpn2/q8WgK1BGoJ7F8J1EB1/8q/vnstgVoCv4QSuKtA1f/R77v8A6j2wi78CSXo5VL0Eukv9mWx25XZ+Vm58/bbJet25FEPfqjc75gdUnS6cvOtP5Nbd+2Wz/3zN+XjV18ju7tYIDQlTLvSyPoS5KmkoUgvDiSJGnL/e++Qd1x4kRxiLFRRr3uShapdiI9b4N9V9WMsMy7CfSg3rvy1AlUsZPfs2aNA9XOf+5zA4smHAFwoo8wwinSh96xnPUte+MIXagxVWAUhMRXd/fW80Ll0+q66PqwYB+I2CqhWLZarFtU+ULWgoAqojoND2uY1xlC1ZdjFOfvYuqzbPlCkVQFVV7IEXp8eLgeqI/c3sUhxT+go4y+O60+/fSsBsiows1bL4rW20+/vla4bp8savqQijmIVUF0JMPmAdy1tGFce5yQr3/XKzl5rgREsVG1dLVirqjPLWes1K4GtvQGqVXrEMUKZsNxxMlq/ZfeoJFg+50FuYFZBSV+Gq0FJlAVLTrj8f+xjH9MNT2txivkY94eHOF3+EUP1xBNPHLj62/NxPwtU7RzIeKx2HsBx//oqmVfrhrsX9dVap2KDDs8kbNh961vf0mdOJ60GqrDUxDPot3/7t+Vl//ulClP3B1D1waqvNz+8/gdyzrnPE0RDXez2NCkVgCrDKRCoRoEMXP7DONKEnYL+K2Ipslz6fVxbSBxFEiO/Z55JmvUVqF7+8Q9Lq9GQbduOGHH5b7UmaqC6lkm1PqeWQC2BWgIHqARqoHqAdkxdrVoCtQTuuRJYN1CtiKHK1hPY8bMCoSCVXtCRIk0l7GUinUx6Sz21Ut2ztCC7du+SX9x2m5x5xuPlXtu2SVzkkoaB7JlfkA9edpVc/J73y0I3lUbYkLbk0hBkuMokiUT6EaxUY7n/DgBVJKWihapLShWFiJ+KR4dNSoUEW+7rjUpKZReG/PuuWKj6VqR2gbW3moYy9jVQRb13794tb3nLW+QLX/iCWgaNg0QOqIbaBwCqz3/+83Uxi2QnWMxjIcwQBTY51bj2+3C4CqKuBTZVydouaC2McfcAkuTPE/d3GPIzF/pY7MOyMCgTsrjr3L1G/2a8UcfWEH94NP6oHVv6N8ImKJxyRxyAc9dCtrQC1IQk+E/Bg6sLsj5rcpbBrytXjoMhKKQ63MBqfeAfL8S5/Kocyyajzuh/hSCQQeBiMKZJKs2Ws6QaABX9E+1y16Md+j/ETUQ7y3IdUEGiM7Qh1HMGbdOYzyjFhZmoBOEl5Bs/xlxfuWuHfW/1wPUp+nbQUyP6gU0eWO0hOY42R+PLQi9GgarVZ1/nCFmr6rkWHbfXrXS+D3bweZyF6ko6YeeAQZm5k+Pg/gP9BWpd/lo3UIVeZLn2t+qLSnn4N/VopA7lcadnw3GsY8GpqNOrUrG0fOhSWTrHHCz+ytFYvjuld9DP9bd7ue/t+LPfUwrUNI1HDjf6Eh7qfXTDyc0BKG290BZzNkEmng9w+f/gBz+o94GnAOdgbHIoKE5duJ3NmzfLG97wBjnhhBMGmyDsWws0GUPV31TiM47vPlAdjP1yTrOfl80vGgbUAVU3lpznQ5blmlxrdna3vOhFfy7f/va3JW7E0kVM14qkVPChx4bemWeeqUAV194dQBUhkQazhdlU4Tj3+/QH//l9OefccyWKG7LU7UsQRWVkGCQMgyxStU5txpGc9fSnyfNf8EcqE1ioanSBIpQM8ex7fYkiWLVqRGMJilzyIpEs7cvlH/+QtBpN2a5JqYYxVIdANZYgDiUEtcWcOMYjx/7u8JNSoX2ox0hSqkMOkampaZma3iwT03VSqvHPovpILYFaArUE9k4CNVDdO7nVV9USqCVQS2CsBK775r8XWDj1lzrS63alszgvC7OzMj8/K9OTbXnYI46XRiOUMA6llyal9VigoEahGFxrFZbAbc0uDpE8FlAnlyLMNZtr3k8k7/Wlt4ikVB3ZMzcnu/fMyu233yGnnnqqHHvsvfUarAx3zc7JFVd/Ud7195fK7OKiW+AKIETpHoef8VjchqEcuX2bvOOtb5GjjjpaF5aoE601RsGJe4wUgE5jcFEVYBgu5stluXkaVZW/d+pGSMNM3+5eFmq4ug1Ld+6UQ+jFuo8DsFUuqitZLo2DlCyHi1zKB+979szJxRdfJFdddZVamnLBXiUTlAOLobPPPlued845suWgLbroQ7vgbqivwLmYInkVmg6Y4NxRM4kR0gGhH5JErWwUIGJxV+oArtF7lPAWxenCG3EAo1EXawclHeSDcug9Sh3X9rrGqt4zozUWk45pENi7vwFwcD5j+QKiZBrjLivDYkSanE0BCVKAaCw7B9XQLue2i7oEkiWZg6YKOof3gUy0tepOi3rlQEjiMl6XLvbKH51+OGDnxg7gqsIfgMgSVOIsHTOQs8YfxeI603HnABLuH2lMRLhrN5sNSVIHAtAPuA9gaLfbkYmJSbV+wn2wWEcK7QwQUfsi1DmEru9p5mIrE1Lh+KDWCkRLYFRCTPQPXFVxXQPurQpkQ+l2utJstbRvIT+6/RJuEma5/sm0vjpPhJH2uUIgHGNym0BUFgrzC5EUIUtKWRBGWxAGmQO8sb4EaLg/5ODAkbOad/qD7OM43/VrrFZmqeqE66tcer2+wjK15C6BHMrT4wrHHWBjH1N2VWNtAOiNTJ3VITaWoDcOyo2+HKAi5Fe94Pjh5oACfMBLNxfxPoTOAI4E2xiPAPoAdxjnTEjm7okYj9wAKzcbtG7UXzdeXT+6DQGCO/e9s4R2VpGlnoWR5BnGumsX/i4CB7IV5ESBtBotvQf0tdFul80fboxwgwJlu+dKrH2HREcak7IcX87tHONFJG40NNEQhpcbY/jn5iIH5N0Yc/M3obobo3GMvhZJoG+5g8AoCMe4seT0pNwqjN2YVX3T7PUO3Lr5xCVopE7Tjd9tPDj54dkPuePznXfeKZdeeqn+o6xZFs7R/slySfp9jaH6mte8RoEqNr8AHi084/jWzaUgdzFZyzlVnyuoQ7mpozMMdKj8HYHDGgudYBp1LeNto52Qv7MCDsp+0EAEw80J9BPCAaW5vgPqPuPpz5Sf/vRGnW970KESqFIOUeAgY6vZlKc+9anykhe/RJ8pPM5nnX3mjXvO2w0Q//lceU2eDsaem9OdLisk1/HtrILxF8bfd777XXnBH79Qev2+HtOEgyVAnpyYUF1W8J5l8oynPU3+8lWvUHd+J3c4C2Huca7+OqoCkYl2W2OqdrtLCmU/e9nHNLHVvY46Wiamp2VyakZhM1z+0d8NWLtG5TMTfcHfZZ6VPcYJknsh/A8ANedmBfUaGgnjpJCvf/0b8sP/ukEOPuwwmZmekanpLTI5PS1PPvuseu0/TtHq72sJ1BKoJbAXEqgn1b0QWn1JLYFaArUEVpJAFVBd3LNH5uZ2y9REWx5+wvESN7BAsUDV/ejnYoM/3n0YOXDDEyxWEsmwqOp3pbO0IJ3OkiwszMvOnbvl9jt2ykknnyo77nOc9BNYSsSya8+sfOHqq+Xv3/9+mV2YdwuHAVQIB66HoUSyfftWedvbLpGjjz5am8rFpHUttDJwQNVB1aqXddm0iyPCR/99YzTMB6ol/K0Apu5+DmKvB6iOA6QrLQz9hSQX2ravLVBlDNUrrrhCXUhXAqroHyzEzzjjDEFm5cMPP1wXbf7LB8UEC7qwU3gRaDlq4VhmjWe9rTuubQtdWH19URhTglgcI5xnG4eWUAACLkOztShm3Tk+KC9aGbmkaQCTmcIAvhQyATQC4JVQiPdfSb9sP3A8EqKgHJTL8lAn1JUABd8zi7WFMDiPdSP85Bh3lk6Egg4Q4x44H21CPxB0uVi4gfT6SE42hHOAtQAGHJ+Un5Uxy7DQDMDHlR9JoxHrAj1JMCsApjiwAIgP6zm0B/rHtqJ+qCeuaTQihTy0iiNosvrEuqENRRE6gFC+WCd/M8LCK9wPMRhxP9wHnwmvrDXeANiUMBa3oG76LtDUb1yDsqlbkBuuQVtxD4ZNcPGknb7hxXYO5mWzO0M9sm1COwnJcD3LouUi9QufWR/qrO0/6j7LthaRHH/4DuWjzjq7VcRXraoj28u+43iH9Wjac+OLSZCooyyH7VG4CRkC0JcbDXauJCy081zVvEj9sBb1CgrL8WytPamXViacuxxszSUKYvXMoLzY33ZuG9HBEr5jo8Ntyjigi78pVzs/cT7gXDU7O6vxU9/3vveplwDrTh3VuaAQ6XY6cuihh8r5558vJ5100kC+lA/7HvdOkp4kcLE3cZS52WGfs2yHnW/t3ImyMZZYZ5zPjS30D2THRFrsX3o7IPTMueeeKzfffLMsYHM2bmk/B+Xmgv5eCEIFvshs/4xnPENe8ucvHoxDjh//942vo75sqcc8z7Z3ZE7P0hGLeSt3/5kNmP7v3/2e/PGf/InOb6gTPU84D0DPIavp6Wl5ylOeIuc+9zkSZplMT0xIjI0wzGl5oda6sFJVmTcQe7V8JuWZfOKD75NDDz5IjjjiCLUUnZmZ0Q0rbJYhdADmw2KwqRFhctE5lfXlO0Aq4DveoT+cm7CJhq0Djrevf/0f5b+uv0G9jKZmZmRmeotaqj6pBqorPf7rY7UEagnUEli3BGqgum6R1RfUEqglUEtgZQncHUBVrXMUqPYl6wGoLkqnsyiLiwty585dcvvtO+XRJ50ixxwHoJpJlhQyt7goV3/pi/K+939A5pYWJQU8RDm60B4FqkceuV2B6lFHHaWN5YJuI4HqvoWpWmutuw/IuEi1C2cHbhyUOtCAKhZ5cPn/zGc+M4ihSljnayLBJSxTN2/aPACTXBhacMDvsEjEYpGLSCymCWbxHQEi5aJJOjxASahIsMTPBCwWkHIxvRyC0We0tO4r3Zet/lmQyfrgO8AnhDfAwhflb9q0aWBVxvihajVeHrd6Qf1gHQkgBmCuFLKFOPibMIJl4R2L2smpyWXghFCZYAf3wPX45wBqogtknIf6AljgM9q4fft2AZiBVRLecX6/76xHcT3LBPBSoNtsSKvZclaxpXUu2g65NOKGWpgRTMCaVN3lcV/AwiiWJE3UihayQqIc3A8wCGXgH+tMoArZw5IP8AAWcs762VlaUVcUhrbaCvdhvYrPPSRwMYDdAld8T/dgyMBBWAevAX2YZI26OoTybq7SvlNXZddWC4asThLCW8BGkOpAcWPQlxbkWaDjn6+Wr+qGbuoycFl3QA6QGmWgfMgCf6NelC2u5feEp9QzC9+po7iecJPAHuOWdbA6ynnPgiW7ScJ+wPWEiARkkCktKznX4L6Er7y3Pi9gjYgQFOX48ccZZUvdxPgl+CZY5vzDfqecuOnA+Y8gkHW2cxVkinL1WAJTWncVdcbKi7AedVLZwhqzBKkog/1DeRNkDsZgacmqFo5BoOPms5/9nacs8wAAIABJREFUrHzkIx/R/rHzF/uuFTckTRJNAPmCF7xAHvrQhw5goAXiLBOqBAthjFvMEQS11GvqC+cxwmjKmXOG1X08A9AmbpjYzSn0C8YZ6sv279q1S170ohfJDTfcoPFGi6gxsPAePGNgD1pCWwDVFwOolhsK+xuoEnjr3JClct13vycv/NM/HWxYsv8hU7sRhrnugQ98oPzafY+TqYmWxG4HUOcX7EC1JiZkanKi9ApxG1zoh6TXkRu+/135zV9/oPbz5Mwm2XLQQXpsenpGgWoMD5IIc5ez7g9gfV0BVOfn5zW2PZ9l6DMdS1muc14NVP1fRfXnWgK1BGoJ7FsJ1EB138q3Lr2WQC2BX0EJ3C1AtXAZZGGhmhkLVQWqd+6SX9yxUx796JPl6HvfW4Fqr5vKUrcrX/zSl9RCdbHXVffifBAfchSo3uteR8rb3/5WhTm6mDaueiMWPGX/7o2FKhfxy8Hm+uJMjlMxF5tvGNvRBwnLrxsm++ExQoCVLGeqYMW4OvnWMawTAamtI8EvFk5vfetb5fLLL9dkIFVAmPcjkFN4Vlqb+lZxtLJDOYRT/JsLQFq3EQBw8U/rHQupWR/CCEIYlIV/gEcOWDsLbAshLFR3ssEikjE1HQzHi268o3FInes6XMdR5uTkhMaYRZ1hUQn3bgeJh/E0AS7dfYZu7+4eo5/ZPh4jsFG30XLBOwqWIUtYryYDCOcAIGTgrD3xTotPfAaomJmZLtsAcI34im4RrsCx19P6w6Lplltu0Vi4iKeLRT03OJxcYTHnYCrd4eHmzPAWOO4W387F2OlD6catcBYyAchtaF0gY9QV39/vfvdTiPKTn9yg9+Bxp2+jcuRYc13mxh0gMN4BgvEiNEN4BrjX4oV7OV1xMU8JiHAu2orvIAtaiEF/EQYB/UvYascrgSriCuBcyAXgiTqN0ApOB4dWpgQoONZquUzksNh1YQYQTsBttkA2DkDznfC/hCClnsOFGn0MWQz7yrmosz0ODgL0OcJHeEaoiGtdv7r7uc0elzXdAeIyjIXCWqdreOE4yiXAA6wZbmgwZqmrF8EgYSzHstNdl8Uc4wogXMNn9DN1kcb5qB/aQ6BK2KlxJeFKDfCtgNHd0/Wz0z88p9C3+B7u49CRdnti0I7hxp1zX3ZjzVnL40UozbmX+k9Zoe7QZ5dV3lk0QwfSJJNG1NCwFHD3BuBrtdv63u311D0dZUE/uSHQAyxj+A5jmQyQ5T8n0DZs5gB64X4o47bbbpOf/vSngznQwn9cr1b0Zfn3v/8DnLV6nunmB+ruYgQ7F38XrgUhEByoQ1gOjBdsYLjNkVyvZdxTB1mhxxhXsL6Ucn5CyA0XagQbKFs2b1FdWOosqf5D13A+3tEvGBeczzD28Pr+f3zfWYlnqaT4PYL5oAyZoc8LzKmAsLRQfTGAapmIq9xgsM8RN89XP/uplzyH5/E3xLLn7RgLVW4C8Fmk80eaynXfc0AV7XEbVq7/8UI/w5qUoHrz5k3S7ywpukwQMzV2fQELVYQJgO4hvE4v6Uszhit/Q5JORx76wPvJaaecrPP4zJaDRoAqxgyBqpsvorFAFb8BAGW5AUrX/xqojvvVVX9fS6CWQC2BfSuBGqjuW/nWpdcSqCXwKyiBuwOoIr5cDuvUMUAVLv/WQrXXSWSp15PPf+EL8nfve59002RFoHrMMfeSt73trbJ16+G6sKAbuL8AYvduBFBdHXiuT5lcXL2hlSoX33bRZhdqrvQDy0KVC2kA1csuu0yB6kovLKBhbURXVyzCseACnGL7aRlJKzD7DhiDFwAWwQ4+0woP7ww7YK3J6AJLWGChL+6nki1hEhaMhKyEqzhf4a3GJC0T3hj3aQshrA7CGpLWgNBRlEt3aZaJ++EYLbP8xF6s6zjXaMh0CFQd3KHl0sjCHnFBs1SBFl+U26B9Cj1Nohu9xrnx41y6MNMiD7IGoEG/A05ioQ+4hVih4CYuOZUGMXbZpeOmiwMKM7wyOxbYBRK6uRiZLnGWxoYEQFnsaBIVQCUgkF6vo8AsCHLVI/wjjETdWEe6mQ4/l7ErNZGKi/OM+7cnWgqMej200elRmgL6JBI3HQAkZKc+ARDRopflE3hCj9FPtDYmJGU5FtADdtAKktaeDGNBnaalHN2buRFBWE7rbPanv/lDKKkgqwyPgTKYeMffRHBQyoFVbjywrwlsbDl2rBOKOhkC2A6TUNkNGQeDneUrziOc9OvOTQ6CV9YbEBL/OOfjOCymEc83Dl0CMOilA7fOgg/X0mpYLZbL8BBQBzvHcuyybI4LWHZDa1kWrUrRfp7jZEHA7eCqnQvcRoeLY4prKKOROQYJ6bBnYzZ4GCrA6hLLVuvCMpYt5UddYRgM9hs3kAhabXmoOb/34SBioTOsB+TCBIKUEfVlGHrFhVDhZoENe0B52XHF6xXIlvGe7YYKysW4QvtwDjfiqD+ElmwPdAFtQB/hnKVuR0LMO+7mgzFNoApITZd/fxN1fwBVWqPj3vrsyzK57nvflT/5sxcNdJhWqdQjzL2MX75p8yZZmN+jMU4Rv7hdyg7x8nH+ps2bVQ6IQ+7i2oYiSU+O//Vfkyc87rE6px582OH6bl3+fQvVUHdklrv84/kFC9Vet6cwlxaq8FCoXf5X/HlUH6wlUEuglsA+kUANVPeJWOtCawnUEvhVlsDdAlQ1CUh1DFW4/N9x5245+eRT1eU/SXPpLiXS6ffkyqs+K+95799JUriFhOIrXQONWqje+9475K1vfYtaQnDxZmGF3797A1QJM3wYwgXqXdUhJPwZXXAPH3kEYaNA1SVgssCV169kOcP62/dxdWc5vizHWajSgvSSSy6RT3/602r5BLmNkxHKB9DAItmBt2EMTFr+0UKVLtwECrTK4QKcC05bZy6IfXngXAsD0X5r3WrLYr9bGdCKj67ZVn6EUDyHZVt3ZAcKhpCB8MDqGK9Xi64ygYy1lrUWZ7w/+9/qERfkth8oF4IYtt3W2QIwKx8smhGDlCCIYJcwz8JqZzXXkn4PLsm4xgEkt3kA1/hhdmtmPsf3w2RNzlrXtT+Qbpeu58PkRbDGStKuJlOhJSB0iZCTfWl1EDFRFerSXVXDNQAcOvd8Z6HrEm9pEqkcGzpdl2ysDO3AvmLf+WPFgkcLYSlzjj+OaQU6Bl462aGdQ8hnYZptjw96COB4Le+F8q0OWXCOfmOZVr/Rv9QdjjmOf+qRP759PbQgn3CW7SboZJgE6pqtO84laLUW5YzJSLBGeakuZoWz7oxc3EZAOEA1AncrE94zjJ3VMdvDMY/rAOZwb8JTO/8QrtPln+EfuBkDuGX72264+HMUQafKBxsapWU+62LnKfYT+1tt5o1lPfsN9eJGEecK1gHHuKmCcjCvUKftvML+QqIi9gE3AHCeDTfBevlwmnLm3ML+Ytt4vh27Vv/tmPJDBrAMez7KoYU06geLecTJTTR8kJtxdG7BPFAmvqqKoWrnfv8+Vc9OH0Jb/a981q5goWqBqm5eZJl853vfkz950ShQ5T3xzjAbkJeC5ATWvgiY5EyGcQ6SUAG8zs3N6eaDhrsoE85NNmM54X88UB576il6zuHbj1A5Tk1PqxW4dfl3fR3JOKCK5xesXDF+UC/om74naQ1U7+qPxvr6WgK1BGoJ7IUEaqC6F0KrL6klUEuglsBKEvjOt64rsIDqLS4JrBY6i3OyMLtH5udmZaLdkEee9Gi1hISFFhYiXABygWjhk10Y2QUxFrfjgOru3bPyizt2ySmnPEaO2rFDgSpiqC52u3LZ5ZerhWofbqywCNR4f8tjqB533LFyySVvlq1btw7iEBIeVMI8LCoCZ3FmXz4UsYuzcUB1HLwcJ3MfgA7lWO3yb+swei8HVDfiZReMFt6ybB+ojmszwAFd/hFDFdYpdgFqQQX1iGDOWobSqo8Lb57jgxW/v+yi0tbZtxjlwtzBPUI+k7HYxLFkPWl9iLKspSDhEvsR7zxuwRPrYMePBWgERhbo2DItPMH3FkDZsVilz5SjHZOUDxfdOGat/whu7DWubGeJ5K4H8BzNvg4o6TLZE5Zioc5zHYhlmVY3bL0BDiyUYz+xzewz6AlcvPtJR5PcWXnxbyz20X5nMedivsYRXKWHMqSlpwWMBJo4vyhS6fadSzH8kAcgptQfunYrfETG9BLUAH7wGDKGI+4rMnCruzPcd8s4lYjfCakMx4dzi6eVHUNI+ODU6buTnNMPZ8XmgNcwLMQAhjWaMjGBZFYu9IKTDdzLO3otzrPg3/WV62PchxDRjjsaZuM727du/nUw0+nSaJ1c6ADn+s96sx0O+rq6USaERM76141b12/uHvjeAWeXJA291Gg462uAIsgYdVQ3aRPv2II19TE3caypdxxvqAstMSEnJgViv1B/sEnk9Mbdj4ByHOim7lv5DeaO0jJRry3botAMMXNLa3Ra9sJyG/Mo6oVzCJzxGWCML1oVc1MJGxA4F/XeuXOnWp1Sb32ACNlZoAq5qmVjaUULvVY4ibA7ZjPAjmc7x1mdts8ejnH0iYI+bL4BimsIje7AhRxyghs87sl5Rcsp3ffxjpivaB+eT6hft9/TscjBg1jMuAdCKaD8c845R57/v/5okFBuvUDV1oNjj7pdNQcHOjZGQwjYZ6yFqqj7t6+7Tl7y0pcti1tsrcitXDW0hP560i1YHaeMNQugqrqioRbc8XYYyEkP+g055VGP1HA0h23brrKYnJrSpFQajqXRlLDhxpv2lWqney7Y5zD6yoW06Q02MXWMoYv0p5wLg3PttV+TH99wkxxyyKGDpFSTk1Py5HOeVa/97cOx/ruWQC2BWgJ3UQL1pHoXBVhfXkuglkAtAV8C44Dq3NxumWg15NGnnCx5kUqz1VCgahecLMsHbD6UGwdU5+fnZHZ2TmOonnrqaXLE0UeLejmmgSx0luTTl10m7/vAB9TlX5NSqRVZNVC9+OILZdu2bQPXQvywZ5zMZb2OwG4B4tItf9E6xraNsKBqYTUOLo7TNAsVR8tbH1DF+lEBzwa9/IWtbddagSoWT/j3tre9Ta644gq1SuFC0l9Y0qqLsM+Ha1UWeBZIrKfZvkUYyvH7wVruoWyCINaT1jV0H6dFXxUUpPUU22zhpAW4Pliwi2oLrfy28p5WphZYVAFkf0yyHtZCjcmHLPStrFM4Gjd2AFPKJDe2voCpCPlBPSAcH8JC43ZrAGXVuPJ1gpB5ZtOUFAVihzqAiXcfLrAPFPamAKwuJACTdVFX+ZkyVDlFCFEwOt4oP1ohEkxbKzrCTdQF9yLgsq79kIvGii1BBD+j/QRltp85/7JfrJwsALRzFuuB47Q45fWUAQGgdc9HGbTCRhmMP0rZcOxyvNCCljDQfuY1HGdDl/BR7SbIttaVlDVBO+EqyuCmBDc6KDf0cxy5eJ7crLDjsGr+8GEyxxTv48NFO6aq/rZjB3/bTRP/2LjnCMeL/zzCZ+gq6sbQAy7Oq0suxecfysVxhlHBdZSD7ScFlu22huugnFeaY+085svFn4vsXGv1155n20eAyPE97NN4YOVIGMzkVX5dFRKahIQDyIdQDVmqMV+zMhQFICp+DETlb4Y/+IM/kN8/91yZaE8MwC3r7bd1nIwsVGT7+SzhNYPn6higyjFsnzWInfsv//Zv8vJXvWow39nz7Jgc1FV3eJw3i3+cv3fs8z8uMjn9+IfIySeeKAcddJAccvhWtVAF0J6amh4BqoyFTAtVH6giIRiSBaLt1FPtmzCSLEldIrUklWuuuVZu+MnNI0B1YnJKnlID1fX81KnPrSVQS6CWwKoSqIHqqiKqT6glUEuglsD6JLA/gers7G6Zm5uX2+/YJac+5nQ5ascxAsOlIgtlsduRT33605qUijFUFahWWKjC5f/CC9+oFqr44c8Fhu/mOFi0qbWPs/ipWojZxcV4ADq0iFmPxH+ZgSoWTACqiKEKC1VAKgv/uCglVLHQyi5ULbDBNT4oqpK3DwF5DiGJDygtnLULey7Ueb21pLVgyi1Oh0nEfCDC2H4ojzExCUd8CMtFrg89bZ1tHfH3WtplF+7WyteWy/biO7SPEIJ1Giz6BzFiRyG+7V+Wxf7ifTQBtLEEpmv00OWXiYCctSJDATCxkQ8UQT9oGYVy89yGDhjVDuqalcWhhx6mISaYxAibNFj4wyWYVroO6rjESgCqoVppDkNssD8Ib/HZun4T6EAWFh4SGBK88nOOuJwmzijqa3XRnzeq4CDrQN22ltIoj/qLeRGyB4yiOzj1w45JnEerYNSNrvXL+8NZ+1LW1CW8MySEPw+MmzOtntg2ErDiOm6UWTDoLGJdvFaUgb5lPFHrRk84xbnI6gUAj537bR/beuEaPmMoC9YFnyl3O3YsaBo8h0p9YrxkglvqDGIcFwiiWlrN2uvsvDjoMzzT1BrYWQpaIOn3mZ1TcT7hPWPLjuufcm9kIKdxmy+UHcYWEmf5srD157l2DqW+cxxwU4L1gl7h3oxXzD6xINPWbWTsRm4+4pjTRFuBc3nH33cVqNp53NZno4DqNV//upz3mtcM2m83+aw+U29U9qX1utYHm9Llito+V6gTDcnktIc/SE464QR110cMVcBUQHlYjVoL1dWA6u23365l4Nrh8yBXoJr2kxqorufHY31uLYFaArUENkACNVDdACHWRdQSqCVQS8BKYH8D1T175uWOOwlUd5QWqqIu/85C9f3SSRLpI+O5VAPV+9zn3gpUEUOVCTPcotpl+/Vfq8VQtQtYe33VorCq/JU07JcZqGJhB+soxFC1QNUHp/5C30IMLowtPCAc4OK6Sr4+pOQ5VdZWBD1VYIjn+2DF1msIJBH31rlD++EXbH2GMIlWjs750r2Gf7Mc/93VZZjEBlfRZdrCUWarXx4KAtcPY3E6K+9hPFCUR0s+Wr1ZN+VRWbgM7svGVAmH2LcWoMH9HzFUoxiQJxIkJEHWbic75/upebbRzlDzp5ShBVwCK+cbWogUcCwtAROcujUju3MNty8LNAgZrTu1trcAwHSZvZ3LuctyjwzkmqNKy3TW8PhOv6+w8LKu0bgXYTEBn4Kb0mWZemwtJlk/wLyqlw9n2A4f0Nk+4jUEJHYMEPjZEBa0TrVjjmONIIvn+1DZgjk7rmktTPBo5U9dq2qvPz+yXUh2hrI04VRpWaiWvSVUQ1lsh7ZRrRM1kbuL3aveDS4cgtM5HS3DkCQA4mUYC7d3QP0abl44mQ/HkclDp00ZAiOMLVcG7j36PBnOFU6WIu22C01AKA1glSR9jX2JhGkWerEsa/WI4wT7jTLmMMr2511+RhnUT0J76pO17q7sn3LeYBm+3vnPS7VO1zHs5M2QGZSCGxMuJAiudeyP84K7RoEv4DIy0+sc4WKe8m+GBLBtVr1D2AHet4wvi3GdFZh70N9uztE658XA5f+uAlULg5fLY/h7ZPB7Yp0Wqv9wzVfl1a95rW4sMLa47/FBPRm0zyko0liqTDVEAmWo02yg7Ud4j0aQyykP+U159AmPUHd9AlVsQvku/6sBVfwewHV2HlA9x3hMsxWB6uTUtDz57LPqtX/lk6H+spZALYFaAnsngXpS3Tu51VfVEqglUEtgrAT2N1Cdm1uQ2+HybyxUk34unV5PLv/MZwYu/72kPxaoPuAB91OgimyyFqj6FiEDYLCChapdiHCRPAqtnHWLBUbrUa9fZqCKxTgsVN/85jcPgCot8apkaGXtAy8rUytvWmauVea01mJ/Uf507fYXvNbtl/1vrQnt30HgkiMNFsalXhDkMxkNLdZ8q1Lbfn8RbuVlgQrvRTDkn+frLz5bi18fiLFsnIO2EahaOfOermz8W57N2d7XHx9phozdzgXXWk1aq1n2J66l1ZnfbgIoC4wVqPVdzNWVdMxCzF4PCaacNS7lCItGWKchhqC1NtR2aZxPF4PTQZ/RWJusJ45ZC0jqDwEi6zCYh8xmj8YUZBzK0sKQENPOQysBLI4h6hJhJ9uDa22iKwtc/ZiZaAvmUn5vASzrT4DKcigbjhGGX+B5bAdkxHr445gytuAX9R6NoToM2cEwCiiT1rAKkEPEd3QJ8SgXwkKbDMnqGONw+nWyc4Ktn4XJdoyMHzujiQaprzaZFmWFTQhAxCBcDuA4pu2YI0yE5Z9vmYy6cQ6wUFWhokkayJAO7KeqORaAdwDiCOS856GdU7EJArBdNS/hOytDXsd3Ql+OK24M4HtCdego9Z3vdo5j31NmWQ6ZYkyLtBpNbb+GtUAIkDKG6l0BqvbevhxH4KaxOh4XQ5UQknMKrofL/1euvVb+4i//cjAmbOgLO48OdLJMcMbxCSCNttpnA/oU30EXW0Ehpx7/IHnkI44XbGQcdOhhMjE5qWB0vUAVzxP0AeKpM8EkfiNAT4ssXwZUDz7kEJmanpFNMwdpeIEn1UB1rT916vNqCdQSqCWwJgnUQHVNYqpPqiVQS6CWwNolsD+BalUM1TQX6XUS6fb78pkrr5APXPpBdfnvY9GjC8PlMVQf+MAHyEUXvUldywhUuSAfWdwNSMD4GKpc5PFUH0D5C8PK8lcQ/y8zUIUsYJECoHr55ZerNVkVNLNgigtqCyT8hTWOrQRcLWDwRc9FqQXg6ANCTwvhaO2G7xj/kRZ61qV5GFMRkG2YzGoUDjh3cZdYZ9RK2rdY5MLbbze+JxypalcVHNUEMZqgaLhgRpgMZ8U1tOR0IAmWYA44oY74G1BRz9cFvysDZQ4hh7Pcq6qzhX0DmKAJrGAZ6CwwrVu4Awx65sBFGZ8c5HTf2xfPZzvYhkAcPKNrN+/BJGmEaoRHeZFIGLrkLFYvRmGIs5xT/RXXz7RO9AGqLWMwb+QoH8nvnBs2/tbkN6Vs9Tztg9JyLM0HcVSRzArfIw5onmVqpUj2yoRXatGH/0orxyEYZH9B1q59sAhGUj9Y2XI8cp4jzCPEtnqDMWIz1BOEWqjItlsLVgv07Hxn51Rabrrvhj/vOS6d676zmIP8IBO6ozMrPQGRvpdWqGyHJgArwyg4SAkrzqE7POWF79X6G5aQmsyLesc6uXi7Pjy2bRno+ojVuSvHWpsPxw2tWV1KLBdagumxhnqv58fLkxVxPlTrzfJawGBNdqbJvpikzFnl0jLX6i37kCE+0L6lpaWBa7bd4LFjMMP91IrUWYoO5ThMNgdLUvznQK6zOHcGu6VVaTmy3ebMcAyOzCma5MwlsdM5tJyToY82Ni/DPNh+s0DW1Q+JyVxMYkDqVqupYUIQOxXXa6IybIyVISruKlC1srPPtaGelFrPjZl1Wqh+/Z//SV7xqr8YSQDFedOJedQqOlArYX8eL+f20rKacF2BaiRy6sN/U058xMNlZmZmAFSR2KzdnvBc/l3s93ExVGlFDt2yYRpgSV0VQ7UGqiOPvPpDLYFaArUENlwCNVDdcJHWBdYSqCXwqy6BcUB1fm5WWs1ITn7MqZLnicTNWJCsmxZ//OHuFk0OxtgFo11wZlkheZpIhph9SVe6SwvSXVqS2T2zApf/2+/cKac85nS519HHSJIHsrTUU0vHz1zhgGofiTfSVM1KsnLhiQdCKHDpC+R/PPDX1EL14IMPGsRQJRSz/TsAH863tzKGqg+F/EXQ6IIF8hi6bvsuoO5aLp6GNbEQb1CewqtywakLTecGyUW5b/mCjLrVSalcFvJlr1WfoENQZvuurP2gb22blt2jKARZg9/5znfKpz71KYWr/stvu29BhPNp4TaEREMrUHWBLWESFty0QmbyHHe9gyTWIsi5vGvt9R2ghq7vDqxhSS0K7l32cfedtRJiuc5N1vUPXf5xr2YTFpjMQo3M0gg54dyMAfzodk/3VlceXcld3Shv6p2VD8GjXg9AOhBuCWMABABV8kJy6JNmGsf9+xLAzVUyIBgXPziMpYC7fIYMz6HASiooHDjCpkYRNESipkSxy4adKXSAZSECEDpQTHm6GIkGwBrQp7KMaCWL80qAovMFTMUcUAKlgTy0XwaLf9yjPI5+1WzczmXbAV+AnagcJyhXR9OIyjl4TbdpAmScAtDkTgeaxD11bivvozJB/5T5q5lYC1cSEtAi24cmcRFKmIaSNQpJGrkkeV8aWS4T0hTJQkkRJzYUCVuxtBqhRFkhQZprXzirTiRScgmkEE9Ws3QDGpZu6BqGIIglE8wZpa7qnwVo9CArOtxq4cYeBZFkYSH9YAhnHZSj/rr7OqjiQlhAZnA97/d7JdiEXiG5ltMpu5Gk4ykMB9a+FtzROtdBe3ddFIeSZz29F54Nbgy5TS43ZgDAcg29gN7VhDpRLplk5fMHdUF/OdiI6wHHFBwmqUsA1ojKOMNuXtNxVOpamhCQupARrr6FZCljfbr4yCWFKvvDxfd1oTfQN7H0uv0yXATlgTizSJSFWg+TABH8urne6qgbt26Mw7oZ8Vdd+e6ZmkmAhGiqrQaIlWASM1YB2UB5S8tpwHPOWdxAYHxUDgxCdYJWWnkCLBKwcv7hfMxrAbbxWwD3VItrhMuApaFuPIxCOzuXuXFUhkIoHAhWfYNulvMOzskwD5Uy0S5QOSBuA4CnKOCP4shlpS+fk0gu5WZPKAT62c2MSDzlZgoXOiRJ+wrl42YkKfqptNhWeUkgcWmh//u///vyvHPOkcmJyUGs6qrfBcsebiWcHAejef6oPrgY0G5jpYxsUuoOrdYHVsVFIb1+X675xtfk1eef73REJ0tngTwM5VJKXuevUt8gTDwX3OAuT3BWqZQvrEbR/82wkNNPeJAc/7AHa1KqTVsOksmpKbVOnZhADFWMr6aEDRdyQ3Wk7AE+m/l7hbrGOK/UK3X5TzLtLtT72mu/Jj/80Y1y6GGHCVz9awvVKu2qv6slUEuglsBdl8Cqy8G7fou6hFoCtQRqCfxqSWAsUJ2flWYcySmnnSp5kbrELEifP+uFAAAgAElEQVRkksK6y/0Ip6UM/q6KVTlchOWSJw6oJgao7t69S2bnyhiqpz1Wjjr6aMnyUJY6PVla6spll18mH7z0Q5KkmVobBWVimFx/vg+h2f3vc2+56MILNIYqkh9w8UOXXl1SWLfEFVz+RwHW6rowzuKUCwcLHmgR58NRBTIl4B1YHxk661suuuvHAdWhhYpfex/82AUeZWTfbd1XlwSSieWa3Ofv//7v5aMf/eggQ7gvC1p70XKQkB71o+uur08KHh2m0KrQWs5m/B7pY5NkybaJdWEZuhg0Fp3W+o7fM6mUtfxxGwkug/jAurPRUD2zmdJ5Da2t8I660/KPoInxH/GZFn4cV5S9BcyoE62KBpaWRS5xkitMzaKGFHFTcrjn532RdEEihaq5ZKhj0JAsiAX/NQKRqEglAsAJRJIilF4eS9GYUnCXI3lInkiU93TlzHHI+tAKjv3I+lh98/tG8UdpxQmA6OKsOpfToWXfqNbRlRrl4zy6kMKd1EIKXmXrYSHf8g0NxxhYBoEpPlt3eQIoWsgRQlKnCD4aaSATaVO6rVyWJhJJgr5MpSKbiwmJi5Z0w0Dmw1yCdiTtMJdiqSMRrGBzB4+pTw78E84N5zDAviyLJAeNgOVrDAjnICTMAdV6EMMkc7Eh014iaeTup9zSJCxC3emaz7GAd+o2Y+kqaE9TnV+HiZ8aKmoFduXmg2+dR2twOy4A5XPpSaPhwjVgEwLze7+XyuQEYqWK5GnuYjrqJkdPJEolaDCZYCBZ7qwf8RwAhIV1ZgFrXmxe4L8QwM8tGzimqY/WdZzfcQNuOP5pXe6s2VkOdUotOheWygRZmVqxArLiehvf2J9D7fzujg2Br+PhAOrOypQhMvCZMlfdKxMMIdYon8V0C+fcwbmBfUldZrmc/+BFAFdulM9Yl0zMxr604TJwrNVuKTgGxEZ9OBfZudXa27rv9f8HFtWA041mU/uYwBfjv5/0FX4OrJx1swWPRyj4ckhNGM5NADtXqnaUsFqttEtrb8RWhcU2yqOM8ewCUG232/K85z1Pzjn7HJkq5WLnff9ZMjpDOV2j3Pzntn/tQB8Lt5mhx8t5CGXEjCVbAlDUH+Px6q98Sf7PBa8fWP9iPmAMaHdPF//ZORjgb8gOlt7l0xPnmN9DbAP6As+nZpDKE095hDzsQb+pv6mmN21SoNpqT8jkxLTGJ4YFOH4P8veSiz88tKZm2xlSAZ9tCCZFveiTcmMNQPUH//Vj2bptmwLVmekttcu/r1z151oCtQRqCWyABGqgugFCrIuoJVBLoJaAlcDdBVQBUwFVLVCd3bNbZmGhesdOOfnU0+RIANUskE4vkYWFRXUb/9AHP6KLlB7cN8ungA9Uj9txtALVbdu26YKfIMzGINzfQNXCsF9moLpnzx75u7/7O/nwhz+sC2VCJgsWKAvCQ55H9021GCotX0ZGK0BQ5GxhuAinRRUBEEHnwKqndDO3sSMJVAYWc5q8xCkX4ICNmcg6WpDCv2FFbSG5tQiz9bZgMQzdIpRAmH9zIW5BCCEJ9Zlts0CQZSvMhOtoZ1HCuCVZ3JYEVoyw+ApyaYSJxFICVViCBQ2FqpLBcimTOO8rUFXQGcaSR20JmlMK+YI8lU0TDWkWPVnodqUH4FNad1lrN4Xe5eLfvhOc2zEI+SC+ni75V8hMzj4irCWUIJgauPGXZVB3cJxWy9QlO+4s2GK9edzGOrX9wuN+MiT2D9sc56E0lwLptUXmJhCvNZWZPJJNeVOSxUy6USRLYSFBW6RdpJIuLknenpQspLXk0PLdWUOXrvtlUiVAuGYI2YUikbMyCyJYq2Vlf4cCq72gCGV6ZpPEYSzdpUXJkt4grADbhbLRD36cUN6XIMSOTUJWuufjM1x4q/rR9i/7TjcREEghCtQivN1qqaVlv5+KFLCSa0orRvucxS3Ow3jXTbVyY0UtigHoSpKk8U/xnYaLyHSewCagD/Krxo6FP9wMoV7jM9yebSIsfR71ehqDk7LD56rNNUImq0fUPR7jfGTnKD+uKnWUcyXnCTv+cA8713DcDeKElvFk7ZzF6zHvoZ24hp4FlIvVP5QPi1aNgwmwVgJVjjH/3c77dk6w37P9bn5zrv52HHMjA/LiWBudX6vjzDJcC965KQbrVlhpAuTBKnUw1vNCgSradu6558o5Z58tU5NT2u9skw9Wq35J7g1Qhe31oN9Ki1zdiFBvAwd+8VKg2k/kC1++Wv76gterFXWO+RnWv+WPoyFQxejAfA6gGimk9nXfbibYsdmUTJ54ygkeUJ2W9kQNVOvVQy2BWgK1BO7pEqiB6j29B+v61xKoJXDASeBAAKp33LlLXf6POuYYXSAsLHZlbn5BPv3pT8tHPvwxhTe9JFWgqgsWdXl11hSwdDnu2GPkkjdfLFu3Hj5cIJUgzS6CBguIu8lClQtmLlb4vhFA1Vn7LM+2vpKC2cW2Pc8utGxd7aJ3LYoLmLG0uCTvec975NJLLx0k6PGt1ngPQjICKi6WCWZ4T9uHUQMWjA58MmamBTlceOKdFjG+vLkwd7E6neWMQp4yGRAX0FzIV8LdsnIEely842sLkQlPnAwQFqCl9+O9sWAHkAKYsffnwpz1I2AhZLUyYfsAPifyVOC4noRtSeIJdQvPs0TacaBWqLBQzYNYUlieClxiQ8mSvsSSSgMu4ZoIpyGJRNJLnGyaQSZhsigtANlWUxIAjxJuoL0W8lj9Yf9ZKGh1sAq+4hpYibFP+Y5zKQNfFwm1LICmhRvPtfJkHQnbrL4RHvm6R/0guGe7LXzF/bWtqUg7bUjSFpmNFiWXRDYVsUz1kUF7QvpxLIsCUJjJJkRmSBOZD0PpqnUbIAj0BLCuIf2+y0iO8Q7LR9URDa0ZOStUWBfHmA8LhakJQFGzoXNkV7NoN0GhJEoyacGFvtR1zk3UHTsOLPyzltDcBLAQfyBLelaX8MfK0YeAQQSXaxGM5V5vXuIGLOZyhbKNRkutVpM+gDDamkua9iQoGhIH7XLeL5yru3pyl4nAoB9RQxAvUl3u41C6/a52I9tsdYDj0o5tHLfWt9zsYB/bdivc6g2txDnXELz68+tgjJpETlbHcJzjhPMDN3O4McD5jnMM22DHEecQ3o9lEJiz3wlomYgKnwFUAUoBVB3cHIYP4GeAY1iyatzR0lLczu+cw/mOulOmHG8rQW4XDsXNoaw7/kYZjMHJunO8ARr60JP6zD7n3KBqqnE9gCHLcAtq3uriwgLuA6ie/dyzZXpqSudma/VbNb/5fU15+PObf+3w94iJbT3GQpX60e/15fNfvlotVDUcSs7QNMPwMSJ4riHuLOYS/HMWqnxxbFbNxTjWKFJ54sknyMMe7CxUZzZvVqvRGqj6T576cy2BWgK1BO55EqiB6j2vz+oa1xKoJXCAS2B/A1XEUL1j5255zOmPk3sds0PdWOcXOzI7u0c++clPysc++nF1h+/2E2eRBLc/jXtHoBrKscccJe942yVqoYoXFwx2sTyyiLsbgCoXfb5ViAUZI9BmnS7/BypQ7XV7ClTf9773aV9x0WstjigDAoKtW7fK4YcfruKgBZS1PORiWI9r7FNnRUXZcsEO62Rch2P4h8UwFoR4p4USF+l0a+XCm/1FyyvcS63iStd6228EDVzgAzLgOuqYBdEAYzjPHYM1oMtKrVZ9jYZaROEes7Oz2n4FmGVmZJ7nQzC1Xmog1qSTL8rCvyLty0HNWPpZIZ2iJb1wUi1RsfCO1SILcVKxIRGpuz/+KVxNutIKC2mFImm/I0UQS4FYsP1EJhqRbJ4IpZEuyHQDbuNN6WgyHCadyQdWvRbCWKjMfvUtohjmwH7vWwfbsWxBBYERvrNWyjyHMMyCM97HWhsOXItLeOTDVUIj9An6yYJ86hCB2wDAp4G08obkU6HMBUjMlstBUUsmeoH0lgpJkAgnzKUd5TKFmL3zc1JMNCUfJMkaJioauv8DbsMiMFKLU0lpnVnASFUkLCQBUJVcYBObxU1JG03p5CJhsyXtKJYIMULLqIoWuFE/6f5sYTZ0224KoH/oAs8EUCqbrjvPQkdCMVue689QOt1MJiZaksuixI2e5FlHdRMJxmJA3yCSpN9Xi8WJSZE4b4v0G2V8zAyBK1yirSiUFLFnc5F2a1qKIpZAGhIC/Oephqix9bcWqIR+vv5BNhb+oc1oI74j3ISsJlptHfdsJ8e9nVvsXGDHgYVZFuJyrmNfMBzDwDW9HPPUWwvt2Kd8BvL5Z59BOGbHGBIN4TPaQR2nNTI3fewGE67HhodNDoW/qUMW0PO+vtWqryP87PoDm00O5FpgbGG+7S8HTJ0VqS2X59tNOh2/ZciiMI40TAVeCqFLoNpqNu92C9VCE/cNXf4HzxdYqJabfoT9GBOf//IXBy7/RaFYeJAc0ckcgNZaqGLUw+rX/eKwus3nGr+HvGChesajHiYPe/Bv6XOZQHViclIm2lO1y/8B/pu+rl4tgVoCtQRWkkANVGv9qCVQS6CWwAZLYH8C1T1ze2TPnjm5vbRQvdeOHWqh2ksQi3O3fOITn5CPfuTjGget0+u7jMa6VMDCCwmAnIXqUUdsU6B65JFHDqBUlaXZ0CKEsfiWC3Mla8Qq0RPgWJhgF4J2QY2y7YKT5Wm99gKo+lnQWZ6/iB+5T0Uj/AW3D77WqnLIMA0A8O53v1vd/mkdZOMwWhlw4X/aaafJWWedJcccc4yGbMA/LvRYhoLPONJYbgQAtMYikIDlFMoHHKAL7pYtW/R8ghT2jQ1HQCBm5cD74loAhKq+Y98T2LLOiEtI4Atgin8OECCZTVOPIXkXwYtNqOUDVQt0B4vuIBCAEFyHtiKDMv5l/Z5kS4vSTQP5+e6u/OSWOdm10JUA7uGJs/YL1VUaQLUhKVxB44Yk/a5MNSOZaITSWVzQpFVxE/VuSLtRyNGHTsvDfn2HbNvSkr6kksTOotfGEkX7GLOYgNfK3IcolK+1yiVApvUb72GhCCEyYTf6h7EfKX8CCciEsMvCbsgOOsYYrATBKJN6wevQJvTXHXfcof2FtkEfcD3bgP4FjKIFbZgFEiaByEwsc/mCNCKRQxqT0uqK3PGLOelkqYStULa0Qlm66ady0ze/LYt33imtKNI4nEiUxFiaW7YcJN3uksasxH2npqDjsczu3iNJD8l4EGsUWZcK6eWpSKspd3S7UkxNy8E7jpUuXPHjploWL2KTIU10bFjLQYZe4JxJSG+hK2TLTQBaUhKiQVYLc/PDeJQF3PedrNTircymTplqsq1uIlm2IAuLP5dWe0mKIpWkV8jWw6bkyK1bFR7/9Kafyc03d6Q1mctEHEiYwqJQp8pBkjwkMez1RZqtSTn40KOlkAnp90OJWm211u32nJUqNymshTf63YJ5C4BpmUjZWH2lzi4tLOrYRr9gHN55552qP7Swpi5xE8fCXDvHWstr6DL+UZdxf1iObtq0SUEYNl4QVkU3UEyMX6v7qB/nHW4+0YKebWadcB0BK8YFykdbBhadJowA5ztcg7+POuooTVqEuNmYt+zGBmGsnb8J1nUuL8OsEFbjO+pKrze0CrX3JMBn3bnRhPHB8c1NDc7bmzdv1nvt3LlT6wmgihesozXTfGlVDqDaiCLj8n/3xVDVSbkEnUzCpZtmpcu/Jmgrraf7vZ5c/dV/kL9+w+ucy38Grx3o8XAzg0AVcYTLX0uCeLsWuA/uZx7unGcbQSGnnfAQebgBqlPTM1ID1bX+EqrPqyVQS6CWwIErgRqoHrh9U9eslkAtgXuoBK775r8XCoSWOtLrdqSzOC8Ls3tkfn5WGlGoSakQi0vj0cFVEzBgjUmpCKiyvNCEVH4MVQWqc/Pyi9t3ymmPfZxsP/IoTTYCayOA1o997GNqoQorJcRQRdwzXcwpUAXUcUD1yO1b5Z1vf6scccQRutAj6OECgYuHfQFUx8FILlypFtYiqXJhUwJVQg0LgHiP0fcyJXCF3u1PoIoFKixU8Y+LaoAEvCzkdoDRLQJPP/10+bM/+zO1hiGYI6yxFoq6OC+tlAl1cNxCbYIAa/3pyw/3xPEqGG5BQtWi04ob59qFPMcF60xAwzrCZVuTfpTWbgR5LIf19OGt1THej7IlQFB4k+XSbjZlKYnl//7oVvmHf/qu3LYTiaRamjBMLQCx+JZI8iCSNIgkbLYlyxMFVs0wkH4H9o0ack8mJxoiyZzc65C2nPX/nCrbN8ey1JsTaUYKtwkkCTApL1+HKTMLrxRqaEIvZ52Fawg3fNd+C2N5rgVItk/8e/A8+z3hjQXpfl/yHAuOASKZCd3Gf2V7CXuDLJCmNCSfDGU+XxAEV9gctKTZE4mjKZntLEqS9+SgMJMff+0b8k8f/Zi0d+2Slmb7dnEdbUIigGENC4EkQJogKVQYjs2nEHCq9OjtFZl0ApGFKJL7Hn+CnPmHfyiTW7fLQppK1m5JD+EeNJndEOBQBzke2QbIA1COmxFoN9oP6EbgDXCI6/G5s7g04lrPTQa0A+VwPKNt7WYsTUllYe5ncuNN/ya93k1SFLsk7S9IkIWSdJFAqJC4EUkmXZmdu12acUumJjZLHAHkI3FbQ8KwqQC1CDbLxNSRcsyxD5Ei3yz9tCl9eDp0lvR5xTpQrzjux+kEdIbzC9qIlwXQg34GhGs09Nwbb7xR3vWud8mPfvQj94waxLsdxv20zwCrs6gXygdIfdzjHidPecpT9G8LNnEOdY59YgGlnfPxN+c/bj5Rb2nZavWa/YP+/dCHPiRXXnmljkdu+NiNE1onT09Py5Oe9CQ58cQTdcMB5/ovtJdls64c46gjoTDLp+53uy6cAPuBzw67YcPycCxNXegFjnXeAxAVQBWva6+9Vr773e+qPsCyGRaqyGrPuQt2nrCMxhj7wz/8Qzn7uc+V6alpraP/DB/Xj/5cw8/23W6KDeY1E0MVYJd1akaxAnqYlvK5RJf/173xDSVQZYgEFw7JyQ0hEER/syFmfbPRlBDwtUzwNTHRVvd93AdzC3RicmJSljBeEnglxHLSQ35Djn/Yg+WQQw6Rgw45RF3+W9jQmZwRJPXCPBQNPC8ClwivIikV6sONBM73Ovfj9w4skTWMk8g111wrP/zRjXLY4YfrvaankJRqSp58zrPqtf+ykVV/UUuglkAtgb2XQD2p7r3s6itrCdQSqCVQKYH/71+/Xai1lwLVrgLVxT0OqMZhICc/5hRBSDrnExdqlnXCQsKNwQJzTKZXJBCpTEo1u1vmFhYUqD7+iWfKoVu3agKFbj+VhYUlzRQPoNrrJ1Igc3kJAwhUYfGHOhx95HZ521vfLNu3b9c23p1AddziygetqJcPWUc6pDS7okwtULUAYLg4WzmGql1gs6z1DoFxsJjlLAOVhYttCuvU9773vQoE7GKSMrCyALA44YQT5LzzzlNLLCzACcLt4nNwTcUvAdu+cbDItp0L9yp50FrLP+bLcBy0tovq5WU4d+e9efkLceoEF98KmzUbdlO6MiH/9r2b5fIvfVM62aRkMqEu1GFO6BAoTAVUhTs44m8GeSIFMmznuYNVkUgUplJ0d8q9Do7leU8/Q7bOIIHVouSBgyc+OF0JNFS1mdCEYIvnrFSO39f+tfY+FvT6/c9yOCYt4PfravWc51lovqyfi1Bl3Y9ySaK+AIFOZqG0skiKoCmLWV963QXZFgXyH1d9Tv7x/R+Qzbtvl4kiVUsy6hDCKsDlFzqpcYbh3o5kUwjXELUlRfxEbCDBYhMJnqSQTiOWZHpGNh13X3n2q14l0eHbZTFLJWk1FKj6erSS/Pzx6o9l227AEXucMiOAs2VFQSZxslta4U655dZ/ld27/69I8AtpBKmERSxFGkuRNzTRloQ9yYMlyYJcY1/iMaQG/bCuFlh+b5IgOlwkOkLue7/HSKcHS86DpJcDOufq3WA3cnwd8+eYKj21MrJ/A8ihPwCKAN6e85znyPXXXz8AYpxnuKFioZ+dp2jtDGB65plnyh//8R+rleuKz4sxkwjnL9aT9/HnVDtPMbEU3t/+9rdrQkFcR6CLORlttNbyAL4vetGL5Pd+7/cG1qZV49Z/DvGztRSmbnBMwgK76mXlN6qL1bHEaXGeJH153eteL1/84hcVKgKoluGHB5s5AHwamziKVP7PefZzNIYqQ15UjYVx8/g4ffHLYHvSnHGSnX7rXA4r47ghsEjFC/qF/kFInSu+8Fl5w4Vv0s25PHOJvLDJMgTSixJFobTaDVlYmJPNMzOChwPKRDnw2oDFM0PVQO8AyGFhDe+KyWYsj3rQb8ijTjxeLZAPPfxwaU9MSgPnTW1SmIp/YQxrercpGpW//ZY/81xCObYdf6slMizn00wthREnGkD1hp/cLIcceqgC1cmJTTI1PS3/7/OeXa/9xyla/X0tgVoCtQT2QgL1pLoXQqsvqSVQS6CWwEoSOJCA6mEaAzWWJCtkYWFRrWU+/OGP6g/uMG6odYlChtJClUD1uGOPlrdd8maNl4nFCJMcEU7aBZsuxPYihuo4gEYo5Mt4I4GqD3TcYhKWZuOTUu0voIpFGoAq/uFvvKzbpgUY6tbYaMjDH/5wOf/887X/sFC354/0nUZGGA8k7ULW9otf3rg+G12kD3vUh7S8Dy0cq/p+nL4wG/NaZyULKazsqqxY8yKQLIAlYlv+9fu3yGVf+ndZSKclk0kJCgcpdMGuCdFDyYJIokZTXahDxOpLE5V9FDakCDMFqmFvp+w4NJQ/eOapsm1TQ4JsQfK84zKwm5cda+PGgv99VRzIleTC9vsg1u/f1WRrNy14btV4tcesbq3UVidjWF8VkkappHEucV5IG1arGZKBIX4qNpgW5VDJ5fufvlz+8b3vlandt0krh2Xe0NLOZTwPFKgy3rDCiTCSbt6Qfh5KLIU01XsglDQQmY8i6U7NyNR97y/nvPovJTriSNmNaaIBUOksYDmm/HnRlxuth+35Y+dBTSbkdMKXlX+/SBJp5zslklvklp9/XWZnvy1xeJtERVea4YRI1pYsa0gQFyJxX7JiUbIokTzEzK9piwQtDwTnHSRFsE0k3CH3/bXHSbd3mEh4uPRzxAd2QNXvY7+vV9sIsO2yZWWJg6l43gA+PvvZz1YLVQIxC1RpVerPJdBlbCThhbKe8IQnyAtf+EK1zsP143R7XJ3t+bavOFfZuY/9RGtUlHnJJZeoZwisTmkFby2waeW7XqBK8MZ7+psdw/aUScUqYn3a+XkUWiLx0vIXygQEhhXm6173OvnKV76iNL6f9HUOdHDeWVdGIZK8FQqy//RP/1Se8bSn6+Yew8n4OrzSHLPRQBV1tED1yquvkte/6QINDQKgqjm1CneOCx+TyKZNM9JAPO1+R0MHRGX0ZDyTGf4COovnb6PZkPn5BU3IhfYjFvcpxz9ETjj+oXLooYfK9KZN6u4P0IkYqhsJVGEpjHAmA6B6yKEyOV0D1dWeYfXxWgK1BGoJ7K0EaqC6t5Krr6slUEuglsAYCexPoLr7/2fvPaAtqcq0/6fCyTd0zt1003RDE3Qc0PlEjEi0QRR1TN+HqODycxwFJIgkgSYHMxma0GRmFIdsGBkdI8HwMaKA/1kzA9LxxhMq/tfz1tnn7lu36tx7mns7QNWCdU/fe06dqnfv2lX7t5/3ebdsxuDwMF7esBmHHb66qVC14YcGBgYGpVI8garnejDaANVVK3fD1668TNQU3JQaRwdeakInk7KtAKppE1sFheLhnSqgOjKpTFeo6hM6NREcDxokdY/xwEMcNHCCykmaKkql+/yp/etAh7HjhO4Nb3gDzjnnHAGqnMTGgVfr2PkU0EYJEwe3usJL/a0dTNUn7Ho8ktqSv1P9LKntk8BTNPHtbCgar3/pbU2gatol1AlU//AS7n3kKQx43XCCCKgqGMUK1z4dVU0Dtl2I1EW+j8DzEAb0qs1JYeic7cJobMIus4BPfnB/zOuywfr0BlxRqsf72XiLC/qZK9ikYp4E4+KR0hWx+uc6hU5pgDytZeJtqY8lSdcVrwMEBnw7QGAHsPwQefp/BiZcwxblqu8OYZ7n4pl77sO/XXc9uht9sAJXODW7OReO+A8uGgnktixRndE2ggS8Fhi0xUUOIYqWiRzBhGliyLQxWKogv9sKfOLsc2AsWoINAZA3beSb6cPxdhiv3UaNnSkdWM45IeWXsYtDXNvwUDb6EXgv4D//81EMDf4SeYtAtYai2QUEFYR+ASFFqASqxqAUoeK4DcNlCR5YUrm8AA/TEGIBAmMpVu69Gq47H6ExFw1RAzeD2TyuuDWFGhvjY1O8H6QC+6bqT6UyH3PMMfj973/fApFxoKqul3j/U56pHAsPP/xwfP7zn5eFJbVo0m5snuhooltrqM+oMYz/Jmjjv6+44grxLtfVqPrYqY4pDlSTVMB6f4gD1fjYMXIeMsi3lI/6NR+HsCPXZfLCorLx4D3p/PPPx6OPPooGC51xMTK6yEa+h5pnwxClJu1njn7f+1uesEmLEO3iPhVAlWBXlMSNBr7/8AM476ILJU7KQ5UDtsrM8X16F/P0PLz+dXtj5rTpUeaBpBpFNhVRn/Vb9yM+i9l2TvZRzFmY11uRYp8EqpXubnT39IpNwGQBVbFbiClUX/jLf2HGzJmgX2umUJ3olZ29L4tAFoEsAp1FIAOqncUre3cWgSwCWQTGjcCOBFRFoWrYcL0AAwNDkUL11ttFddEOqO69andccfkl4pemQ1Q1wVATZzUx2hqgmqrMSlFMTiZQTQYVnESOpXPxSXv83MftENobOgWqTJqkGohFqW666aaW71uaQlUVYNp3331x9tlni1+bKkilQKI+mSXEi0DT6C0+WR/T3mEE/7jp6saJxkLBCB2e8XedKl0jVNbZo8x4Ks5R/TKkN10ODaOEX/y/l3H3I0+jz6mgEZSBgFlSPsgAACAASURBVOmZnHaz7DsQUglJL1k7z2RRGH4A3/PFl9OwbYFRtu3B9jZi2WwDn/77AzC3y4IZ1mAYXnpxtYkGtanIi0P5dNCSXJ067bpU10za33VIGAc/8VPQ+47eB1L3TR9EL4CfY4OEsPwAFq0YPRNePg8nF8BvDGK+U8ez9/4zfn7jzchV+2D6Kq4jgIiQgwCIqchM8RXFnGmgzgJavodcGKJMoMq0cypX8wX00+dw1+X4P2efCyxeivVMHzYtlDxfVHj6+aprJanZ9GuvNXamrQhI2vFodaq+Tz3eJjXTVh1u4094/i/fR334VygV/grTr6JodsPwexAEpaif5hrwjCGE7JeBDZO2API/07aJk3vhG/PgYyl232c13GAhfMxFw6MPwkgcdWuMrQFk6lz09icUUip8qv7ovfmLX/yiBVT5Gb34klrgYb/Rx0R+lr8jpHzve98rQJXjYDtIOZ4qOw76lSesPlaqc+K+CFD5nssuuwz33XdfyydXvx7VApI6Vj3lv93ikj7u8nWaijbqP9IjR1WiTxrf9XEjLWlBFftjEa9zzz0XP/nJT+AFke+1LAgpoIpIpcoFJ6qFeV7vf9/7YTX9udU4H+83aUPdZAFVeqhKYbemQpVeqI1GHf/y6ENSlIo+wyFtP2TRZSSutHChj2pXdwXnnHMm/m7f/WR8UF6sCqQr1buyAuC9m/B51vQefP/uO1Eq2LLISYXqtOkzJOV/soFqpFB18cMf/hgEqkz5z4BqBzfR7K1ZBLIIZBHoMAKdzUI63Hn29iwCWQSyCLwWI7C9gerA0DA2bNyMw95zBBRQHa42JOV/3bp1uH3dnXBYGIIwQRQVY1P+CVQvu/Qi8QbTi8WoQigKGrwSoJrWN9KUn5MFVNX3xkFTu5T/pHTKbaFQpQ/d4OCgANW1a9e2vAR1X9L4pFR5qJ511lmiMCZISFIARpNgIuR0iaceI7UPHWLE+0FSmyZBsriiTH1P5zHtHKjqKrU43Igfv1Sqpo9tE6je9chv0eeUUfNKCMJm2qekQYcIpVq6ibyVFzdKMEXdJaQyAfrbGQFyBKr+Zuw6x8BxH34b5nQBYVCLips0t3ZAMwlCxSFbWv9Oa5s4CG0HttsdWxJQjV838WOIq+X49zQFse/4CJpA1fQCWE6AwLdQswyEJRuhP4yFjTr+ePd9+MX1a2H2D8IMWFjMby0asLfkC4Wo0F4TqPq+JyDcdWuSmkukWDJNKdZE1XG9WMZAuRtYthz/55zzYSxbjvVSwdxAgZ+NpeXH45AU94lAZEJ5Pd7x2Ov7MI0QBctHtfosnnv+u3Abv0ZXaT1MbxgFoweG140gqNDEF4Fdh28MwfRLsIMyLNOBaTQE6otCz6jAN+bACRdh99dFQNXFXLBGkmmNqGP1hSa+ToLFaWO8AoBjxiUWW6RVRhjKfef444/Hv//7v8vv1Kb6jCrMEx/HuU9+lt/BsZCFnphyTriqrGvixxUHsvrf085NqTX19H1+jt+rijgRbF1yySVSlEoVpIrfx1R/jytU0+xP1JirfuogVI3N/NtIXEZS/tuNFeoz0XvSrW94Ths2bBBLmZ///Oete4gszDUX2ngc7L8El/RNpUL1Qx/8IHJ2LgKaTWK7PYEq+w+fZ1iU6sHHHsJXLzgfruuDMm4utBCuKiheLtOHnMXtDFxx5WXY9/V/I8UKCYhV3+G5KO9f9gHedwlT+bqrlMdt110DywiwePFiFEolTJ9BoFqYVKBKy4wxKf+0GOjuyRSqr8XJSHbOWQSyCGyTCGRAdZuEOfuSLAJZBF5LEYgD1Xp1EEN9/Rga7Jfq0fGiVIQpCvLIRKT5kK4mbPpER02e0opSMc0sAqpbcPjqIyTlnwVXBobqGKrVsO62O3DHnXc0VUBRUSqZBDWLUVGZwcnEqlUrcenFF2HmjBmSMs5jZMVzAaqmIV5pUSWTSIUSNFP+4+3cDi50Cs8U9ms6FkYFVVoKnAQoqBWlUnFtAeCYqiyKa/uU/7Hp7zzzzvLN45PpeAz0yTFjyUnp0NAQrrrqKtxyyy0toNou1bZULuAt+x+AM848E91d3QIVONFrqT+b1YPpF8eJs6RqJmxRYY4RJWp0rJHSScUr+phSPyXvJ1mAN1IVPerfqqJyp48lkd9dJ5veB+IwQm8PeR0GKBC2GRX88pkNuOPhJ9HXqKAWFBFQ3cdr14gqQAtFNQ3kzIKkT4e+KwpV/iE0WZSKdgxMV9+EJTN8fPrv34ZZpUaU7p9iu5B2bmPfrnw8o0hEn2PbtY9MBIsipaoaZ/gZ5Ts60bgqIBzVpVbH0Ez/VfBE21kEe6LvEU9OaX96GKc5UJgI/DAC11YESA0vROgZaLg+jAp9ax3MdobxH+vuxs+vXYtKrQrDZQVyX8Yu6akGLRlsGc+YrstrggV1eNR+6AKBizxhnkUPSFbxNuGZefQXK3BX7IaPn78G1rLlGPQMWDbVxYSQKs4j8U6LH6+paEyMrht9bI/HmjBKa8xRfqrqXKIxMDKvzFtAbfgZPPfcHfCcp9BdHITFtGaDALmAMCjAMG0YjB+BKgqwwy72TrD8lmk6CE0PfliGF86GZ6zAyr1Www3noxH2wuU501u22V/0ayfJGmT0+ah+MVrNO3K9Rft16e3dvK/wE8d/5nj88pe/klRqNdTy/sPXLYWs6vBUizfvYwSqvH/yfrV69WoBej1dXTD0cTC6e0Qh1qwVRh138zqKfjd6nFP359FF8aL9KaBKaHfxxRfj/vvvF5CoCkfpEFZP+f/Sl74kAJjHnaSmjcZedevVr7XoLEYWu0Zf/7ynJ/W1tPuh3qebnVB+UD3Mvj0wOAgu2P30p4+jXndEaRmFKrpfRBXqo2cDBYr//kMfigFVdR2MjD/xa0AfS/T+lra4qs7HD7hI0mw1ra+wcJNSqPq8NgSoNvDwY4/i3DVr0PBoEcJnMFvGjVwuD9dxZGyybQuVSglfv/JK7LP3nsjlbFDxyo4rmQhhKIA1KkjWkNeux+JYIZxaFXfdfD2Kto1luy5HPl9AT+90FIollEplsYSx87Z8lvcQid0Ei1KpfsgFIlo5Rd9PheqP8P/95b8xY9ZMdHfRs7VHvFSzolRpvSz7fRaBLAJZBLYuAp3OXLbuW7JPZRHIIpBF4DUUgad+9WTIh3anWkOjXkdteBDD/f0YHOhLBaoyXdMeoNuDP7Eqg89iCVI0oY56dQj1ahX9A/3o6x/Aps19OPTw1ZgxezZMK4/hho9aw8VNN60VPzcWyOAEQE9b5DFwEmdZNnbffSUuvfRSzJo5U2AcoQM3VWF6lBpJw4pJihMFVdXfdHVSUrdIA62EvknbeIq+OEzVJ5ZxgJnWTbkPvYqyUg+FYXLxjjRwmua7l3YOVJxQJfPtb39b1MWcoCu1VhLEYIjyRRtv/l/74+xzzhGgWipVoomabFHlYk4aIxBABWVnRDLtWMfzUt1RhoC044/D/1ZfDkM4RhFPPz+Atd/7BQb9blTdAnOnYQQ+S1GJ36Zhi60eDJPKJQuhV5eiVCz+FgQ5eAEhXYCyOYw5XcP4/LHvwIyig5wZ2QJ0so0H5uP7Gu8aGfv+5H6deoxRmfiEbQQyjo5v1AcnvtHA0IAlXo0e6jZ7rYFcYKLoWXCsEA6G0e3V8B+33Yknrl2LcnUINETkdRJdK7IK1FLAxscqSV2mfyoBrxXCNwLYngE7LKBWrmB4r5V4/5pzYC/eBRg2YBO2mJ1dO/r5xsf4TttAjyePm1d44P0Bf/7TtQgazyAf1lE0KgjgwjfYniYsowRboOMwAgSw7DKMoCBev1bOQ2jW4AQ5uP4ClMpvxi7LD4ePeRj2CGLtVtG+pEWJ5LaMxpv4+9NBXqTuVOPtZz/7WUn51xcclfKSbWrRSoMZFk1VK99H2wDCqDAIpBDVew4/XFLOuypdCLlYaY4ck65uTbvvKC/bifZV+m1yU2P1hRdeKEBVKW9H+mO0R+UXS/BIX9I3v/nNUjFebaPaWYBq8nWjzkU/j6TfTeQ8lM+wwFGT38l28ZrqWy5SeDjxxBPwq1/9Eo5LWw32QH05JfJTJeRTCtUPfuADYIp9dP+K7uVJzwtjjy9a6Ey6V6d7FY+MX0pBKqp0224VxXIbDuycLRD/kUcfxflrLoBLixDxceFiCseMZvEqiwW2gLmzZ+PML38F+7/1zUzwkXsoIb6kJzShPBcoyPxZyEpusaEPt17FPbfdhJxhYd78BejumY7e7mkolbuQLxZh2jZyuagYm2Ep0J9eLFJXR6vnAV4LBN6lYhGNWgOPPfIYXnpxA3qnTUMXPVQrPSh2deGoT3y0k4F3It0le08WgSwCWQRe0xHIBtXXdPNnJ59FIIvAVERgRwSqg3VflFxMGydQHR4eHuVLp09Y+VC/xx57CFClB+cIjEPr9Sig2lQsRmo3pZQbub3EQZWa5KVNhnZEoMp+oqtCtxlQ9TxJSSRQvf32yPtWVUkeA1RF7QfYORP77bcfzj7rHEybNh09PZFtg5rICkgVoBpN3Gj40Mn2WgOq5HCOWcRTz/fjZgJVLwKqIT1UQx8WOFE3YdkGRAhp5ATqIGgI0KMKKgzyaHhEDj4qZlWA6j9+8u2YTqBqMMU52bogLdavSaAaWsgFAULTRZVAlWpT30SxYcCzQjSMKrqDOv647i4BqvmBPphhBFST4E18rHLp4YsQBUI3GwJUc66BfJhHvVTBwN4r8b4Lzoa9ZAmsQSrRCnCtTpcjRq608YBqu7TrsecTijWF7/8Oz/3paoSNPyIfuCgwfT9swDMdgVi2UUKe5B9DCAwfZq4Iw68IUDVzPmBV0fDpub0A5coB2GX5exBgHoY8S1KJde9jHUamL1JYo4Cq3hZJikMuUKn7CMerz33uc/jZz342arFRgSt5H1M+hFlFwI0xpU0KQR4hK9X5hx92OE744hfFDxz8fRPw8r1TAVSDwJPj4DjN8ZpA9fvf/768VnBPj5cOVNesWSNAlYWc4vdY1ebbBqhGbR0B1Ug9LtYYAFzXges5OPHEL+LXv/61KDnpIMQhTIfPfJ23bYHaVAgTqDLlP+oDzYW92EJy8n1oJHNEby++95UAVS5U8tmG7fLYw4/hvAvWjAKqzN5R9g2FXB6h72Pm9Bk454wzccDbDxC1PO+l8r9Ue4sUupbBcT6E59NGg7/y4FaHcN8dtyJnWpg/j0B1htyXyyx2JwpVC3YTqEq8JZDNfSYEJQ5UZdHYslBvNFCOAVXaNomHarkHxe4MqHbyrJO9N4tAFoEsAhOJQAZUJxKl7D1ZBLIIZBHoIAI7IlAdagSoOx5uvvlmAapMI9cVl2pyyZ+cZKxatUq832bMmCEwTkFR/i0NnKrJtj7ZV2HToaqaVE8WUE1rGh06xdMn42qX8RR8aiKnzn3kfJJhZBrw6lShylRlphwqhSonge2AKiGMlTPxpje9qQVUe3uni7I4DaiOmgVPoJ+nw5Od/5FCh/mt1+2AasBiPiHyOUsUS5xKw8jDNilXbVBGDotANSyg4TK1XAHVIXz+2LdjRskVoJqmUN1eQDUN5qVeJ9tCoaoD1VykN835JvJ1tIBqT9jAH2+/G09dezOsvk0CVPVrluNAGmDdmYEqAY7F1Gb/d3jhuWsQ1v+IHO0LwPT9BnwC1dCAbZaRI6gxhkXpa+ZKiUDV8eajXD4AS3dbjcCYj2ENqOrjexxwjR0+OlOoEkaqje1E79PHH3+8pU4cA6Gj7H9RQ6p2pk1KjvepILKoOezQQ3HSiSeJH7hhW+KLq8bvqQCqnueI6pTjNMdrQtIHHnggEagKAJbq8IGkxhO+Eqjy9Y4IVHmstXoNjUYNJ5zwBTz55JOiTPe85ojRLKTWNIcZpVD9wNFHC1CNsmKijIn4okby+DLaekZvs6kGquoZqVQownNczJg2DeeeeTbe9s63IqR3dgJQtUWVGghQJYimUpVA9bt3rxOF6vz5CyOg2t2LMhWqHQJVnr8CqpI91FR0U6Faq9czoDqBZ5jsLVkEsghkEZjMCOz8s5/JjEa2rywCWQSyCExCBHZEoFrzgFrDk0rxCqiq1MN4lXZC0z333FMUqlT10ENVFc7gz06Bqg40GF41IUorPtOpQnVbAlUdEEcTwuSU38kCqgQFKuX/tttuk9ftgGoQ0vfNwv5v2R/nfvU89PT0Ssr/SKwjRc2IQpUnMTkK1bR2m4RLapvtolOgSmBHRRJjToUqgapJD1WTRZJqCFxH0jl9PwfPJ8gZq1DNm5x0j30cawer0vrXeNfCxAMZQYz4tj2BqgF7RKGaa6b8C1ANRSnqoIbuMFKoPnndzcj1bRYFsdpU1XSVIrujK1TTxpaxYxBTrUOYotL8QwRUG88iJwW2SvCCelOhasA2ysgZNp2ZEZpUqCYD1YY7H5XKCFCt+pb4j+qLZuo42vVT+jTHx4V4H9IXt5gur9+PmKr/ox/9aNT36lCVhiWyNUEeXyqgSrWgDlRZoI8KVfaIqQSqjlOX76XykdY6F1xwAR588EEZt/UsBwUUeb9lnyREpd/q/vvvL/dc9Xd9MTJa+NwWKf/JClW2Tb1eQ70JVJ966qnIuSO0Iz/2JthmGjxtFyzDEIUqwfgHjv6AAFaeq2XlErNZ0hc2o3tUfCE09VlBu+75GfWso6f8d6JQJVCl/c7M6dPx1TPOwlvfcUA6UOV6RRjC9epiqRP4LhoEqncpoDpaoVooVzpSqPJ82JfE3qLZd5RCNQOqE7/DZe/MIpBFIIvAZEUgA6qTFclsP1kEsghkEWhGYEcEqm5oY7ju4LrrrsOdd94pEz2Zh7Igi1aQhr8jfNtnn31Eodrd3T0KqOpK1iR1Sfx3ahKkT3zUBFy3EtA7T6dANX1SpamWmr55OgRImqAldeL0SV5U0KfdZ+Lx6FShSl7Lid+3vvUt8VClR1o7oMr0/XzexlsOeAu++tVz0VVhUaqytGl0LDGgKgVmOvOBHE/Nu6MPBO36SydA1UBegJ2tgGqO0iR679mSdhx4rBpPD1UbQZAXoGqKh2oVc7vGV6huT6Ca1id0m4lR7bwNFKppQLXQMOBaARqIUv6Vh2pxaACGpnhUYGpnUai2uy7j44rYPrIAGoHq89c2gWoDdqgB1ZCAayTlH2YAMz8WqNbpSdsCqkcgMOej6tujUv71cbT9eNCZQtV1GwKJ1CLciSeeiMcee6w15gk4ahZt5DEw3VyccaVQU5TCL6nmLJ4ISHbFYYcehpNOPLGV8r8tgCq/l0CV1joKqPLf+j2HrxUU45hO8KiAKj/PTfVZvb23J1DlMTUadThuo6VQJUg1jbx4stNmQc7LMKUoE6FqpVyWlP+j3390C6ja9ujzU3FJz34YKY44kfuP7m3+SoCq9DHfR97OCSyePXMmzj79DOz/tjdLp0tSqObEA5UWCVExqzCgn34z5d8wMa+Z8t/bM00WO4uVrlcMVCUDxzQzheqO/vCRHV8WgSwCr8oIZED1Vdms2UllEcgisD0jsE2BqufCdUaKUg0M9GNLQlEq3yxgqFrHtddeizvuuEOAqj4x1Sd6hG+ve93rZHJHLzelUCWI0FPskuBp0u/in9sZgaqush2dcjj1QJUTcQLVW2+9taVQjU/MWxNvM0SuYEva6Dlnf1WKURCoUjGVAdWorToHqgYcszDKQ7XmFmAYBUkpp40jU/7pXUuhnONCgGro16VolUr5d33iVr8JVOmh+jZML6an/GdAVb+2qDtMVqgWHROeFaAWVtHlV0cVpSJQ1QHMeCn/qihVWw/VxUtgDU29h2oaUE2C/iyCY7SA6nWA8yxstw4rKMEP63CNhtRcHwNUqVANylKlnEWpYFZR920oheqy3UaAqpWLlJRJi2Pp91tz1D1D9en4Ip4azwhUOVaphSdWvX/00UcFTioAqStYWUiM+2TvUECVFyGBKmEe7130UD3xhBMEqLIg1VQDVab8K6BKax0C1YceekgWw3SFpYLDSjVJoMpFTCpU9eKPYxWqMoqNCXk8tjqkTBvz0tqNyuK4h2rQLPDGCvb0UGXK/29+8xspWGmaeVGoBuyDqrhl08uWRalEofr+o1tWCLkcx8/Rfuvtlc7Rol9coZp2/B0D1Ucew3lrxnqosq8RdtMTm2rbubPn4MzTTsf/esvfASkeqgSqIx6qhMwu3Now7ll3M2yYmC9FqUY8VDsFqmwXHhOf05RCNQOq2/OJP/vuLAJZBF7rEciA6mu9B2Tnn0Ugi8CkR2BrgOp4E574RMJnap1UfPfgOXVUhwdRHx7G8PAQNmzchL6BYbz74EMwZ/58sPy4b+RRd31cc801reJGquCCnj6s0mKZ8q8rVPngrqrkjnes8YAqGBmHWWNVVtEtST8e/TN0oOxki/umjvfZiQCs+LnoEzd9/6nn0FQE62Ba32f8GKn4qdfquOqqq3DDDTfIn1W7qfeOxBGwbFMKWrzzne/AmWechVmzZsP3Q5RKpVFAlXAl2jovSjVeHCfydx1y6cAgTX3UTpWU1h/bgdN4/OPtpfc7qq0aRgFPPtfXLErVg7pfBMKcqFPpmcdCIrROYFEq1lsn4LHoUSlV6Q1RqAahhWLRRlBdj4XTGvjcMW/DvN4AgcPU0OSKzhNRY+nx3pprM7m92nsDj/nMJCpUk30RaVOhFaUalfIPhHkT1WAQXV4Vz955L564+kbkmkWpxgM30v9MA64fwAgD5Kl0tEMEBOWeiVyQw1C+iMa+++D9F5yNcN58FBsEQjb8HNHJVG3trTj0thagypT/4PctD1Xbo0K1LEA1zPkwDQsmirBDqkaHASuAF9oI3aLAIsNyEZjDcMO8ANXurrdi6YojETYVqiwApewS4mccB6Qj11N6YZ2kqBFGqnGbEPXLX/6ywMi41YAaq6lQpTKP11troc60UCwUBKhyXwcfdBBOPeVU8VBlQSpC1aQtVR2Z0sDpYxU9QiMQx3MgUP3e974ni2FJG+EpYWtPT4/Y7ND/WqX86+PQSD+OlPDxMbTd/Suth6aPL3qM2A8jCxCeU7U2DM9zcdJJJ+CJJ56QvwSBKWCVd+hWwUY/EC9bAlW24+GHHQZ6gvM8mPKvzi0+Zo0F9ur7k89CPwf1WhUGU5/g70cA8Ug/5rGyXR59+NEIqHoePFoX8IIyI39bLj6zKBVVqj1dXTjry1/BO9/9DniBm1qUih+H4cvzWeA7gOfg7ltvkuJpixctQU/vTFQq3aiUu7A1Kf9p7VlrNFApleA2XDz2yGN48X/Wy0ICi1J1d09DsasLRx7zkc4epKZqeMv2m0Ugi0AWgVdJBLJB9VXSkNlpZBHIIrDjRGB7AtXBwQFs2LQZA4PDOPCgQzB73jwYVh4echgcrgmYu+eee1pQjhPkJKC69957J6b8j6SOdx7vJPVq0oSxU6DaDqh1Api2BqimFe9JSytOS/lPO04C1Ua9gauvvlrsGrglAdXo8yFMphuaId71rnfhjDPOxKyZGVCN91RRtGlQRW/3ZPXf5ABVPzRRyNuwnE1YPNPFZz62P+b2ZEA13j5bA1SDvIFaMIQuv4Y/3XkvfnMVgeoWURBPHKjSAbcJVC0C1TAGVPfG+9acjXD+fJQaRZiGDW8HAqrwfIQBi1JdK0WpLALVoASaIQhQNS2Y4QhQNawQHsYCVS8swPHpoUqgegRCYz6GXBNUqKZaPjQbMb7wR6VjJxtBmFq4I+iiQvWHP/xhC6gqFeoIUA0EhosiPIzSwqkmLBXZPpFq9aB3H4RTTj4ZvdN6IcjPSj6myQKqPAcFVHkOBKr3339/S2UbjwePkeCVHq+XX3459t13XwF5anFz7MJj50A16f4Shly8TIP2yUCVbUMP1YZTx4knfrFZlMqQolRJQJWeqT3d3Tj99NNx6MGHtJ41OgWqacep+oMOTqN7pDdGSa3fk9XCAGPM2BM+KqDqUvUs7jiGKIUJu3NWZOPSXamIQpVAVVeomryOGFACZSOIlsek2KAH33Ng+C7uvOVGBikDqp0MCNl7swhkEcgisBNEIAOqO0EjZYeYRSCLwM4Vge0JVPv7+7BpS58A1Xce+G7Mnjcfll2Aixy29A9Ktfj77ruvNeHTJ8BKGcSfe+21lwBVqhuYvqj+luZ7Ol4LJYEq9Zkk4JEEWtMUqq92oOo6riiLadegVDYKhOvqTvFRtAyYtoEDDzwQX/nKGZgxfSaCAKJQjdo68lDd2RSq4/WvpL/vaApVLzBQyFvI+f1YNifApz/8Jsyq+AjdTKGqt1+nQLXQADwbAlR74QhQ/fV3boDdv7kjoOoFBKqhKFQDFgprAtV8mBeFav1v98JR558FzF+AskvFtwVPCpFN1daZQjV0XYTBH/D8n68BGn+ERT/SUAOqMYWqYQN+ElBFAa6/QIDqLrutRoB5AlRNe3w4+kqBKheoqIIkyCKMZFGqn/zkJ6MW/RQ45U/Xc+nhkahQpYdnBFTfjVNOPkUUqlSnGnZUYT6+TTZQJajjuaxZs6YtUCU85fviQFXdA6cKqHL/8UXEZGXxiEKV9x96qFKl+oUvfB6/+93vQOUymyEJqFL5PGPGDFGoHvzug7Y7UFX3S3X/5FjDfvaDR36A8y5gyr8P2kiw2BmhKp932I4Eqiw01dvdI0D1HQe+Xe6zSR6qLFKYpFC98+YbRilU6W9eLndtlYdq2oiTKVSnaizO9ptFIItAFoH0CGRANesdWQSyCGQRmOQIbE+g2te3RTxU+weG8Y53HSgKVTtfghtY2DIwNAqoKl86fcKmVDGrVq2S9ENOQjmpUBMR5e3WScjGTgjbp/Z3qlBNBjDpXplpx741CtU0n8O0SuJpCtXUY/JZ3MIXmEqoqtosbf+c5NHL86CDDhKgOq13ugDVYrHYVJdlQHV7KVQJVMmkiuEgdp1n4FMf2g8zKx7MwEEQpFfu3pprbaKfSU/5/f297wAAIABJREFU3XlS/lmUih6q1WAY000Xf77rPvzy29fB7usMqHLBhin/TEYOrBC+ESDvGciHBQGqtTfsifedfzawYAEqblmAqmtHydBTs3UKVL1RKf9KoapS/nm8lpbybxKoGrkxKf+eAqrlA7DLiiNaQJUK1XZjpwJ0+s9OFapRMR9WgbdkrDvllFPw4x//uDXu6QpV8ZJkyn8MqFJJWMhFKeXczyEHH4zTTj1NwB4dPqc65Z/nwGPqJOWf58rFy8suuwxvfOMbBSin3QcJ8TpN+U+7R+pwWgesJjtHaxud8s90/4HBfnzuc5/FM888ExUr85NT/jmqzZ0zR4Dqu975LrEE4HduL4Wq9JWmHQOPQ6mDmfJ//gUXCBRmyj+BKv9X7aiKUs2aMUOKUh3wjgNAhTdRPq00DFhRQTRRqEYLMy2Fqu/C8BzcvvY6wA+xaOFi9E6bJSn/5VIFpa7ujotSZUB1akbcbK9ZBLIIZBHYmghkQHVropZ9JotAFoEsAm0isD2BKhWqfQSqg1W8/Z3vwuy5c5ErlOEEFgarkRfn3XffLXCNEz59U9CUk9A99thDJndUzfDf0STIErVqOoRJDspoFeVIIYq0tPjXIlBNjSm9csNQ0v3ZdsqHT0+9HQHWkRWnnbNwyCEH4yunn4Gent6WQjX6zM4JVNtZN6Qqy5pFT+K9cnsCVdMIUAgGsWKhiU984I2Y0+3CDNwMqGqN1KlCtegYcAwWpRrGDMvHn+++D7/85rWw+jZ1pFANRbkdIheG8JsK1ZwL5FHEUK6A2t/siaPWnCVAtcutwDAtuNaOA1RZlCpI8FB1/CoCy4Vl0tu3CCugZ2wVVs5AkABU6aHqegtQEQ/VKOV/2LNSFar6QtQrVaiqVG1CVY5X5557rnio0sdS35RSn5Xlk1L+6d2J5j3rkIMPwZdPO03uZQSq9FFN2iZLoUpf7U48VBU85uKlAqoqEyT53tkZUFUQMWkc1NtOxVQHntFnRgPVIPSxZctmfPazn8Gzzz4Ly2axMiNRoco2WDB/vqT8v/1tb+OSRcdANTquqNhVfEsrrJmW8q8ybVT/Ymx4T334wYex5sILmyAVok4VlWoY+cbSQ5U30tkzZ+GcM87EW966f3JRKoQCVJNS/tfdeG2iQjUDqtl0IotAFoEsAjt3BDKgunO3X3b0WQSyCOyAEdjeQLV/cEhS/t/69ndizrz5yBXLaHiGFKWi0nHdunWi+FGTCh1g6gpV+rlNBlDVAYk+QcyAatR52yljpWw80AKq9HOTKa7A0WgbiSlVNQFs28Shhx2K00//Cnq6I6BaLpd36pT/VwNQ9QP6PLrIBwNYsdDCsUf/HeZNc2GFLC6XPJBtzeJFJ0Piq0GhWnToceuhHg5jVi7Es1SofuOarQCqVJo1FaqmD98IQaBaQBGDTaD63vPPhLFgIbo8AlUbrsWiblO1daZQNf1gBKg2noXdTPlveMMCVONFqaw8gWp+jELVCXJwvPno6noblmlFqahETOsvajx6pUDV911RZxKg8ponYPzud7+LgYGBMZ6YArs0haoaF+mhWsjnRS0YL0q1rVL+eey8vyoPVRalii9gql7DY2T8Zs2ahSuuuAJveMMbIrVj0wP2lab8pwFV/d7D75sIUI3eE2Djpg0CVP/0pz/BzuXgumEiUA19H4sWLRKg+ra3vhUs8Md9dKJQnUygSnjNLQ5UH/yXBwWo0j5CkgVMjgQRUOX3U6EaeB7mzp4jCtU3v/XNMEy2ERWqXIiJPFSjjxKojlWo3nbjtWM8VKlQLXf3ZArVqRpCs/1mEcgikEVgG0QgA6rbIMjZV2QRyCLw2opAKlAd7INtGjjg7W+Fyed6PnjblkxEIJWXR4ZkfRKlJqtq4iWTAaZGuq485HtuHfXqMBq1KqhQfXnDRgxXGzjokEMxY/ZsmPRQDS1U664UN7rzzjtlcsf96FWblXqD371ixQpceeWVMsnjJERNRKJiGUm3jqgASLstPjEcr7J5/P1SKKLNFlfzpE3+2/0+6W/qOPR0fTXRGu+c44c7NgYRUE3bqHRxnAa+/vWv49Zbb22BcO4nDlXZLgaLUhkBjjzySJx66mlSRZiTV0KK6LsjdVNUdUOm1JLcyE2Pn5psJx1Xp+e8o139PP74IoKKZyLwRwjXKuE//qeOy69/EEFxAWpeCT4rwJsm8rYJ1rhSgEe8fs0QtuHCYmxDTuALTAZFzjKI57BqcQEff+/rMaPcAEIXIcamU7cD7R1DvFghLraJ6s9J7dMpyB2vjZP6fVo/Su9fFnKBh9DwUc0Td5jIeTZytRCeBfg5D4V6P/7y3QfxxLevg7f5RVh6USrp+UzrlytAihapfs94NlivKAAqXoiAFgKWD9cwJeWfafClvfaWlP/6koVwrTLo0Wml4NROrpFOobaKtf4dHJLzQQjP+S3+8pfrYTl/ApwabKMMN6zBtxg3A0aQh0FiFA7BtgKYBv9diUYC00Fo1uAZZdTd+Zg9+1AsWHIwGsFcuASv7NbNau/x9h4PtI7XP9TfHacuFe654EeV5hlnnIEHHngA9Xp9DGDkZ3jvDFhEqLnwxJgQqOaZMk8Qls/jiNVH4EsnnYRKpdI25T8+BrZd6Gp3QkGkUOXiF/fxla98BY8++mgL4un+19E9N7q/cvHyG9/4Bvbcc0/598jtdOTeqsauNreMMUfG/aT1x7QiY2q9LvocLQyiewWPnUWphoYHcfzxn8Zzzz0XQUguFkU3jVY70XqBHqozZ86UZ4k9V61CIV+QZw8FVNPuj/HY01pH72Pqtb4om/T8pO9HQWr2LeVby5+E9w8/8gguufQSNDwXLo+vaW+h2orabo71M6dNx6UXX4J9XrcXLDsqcCYWDIbdvIuGMEIffLwLAgcWGyrw4NYHce+6W+H7HhYuXIye3hnoqvRI2n+uUJR+audteS6k4jpahFb/N+/UzaJrSde/xMMw0HAclAoFOHVHCm29+D/rxbapu6cX5XIPit1dOOoTH83m/hMdkLL3ZRHIIpBFYAIRyAbVCQQpe0sWgSwCWQQ6icD2BKoDA/1NoFrHuw+OgGpUlMrGwFAN3/nOd3DPPffI5ISTBV01owPV3XbbrQVUObFVytV2RanGgwg7OlCN5oPpqCoOVNVkLQ5y47AzadKoYjHepN0yDQwNDkpbEIRz44RQh7z6BIuTvNAIcfjhh+G0U78sKf+2nRegGm0ZUO0UqBJWOVYRf3rJw2XXP4CGNRtVpwgDOZlkE5IqoOrTf4+KJTOEBScCbqJyKgpQJXwdAar7YEaZhYQaCMLOgGon45Hq1/FU+lcLUKVC1TVDhIUA9vBmvPBP/4Inr74B7sb/6QyosoXCJlA1A9RyARwYyAcFeMaOD1RzfgjPfboJVP8MOFXkjEoEVE03KsgUFGCGxMpDMA0/GaiazGhYiDmzD8X8xQfBCebCMQui2DOlKvzYMXKygKrrNgQuKehF702m/Ksxj9eu6seygMFFwcCHUvIroFosFOS64/1q9XtWjwKqhGBpW3xcVhCuk+uNPrzcqE7lNXbaaafhhz/8odxvdSWojMYmF2O4SGkJ+OLCGYHqyALYCAzVj62T4+F7Jwuo8nyqtSoGB/tx3HGfwgsvvADTsiTlPxGomiZmzZwpytu9Vu0psJzPHKM9WkfOJu2+mAZUU73EBUiOzv5QfTQCujxmX/oHger3H/gXXHLppfBoheR7UmiLG9/DY+JCCwtTzZ01G5ddfAn23Gt3GOxGqUCVz1cc/2ml6sIhUL39NgQdANUwjO7VIxA9gspJi1MZUO30isjen0Ugi0AWgcmLQAZUJy+W2Z6yCGQRyCIgEdieQHVwcAAvr9+AoTEKVQLVaguo8jg5sUgDqsuWLcPXvvY1zJ07VyYfnPhx8sH/t1a9tqMA1XbdtBOgmpR2P5FJrw5gFVBN+14C1YH+fgGq9L7lZzlRj0885d9SldgEPe6Y8v/l005Hb+805PNFrd2mDqiOB9T1uG9tH5qMIaZToMo2aBh5PLc+wOXXP4ShcJoAVcssCFClUEkU55yAU0VEAmvQS4/p/KJXhR8UJC00UqgOYc8lBXzsyH0ws+Ii9Bvww7GQpx1s7yTWPC721VcrUKVC1SFQzfsw+zfgubv/GU9ct1bgaicKVYdtSaDqNhWqdqRQzfk5uDuFQhXwnKfx/PPXwmg8i7A+LArV0HQR2J4AVTMsjgKqXBSIK1R9s4x6E6guWHyQKFQJVKllj2Dh1AJVwkQFsk4++WRRd8bhvwKTARcweM35EcRkH6cyslQsikKV967V73kPvnTSl9Dd3R35p6YAVf2a0sFnWkGntLGIMeLnCYF5f+U5PP744617bVwVSphqWbYoVBVQVYuY6jv0e+dkjp2dKlT5/lqtKkWpqFAlUCV89L1koGpT1dlUqBKoEpbvCECV8dWB6j9/959x2eWXS/9wPVdS/vVx0/CZcWBg/px5uOTCi7DHniuRy1tjgSoXZEMvUaF6z7pbBaguWrQEvdNmthSqdr6QqFBlocKoAFm06fcD/RlC/S1TqE7G00G2jywCWQSyCHQegQyodh6z7BNZBLIIZBFoG4EdAagO15jyfxhmzGLKfx6NwOwo5X/JkiUyuVu4cKHAODVZzeUIVLeuA+zMQFVXnaoiXWkKPx3YJUUqaTKUNrHlNLU6PCxw+6677pJJFVNJ1T7U5Fr9m2DPC1wceuih+MpXzsD0aTMkvXJEWZwB1U6Bqm2ZqAY5PL8hwBU3PoQhvxd1vyLqPmJQAlUqUjmhZVq0FDeiQtVopnwy6zMogIqjnG2ipFL+j3wdZlQchIGDIAOqrUslHRYnp/xHHqo+zU6BLX/Fs3fci6dvuBXW8KaOgKpL4BgAXT6Baoia7YtCNefn4SK/E6T8A27jKTz/wrUwm0DVQhkh0/2bQNVCUVL+TWMYBjxRWaen/B+GBUsioOo2gepUp/x7niMQVI2tJ5xwAn7wgx+MUuYp0CXemlwsIOSNpfxToeo3lYhUqJ5y8skCVEHloTVWDa6DSwWulKdop0CVMVLZH1z8+tKXvoSf/exnAhLVeK3/pFqTEJn2Okz5Z0FIdb/V7xVx4Lt1d+HRn9oaoFpv1DE8PCgK1eeff14W8rw2QFV5wyqgGsHyZJVwpwrVTlP+VQGweMr/vffdiyuuvBKGbcFx3Wgcbz7oiN2RF9DFBYvmL8DFF1yIlXssR6GYTweqzABiyr8oVD049QFEQNXH4sVNoNrVI1DVyuVTgapSqKo+rxSqGVCdjN6f7SOLQBaBLAKTE4EMqE5OHLO9ZBHIIpBFoBWB7Q1U12/YOEahWvcAxwulKNVtt90mUI6TEX1Cpaf8s5AEJ3cEq0qVKumUtp2aPjiecmZHAappwCZNEajer2KlA1XlLRtXmqZ9h/q9nraq1FCJl1AYoFGv45vf/CZuv/12UT3pClW1v5bnnhHC8Ro4/PDDccYZZwpQVR59I75sU+Oh2olqcry+MpXDSadANWdbGPQsvLAhxJU3PoihYBpc9CAMLEkRlyIkUqDEEHXqCFDVFKp+E6haBgoYxJ7iofo6zCw7CEMC1c5S/juJtZqMv1oVqoWGgQZ8mGUD2PIy/nj7Pfj92tuBgfUdAdXRHqoKqNJDNb9TeKjaXiAK1Rf+ch0sZyTl3wvrkUKVXthNhaoCqgjtMUDVNUqoO00P1cUHoxHOhWPkBZzRonkqFaosSqUqt3OM+MIXvoAf/ehHLcDKfq9XdheLDRp+xj1Ubbvp1UmF6mqcduqp6Onpia5PJSePDTL6NaUXbFRj/ETHJAJV5VHO++xJJ52En//85zJ2c1Pjj7pncHxmKvycOXPknrv77ru3FOXqmn2lCtVOLRnSPFRlQc+po1odFoXqn//8Z1EIe16zV8Q8VKlQJVAVD9U9VrVS/icLqOogXMVWemgThur3dL4muGY7MK7KVqJareLue++RRUuTf/dcsF+pfchipOuLWc4uCxfj4gsvwm4rliFfzCUC1TCgd/ZYD9U4UO3u6hUP1YkAVf35QsHUMYA981Cd6CWavS+LQBaBLAKTGoEMqE5qOLOdZRHIIpBFID3lv79/Mwo5G/v93RtRKuVh2qYUQSgWi/BcFn4YW5RKxTOubFFFqViYKipKNYR6tYq+vi1Yv3ETanWnqVCdBUOKUtmo1h1cf/31UtyIUI5bWso/0/RuvPFGLF68WN7HSQXfG09F1Ntbn7zocDatT6RNqtLeH+mRxhZPGg8u6WrOdiCvXYp12jHxM/q5bi0oVJ+Lg1YEvni8US1MoMo2UBNB/bvkHE0Dds6SCe8HPnA0TjnlVMyYPhO1WkMKskTvH6tQZXp6Ut/b2nOZijEgrsjRr4utOU4dUOiqKH1Srl4zYjVQoUqg+pAA1UZQobumTJzZRmHowWC6MS0x6FXZLEplslRJEML1cgh8E5VSHkZjI1YusHHsB/bDtGINrH/iByOpna/k3NLUdGlKtE7f32nb6gpqPbZp7dl+/20UqvDhWg663GH89qbb8OT1N6PYGIAZeLJLuUZhSBo4X8nvtC/jleFaJkwvRMnxEdohGgWgEUJS/pHrgr1yJT544Xlwli3BkBcVPlJFqeLAK+28O+mrQfPY4+Akabyjkr1kWGjUnpCU/5z3HAy3DgslEKj6VuShypR/IyAbjTxUbasA+F1RXFjoy6qhEeTh+IvEQ3XugnfBNebDNYvwAl/U2ElAtd34mPS3tP5IoKoUqrxH/cM//IOoO3WIpBYC5SfVqfS4bFaP5/vodVnI58VDldvBBx2E0049TcAe63H5zfafaF/upM1kOPAiYMdt06ZNolB94oknWpBVnUuU+m5Kuj//5/FxnF+1alXk2yn+nCOF09T1M949bKLnxfcRHOtjgA55R/ajbB4iD08WpGJxpY997CP47//+b7nvUKFKsKqnr7BNWPhtdlN5u2r3PeTz0XlF5zYGCiYePL93BHBKD9SAqfpI/LrQx3W1aMnfqXPmcbCPEXrTQ/Xiiy+GF9JD1ZeiVAqqE8JaoSEp/1SoXnLhxdht5a6wWIyQg7dhSvaBFH1jezWBKhXgvuOIb3Z9uA/3rLtF4jNnzjx090zHdKb9d/VApfxbOatZrDQqTEWLGF6pI20S7V9X5erPCyrlv1wsolFrSFGql17cIN68la7urChVJxdG9t4sAlkEsgh0EIEMqHYQrOytWQSyCGQRmEgE0hSqo4BquQDTMl45UPVceE4NteowGk2gumHjJoGnkvI/ezZMKw8nBaiqQhk6FORDO9UyN9xwg6T8cyNIVZWX0yDMtgCqSRPM8dpkKoGqmuTqk8NOJ+BqghjfB/djhKF41imgyvZSBVqSgConeYQSH/noR3DiCSeiu7sXjYaLcrk8IaA6sQnueBGf/L9vb6BaDW28sBFRyn/QCyfoagJVVo1nlXECVQPmOEC13ASqu79WgGrUuRPB0HgLIWN7UXug6tmuANXfrV0nQDVf65sUoGp5Nsx8NwqrVuGDF62Bu2wx+htRkRrLGFnk0YHXjgRUfTREoRqIpcFIUSqEbjJQ9fNwAh2oLoBnFeH63pQD1TD0pdkVNP385z+Pf/u3f2t5qupjOd9DyMstDlRzvA6bHqqHHHyIKFQJltp5qKaNWp2O53GgSg/V3/zmN6lAlSn/vL/uDECVEJjqVD/w8NGPfliAanQF2GOAKhcubMvC3Dlz8PWvfw177L6HsPgowyOCgxO732wdUI1fj3I/bQJV6TPNwlQEqt+7/35cdPFF8GnXwH6Ts6UPKp9VAtWcaWHJwkW49KKLsetuS8lR2wNVw4+AqmWgNrRFgCon3XPnzhegOq13hihUc4WipPxnQHXynxuyPWYRyCKQRWBbRCADqtsiytl3ZBHIIvCaikAaUB3o34Jiwca+b6JCtSBVYqlQLRSK8L3OFKp+6IsShgpV1xlRqA4M9GP9xo2o1lwcfOhhmD5rFky7ACewEhWqcQ8yBUsXLFggalYWpVJqGYI8vfpwvFGnGqjS10xNkvSf43WuJKCaBHN2BIXqGLVkyCIgNUkFXbdunUzwVOpoElAlpKcE7dhjj8XnPvcPKBZK8LxAVNDR1l6hOrEJ7ngRn/y/pwFVflMa8GgHQnQwPybmMaU4I0agSoXqFTc8hOFwGpywCwhzyNEvlfXPw6YSchygWirYMBqbsMfiHD71wf3QW6jDtjiJH6tQbXduaRFOg5TbTaEancQ2AapUqFbcIfzuptvx1PU3o9DonxSgans2jHw38nuswocuPh/O0sUYcAwQ2m0PhWryglaAEpIVqr7hILCpULUEqFKhamKYmlwprEYP1cAPYOb8pkK1AJdAdc5hmLPgXfBaClVPNHNJAs9Or8FUz2gj8h9VHqpf/OIX8eMf/1h+p4/56vtYkZ1ALwmo8nZBUHXoIYeKh2pPbw98iiib6tGJjlKdAtXQj8YCXotbtmyRolS//vWvW0Ug1eKlSj1P8lDlZ9X74ve87alQZTs0GnV4vtsCqoTatD+RDBJlvQD69FItbMnirChvCVSbavHJAqp6G8bjEr/vK3UsoTD7l7JyqNfr+O73vtcCqlTaKqCq3kdv5bxFoLpYilItW76LLIi3U6hSAR64LmwTGB7YJB6qrHU1b96CCQFViK92pFBVG89JX6zJFKoTvYqz92URyCKQRWDqIpAB1amLbbbnLAJZBF6jEUgFqgNbUCrksd+b9kOBKf+WgbrrbBVQ5SQm8BwErgfHqaFeo0J1GIODg02gOlqh2pgAUNUncPROveaaazB79uxW6iEngPR6S9umGqiqyrs6NNInGO0gk3qfUqkkvbfTibMCXnrctgaCqc8kK1QDcMLHCakOVPXUPzXhFoUkVTO2gc985jM47rjjkbPzogYaAeGvPqCa1paTCVSHAwLVoAVUXXRHQJWqP0E6TPsPYVB91Sbln0A1rG/AnksK+PSHCFQbsMwgFahO1hD6agaqJddCPfTgmA2UG4N4+sZb8eR1N6MrqE4KUM0HeYS5Coxdd8MHLvgq/OVLUQ3zKOTyok5OAl5TqVBNAqpM+S/CTE351xWqAlSN4VEp/wRlVs5HYNXgBLSIWSxAde78d0rKv2eV2ipUpwKo8jwVUFVjpCoU1fqZkvJPOwYCPd6vDjv0UJz8pZPR1d0Nj4Wsphio0gJEAeGBgQEBqr/61a9GAVWej0r5Z/o7wS/vtcpDVYHHpIyM7QlUeV6u64itzEc+8vd46aWXIs9Rv1murGm+KkC4qVCdM3t2BFRZbKupUCXSnwyFqn7/jy+Iqv3r9372qegcImsJ/j80NIT7v38/Lr7kkjEKVbaDKGpdv6lQXYgLz79AFKr5Qm4MUGWfQ+jBDAPx1iZcJ2ru37Ie9627FZZlYv78hRMGqoqlJj23KOjeeuZoeqhmKf+TddfM9pNFIItAFoGJRSADqhOLU/auLAJZBLIITDgCqUWpBvpQKuax75v2Q5GpvyZeAVD1RJ3qS8r/iEJ1aIhAVfdQnQ3DpieeieEED1U1MdUVMXy9dOlSfOc738GMGTNksseJCCeAnKC2mzyrv02Fh2ocqMaVha8UqG4tDI1P3LZmP2rCNEYhqnmoxoFqokLVFEs3fPb/fhaf/OSnkM8VYNt5bfL62gCqbIM0iBgHYOMpVC3DwJBv4bn1Pi6/4UHUMAM6UKUCianK0h6m2RaoFvMWwtoG7L20hOM+vC96cg2Ypg8/SK56PeFBZ5w3vuqBKnw4Rh1lZxC/vfE2PHndWlT8yQGqBRQRWGUES5fi6PPPQbBiVzSMIor5Ag0zd3ig6oY1BJYX9Ust5Z8gP2cXAb8Cz/Nh0hbAqsENi/AUUJ2gh2pa/0q7V6Rfm5FXprovsSjVv/7rv7YKI6piTwqehSR0CR6qTDXXFaqnnnIKuru7IfibVds72DpeaGsCVX4FYd0pp5yCX/ziF2MUqjyX6N4xAlRZfJBFqfidO6JCNfLwdsRH9cMf/hA2bNgAV84jl5jyP0qhusceCIPJ9VDVC5i1+oSmiFcxVH9TY72yzaHVwubNm/HQIw/jsssvF+BO1bPyUFVANXA8FGwbuyxaggvOOw/Lli9FoZgfC1TpfRr6MAJ604YwfF/+vWXjS7jv9ttg2xYWLFiEnt4Z6O2ZjnK5C/liKTHlnwrVyJZ2tEJVdd0MqHZwEWdvzSKQRSCLwBRGIAOqUxjcbNdZBLIIvDYj0A6olksFAaqFYu4VAVX62UnK/ygP1WEMDQ9hw4axHqqNFKCqPFQVFFQTEALVb33rWwJUmS7O3/O9fN1u8jyVQNWwRtKideVOO3Cm4FlcoZqWGt3p5FmB0Hhhj057fhyotiaHPj3rxnqoqomkPrkShapFrZqPz372szj22E+iXKogny9qxUcmC6jy8YETPfUYoV6ryZ/6e6eRaJ1R80W036h/SmtqRXFUwZaxv2cRk6hfxN/f3F/zI4ak7EdvU/PWke8RVgMFVP/0Vw9X3PggasZMeOgBJ7x5+h8SqMKPgAJTMlsKVQ9SlMoP4fr0dLSQtw0BqvssK+P4j+yL7pwDk8VLJL1z7JbWT9Oi2inAmvKiVDzQSUz5twkwDR/VPMvymch7NgoNA44RwLNcdPnD+P1apvzfAru6OVGhynIvbHP9AZi9wrMsmF4wpihVPiwgtMswdl2Oo9ecC3+3pahRoZrPCzhRY4z6qSvl4grDTsaXtKJUSVXnedUXQgON2q/x/AvXIue+0CpK5aOOwPYRGBbMkMccpfwT5EdFqUYDVScswscumDPnUE2hqnuoju19kwVUec66ipAeqj/96U9bQJX3IJX+z6NgNXZuY1L+cznpd1SqHnLIISBQ7e3thR+GYn3QydZJm8l+g+gY2fbDw8OJQJVvUwpV9sR8viCp8QSqK1eubANUWQApOuekrdNjTS9K1bxPyBg/8j/f77ijDtw8AAAgAElEQVQOBgb68KEPfRBbtmyG5xOCJytU87Yt50XlbeShGgHVIIwsAcYsICafVWpRqjhQ1fuhvkgcDUMRqOdnRKHKolmmiZfXv4wf/vhHuPzKK8WTVwCxFS0gt1S0HBfyBey6y1JctGYNdlm2OPI8tWmCQeMPWu1ENg2gap1+w7Tf4XgVeNiy/iXce8ctYhOycOFi9PRO14BqeQSo0hOARSK5MBcyvT8KiP58oL9OS/mv1xr4waOP4aX/WY/eadPR1dWFcqUHxa5uHPWJj2Zz/04GgOy9WQSyCGQRGCcC2aCadZEsAlkEsghMcgSe/vVTIR/YnWoNjXodteFBDPX1YXCwD+ViAW/Y72+RL9hRRXbPhW3nZNIi03z5L3o4l7lZQG/V5gGKRVlUadcPwqaHqgPPrbeKUm3evAlD/F7HwzsPPEg8VGHmUPeAweE6brzxRkkdpy+nmrjq6akKqDLl/4orrgC9VEulkryX76OiQ5+YKFAZBDyuyDeO28hP+Vfy7zh5SNkiyNVEH1FYpFhEJymQaTBqPEil4qFPTtMmqoxLUsp/pxPbNKDqu44A1auvvhq33HKLtJue5sgwjVIDm5ywGjj+M8fjU5/8NIpFtp2tVXJmqiUhooLT1HiNjavehvEmEoYkbUNvzOZ+RvFTHbSyz0YqPn2Lt6OaNEa9X8ddo/eVDEhVH0uDuUngV11i0bXGc2n1XzmX6IREAcdJtl3BH19s4KKr/xlBcT4aUhndQsGyo4kzgSqrjjM0tg3DDGHSo5JQN6TLag6BZ8EyfOSDQey9rIT/fdTrMavLBatBe37ytTBeX53o0NUpaOWEPumIdM9lvY/oEDHpmPT+ndT2SZ/R3ydIh5W2qQQ2fNTsAKFhIufZKNYA3zZQD6voRQPP3vlPeOLqGxD0bxCgKlBCmjnqWfJvvSK5/M2EZxqw/AAVN0Roh6jnQ9QDoIACfKMIc7fd8P6mQtWzKwKEpOk72JLePt5Yocb/EeA/di8m4SFCNGo/x/MvfAuW81cUeK+gH6lZRyBjbUnuJWboy/+GRXhpAV4FZHSh6SIwavDMChr+QsyZfTDmLToQLubBNfMICXqaHpkTPeXxFrvi+2FBPQX5WCyICtXHH3+8NX7F1XpqQVB9D2Ed1akWr0GDldlNrD7iCAGqxVIpSt9WY9YETyKtfdJ+b4RRMSN+Py14dIWqOt6khcfly3fDRRddhJUrV4hqVdqmtZgULSjxGmjZizSBZBLATxpvk+5rOpxOGp9HYGr0V3mucRqo1epS+HD9y38VVafc/6NBXN4n90UYKORysihLULxitxUoFYsCKgP6+TavS/lBJWZzxJXXzS7O180nocTW0s9Jj0PIVYP4nYT70qBq6NNH1cTA4CAeevQxfO0bX0ffwICoU8VSSc4rkGce0w/lXJYv3RUXX3ghlixdBFZoM01aS/BMR9qKF1Pou8hx8Qye+Kiuf+m/8OD37pJ7yaKFSzBt+ix0dfWiUu5BvlQSS55cPi8KVlnca55t9FylVL2Rf6qyk4grVPlvXjNc9KZN0GOP/gAv//Vl9PbORFelG5WubpQrXTjimI91OGpN8ELJ3pZFIItAFoHXaASyQfU12vDZaWcRyCIwdRHQgapDoFolUO3H4EAfqFAlUM3lLOQKtgBVpTjSAYJ6rSZm6mhHvOMgKf98WHfdkZT/TZs2olZvoO54eMe73h0BVcMGPVQHhqotoMoHbgVU1WRUB3NUqBKozp8/X9L8lRIiqtAbPeSrB3r1kK8KTeigRQdCY0BKG6Cq9pGmRB0FW7SUuORJ4ei2ngikGjU5a55v0iR1qoFq4HuoVau49tprsXbtWoGrbANOStXWajemG5qAnTNx3HHH4dOfOk6AajQ5j4B45F33SoHqiLKopeBpUxwqCN0xF1saUFUT06m7Okf2nKQejJ8P1WBh4MPLV/Dsiw4uuea78AvzUfNKCAMbBTuHnAjeosk3C7MYVl4KgxlwBKgKrjWKCDymg3ooGsPYZ1kJH3nPPpjT6zWBavIZT6SvTiRWnQLV8ZSrepz4Wo1LaceSBJDGO+5R1z4hQ2DCBosQ+ajnGOmmQrUJVJny3+VX8cfb7sHTN9yMoG+jxFtfMFKLEWMgFKt/mwbsBKCaD/MCVK0VK/G+886SlP8gTw9diDq5k60ToNpJ2yug6tR+iuf+8g3YtU0oGiYCrw7frMm5GWEPDNODZTgwfBOmFcAgEWZfZnqx4SEwqvCMCureAsyefRAWLH43HGMuPAGq7NYj6ccTOe9OgarnOa3K6o7j4IQTThCgGi9Kxe9WbajAl7ofEYBxjFT/PvLIIwVq8j4WLV52NvXZGqCqzjsOVNWx6vdPLr7w37uvXIU1a9ZgxYoVzUWwEUhHaKcKFHEBjOONugY7BaoqdvyZDlST2zkCqo6Au4985CP461//KgudPgtTRTtuHRcVoEz5nzVrltgH7bpsGcqlsnyeQDVpS4o1W4uepGnvj0NVOQwBqtFGKKs2GkF4zeKavIdapin31H+6//v41lXfQf/QEPKFPBquI+ehFK3wAkn533XJUlx04YVYuusuMGxeQ3YTqEq5tujceR/wfYhIGj58z8H6F/8Tj/zLvYDnYtGiXdA7bSa6u6ajUumBnS9EQLVAoGo3gWpEm/VnM/15TbW9rlAlcGfBMN7zBag+9gP89aX1mDYt+p7urh6Uy2WsPuZ/d3YBTORCz96TRSCLQBaB13AEskH1Ndz42alnEcgiMDURSAWqg32olIoRUM1byOVtOJ4LswkpJwOoKoVqveHiXe8+uAVUndBC/2AV119/vShUOSGS1LumCoOR0IHqrrvuKml6c+fOHfV7pVAdC1RHVIA6bGlNasYoVwmZ2sc/CdqoSYv+M1UppFVr17+pHahQwEUmZRpITfuOqQaqVNTUahFQvemmm1pAlRPbMZCqCVTZtwhUP/WpT6NULAtEVW29PYAqVTppm94W0qeaSp+puTJH73WiQJWKIz9fFoXqlTc+jLo5E1W3KEWpCFTzYrNAoOpHla4tQpsEoOrTw9IVoPq6Xcv46Op9MKvbhRG68APuI/n4JiMWHUOhlGtHV6jGFzUm8h3qmp4ILJwoUC01TDTojlkIkK/14+nrb8Gzt9+DsD8dqOrXt3yPacCnojEJqAY5+GYJud13x1HnngV/t2URUIWI1DratgdQ9cyqnJsR9sKkKhUNAaqWTaBqtgWq8xdToToXnlWIDD5SFq/SgtApUHXdhtyTCJgI3k466SQBqhzv4mO+DlT1sZCfVfcyjnvvfe97Bajy99sTqOpqWgXqpO8ZkW/s9gCq7bxsk9qUEFIB1Y9+9KNSlIow1fOTgSoxMBdlef/aZfESaQOxbehAJcw+R9Vv0qYfvz7+BJFbbtRn4kDVYzp+tCjJflKr1rB23W24/qab4PBvOVuAqjpW2a8XIG9ZWLxgES658CIsX7kcZi4dqCIIYNkE5bR/cLDp5f/GQ9+7S4pULVq4C6ZNn4murmnoqvTAyo0PVNUCgVq8VtdCBlQ7Gn6zN2cRyCKQRWBKItDho+CUHEO20ywCWQSyCLyqItAOqHaVCVT3RS5nIlfItRSqKo1LPSgrmNCpQpWeZgNDw6jVHRx40CGYMXs2QipUfSMRqPL7khSqBKrf/va3BaiqyZ+ChwpGKAVQ9JA/kv6dpD7UAYp63SlQ1SdMcSVhJx1oPKCqzi/pZ/x7VAziYDANLqUdpwLUrdg0YS6d6Zjmf8011whQpSefUqgmAlUjhJUzcfzxxwtQLRYihapSFm8PoErPy/imqwbV33ZUoEpbPNcq4P/9Vw1X3f6vGPR7UHVLMJCTlH+mdhKg8loNRE5FtdJYoBr6JtAEqq9f3oWPHbEXZlSaQDXsUOrYSYdvox7ucDetsSK+2NGuv6ddt+N990SBatmxUA89GMUQ9vBm/Oaam/Dcnf8EY3BzokJVXdej+qBhwDOQCFRzfg6BVUJh1Z446qtnwl2+iwBVKo8tndaMd0Ip2shOF4SSvqa9QrUaKVSD3ijNX4Aq0+KZ9p8MVGvefMye1VSoYk4EVMUuYAInqb2lU6DKlH+CLsIsLvqdeOKJUpRKX8Dj7uVaa1aU1yGTpPwzRbtpxcKfRx11FE4++WTZp2XRCqCza63TsZxp3UkKVbV4qdTcrfsna8tvJ6CavggydsxWzwpsF6VQJVBlerzA4ujCGqVQJQylbdB1112HJQSqtt0WqCbem7nPpldxvPfpClv9s75mM5MGVAnpI6BaxXeuvRa3rFsnRQV5TRCoUtHMtpJnMC9AzrKxYO48XHrRxVi550qYSQpVjgphIAsPVIDTEzgMPWzZ8CLuv3cd04qwaNHSpkJ1Grq6qFAtJipU2U/TFKrqOTEDqp2NR9m7swhkEcgiMBURyIDqVEQ122cWgSwCr+kItEv5rwhQZcr/aKCqJozqQXlrgWpf3xb09Q+gWnfw7oMPxSwC0dBEzQUGq6M9VBUUGQPmDAOLFy8W386FCxfKBJcTVd0rNEmhqiaq4ylU1bmJmq/NlgZt0pSrE+10aUA1Hg8VF12pGv+ObQFUmZKoA1W2gz6R1FP+CfJYLOP444/DJz/5qZZCVVIJZdv2Kf87O1C1bRM12PjdXwZww30/R7/ThbpfTk35p2dxUso/PVfhO6JQfcOKbnz8yD3RW3QFsrLA0lRuHUOhlINpp1Btd/w6vBxVSGWc61+NhwTVaSn/BKosSuXbLvK1Pjx13S145tY7YVf7E4Eqr9n4Nc2CbtRAJilUbRYUs8so7bk33vvVM+AsXYyg0LPzAFWrhoCgqJnyT6BqBhYMk0A1OeW/6s4TD9UFiw+Eg7nioUoV71QDVSr6CLo4XjFtmSn/BKpqnFV9h+OfKhqkQB9/KqCq3s/9UKFKoBpZAUweUE27j1CFmARUFQSOA9XtqVB9JUD1wx/+sChUqU4NaI2SAFTpMzxv7txIobpkCQr5grRbmkJ1mwNVKRxWxbevuQbr7rxDgCrPhEU/8/n8iGdpE6jOmz0Hl19yKVbtvQe4BjYm5V/cyWkCS3/WAJ5Pj+wAA5tfxj/duRZhQsp/vtj0UI2l/PN5So1T6vlLAd4MqE7l3TLbdxaBLAJZBDqLQAZUO4tX9u4sAlkEsgiMG4H2Hqp5/M2+f4s8U/41hap6QFY/txao9vf3YXNfP4arDRx86GEjQNUDhqoN3HzzzbjjjjswNDTUShlPAqrz5s0ToEovVU4EORlVIEL/qbw5qVCNimhE23hQVSbBHQJVfd/66/RJYTKwHQ+oRvPC6LPxn0mNP5VFqcg7FFBlQTEqVNsBVcMIYWsp/zuCQtUwx6Zr6mBOxXRHVagW8jkMeCGe/PMW3PK9X6PPqcAJuxH4pvjq5aQyEX0EAykaZ9rJHqoILAReAyWzir9d2YOPH7kKvQUqmByEYnUwdpssENqpCjLt/WlANXVQpNJau47iizLtBtOJKlQrrg3XDFELhlF2h/DMrXfhiWtuRL4+NCGgKt9jEKiGiUDV8iwYuS6U994bR55zBhq7EKh2S1GqqLb5xLftkfIf2CxKRaCqp/wTqHpcXxmT8u8aZdSc+SMeqk2F6rYAqlT0qfuNUqj+5Cc/GZUlwWgTyqmUbaVQ1SGq/lopVAmltidQlWJMTYsdPSOBt82dRaHKtlEKVQLVF198UYBqq5BS3EPVtjFzxoymh+quqJTbe6h2ClR1qK4/c3jBiG93kkKV3qmiUG0C1etuugm333Un3KYfrB9GxahUe/EWxrF+zszZAlT3ev1e8FncLe6h2gSqYlNgUrnrwjACDPVtxH133JiY8p+mUOXzlILvGVCd+BibvTOLQBaBLALbOgIZUN3WEc++L4tAFoFXfQR++5unQyneUK2hUa+hOsSiVH0YHOwDU/7/9o37SeEgO2eh4bqw7KiAhp7urf6tpzXqgM/zAwSeK4WpXIdFqYbl/02bN2FwaBhb+gZw5FHvFw9VKlTrnoHhuiOV4m+99VZJI1fqhySgOmfOnJZClQ/zTJfkseheXqOPWTDqqLaNT450QCJv7LAo1agU3Sa01WMS71jxVOOJdDy9DfT3J6lU1XuTgKoOCfVjTIO5Ej3NZ1Z9H9MHCVGVhyrbTfe9lTA201vl40aIfDEnKf+fPPZTKJXKkvLPfUd9KaZQFZY0FgolAXF1ToGfXJQqNb7jpPzr/bCdh2qqIqzDomQq1kn7i/+ORalsy8SgDzz1XN8YoEpfPRYmYgylXRjhXD6qpm44MJkKKwWniwgCAlgDltcnRamOPXof9BQ8ICTKi4rOxPtcu38nxbvTGE3kmhjvOkgrYJV0PY4ZAyZ4AAHHR5iwQx+h4aNuR0Wpcr6FimOLQpVAteIO4z/W3Y0nr12LojOM0HdaakF1HbYUss2I60DVdD10sUlyQNXy4BombKb8myWU994HR513Fhq7LIJnV6QYTQRUozRn/RpOO61OgGoa1E6KN8eJAoDa0ON4/i9fR66xBUXTgu/WEFp1BEztD1iUypWiVKJQNSKgavgVajsRNItSEag6/kLMnn0w5ix4B5xwDny7KGdqJXjrtoP+nS52EaiqOKqiVD/96U9bRfjUuetKvbjiU92jIs9UG0cccQROPfXUqOAPe1FKQaQJdsXW21LbB1GRKW6bNm0Sle3TTz8tIDJ+T4r6HhcjDeyx+54477zzsHz5clhWZE8gleql7/Nns7CgEXlz6tf61iy8tG+35JR/tgmhKhdkP/7xj4tC1fVYKC5aOImn/OcJIefMwTe/+U2sWL5bK8tlaxWq7RY69XiolH+JXfP2xs/ahgnXceQ4BMgbBgYHh7D2tttEodqgepYWBqIwjXxWpWioeKgSqM7C1d/+Dpbttgy+EUhfYruwXF60IBj5DCugynZiyr9bG8Dta68GfA8LF+6C6TNmobt7OsqlbuQKReTyeeTybPPoXh0lLERKenWPb91/m1YX6h7Nn7xPcWNRN/Yd1/Xw8MMPY9PGLeju7kFXVy8qlS5UypWsKFWnF3r2/iwCWQSyCIwTgQyoZl0ki0AWgSwCkxyBdkC1u1LGfn/3Rli2AdMyxENVpWMrtaf+EJ0GVF2PQNWB73lwGzXUa8OoDw9jw4b1qDUa2LipD+//wIfQO2MGk8AFqNIGgJXi+T8nRtx0jzu9KBUVqldddRX4k6lvnJwqbzsVrtEAUOZSbbc4dDDtZFVefP9qgv1KgWoaLJ1I86tJu35sUwFU9UmhtE3gjwKqbDe9IJWabEWggaoYoFguSFGqTxxzrFT8jSCqgqATA6rxSZweI6ZeJ8UhNY4dAFXJo0yowp0GeJNAtzqOdqAvCYInw0hOkkNUQwtPv9CPm7/3K2ypl9EICNQKsOmjaRKISNF3SX1lUSquFZiGC8P3EAYhQgJVz0BXuYCwvhF7LsnjUx/8G1GoGvDGTflvd5563KcaqPK74sfSDr63u7baLS7EP8eUfwM2bBDe+KjnIqCa92xQodqAhwbqKNYH8Iebb5f/C41hUQQrH2q1qKCPQ61jaCpUDcdFN7/MBoZMF55pIx/m4YZ5lPbaC+9b81U4uyyCa5WlQrhSqE40BlMFVMVDNQxQVUDV2YKyacMlVLYbolBF0C2q1BZQNX0BN2ZQgWHYCNgPjSoIVN1gMWbPOQiz574dDcxGYJfgC5BKnjZ0Ck7T3s+iVKqAHse5f/zHfwSBany8UX0wrvjUiwTyvsV9vec978Hpp58u9zDeo6YaqPouoVZ0b9u4caOcwzPPPCMWBur60fs3+S7fT6B67rnnYtmyXZHPF1pAVe5/zTFcPi/LNulV7ydyP1PvSYeqyftnm/A5YPPmzTjmmGPw8ssviyrf4zgXndwoD9WcZUlRKgLVlbutkM+K8rMTqK15qMaBatq5qqJUMs4zA7/pSZ4zraggZxOo8rodHBgUoHrbHbfDoV1DGApQ5Wd5vuxHgeOBn50zYyZuuO56LFiyAIYd3Uu5sMKxqfXcxk4WBJGlhhFKUarQreKWG74NeG4TqM5GT890lIoV5Itl+Q473yymRmsNi/A8+ez05yDdPoVQlYUReUy+H+CBBx5Af9+ggNTu7mkolyryevUxH8/m/p1cJNl7swhkEcgiME4EskE16yJZBLIIZBGY5AhsT6C6ceMGDNfqGBquYfWRR6F72jSARakCE9W6K4WNmDrOiYICDEkKVU6C6NvJn0rpo4BqPF07Uki0B6pxmCoAgqqpNpsOXKLviGYY8X1NZDKvA492ypwkyMP362B7DBjmpE0DDfr+4xPAdhApDmX4nVS6VKvDLQ9Vthv/1yFR63hYeIZAtZjHp4/7tABVKlTDMIKpEUTkRD9S+0WxjJVB1tojDUgqoBqPQ2pTpgDVeMwkVm2Aatr+09qzXaw7AqpGiFpo4bd/GRSgurFaRN0rIZ+rwJLCRIFMnKWfkCmIaimEZXijgapvolLMAfWN2FsUqq9Hd96BZbKgS/vFhR0NqCowNOE+kNB4nQLVdh6qvm3AQR3m0Eb8Ye3t4qFaaAwh9N1Wurj6vsTxi+ouQtsEoFoIC3DCHAqrVuH9552DxtLF8AvdEVBtKsN2BKCaCwNRqD73wteRczYLUPWcKsLczgNUmSKtgCrHOMLIxx9/fFQxNNWV1CJXXKGqoGqU4m9h9erV+PKXvyzQKhrTJsevOPU+EvjN7wHWr1/fAqoct3UArM6Di6s8zt1XrhKgyoKQuVwBtp1rLS7tKECVx08wTJBKoEoFLjNsGg5tS5KBKhdlBaiuWInA96P23cGA6vVr14pC1Wt6wbLQFsFvCwA7niwmzJ4eAdWFSxbCzDfVqRMEqrfffA28ek2A6oyZcyLVaJkK1VIGVCf5GTzbXRaBLAJZBLZlBDKgui2jnX1XFoEsAq+JCGxPoLpp00YMVWvwA+DAgw6JgKqZgxNYqDVcUadef/31kUrDsqLqvFpamQIDc5uFJFiUKirmEaW/RSqfNLDZ/pYyBqruYEC1HeCJK4X1905myr++X7FYMCAKVfrZ/v/svQeUZVWZ9/0/6eZK3V3ddM40NOCMY3odSYJgAEfQMY+OAXFGnXdmzTvfu95xDIQmKaJgAMHuJmcYcMKnDoK49PMVDBgAZUBUoGN1V1e64cRv/Z999q1Tt25sqqGVc1m9qrh17rnnPGfvfc7+7f/zfwjDtUKI101/r4ZtVLVQjpONU/7f//4PoFgoxRBV+8EqVQ1LdqvviuQzzV7tgGozlV9LwNAEqCbBOH+vK4DnCKh2gnW9AFWqTSswFVC960GMlLOo+gXYdl4wqFR1piOwwGkCVVYZZ3q0xxzMukKVHqo5TsJre/An60r469OPQsmpwbaotvzDAaoapuo20w4masjSrH11ukbJz7QrSpWvmUDGQs2owhjbjZ9tvR6PXn8LMpUJKfilFxN4zRv7cf07DKMlUM0hi1roIHPY4Xjzpk8LUI2y/bAIziOVGn0ggGqrm2WzuFGhSqBanrgfjz95KTK1UeQtBVRBhaqk/B/8ClXlOTldNOzv/u7voD1Uk3FOKlT178nrrKEqf7IoFVP+RQVoK5XqXLzaAVV9DkyJ5zk8/PDD8pXJxbn6IpepVJ0Eqmeffbak/GcyuYMSqPIZgM8Ou3fvFqBKBS7l+Hy/GVC1TRN8lrjssstw+GGH1xWsBxtQvfyqq8RDVRbEDEhRqmRWTuQFSqE6fwG2CFBdgshSNgzdKlRvv3EryhNjAlTnL1iIYnEApeIA7Ew2Bapz0SHTfaQRSCOQRuB5ikAKVJ+nwKdfm0YgjcAfbwSeT6C6N/ZQZRrZq445DsW+fimSUwtM1PxQilJdddVVojLRxY2aAdXh4WHx7Vy+fHnd14sQL5vN7hdQbQbguvFQTUKbA61QbQVF9IQ9OXHX58P3DjRQpV9dEqjyOvCfLlShq0dLhWvHnJHyrxWq0wBTpdRPK57ofdc8vbNlynyk4F8yXvw9aR8xo3c3AarJ9pCMbyuF6lyPFr0AVcs0MBUa+NmT47jmrgcwWiuiFpZgGhkYYstA081QwVQqgR0q4QhUZypUjYgFrKiC3IuXHjaI9552OPJmFbbFa/CHAVST7Z7XrbENNF6ndsrauQKquaqBKGPBM2uwJvbg51uvxy+vuQlOZVyKUvF7tK2KVnY3QmEibSnc1EShmjNycEOlUD1901lwqVB1SgccqPYSHwGqYYDy5P2xQlWl/AtQddw/KKCaBJVUqH7729+uN6uZKc5KFd4KqPJDhGJvectb8E//9E/1TIvYgvJZDymtgCpT/vX4QvCoU/4JIpPWMTJeM/1d/FCBQ9cfhrPOOgvr1q1DNps/KIEqz4F9iMrU973vfaJUVcX44hKTDSn/BKr0UL300ktxxMYj6mYuBxtQ/dIVV+CmW29BxEWXKJwFVA16qNoODlkwjK2bt2DxssXiodoLUP367ddj354RAaoLhhehkO+XVHzLyaRA9Vn3xnQHaQTSCKQReP4ikALV5y/26TenEUgj8EcagecTqI6O7sX4xCT6Bobwsle8EvlSCbaTQ9mN4EcGrr/+egGlVD1qCNYMqC5YsEC2W7lypYA7bsOJVC6XawFUY3lem2vaqFD9QwGqPKVWHqp8/0AD1YmJCfGzpVWDhqn8Xk7GdXENXRmbhc5yhYx4qP71e99XT/nnOeh0V04Cdco/Faq9AlX6xU0D2mkLhv0Fqsn4tipK1atNQyMwa2yWvQLVycDAT58Yw7VffwDjXh8CcwBhYAlQjQIW0omLuJimTJANk1YAMz1UCWBtTsLdPXj5xvl4z5s2IGdUYZssZvWHAVQbfZ4bwfqBBKqtPFQJVH3WjbFc8VClQvVnm6+DXR6DCVW8JzmG6d91GxEgxytomTCbpfwjCx9Z5I84Eqedd5Z4qPpWQSnTDqBCtVegagf+DA/VPIFqbQpGxusCqDoI4SEwyrGBGl0AACAASURBVPCfRw9VeoPWFfemKTDynnvukXEvOebMuHYxVG1UqHI/vF+9/e1vl8JQbLtUqIbh3EhUW41JHA90cSGCx3/4h3/Ao48+KoWc9PjNz2pLAgiYM7B+3YZYobpOvK8PxpT/Xj1UCVT5LEGF6pFHEKiqaefBBlS//NWv4ubbbxMbIj8IUHVrAjnrvvFSlMrCogULsfVrm7Fk+RKEoizuXqH6n3fdgpGd27Fs2SrMX7AI+XwJA/3zYNpOClT/SOcC6WmlEUgj8MKIQApUXxjXOT3LNAJpBJ7DCLQEquP70N9XwItf8hJksjZoZ+nFfmusNkvMJRN7X1U6thxHPMdkAiKVY2UaKdv4YQQqYQLfg+dWUS1PojI1iX379mHvvjEMDM7HK191NLKFAkw7K0A1iAzccsstAkoJ6XS6v3h1xkWL9KR0aGgImzdvFqAqKpp4G630SoZTTfw7AFWpVKxMO+s3HuZSt3klgYJOoWwG8trBNq2iS36u1fbt0nabeajqQ2/8XHL/7Y6tMYaNAEWOPfZQpQcdU/45wdPHotNakwpVZvPbGUuA6hkfPBOlUkk8VNX5x+n+qma0vKfSX6UMvUr9j7fl78oaIPZY1e9LlWztvzp9/doqVLl/thGxGdAwI/4+kXWqY1DH2VvRm+R1bWxK7WLfM1D1TTz0m3FcfdcPUMY8+EY/At9QQDX0YoVqCJiW9FsCVZPKs4DAlafuwDJtWKYP0xvBK49chHeeugF50HqDCi/lQ6zbUuOx6//v1J5aQbhOn+t2eEzuv1Gh2mwfrRSqvcDC+n4NCzarZiNAJS5K5QQWclUTgQW4Zg0FbxIPfe1a/OLqG2GWR2FKkRYCVVUhPfAD8T5V7XG6MrkGqpYXoBhEiKwIU5YPz7CQQw6ekUHhiKNw+vnnwF25VIAqWyqVodJ1Gsa2VsiuVVGqxuvTbixqFmd6uVpBDVMT9+KJJ7+ErD+OvOHAdyswHAJVK07592CbHkwWljN9GFJNrQQzsgSo+mYVPvLww6VYsOi1WLjoWFSjYYRWjj30gBelYsq/GpeU+plA9d57752lRNX3A73QpeOnIaUeGwnF3vGOd8h+lHUNiwc1b+299pGWClVf+cCySBAVnH//93+PRx/9lRQM8v0AfuylasYer7wEtm1h7Zr1AlTXr18/I+Vf2oK+v0oDoipXktNnncj+nkNSea522jxIvP+wMOLo6Cje8573SMo/e5Hne/KTBfjkGUJAIxeVDFGoEqgecfhGuXfwGHsHqiqLYvr81PHNvpbqfSkOKIUBVez0OGQZLDTlqsJNvifHMzY2jq989au47c47pD/QP5Up/zwP3lvF5sgLpO0fMrwI12zZgoWLF8Jw4qJUYHE6WyJmipc8j5XjTgjTCOV7Qr+Mf//XGzE6sgdLlywXD9VCoR/9fUOS8i8+9YmiVLx/JM8tuRitz0U/q+m4MP6+78K2VAHRb/znN7Bnzyj6SkoJy4JUhWIRp7w3LUrV7f0u3S6NQBqBNALdRCAFqt1EKd0mjUAagTQCPUSgFVAdHxvFQH8JR/3pi1As5UUZGJkqVTpyfXkI5gMvIapO6dbVgglU6wBAPL4isCJywAJFfg3lqQmUJ8YxNjaGnbt2o39oPk46+XWwMxnxUK14kJT/O++8U9LHqZbhxIgP5fxevrRyiz8J4q677josW7YM+XxejkfD1OYwxJB051avRnVqO6DS6m+9vt8OnDY7zlYQQyaAbfJEm51bu+1bfTffbwRWTCWvlMv4whe+gGuvvXYGUE1+hz52+qhSpXrGGWcKVC0UClKEhRNc/pw+Rw1Ue1drNQLV2ZPx2Weomob2bVWK315evYKCxlgmv4v76h6oKvZWDh388vdlXHXLfag5C+GGBfieAqpGRAgUV96mypEKVU7kCReCCAgMTq9h2yYs04Xl78HRf7oYb3vtRuSpULWAIIhk0USDoE5trpfYzQQRMz/ZCEWTk/VO35HsL83gaiuYqvfbO/y14IQ+IiNAOUO8Z8LxbWSqkJT/alRB3h3Hg1dswWM33wFjkkBVgRFpswSoAf1up8F1vQJ4rFC1owgFL0TA77ADeIaJLHKiUM0dcQTefP458FYth2fmZT82YWo87s3qu50CGP+98VrruPYCnQnvzWAK42PfwpO/vRzFqIyckUFQcwGHylP6vfbDsNw6UDWsgLJ1ICxJMbjQ8IiqBah64VIML34dhhcdi1owDN/KCJRyWiyCteqfvb4fxtdLtx2qO1mUivcf3qe0d7Qeg/QCU3LBj/cpxo4wlfuhQvUjH/kI+vr6EotKs/vB/owxzS5xsrAWi1IRqD7yyCPif91YlErBfgP5XA7Ll63Eueeeiw0bNsC26fcajyMCBacLaamMgtnjZ6f+1uxYG/ttp3GZzwz8x+cHxpVgVaX800NVAVV5lqBSn4WnwlAKW4qH6obD6uOu32LhrGmXIVxvoSpuPGd1DTVwVlkZyfuTeL3G4ywXrgkyR0f34cuXfxl33HknxKuZB2Ea4hXLF7dhyj/HihVLl+G6a65B/2AfTNX5YcKCZdjxMiWfFZQFjGFyhAoRBFz4ruDOm65GtVzGokVLMTg0H319Q+Khms0XYDs2LNuWZyxZLDC4HwWn5XDi8+D/NxZh0+M7P1OtVVDIFuBWa7jnW/dgx7adGBwcQj+Bal8/8sUCXv+ed6dz/y7H5nSzNAJpBNIIdBOBdFDtJkrpNmkE0gikEeghAr0CVU70HcOSCRdBJicrhJr0K9UTgCQUIUqoeYEA1ZCTzBioTo2PY3TfKHbtHpEH9pNf9wbY2awCqm6Ecs3Dbbfdhq985Ssol8t11Sm/Q/u5aY/B/v5+Aar0UGXaJI9NA9Wm3pp88Bdo1/rVDDw027pXcNoLeOh0fM321c1EtfHcWk1MOx1rI5SJggDl8pQA1RtvvLE+Idepo/p8kkA1X8jhb/7mI1I0RPms2nCcjLL5jJXIWgmqJ9Q9NO9ZAKk7oKpVsnHK50ECVGXy2qFKDbepRg4efqqMr978HVTMeaj4OSByYqDqxoqukCRBgKpMgilepMA8AEIqtuiratZgB3vxKgLVkzcijypseyZQ1Qsb3bS7bq9bO7DVuJCg4VSnfR8ooNrqe6PIbApUszUDgWOiEk6h4E7ggcs349c33Q479lAVg4sugKrP6xNGKHoRQitENROJQjUTZeBFGWQ3bhSg6q9aAdfMgWo3S5TcM9t2cqzuFEO9bbPFkU5jRXLfBKp2VMH42Dfwm99egVIdqFKd6iIQe4LugaofLcOCQ14rQNUNh+FZ9M4O4bRYNOsVnLbaXgNVHQ/CSAJVbq+V+BouJeGk3p8uoMjY8Hd+5m1vexs+9rGPgfc0k4XEmtyn5rKvUSXIF/sxFzhZlOqnP/1pvRCkXiTlfVeqyFsmcrksli1dgfPOOw+HHXYYLMs5KIGqLkqlgSotDYKQqnE+lcwGqsywWLJkiXioblh/aN0K4cACVa6dqMyeRqCqobYuyEnozqyer1x+OW6/8w74YSjnw9R/bsvPy3js+uKhunbVKlyzZSvypZxkGPGZh4uVFhwBruwehMsEyYZJI5cIfgxU77hxC2qVagxUF4g6tVjsbwlU9W2pviAULwR1AqrFXFGA6n9987+wk0B1YEgUqoW+PgGqb0gVqt0My+k2aQTSCKQR6DoCKVDtOlTphmkE0gikEeguAr0C1TDgRNWUyR9VEfRbGxgYwJo1a6a/kAJVUV6oFFM/gqSuNSpU9+zdi5GRPRiaP1wHqpFhY7IaCIS94447xI+THqpamarT2jgB1e/x++m3SoUqwe6zBardwlSe8B8aUG12bnMFVCkImxgfx+c//3ncfPPN0h6oENJwoRGoGpYhk/O//duP4v3vf38MwZV3oEq51yrRaYVqL+AmeX0az7sdmOwWOHfXw579Vu18bxv3roHqI89U8NWbvoMpYwhlNwPTyDYFqobt1BWqZkilqlKocrJtmVU44SiOfvESvPXkjchFZdhmBD9U6aw6ZVkDnk6wt9tIdLo2SSjeDrIn93OwANW8Z4mHaiUqo+hNClB99IbbYFfGpChVt0DVRQg7BIp+hMiOUMuiDlRrLEp12OF4CxWqq5fDswoHHVDNoIqxsW/iyd9egSKmkEcGvushNFz47PfdAlUjDwLV4UNeh+GFx6ImQDUjqjumPTd79QpUW7VbqjuTKjwNVDU8TY4/2leV7yVtUKgoZP/mT963mPJPqEmFaitrmrkEqoTC2uOaKfGEuQ8//LDc27UCncesF8UIVHmsy5YuF6C6ceNGgamEqrqPdaNQ5T57vQ69KlR5zEmFKotu+fSQNuTpZJZClSn/VKhyQVADVcbA6yUxomeFamugyvPVC0ZsGxxvqbK98qorcfsdd8CjEpo2TLZa4NaLx6Hro5jL4dA167Dla5uRzTswHWUdooEqxxn1lMYVtNlA9fbrN6NWrWLx4uUYHFJAtVDo6whUk+pUtgdt1ZQErfq5sOrOVKgSqA4MDKKvpIBqrpDHKX/9nnTu3+2NM90ujUAagTQCXUQgHVS7CFK6SRqBNAJpBHqJQK9AlWlyBKpajfrUU0+JKpTeY42gQyZNBKohgSoVqh58r4bK1ASmJiawd1QD1YV47evfAJP+XzFQpU3AXXfdJSn/9FCtVqsqvSwGOVrRw++gmkcD1UaFalMAxwk7U/zavLoFcHMFVFvtp9Wks1GplzyVTmCr8dySk/3kfpqqexMT4eQx8zsdy5QJ3+c+9znceuutcr0qlUrdE24WUDUBJ+OIQpUp/4ThTCenf6fyUJ0JVJOAopc2nvxcso222sfBBFR1DJLXoh1Q0UD14acr+OrN96FizEPZy8JApjlQtWw10Y4ADVSpUOVk27JqyApQXYq3nnwYsmEFpsFJ/DRQZT98roBq8rrosUC39Wb9p5mSUoOcxv7TCVL12s/D0GiqUC0GDlwjRBUV9AcVPHDFZjxy/S2S8t8rULVCoJQAqr5Jm4EMaoGNTAKo+nbx4AWqv7sCxejZANUCghioLlh0zLRClYXwWswaegV53QBVtrVGhWoS9utsCg3JuE9VeEqlTmug+q53vUs8VGl/wvVIqlQbX53aam9jYyjQjseybds2sRt48sknBajqY032Mdti2r+NJYuX4oILLsCRRx4pMHV/gGqz42x3br0CVT6jEDRyQZYp/wSqHi2DjOYKVceyBKhecsklOHT9obAlY+L5A6pJlbMuOMX761euuFyAKmEqLQyoUNX2EjK+0Vs5l8eGtevwtauuUh74jvL8Ng0LFmxZuFFOBs2B6q3XfQ1erYYlS1YIUBXVaL41UNVZJI33q5ZA1QRqbnVmyv8zO0ShSiWsBqqnvu+96dy/tw6dbp1GII1AGoH289s0PmkE0gikEUgjMLcR2B+gaob0RPXEr5Sgky+mo2lYoX/K5MgA3CAUkBp40yn/9FDl5GBk714penDya1/PvEepIF71DbhNPFQ5udETU6o1OBFs56HaEix2AKqN4Ibn06uKs1cA81wB1WbnppW+jS1Lp3s2vq9j0QhULQNgWiWBKtXFBAVMt2y8DnUlkwlkc1l89KN/hw984AOxL66asEvZsyZAtRXkbdUrGoHbcwVUW13PTsfZ+Het7NGx0OfTrj1W6KH61BSuvPk7qNnDqAX0FTabAlWwABAMWBFgRUy1pj8lY0+wXUMWYzjmxUvwlycdikxYBfWrnse0WZWmrK01dGrnXIxOnRYRGhduWsX6YASqVKgSqNaMKgajGh68cisevu5mYHxPT0DV4/UJI5SYsRun/PumLSn/BKrOhsPwlvPPhr96JXzn4AOqjqT8fxO/+V2c8o8MAipUzV4VqjFQTXioUqEazSFQbdW+mC7Pv7Gd8b5EoHr//ffLOJa0OdHb6EUADZm0wps/CVS5n7/6q78SharyVGUfcw44UNWwjh6qH/7wh/HEE0/Ifb0RqAoApk2IaWLxIUtw0UUX4aijjhKblrkCqu3utb0CVapTeW5c1KPyl0DV9ViQiuPXbIVqxnGw+JBDBKiuX7dOfFV5bZ4vhWqrlP9Lv3gZbr/9doRiXQRRqGqPeVGI+iEKuRzWrlwtCtVMXhUVTab8K4Uq32sOVG+55kp4roulS1diaN4ClKga7QBUdT9JqlQ1FNb3sfoz4gyg6uKeb6mU/4H+QVHCaqD6xvf/dQpU5+Kmmu4jjUAagTQCcQTSQTVtCmkE0gikEZjjCHQCqi968Z+gUMwp3zFJoYxgRWoSyYdkqj8IVZh2z4nLLKgaF6XyfV2UykVlahKT42MYG9+HkZG9mD+8CK85+XWITJZFsOCFFiquLx6qVKjSQ1UrMJJFqfhdGqiyCJL2UNVFqfYHqCYnz0kV2/MFVJPxTF76RoVd8m/tgJTeLvn5VkC1MdU8CcplLhan1Na/LwqxZ2QEF198Me6++25pF2wfjbFLAtViqYh/+Id/BJVZSimlPFSnU/5net3+IQDVXmFqq2usY5ycoHYDVMsBi1JN4qpbvwPXWYhaWITvUZjFYiWxh6oRqiI/Aq+Vh2ojULUtFzkC1T9bir88aR2coAZEPjxKVOO+x/6ngVEnZXS3Q1e3QFXDl3aLEUmVYLK9NvafTqq/XhdIotCA3VCUyvZt5GoGakYIl0AVNfz4yqsVUJ3YCzOiW2OPHqo+q5BrD1UTmSgrHqrOhg1486az4a9RQNU2LZigh2rMURLp8L1ct6TCUrfPdmNRs2tuIoATVbFv9P/Fb3/3VUn5z0UZWXALzZryUMUADHr4mh7M0ESzolQhKvCMAgIsw/Ci12H4kISHKhfbWlR/71Wh2uraM+Vft0Hec5gu//3vf1/gqFZHJmPE3zVg4jE0KlT5d1aj534IVH0/kMWlZq9OBZm672sqLZ6ZHePj45IpwKJUWqGq96P7h2Orha4li5cJUKVClSn/HLfr43oXRanaHV+rc0sC1U79lfvnOfA68PmBQHXv3r3wmCXD6yYsMvYTlrpOJrKOg6VLl8r9a/3adXIdeY3cFkWmmp4DXY5aeG43HrNuh/RQrccucU/VfY1/4zXi/ZSL0JdedhnuuvsueR7jgrVO+ddtygwi5DIZrF6xEluu2ox8MQuTClV6qMp/SqEqgB8sSsW2GMr4oItS3bT1Cond0lihWioNIJ8rIVcoqoJUzsyiVEmFKmPW6G3dDqh6NbfuodrfP4BioR/5Er+rgL/4QApUu+3L6XZpBNIIpBHoJgIpUO0mSuk2aQTSCKQR6CECrYDqxPg+lIo5vPQVL4eTsWDZJtzAh2PbMEMIPFWTPl8e9PVkITn5FC85PqSzeHjgw6tVpShVrVrBxL5RjO7bh90je7B4yXKc8JqTmHwmRammavRQDXHTTTdh69atkvLP/evUdP1wzu/lwztTxW+44QasXLlSjkV7wukJxqxwtFGoJifbSVDQCTq0ArGN390rEGx1KVtNKNvBjdZgQBXFaHw1KoL493ZFgKheIlC98MIL8Z//+Z8yCeS/5Gf0MchPTgYtA2effS5OO+00aU+cmAdBCLvuyacm8I1K02bHyvdm7L9NP+gGOnfqRnOxjySwaPZ9SaidvLZaqd14zjymSmiDKf9X3XI/KtZ8lN0sENkxUCUE4mJIhMg0YMQp/6xMnfRQtSxWvq4ib07g1S9bgdNevRqOX62n/OvvTcZ7rkDVXMa10zVM/r1xDOsGjLfqzwYsmJ6LyAxQyUYIIwNmzUCJKfkxUM1Xx/Gzq2/Az7ZcD6c6DoJGFouR2PIfvajjhSu59vx/qv4BsCiVHaFelKpsB/BYcMa3YecGYK5fjzed8ykEa1bBs/LIZjItAWOrGDWzAmnshzpGLePQxMeURakco4Ydz9yBbTuvRr9RRVQNkLUduEEZAVV2sYeqCVfuNyyawyJqCEvUUyM06LdahYd8PeVfAdWF8O2sxM1kZbseXp3G+MZdUaEqCkZPealSXfrLX/5SNtOqVX0P0mpU7SnNbfg3jnn6nkWA9853vhNnnnkmhoaGZBzUoKqxv7U61nYwslkoOA7wxfs4F7+oUKUvuj7OOqTT2SHgopeFlStW4TOf+QzWrl2LXK5QL6Al7fQAA1UdO62K14s6yQUTDSOZIcFiW6effrq6F0WhpJqbloVcNivXjV6hPGrbNHH44Yfj/PPPx6oVK6XoJqFs2MIeqOn4kPBQnQam7U1Yk0BVn5seixo9VAmFL/n8Jbjn299GxXVRrVWRzefqtg0SfwJVJ4O1q1ZjKz1UCxlEYnMgSf+S8i8LLKaBIPRUX4mBahh6CPwKvvalz4nlweLFy1AsDaBUHEQ2W0Cxr78OVNleDRqnG8Jk60WxeD3Yltgv6AXM5zPdfuvPLSbgejWV8k+g+o1vYfvT28VDlUrYXLGIQqmE0854fzr372EMSzdNI5BGII1Apwikg2qnCKV/TyOQRiCNQI8RaAdUi4UcXvY/Xg7HMWE5lgBVi6o2P5RJICdhfOCnuoUP0HzATj44dwSqo6PYvWcvliwlUD1ZgCo9VFsBVT2B0mBJT6T4wM6q8qtWrZIJKrfTP5uGowug2gjmOk22nw+g2upStwJBrd7vNAnXsKSTKogeqkz5p3Lp3//932VCpatD63Yx4yfrZJgGzjrrnDpQZeooC59Np5D+YQLVbmCcvn7t4tozUA1DVCIHj4iH6ndQJVD1cj0DVdu2YBoVUage97IVePMJa5AJarAsVoKeBgQHAqj2OITN2eaNfbzd4oT+0pZ9LQaqoeGjmmM1bROWq4AqU/5do4ZcbQw/33oDfrb1ephTowIA6w+6BBSKrkyr17oAqrbvwMr1w1y3Dm8699MI166Ca+aRdTKwNK3tMmLNxoVWiyO9jDkCVFHFtmfuwI6d16DPqADVAI7lwI8qAlRNUai6MI2aZCW3Aqq+FKVajoUsSkWgGi2EbymgaiTjmTjnXsF/q3DpolQ6ZZ5A9Sc/+YmAJbn3xUpFvQAofpyeN8PvkvdM3sf0PqhQ/Zu/+RsUi0VRqGoP1W7vR72eG2/nBOf8fsJDfjehsFZ3qqwB5fUqC1uhL/+/csVqfPazn8Xq1WuQzxe4EvqcKVQboWNSwZ/8mz4nPpsQqPKnS6k+QvmpC8DRF57PNRnbxoYNG7Bp0yasXrUapWJRWRo1sV1I3sdmtI82QLX1M4TK9mkEwvx/3d+0QpVA9bwLzsd9990nz0sssmVnHLle+nmIz2cZy8bqFSuw+cqvoVDKwck5MVDlcoQjnspyPalQ5TW2IlGoMpPI98rY/OVLBKgqD9X5GBocRrHYByebh2VbsB1H2gRjH9F+xLIFWPNZTC8UUPHM3/nezGwXZQVV91BNgWqXI3K6WRqBNAJpBJ59BFKg+uxjmO4hjUAagTQCMyLQMuV/fBQlAtVXvAJ2xoQdA1UqVLOWI2l0/MeHaBaF0irV5MRaA1U/pLp0tkKVk4ORvaNYumwFTjzptfBFfWVhsoVCVU9Qk8pJPqizgAeryq9YsUKOgxNETlS1umbWJe8AVJOT1+Qkp1nTaaacbAdi5kqhqieOzY6pF7jBz3eTYqm/p12qKSdkvKZUqP7bv/2bwAPGp5WakjCV9Y8IVN/0pjfJxIvpo4GvVFAqjgcvUG01lPQCU5NQtdW1bNYeW8U0DALUjAweeaaKK268DxVzHqpBAVFo9aRQdRwLBirIRPtw3EuW482vWYdcVINtcRLfS9nr1tW89ydOB3T4jtWfGpZ0c3wtt4lMmL6HKAaqxBWma6AvzNY9VKlQ/fnVN+ChLdfDmNzbVKEqStUYtnSjUHUCB2a2H8batTht01mI1q1BzciC/pCtijS1immzvt5KodrLmEOgaodlbNt2B3bsulYUqmHFFwgUoIaQNhJUqMZAlcppoapNFKqBpPwvx7B4qB4HLxqGZ2XBftBKodordGwHVPX4Rj9xAtUHHnigXm09qXjW8eH9ku9rf2rep/hPe2C+973vxUc/+lFRR7ouK7srkJlsk+0WYHo9NwJVDXl5vQlUH3roIbkn8H09hvO+Jccc0YbAwqqVa+pANZvNxeN0DFWfpUK13Tkk78d6gbUVUNXnwOeUv/iLv1CqSfE+iVBmscQwlNiL5QnV3YYhilsqVFmUqr+vT64LjTi6vs8eIKDK68C4M+X/7HPOwX3fuY9+RwjCAE42I+CXfxfA6QXI8BotW4HNV12FQl8eGQGq1OEqoMqxRAPVKOCKRSAK9jCiz30FN2z+CkzDwKJFS9E/MA9DQwtQKg7AzmSbAlXa9DDOXAjQz4RPP/20tCPaQfG4klCVT3pVt5IqVA/oDS3deRqBNAJpBGZHIAWqaatII5BGII3AHEegHVAt5pVC1XamgapUvmUKZuzr9atf/UoUqkyV06mPGvZJ2l0UwmsBVKlm3DO6D8uWr5wBVCeqftOU/0agqh/QOZmlPQBT/rUyVRf5aDrR71CUqhlQ6TRRTX7PcwVUe20KraBHpwlso3Km1fbUu+wbHRWg+vWvf73eHrRHa6PKijYShKqf/vTZdaDqOFlRZk0XpfrDBKrdwLjk9WsFqpNtKfl7K6AqimAri4efruLyG+5FxZwPNyogDHoDqlqhqoDqMrz5xPUCVB0bYCayRqqdlNtzCf67+a5e+0Tj9snFGj0O7M8+6aFqEaiagShUuVBkeQZKgVKosihVMuV/zoBqmIGZ6UO0eg1OP/9sGOvXoooMMrYDe6YdccfTahbvRoVqp3be7O9JoLpz13XoNxVQtQ0WRHMVUI09VC3DhRHQG8RXnr8NKf9+DFRnK1QJVJuD/06K/I6BiTfQHqrsixqoPvjgg3V7kkb4zPtV0gOcf9eF3agw5ItQlh6qXKRsVKg2LlZ2e5zt+6AqMKktCpjyT6DK49SFtbR/udxTAwX2Vq9aK0B11arVIFBVC2AHFqg2nm9jxkrjfYrnudWr7AAAIABJREFUQCg9NTWJU089Vfl5U7XMgkieKwpVWXilRyqvBZW3K1cKUN142OECBwU28wNNXk3b/hwCVX5lY8o/geqm8zbh2/feKwpVAtVMLivHqa+zSvl3sHrFKkn5p4eqlbH40Cb3VTOyKJmXZzjbMeAT8sOHIwucxK4etl7+hQRQHcLgwAIUi/0xUFUeqsmUfwJV7cVLuMtF7scff1wWSefPn98AVJVtSQpUe+nB6bZpBNIIpBGYmwikQHVu4pjuJY1AGoE0AvUItCtKVSxkm3qo8oFd+2NRkciHfnq+JcGZwNTYQ9ULWAV5tkJ198hujI6OYfnK1QJUA6oZYWGi4rUEqkngoRUZfLCnhypT/gl3dZqZrqY863K3AaqN0E9DlVYwJ5nWqb/nuQKqzSZ07aBTJ/jRDC7xvcaU/1ZAggpV+tURqLIoFdsIgYFWZelY6uOgfyrFP5/61FmiICKUoEI1DDjZ0ymkBy9Q7UWV12nI6ea6dQVUabPg5PDI0zV8+fp7UDHmwzdKCHyzJ4Uq/fVMQj9Dpfyf/uq1yIQVZBxT/ED15L0byNkSwDfx19RtpFm8uvmuTnHu5u+txoBejimMgSrMALU8lxosSfnPexZcM075rzLl/0ZJ+bfK+2ARkTR4qPaa8p8JM0CmhGjVGrz5gnNgbliHSuiI9zWBSS+vZvFOQsJuxpN2QHX79n/Frt0xUC37ohCkQjViennsoaqAKq1gWgFVpvwvw8JDXh8XpVoIz2JRuwjx8DLjlPV9qZdr2Spm2kM1ma7/s5/9bMZ4l/wsY6HvkaIkjAtT6WwK/iRQpYcqgSo9VJul/Lc7h1bXpNWYHYa+HCL/ThDG7/75z38uv+t96bR/Hl/gu3I/WLN6XaxQXY1MZm4Vqq3ire/9euxJnlNybNQKXm27QOXkKaecIkW3gkg9iwRUSYuPqILc/J19ZOmSJTjvvPNwxOEbBQry3jVXKf+tF82mbT2S4yrPSS+cJRWqm84/D/fee69k9DDln0CV56AXmLngTaC6ZqUCqpLuzyKEBsd03gcUUOVgI/awcco/LXsMeq2GNVz5xYvhxCn/A4PzMTgwH4UCU/5z4qHqZFTKv/ZQFXdWeh/Hx8y/PfPMM/I8xrasr099TGHKv1dNFaq9DMjptmkE0gikEZiDCPT2JDgHX5juIo1AGoE0An/sEWgHVAv5bBOFqg3WBecDMicIBGhaZUM1QlIl0hqoljExNordu0YwOqaA6kknv16UrPQaHBegGnRVlIpQVYDqjddLoYzOClUad1KJ0T6NrxGq/KEAVT0ha9ZuuwEgyc/pc+4WqIZhgLGxfbiIQPWuu8WnzrE5CfelOBkVQfKiEobzOTMSqKCBKidfnJyH4mmnUl05AZTS5KHyXWt1Do1qsE7n2ivk6yWenb67V5iTbIv691YKVc9zETg5PPqMiy9de4+k/PtGPwLfiIEqAQqrSrMoFaunx8qlhqJUDDk9VIvWJI5/2UopSmV7ZWQz9MyzZqjwOoHOXmPd6Rof6DG5se+3u54txwVmqLOauBnOAqo1BHDNGnICVJWHql2bgMVq3w1AVWBWy5R/Q4pSBVaIiu3DNSxkogwMp4Rw9Wq85YJzYR26HuXQgmPZcEgYe3i1AqrN4tPLNVYeqhPYse1u7Np9I/qtKsJJD6ZhI2D6vxxnEabJ5bUALJgWGYwlFapFUdmJktWswYsKCKLlGNYequEC+LYCqlS8Nns1K7bVbtxsFTLPq8m9hzCLMWG6/iOPPCJKyCT80/vWxaf4/xo86VRo/iR4IlD9wAc+IItLjUC18d7ay5jUCuZ5UlTSkjF3anISZ5xxhnioBp4CdByzfSpYmepvWogs+qc7WLtGAVWVFZKTckftFaq8FgriKXdgrR7mtU7+3rqQWGNMtUJVxzMZH26rfUUJRd/whjdIurwA0vi+o71u2R5ymawc1SGHHIILLrgARx11FErFksBXP15Aaox303GhjUK1fRaCqj8m0aD1SGwLMVOhamDv3n0469xzce9998oY7gU+zKwDr+rBMS25RlThZh0T65etwE2XX4ls3kFgqUVKAaqRQecGRAE9ztWiZz6XoYOAnK/rVbBl6+Xik7ps6UqUBoZQKg0hmy8iny/CitWp2leXgaMSmM9/2uuVsWJBML7HZzJ9jfS58Rq4ntsCqJaQK5bSolQ9jNXppmkE0gikEeg2Ar09CXa713S7NAJpBNIIvIAj0K4olWlEOOb4YyXlX9Kz6dnFwlR8II8f+qmc0D6mjYpQ2cYAPFG0VhF4LHhQQ3lqHFMTY9i9ewQ7du7GmrWH4djjT4Bp5xEZJqZqPqqeh1tvvRVbtmzByMjIjAdyYXKxGoKTmsHBflx+xZexceMR8r6qEs8JAieKLPhAGYaGcZw2hbPgnJ6s9epx2gnkJZUzzxa0dQt5OzXnZvtppvbRMWmcqGpAoNuA/knfzfGJcZx33vlSlKpcnkLGyaj00ShExFxxThpZ5MS0ZCIfRSE2bTofrznxRAz0DyCK1MRcFC/aQzUuIyxT7R5VdvsT864mzvHEd7pdTcPeufjOTtew+d85EQ/gWTn8/Mkyttz5PeytFhCY/XHKP6E2gSon19KJQBmfwFN667Ff+4JbZT/ZTIC8MY43HLceJ718CbIRiwQFgsYbX/WJ8v4deFef6rVvdmOj0NUX18eOmVu3VzuacKj+M0NUssobOhPYyLkmPDNCJSojVxnDL665ET/52rVwalNEVwJU9MOuhqtMgJdxJOZOYRTBC0PYUYRSAPhWiLIToWYYyERZONkB8U598zmflpT/WkQ1maM8Whv8OHVf7jYOnbZLtn3+3gy0mvDgGHux/fd3Yd+e/4AT7oHphghdB6HpAVkfZiYHM3KA0IAZuVKUihn8UZiFReBqc0ypwA1L8IPVGBaF6jFwoyH4HFdCpvyrcb9ZW+10Ht38XSsgCVV5H3z3u9+Nhx9+uO6HqtsH40D4RLDEeyShE3/q93SM+HfCVEJN7Vnars0nY6vvM63AdjOIzObkh4aMzeLPG/g484wPSWGt0PUEZPOfjHEcM1hsy45gZiysWL5Sig8eccQRFDiK16uCqsqnU/8uxyM7j1t1/Dt7BMd+dSNO/p2jvFJs6lensUVDx8b7FD/Hew8Vqkz5p0JVgGoCWibvcbweS5cuxcUXX4wjjzxSOC+LVbXgqS2G4Eg8UZL3Rj0Oad/cxg9KiPk8w6yAOF6MTegH4n0ccJEs8Bkx7N23D5su+iy+9/3/D+7UGHwjEgsRK7KQ9UyWwoPnUHnqYuOC+bjgHe/DWhamyxlKWZrLy/01nKqiOjmOqamyAHPuu6+/D5lSEQFCbL3rNixcvgJ9g/Mwb8EiFPsGkSv1I0OFqqPashS6owWUEWPyWO2ri2Pp57Z58+bVAbH25M3kM3C9GizDgud6uO/b9+Hp3z6FwcH5KBZLyBVKyBcLOO2MD6Zz/24Go3SbNAJpBNIIdBmBdFDtMlDpZmkE0gikEeg2Al0BVduE5RC+mAj8QBSqcwNUd2PHzhGsXrMBxx7/Gph2DjAsTLoeXN/H7bffjq1bt2LXrl2zfOnqQNU0sHDhAnz5y1/EunXr4iIeJizTqatoFVDVoE6mU1KZtnHSxr+0msB2Us01Qkod/xcSUKW/7sjIbqmSfM8934593SKE8QSz7nnHiaMUOVEw78ILP4MTXn2CFGIhUOWEjD+pMFNxVbd/WkL0ClR7hXDd9hs9KRfYkIBUyf/vZV+9btsKFhKHBpk8Hv59Fdd9/UHsGLdQC0tSlIqTdSNkAZIITOmXWMZ50RZDG7HktwKqVBsTqOaMMQVUX7YEebgw2gDVXs+h1+17BdUHGqjy+Jt9h1h3RgYcysCMEOUs9dnTQNW3IECVHqq/vPYm/HTzdTCmxgSoyhgUB0YDVC4sEHgngSq3dKIIRT+Ca4WYsgNUYSCLHDLZAWDdGpx+zlkw169BLcqoitwHDVB14Rgj2PHUv2Hfnm8gG+2C4UaIann4ZhVRxoWRdWCGOcBnsaBpoIqIEIdA1UUQ1uCGffCCVRg+5FQMH/IqBVQdgtdIgKqCe9OvdmrqTkrrxvaqFxAZ2yRQ1Z6jeozQQFUv8Gmgyr9r2xr+pJqPMJVQlZ+ZWRl9dm/pBag2bafSfkX2L1CtPDWFD595pqhsOWYLKQ0VHDQQCvSLWLzIsbB82Up85jOfwcaNG9VYbTutgWqTjt4q1hG/J17w0UB+f4Eq48frQsXwG9/4RgGqugBXY+y4LcG4BqoExRq29tQu2PkZu3hsSB57s/FL4WoTUXxP5GIv4TXiBUjaEAhQDZVH6p7RUXxq0wX4wQ9+gKAyBd+O4NK+ILLhVCLxtw9KGeRyIVY6Jj50xEswkHFQzkTSJwiIOdZ7VRdurSptrFKpolwtw3IcmJaFidDHWH8BKw7bgHkLDxGgmsmXYGXz6OsfgGlzMdRWlgly71PgOhNnKBG28ry3b98uMV2yZIn8ne+xnYvXPtWwVD3PAqpD4tWaAtVe747p9mkE0gikEeguAilQ7S5O6VZpBNIIpBHoOgLtgConUVSoOo4Js65QnTugOjKyRxSqK1etxzHHnQjLyQtQnai5AlTvvPNOXH311QJU9YRQT26SQHXp0sX44hcvxYoVK2RixwIJrGU7PaFNgWqyQRwohSqRDa/Vpk3n4t5771OTKE7KY+AoAIL/r8G1GYny+eKLL8Hxxx8vfmucXHKyxp9KmTftofp8KVRbdaZW6uRewV/XnTWxYfO0ZU7PQwROAb/43RRu+9bP8dSeCNWAadJOnPJPxTb/EahykUTxasZaqqnHQJUKqWzGRzbahzccd6goVPMGC7kEkvLf+OoEPfbnHBs/02tcny+gqgYeKlQDKUpVzkwDVXqoClANy8jVxvDLawhUr4UxNd4TUA0JgMIIeT+EawaYtHxRqGaRh50dgCEK1YMYqFp7sfP3d2Pf3m8iF+1WQNUtwDMqCO0qjAzbaw5GQDW7JyBf2T5mYNlssC6CyBWFqkeF6qJTsHDx0XWgymtv0SuySYX2ljCvRRGrVm2X36GVpoSkTNcnjNR2HEmFrlYnalUr96mhKX/n35nmr4Gq/nu7Nv9sgaqcF/s8laq+j8mpKZz54TPw6KOPIhCQGshPppBzYUCyBiIgaztY3qBQ7RWo6nvzrNjSiiSid+xshWq765ZcuEyqQwnvmHpOhSp/8jwbszG07YIGqgTFSnmrxsn9BarJ42h1vmzSXPBtBlTZ4LlISaAaMnUAwK7dI/iXs8/F//3hAzC8KnwbcCMfNhz0hRkYfoQxw4XjuFibdfDedUchOzWFSb8Sg28TDr8vCEF7GD8IQNuHSq0Ck1DcMjHGhZd1K7Hhz16M4cXLMDR/WICq4WRRKPXBtLgYaglQjd201YKNZYkCWCtUWXSUXrz0tmccGXsuGni+spAIEaZAdS5ujOk+0gikEUgj0EMEUqDaQ7DSTdMIpBFII9BNBNoD1QBHH0egaolC1bBYwCGAY6iCGvz3bFL++cC9fcdurFi5DsccdwIsuwCYNsar1bpClUCVqWONapEkUF22bAkuu+wLWLZsmcBU/iPQmJ6UpkA12RYOBFDl5I9qk9GRvVLU4xvf/CZq1Wp9ciWT9gagGpkhLMdoAlSpLtZFqZhPqKdtTB/t7VFgLhSqnQDM86FQbQVUqW6qGFk89MQovn7/Y/jtbh8++mAgoxSq9OnU6mwqzsRbj+n+zRSqPjIEqseux8mvWIqCocBWs5T/loCkm0HoAG3zXADV1rDFkpR/KvoIVOkN7fgWioEDj0A1mEK2sg8/v+ZG/PRr18CuqpR/vrpRqApQjSLkvQg1SwFVN1ao1oHquWcJWKVClUq3g0qhmgCqeYwIUIVbgIsyQoeFqSwBqmZIcOPVU/6bA9VVGF50KhYecjRcDMGzYzWepPzPHi9aXbPWqu/mDZT70WpU3gff8573KBgZKGsFDlW0n9H/n/Si1vcmvWcCKa1Q/eAHP1gv4jNXKf/Nzlky7f0gBoe05glwxpkfxI9/8mP4oScZAYReBKocgqmSzsCWVO9GhWrSVmdWyn8v/TsGqoydHlf1dWl1fXhujXHS2xLwTUxMiEK1EahqCKufJXgNqKZsBKo9LeQkFKrJmLdacGqnUOX1oaKUQJULZbwOO3buwsfPOgcPPPAgzMCtA1XHzCJbBTKw4BVZgK6GxZGHN81bhvz4BLJZS+wACKoJU/2aBy9UqlKO6G7oIbIssXXaZ4SYXL4Qh7/iFZi/aAkGhuaj0D8EO5tHvpDwUI2LeomiNlZU6wJthKosWMrCVASqxWJRnhVV9oncbOCHLETXmPKfKlR76S7ptmkE0gikEeg1Ar3Nonrde7p9GoE0AmkEXoARaFmUanwURqQUqo0eqqJwmAOgygfubdt3YfmKtTj62BNgOwUYpo0J10XVdXHbbbdJyj/Ba+NktFGhetlll2LlSqVQ5T+tUFUT1+6BaqvJU6uJbSuVom5KL6iUf1jYs2evpPx/61v/BdetSREM5ZfH7NEgBuNqYqeEqCEuvPCzOOHVr1Yp/6yOzj/UgaokO6tJmGT/9/Yo0NNkuEX/PxiBaktYiBAVOPjJ46P45g9/h8e3VeFFBKpMoVZAlWoz+iFKLFVNKuWhGqpiJcpDVSlUnWAUr4+BatHyWA6ICbn1MjLJkPWk5HoOxtrnD6jS/9eCTaAKH1MJoCoKVTtWqFbH8Mtrb8ZD+6FQDehDzJR/T6X8T9o+PNNEhh6j2X5g7Rq8edNZMAlUw4MQqDLl//dfx9joN5HHHhieAqpUqAZ2VYAqgqwAVccKYFoq9RxRVlUml5R/pVAVD9VFp2J48eyU/2YNda6Aqk4p1z+TQFWrHrUiVatR+d1a2aq7gPZLpUJSe6iK4i/2CW/VVXpRqDYFqhT81oGqgsMEqj/58Y9EvUicKj6nYl3NQo4cM5junat7qOqU/7kEqnWP5/jE9bNGO+DdTKHK+LEwFYEqFapM/ec5Nnq962vD7ZnyT6BKD1V+X6drMOvaJIBq49jYst3Ru7pJyj/HZMadQNUwVbvZtn0HPnHOJvzogR/BCGpwzRBVI0DeysOphLBDA27WFKC6Jmvh7UvWI7drBGZQg2NSRapwNxNFgoiLbUBgAhW3CjcM4EUhRghvD1+LFx19DOYNL1JFqQbnw8kV4GSysDPMAnKQoS8zC5cZarGU7+nFA8LTp59+Wv6fQJV/qyt2aYBim/ACLwWqz8F9MP2KNAJpBNIIJCPQ2ywqjV0agTQCaQTSCHSMQCegevRxxyQUqqoo1dwB1VFs275TgOqrjnm1AqqWg2oQYKpaxS233CJAldV59cO6nlQlgerixYvwla98CatXrxYPVVO8vUjrlMdhClRnNoMDoVBVCmILO3bsxLnnnovvfve7MoGiYoWqZr705JzqU6YyZmz6Qvo499zzcOJrTsTAwIAAVYOphFTLKJlSXWWmVcodG3Vigz9WoNo8Birl3zUd/OzJCdz74x14+LdjqPp5RKFd91Dl5Fyl/BugiE+AAtVQlKEFRh2oZhwPdrAXbzj2UFGolixWM3/+FKq9AtvnAqi2aouGYcMJfISGjymH6epKoZqtGQhsAzWjiqI7iUeuvwUPbbke3ujunhSqHhckohAlD6LILDshXMOAE2ZhZvrEQ/UtsULVPRiBKnZjuwDVbyFvUKEKwCvAN6oIbKb9mzAEqNrI2MFMhaoAVU88VOkPrIpS0UP1aHhdKFRbtYteFaraO5X9RytUf/3rX0sRJEmJlhUj9dILchqwalinFXsa6r3//e/Hhz70ISn6U1fztWhkvQDVVu00CNmnDYRM+56cwIfPPAO/evhhBNWqLL7IuGBAZaVYFia5mJLJzlKo8p7bsihViy9vOja3Uag2V+WrnTcDqnxfA9VTTjlFgKr28dbPBvrQ+PnGolRa+drTuNMEqOrzbLYfjthBEDUFqhYXFfl3z5VFBB77089sw6fPuxA/evBHgFdBFT4qzEHI9CHDPuQGmIKHnO1hY18R71yyDtkdu5CJPLHbEcsD3qtjD+1A/IgtVHwXtTCAT6BqRphatQwvPeEEzF+4GIW+AVGoWpkcCsWSFKXi85gjz1o8RqVQZXvl/rUvMBfCaWPR39+PSqVSLxIqKtasnQLVXh5k0m3TCKQRSCMwRxFIgeocBTLdTRqBNAJpBHQE2qX8B74rCtVSKS+pf0wBZGV2ghf98MyJJCci9L/kgzJfSUUJKwgHESecVfheDYFXxdTUOKbGxzE6uleKUg0vXIrXvu5UZHJ9sm2Ffm6VCm6++SbccMONkvLPB3epFh8oOKdVPZwYrF27Ghdf/BksXrwYhUJRVYmPlBenBn26KJWa3KiiVM1e7RSqTSdELXz3ktCyEWA2+97GybGeJCZTBZP7afW+jn+77+jmeLrpIXpyKqqrKEKuUMTjv/mNVEm+//77sXPnTklj5ffp42W74WQsDHzkmf7nubj00svw8pe/HIsWLUK1Rn81wGZhC13wideTbFVN2ev7apxENzvmuUj5bzWRb6Veagdxe5qct7kISTCg46DEuyEmPB+P74rwvV+M4vs//S0iex4CX2m2TVb0JiURm08DRlyUioXmmBKqgSoXTgr5CKY3gpNeuRanHrMMJZuVpz0pm9KpDbfrW+0AQ7t21yp2reKdjFFyvz2rztocVOtrbcFmZW7DF9jJmDm+jYJvS1VuAlVrYgQ/23oDnrz9bgRjexEGNeXJKZDCqPsNa+Ct8IqCR5UohI0IJd9ATTxUPXgch6M8IjMP57BDcfpZn4S5fh1Cp4iI+00U4kv2nW76ut6mU/tNxkP3+8b9m3DhRLvwu9/ciVr5O7D9HbApkxOFahVGzhMPVQQZRJ4hKf+Aj4AKa2Rh00PVZjv0phWqh5yKBTFQZaEeKUoV0jyh+5T/uoIuHtMbsyIazyPpscnU8re97W14/PHHZXzSC4C6CI8GrLyH8Z6pgSrvUVq9x5/0Yf3whz8sKdLcZ7vMiGb3DN0+9HXQkLhZO+Uo4LKIXRggZ9kY2zOC//Wxj+GRnzyEQ1esQH8mg9899jisMMDw0BAmqzU8HXrYG4ZYsWIVLrnkEhx++OHwPKoTM+q+KwNLd9O1pm1J2uj04lvyPteqnTYbTzQMZQy3bduG9773vfIcwfhrRbFWUxJe8z3eq4aGhnDZZZfVFao6nsn7cfIeq89BH6fco8TsVz0HJa9HM2Df6KFKOxYWpCKkDH1aRwhxRc2tyPGN7NmLT5y1CT/84Q8ReRVRp1ciHw4yyLkGDC9E1WRfr+KlC+bjtKGlWFCuIKxNymK4jIk0bbFsWUyjDplLZGXfFXVqLfSxw/dQXbUCLz3xBAwuWCRFqXLFPuT7BkShOgOoxtYW9E9lbDWYZmwZ++TCgF4QlXHB4HPhzKJUTz35ewwODiGXK9aLUp3+oTO6a0y9DGLptmkE0gikEXgBRyAdVF/AFz899TQCaQQOTAQ6AVUqVEt9BUn/E20aVROBSoXjQ7NWJPBhPznpEMgWF7TwBajWEPhV+G4VZQLViXHs3r1bAdVFBKpvhJMtIYwMUagSqN54443yjxOh5KRJwwClhDCwavVKfPazF9WBKtUyVDpqhVBSoSoP8/KfSmWcNdlnWmOTVytw0gnyJMFFL6BNf65xEqbfPxiBamBEeGrbM7j4sxfju/d/F2MTYyjkCvBc+rV5ZH0KhDuWFEDKGgBbzZVXfg1HvuhF6B/oV/6c9PbUaeVU0sQTdYVHnnug2iuY6+U672+v1u0iOUllX2AF9AkvEKD6H99/Er98YhSBOQjfI0xldKnYnglUVeb/TKAahj6ymRCWr4DqKUcvR9H0ASqdmhSlSgKETuDjhQxUM1XAMyN4lgt7cg9+cc1NAlTD8VH4XkXGVEsRJYGCvL70UZSK2nHb5yJVNQzBuurFAFKUij6tvu0gG+bgG1kBqm8561PA+rUIrAIMQr6DCahiN576zZ2oTH0HmWAnrIAwqIhaNIWIUjvHlpR/FqWy6N1r0i6E/T8rbZwp/xqoSlGqhadgeMnRcMNBBBlDqtRbPXqoPlug+va3v12AqoZK7KO8B+lCPfxdKfYV2NKLgvzJ/ydQffe7340zzzxT7E+052Sz/tQIGhtBdjdAlfWoPIuxoi+6gYnde/C/P/YxPPyjH2O4WMSyofnY9sQTyBkWFvT3oxz4eCJ0MZqxsGrlGnzuc5/DunXrRGGpi1IpktjddO1AA1UeCmNIH0/Gdd++ffWFWQ3DGXNdMIzbc1GPQHXDhg31a6Tjn1wgSIJUPfbJWCyLVtOLysn7fyugylGZ/vSycCKPH7RmCRF4vvR9/l6rVWA7tvJQ/eTZePCBB2GENbhUp8OHFdoouKak/PsZE1mjij/p78fr8vMxODWJMKxKkTERk3IhjW2O19+I5CehbGgYAth3Bx7KK1bgZSeciKHhhZg3fxHsfFGgajZfgGWrRdFGhaqOE//GNk1FsF5IqANnAbDdAtUiTv/QB7trTPt7I00/l0YgjUAagRdYBNJB9QV2wdPTTSOQRuDAR6A1UOUE38Wrjj0aff1FYVqcyFOFQi9GPQkUABCrDpMTpDpQpQIi4sSG6tQa/IRClRXhd+zcLQrVk193agxUgcCyUa5Wce211+KGG26QiVASIDEq2qOOFWdXrVpRB6rFYkmOsS1QFdWsUromX2pC0xmoJievcwlUk4oWHpeewDV7Pwmw9PF0AlWt9rO/rSypUOW+qXTas3c3zj13k6T8V6sVUS5JNWHfj+GQJRM6y7SQNUzkbAdbNl+NDYdtQCaXA3MbbScjuJsTPTX5iguMsRp2C6DaCeLt7znyc72mjj8XQLURqKuJu7BoTPoWntgd4LqvP4CnR6ntG0AYmDLRJ1A1CVSl1hfBlIqxAFWCkFCQq/hm9cgNAAAgAElEQVTdZhwfdrAHJ79qLV77imUomq6k/NNHsdtXMxVdp3ba7b47bdfrdeu0v2Z/b32tmytUmfLv0x7U9mFP7cHPr74Rv7n9bmBiFJ5bEQAkBofS8NSiFMckm+OuKO85noaogWnYQNFnyn+Iapb2ojk4QQZuYCNz+Aa85exPw1+zUoAqi44dVEDVGBGgWiVQDXfC8k0YfhG1cAqhU5WUfzPMwQgsWAaVmsq7VxelMpjyH7moBUV4gSpKxZR/NxqE7yigZUdMuT9wClVdkIqXitBUA1W5XrYtcJwKPbmm8Xiusyz0QoiGqvw7QdS73vUuSfmnQlXfW5u1u7kAqlxW8aRIUCh+vJMje/HPf//3+MUPH0AewKrhhdjx5G8xmM1jfn8fKr6Hh90pTJUKWLt2PS666CKsWbNGmqtlEe/Hry6BatP+Jos9XEhQfaDZwmGrftr4/MH/Z7yfeuopvOMd7xAv1UKhIKBPx1/DP71PFrb80peUfRA/y+uXVPk2A6nJ49RAtfH+zHGiFVANeKqyGEabGy5as9VGAlTFuzYK4XpVaVPbt+/AJ8/ahAcf/BEiv4IagWrkwYaDXJWWHwainI2cUcNRxQJOtAfQV56AYVI9Ol3oi2M/xxHqvEPTgBsFCFl0FCFGwgCTy5fg5SeehHkLF2Fo/kJY2QKyhdKMolQEqvLMxNuGZC/Zco66wBpT/nlOXGzvBajm86W6QvW0M1Kguj/3pfQzaQTSCKQRaBWBFKimbSONQBqBNAJzHIF2HqperYo/P+ZVGBjskyIC9NfiQMx60cl0SAEyiZQvfYiiUGVZlpBAtQpaCIhCtaxS/kdGdmP7jt1YMLwEJ732FJXyz20BUaheffXVAlQ5AdLpZHrfSaC6evVKSflnhd5kyv+0P910USoFKXsHqnoCpifGnaBQEnI2As9ml1DDyWZwtPG7Gz9/MABVzqoNz8XePbvxyU98Aj/4wQ/Ev47Amx6qVEFRFaNBvEy6nKy897WrtmDjkUcgXyqKQtmyHVHLyLxcA1XCQvr5tQCq7SDms+0ynaB5q+vRCoQ82+Opc4uE3YRaDJByIyiHDh7fFeCKm+7DqFukw17dQ1UrVGWCzwk2i5RwMi8eqqZQ7FAAdgjHVh6qrz9mLV7zsiXIQ4Ot5osOnUBHt+30QMQnuc+5bCu9AlUpSmUBvu1Jyv9Dm6/H47f9K7JuGW6tLH0mCVTZT5STg+jYlFekZUrKvxWGKHiReKh6BRNGviBFqcquIQrVvzzvHLgrlsFnmjwM2KJOnrYN2J84tOoLOr7JfeoFocbrKSn/sUK1WrlfFKp2aIlCVYpSWRX4oprOw4ocmKiJh6pgptCBxZR/y0UQ1VD1SwJUF4qH6syiVDZXC54joEpoSqD6xBNPyOnqcY4wiX9j3MTqhPdEpl032ArwM4R373znO6UwVV9fnwDVA5vyb8JnerphwooiVPaN4RP/+5/wk//7ffTbGQzmchh55hnMKxUx2FdCuebi0alxuKUi1q07FBdeeKEUHCJQ5cJZPdYHCKi2i0USYOrfdaxZHInXZnJyUkB1tVqVa6JT/nUBMH6OgPiLX/wili9fLs8ctDLSli/J9txOoarvUY19oiVQ5Yqzpe6NUvcrzs9gf+d9Mwp8+IErYHI7Pco3XYgHHngAbnkCU4aHKfZwK4dczYDtRQiz7Dk1/GlfCa/LzkOxUkZo8alK3R84lvhBiMAIZKwXoBq4YKE7LwqwM/BRXrkErzjpJAwNH4J5CxbCyRWRKZZQKEx7qIpqvsFDVS8A8X0WHeUxM4bdA9V5yFMNS3hbLCAFqnN1N0z3k0YgjUAaARWBFKimLSGNQBqBNAJzHIF2QNWtVvDKo/8cg0P9sB1LgCoVUlSyKUXc9D+Z80sBKPVefVKTAKraQ5Up/5Pj49i7d08dqFKhameKAlTdKJKiVFu2bMFNN90kkEFPgORmEH+HUveYM1L+pxWqJhynuYeqJPw3UajqfTcLcXIC3HiOzbbfX6CaPD8dw6SytBkE6RZUHUiFqhGGyAUedvz+9/jEJz8JFmdxazW5VuPjE6LgkjRBx5bryeJhOQJU08bll38VRxx1FEqD/aJ+pLcn2wHn5fy9nvKfAtUZTS0Jt5QvKB+UQriWg19vD3DlLd/FPrcE3xiAW2MKNIVQiZT/hEKVwM2MTBjhdFEqy6wiZ4zj1OPX4fgXH4KCyarMyhO5l1cnhXUv++pl215BeC/7boQlsz/bXqEqQHV8BD/dfC0ev/VfUWDF+gRQlTEmTh0WWC7qYp0uS2UhFZwh8m4gPop+0YZdLCEb5TBZjZDdeBjecv65qC45RAFVFoKL6Ml4kADVuofq/aJQJVA1vSICqwbPLEsqshUV4BiZOlAVBhllpEAPU/6lKFUQF6WiQnXxTKB6oFP+NfBkTJNAVUMl/mRRHv5NCvE4SsXZzMaF/ZdAleCPhalYyEffT1vdj5qpvxvvH+08VOkzHgSGVFqnCrI8MY5Pfvz/4IEffA92yDTyAJFbhWMZyGUyKNdq2MvSabk8Vq9ag8985jMCIJnyvz8eqk37WxuFaq9AVbImggA7duyop/xrGyBeE/7jtdNFlLg9z+fSSy8Flar8m1Zd6rh2VqgasBOe4cnr0QqoEkiLn7U81ygPVf4jsGQhKbBYVKDun089/Qw2nXeRKFQ9AlXTQ9kIkDGzyLsWHD9C4BgCVF/c34dT8sMoVcpwTVWUipkHYiXC33m/sC35WfU90LLHY7xCF8Hha/Fnr341BuYNY2jBQmTyJeT7+pHNFZp6qIqFQKym53XiPZ7F2dj+2a57AaqEthqovumDH+jtZrM/g3j6mTQCaQTSCLyAIpAOqi+gi52eahqBNALPTQQ6AdX/8apXYmioH07Wgc+H8Rio8ui0SlTUbrHqpilQjSJ4rk75r6FCoDoxDqaEKYXqYlGo2pmCFB6phhEqNRebN2/GzTffLJPROlAVaGSKqo5eqVTlrVixFBdddIF4qCZT/vkgr45npkKVKo1WHqpSCalh/U7m8ZKCqNR8koZHL1mzeRqfnkQ1Tm7bKcI48dNKVPqE6iJMTKVr9r6qVqFeSUgih9+iUNaBBKqEOyXfx5OPPopPfvKT2LF9O8pTZYkkJ1a8hgVOrhwHU+WyKFP7hxcAuRy+8MUvYfWaNbBzGYSGBdNxJB2dEz3+FAsHpvtTvdpCodppsv1selOvYK7dde6k8Ov1OOttI1ao+n4NYSaHR5/xcM2//hAjU1kE1iBqtWiGh6qoreipqb372J/pX0uFakQloA8jKqNgjuONJ2zA8X+2GIU49TqgkrXJq9V5N0Kd5IJLu/OVgi2SAKxe7Hf6d/2+/GzR3nuNZS/HIt8r3VR6qyqgFu9A3o9MWBLDABXWV6JCNLDIARHZBgwngDWxBw9tuQ6P3XoX7NoU3NqUUqhyjJUK32p84SJEzsmKn6IvBWpcSdU1wgBZN4BnBgjyNjKlPmSsPCaqEKD61vPPReWQRaIHzZg27Ih2D90B1eT5JOPSKdbdKVRrsINt+N2Td6Na/l4MVA0YQR6RFcCNyvAkBjlkzAwMVCngk3E8IlAVqXoNflSDS6AarsbCRadg/uKj4UWDCGy24RBmqMb9xlerc9DQR4/1SvGth9PGlsdaQbRjUOMT709MK6dCVYNQ/mSKOcc+vaCk9jddEDE5JlPJ99a3vrUOVPk3GddUg1KnEf+ujlXeiJ2l9TaqRYrIXHt5UvGoC0YlWyoXRuGIeplFAiuT4/jEx/8ZP/jedxF6FbEHWTg8JH7nHseVCKjZeV4NLF++QooPHnrooVKUih6q09+R6AhtOlXz8UL5m6u4qHPUv3MRLg5CsrfNsgPSMebneA1oLfS+971PvNg1RA2EYqr48p++9gSqn//850WhmgSt+j7bDVCteyAnVMhyNrGVx4yxQjSj6llC7TtU20WBLKCwfRHQ+iwGGAV47L8fx3kXfBYPPfQQrNCD50A8VBHaMrbYPmBkDBTDKv6kVMLJuSH0uTVEloLLLE6nzkUtwFGRKt6pvouA30OgCg/ZlxyJFx13LAp9g+gfnI8MFaN9A8jlCzCbeKiyKBXHLrZhxm1sbEyeS/j/WtmbvFeFRijnQ5hPj/X7vn0fWJRqaIgK1RSozuW9K91XGoE0AmkEkhFIgWraHtIIpBFIIzDHEfjFT34ecZLhliuolstSMGpidB8mxvehPDUhHqoLhuepSQ4f+kMq3WarU/WEY9bk1QDcwENABYTrwq+5qJSnUClXZKKza/duDM4fxoknnYRMvgiPMNX14Xohtl59Da6//nqZFNVcD3xolzlkqP1c1XGsXb0CZ5/1Lzhi45FxChonlBZsy1bQlcWrYqiqJllMwfTlwV9Purg9fT1lAqcnvXrCGimgJ2CP6dFCO+N/UniLk0ACKYop1eRIqyqncZCamDedRLIwBFPi4/rp3I7IV2awUkCLCFnNISVt3jCVL61AB3UcfJ8QRgpuKYtMlTIf/y4fj09OHS0BlQJjAgAEFM8GZXVATrgZF8nhV2rQWy+cE4Uo1Kp45vHH8L/+8R/hux727dkrPnBgyr/nI2PbyGdyyDqOgLyaY8KZ14+vbt4Cp1SEkcvAKRRQo3qYVYh51qLM4zkzBvRTjCFHAyppptKVOMY2FYK+Yp/Rdl2I5yXbJcBHa6CqJqWz2nwM//hHFsehKkiOL1YuCfCQaxaruetFTAgSdNOK1YgNsHAaokx/K9slldq8fOXaJOAU8aunath803dRsxYidAZRDViFmSolH9KLwkD6o53JMLda9RuZ1BsI3FD8NlEbQ8kcx9tPeRGOfckSWP6kpKZ6YHpvk/Oe5kQz/jg7RqphhnE17MY9EaSrLqavQwOwlKIt0+9RyaVe05BpGsRMx1OPUSoVWFUT1+1CPh1DHA0b9D7YhiL2O42v4nakUZbAGLUDVUyKB2dGsIMImYC92oJPD2oCC4TI2AYyqMHauQs/vuYG/PLu/4BRnQIV/H7st2nZNmzbQsbJqMIuco4KigS+L/sP3Cos11MFbKg+zeYQZfMoOznY69fh3Wd9GsHSpdgXAI6VgR2oMYqLFOzr7Ev8XUYYHrpax1Egjva6ouLX/S0uZBYX3lFxU1HXwETGoUTfqfM+uS4qRqIINGpwjN/jiV/dDdd7BGa0DY5Rg18jRHIQRVRyWtKmTZNV2Ssw6Ica5WESqBoBDKuM0KzC9Quoeiuwes1fIjv4EoTGkPhBWvRhDljQJ9FH9dgRj6vxqcZDtFJus6/SC5qXUsE2QxSY/Jv0YS42CPCDWJk4Du8ZBirlsnifPv7EEwj8ELx+PGFZDGT1cwB9/X0yjumUc34/t2O/zGayEp/T3vQm/O3f/q0oVBljtZ/pZQURL8bAkfc23Y/kWFlgyle2PBr26/aoWm98X1E3OPGp9lkgkNesVkNUqeCcj/8zvvuNbyCLEPMH+mFELqZYXLAvj76heXh45z5MGVmsWa3A49JlS9V+gxB2XIxI3Ud4zeOOnOzgDW2k3u/idsP/Z/zjDqU674y+ra6a6qNxG2T/jPuvBqP6Jsh7+rbt28Wbdt/oqPiGMkJUYrLNi6WGjNOBqCkXLFiAL112GVYsXyFNXxSqBPgNrxlgtd7/p8cA4d8c33nv5v4FqAZqzON++awhTh6894qRtTrLMFTPSoEP2zKkXYSEqWyXQYDHHnsMnz7vAvz3fz8Ow6eTcoSy56PKdsl7JscceJjvVfDi/gL+vDSIUq0m+2Lb4aWRZyKbz0aA5wfSPmt+TWwAuFgzwiyEI9bjFSedjEL/IIbmDSNX6oedK6BY6pN7N9WyPAdbfF9pfW6pRQzTkutHSMqfjGn9msTPHDwGXgWf52hY8D1fgOrTv30Kg4NDyGYLsUK1iNPOSBWqsxpf+kYagTQCaQSeRQRSoPosgpd+NI1AGoE0As0iMAOoVsooT45jct8+jI/tw9TkGF517DEYXjhfKTotUyYeGqjqyXQjzEp+D+GCxwmC/PMREKhOVVArV7F77x7s3LUL8xYM4+jjj0VIP0cp5mHD9QJcfc11uObaa2UiQaBKhVJcrkVNPggFTAPr1y7Hv/yf/wcbDz9cJqFUyyh1CSdLBKWERWpCyWJVnKRzIqwno0pdqwGOgjNKDaWAJidBphTdmNai6RRrIgqlaJqe5HESXnFZDV1BG07qOXtTceLvSu2qZr0hDE6GAleq8GqVj6TmxZP6RpzEY2OcDILJiDoipejhfpK/R/H38H0CgaytU+8S58vr4ymvPjWn05NhraOZBk96Esn48lgZF/7j7yxUVgg8/P7Xj+J//t3/lDZSnpyAGRrYN7KHJrrIOzl5n0fsUHE3UEAtC1x59VYcsnoVfMeUIikeJ72UpEWm+PXahCukfjEA08eo2hnfVBM5dd3Ue2oSJ9U+YgzG81DXXP2bfj+5P35GXyepiixKbP05DQhiP0dN96e1iXUApZVr2sdPKWiVYkqSt6WAlFZPq1atRFMKvmqop89rFlKUa5qEr6o5Vfwq3CiD32zzcNW138Fk2I8oOx+hk5cJbBh4MAmcONVnqm7GFuW5FxLSxQsBoYk8wz81imK0F29/45/imJcuRVTbJwsKPjKIeD0SelFJVZU4TMMffW0UBFbXaXob/bv0yhmKM4JHFQOSPS4SEJhEyAl0iuGGVu3xf+UyTcdQf4/yPpze90yAOlu1p/s7Yy7sTBZfYoAlcGS6H6vfiWbY/xl7pubGTJW/2wGcwERWKlBZ4lNYc4ApglTDRx+LzIxN4hc33IYHbr0djlcRr0StbiTIIUwjfNNKOlms0YNrFCDwqnAEoFDQFsh4UMtkMJkvwFm7Fu/51KdgLV2G3VJgLAc7ok2AGY9LKtWb45JEiGNQfbygUDmCrYtjxWOgBiONIFqP/0rROQ3AZHFC90WhtGqMtY0KbOO/8djDdyPwfwfD3IaMM4mAnstBEQiKAlZheoBVhWFNIQozMEO+T6WuD8OsIkQFflBCpbYUK9e8BfmBlwKZRSgH9G62AFGo6nFNL1CEsSem7j8KzKnxO0QQ+nXPTK1e1KrGpLI6qbYjNC2Xq/jIRz6CJ3/zpIyn6pXwGg8j1NxqfXFF9V21EML2Q0DF7zn99NNx5plnClDlOKs8KtV1UrBa3W9UwSoqNuPFAS6ocUFEKhw19kGlxNSLMYr7hwhMYMoM5HNmzYU5VcEF//xx/OC/7sEwF7i8Gib2jYgieP4wxxAHvx53MWnlsGrVSnzukkuwetUqSfcnFBYALIr3+F4bq2in+398DrE6Unp+TN1VPNW5qTFSX5/pMSWpVtXjoxo3/VmLKXxfFwPbtm2bKFRZ3LLmuVL4MIgXzuo+oGyXloVFixbhq1+5HEuXLpXjyNgOfCv51KGubBISJn+XkS7BX5MLqPKcwXOLbQZ4ZlTKyv1cD+ZSSMtVQNU0JKODz06Eshy/H/v1Y/j4eecJuDcqNVhBhGoQoMo0e9uGhwBE8Yu9Ml5cyuFPB4ooVKrsNXFmjapcKIu+cTG1mq/GHf7HdjVqGdi9aAGOe9NfYP6iJXUPVcPJClClQpXjE4tSqWer+H5rqHasF6o5dmnLhGR/kQUYhPACbwZQfeZ3T2NgYDABVFMPVT3cpz/TCKQRSCMwVxFIgepcRTLdTxqBNAJpBOIIdAKqrzz6VVi4cIEooui3RSjaK1Dl5MCnStVTQLVaqaI2Vf3/23sTWOuu6zxsneFO771/HviT1EBxnjXWViW0lmK3sR1HBZp6UDRFiVEDTtHIg0zHSlQ0QOsmgVHUCBJHciLJtiy7qGC7gdsEri3LtgZLcmhRpCxRpBiR4vgPb77DGYtvrb3O2ffcs++75/GRIqV9iJ/vvXvPsPfaw9nr29/6Fu3s79HTTz9N56++QN/9xjfQ7mRMfbCsqMeA6kc+8mv04Y98mJK8oOl0xgwLOEJwSOAwg30Cx+rVd99K7/9H99ANN9zADppmHGY2VIhQRONMsycETxYZ5zNmUDBTC8wOkPYAnDIrCfcGQ1JZmWB2iK6nsA3FUY4iYS8xCwh8SnaM9FwFIsVxFocdjocANDbwwL+zUwjnSp1RAUkFsBQAVJwSA04BMED9DTCo7CluJzisDYCEHXIArgyC4llKLyup3xvw34I5G0AVNWKASMMvjYPLLGVTB2MzBh6LkvpFTg8+cD/91Ht+ivIkpTG0U6czSqczWhsOaWMw4r9n0wn1+wM6e+EczSilf/GBf0033Hk7TcuCMjBeegDOBTwAg4WBIMPgEdd2EbRbBOoErBZmstZDrqs5v01wVRmtNXAqLMr254kTLKCfFIvF8IRhZfqD2k/lKRQ4wHUiHYHyafuKXYWXKYCiYloBWFIV207YX3g+RwSjrZl5VVIRRzQtY/r6Yyn96m/+EU3pNOW9kzThLD8cRE5BjjFcUi/sMatsVswoYdZjwIzVXthnyDTbvUSD7Ar92A/dTW983dVUTPdEvzIAkKOAtLRHDahKQitjEAN0qA3nAVVhsOFQ4FtsWBQmZFnuzMwngHMh92luzRrcZBAHLD77mfOAtzxHWJJ62GC7fC5lUaDLBt65TXisSXtXwFYAgEQwW2almu5UICN9VFAvD6iP7PVFjxmqSYx/CLsd0wY0hdOcvvSx/4s+9aFfo/VsRjH3G9OlDFsU4MQ881N6MMJ0MRcNg4AGAKLynIowpD0KaLvfp+H1N9Db3/+PKbrmGrqSywYGQoch6QDgVJhznAFH5hUAn1oHrmeB7mLGjmwECHBkWrZie8tJsjlgGNcW4KTsVbW9AqpRdh89/MDvUl58k8LoaRoOplSmCYX5iCgbEZWQ/cioCMdE4T6PipKTVA0Z9ydKqAhmlOYnaJa8jK677odp7fhriYZXcTb6IpCQaQVUBdgSUD8Fa97Md2hXGYdieDtplF2ftrrJhov0P4Q7/72/9+P01a88SLMZADHpj3EMiQKRBIhjSTqEg1nHzELGBmLOTFY8+21vexu94x3v4FDpfn9o3jeGBWjeTWh3Ad5lrMkrEXOkJC+b37yQ8YLNRRkDMtakDxFNQmRljyhMUsq2dugX3/c+uvdTn6ZrT58mylLa3rxEW1ubtLY2onLQo2/sJzQdjOimm26iX/qlX2LNUbRtnQCy2QcMaGrGoLDydT6XeawK8ed5TFnRZk4x0hfCra3BepUzQJ0YzLUy2Gtbweaw05NPPsmJvnZ2dmg8mXKSzICZldz5eR2BdsD5L3/Zy+jD/+bf0vnz51mmAZs4eYj+Mn9oZEs9nxhpHp6Z6kiPZnSDbpjIBmbAjFluR2aNy9jH+4Pf0QV0VENmtgKoxDrqKw8+SPf8z/+Ef9JkSlFOlBES0/VoGka8zjoZBnQ1Qv6Pjeju4xs02tunURkwoxSbMmh7ALk8pqnkuV8Tb2Ge3eyFdOna8/SGv/GDdPLsVXTy9Fkarh+n4bHj1OsPOdFkBagayRi0P+qi8gmTiUQgwY5ITNUFUB0OkZRqnUbr6+Q1VBe6nv/AW8BbwFvgWVnAA6rPynz+Ym8BbwFvgUULLANU93a36bvf8Hq66qpzFMYBMxPg+HUBVOEhwEHIOew/pyJJOdx/OpnQ5uYWXdm8QheuuYZe+12vo63dXer1BxRGQw75//Vf/zVmqKZ5QZPJlHpxn3J2IAGoxuzEwSm44/Yb6B/9w/fSzTffZMDOqHKae7FZzJuqI4y8JCQJmbGzChYQwD14ZADP4FzBQdaQQjirwmaBZp4wCMUZF2YG67kaX736nRldqrsqIK6AqLg/wvtsNp+CPzk7hQIcqp5aHUqsUBB/yyH/JTMLEQYverIiBcCOMpxtBiDkKgVLBDgWQFXBLGZKMlNtkd0pLF3Yu2ZVMibDJBsAgixyIAm+ED4ZEH35gQfonvf+HI339ykZT2k2nVKR5exUDQAepDmlM+jxFbSxjhDCNfrwb/w6nb36KhoXGcXDEYdXM0DN3NSAQBCCXAFKAdKZONaLoHTNSjU6twhvDACMKygtwGMFyKkegh1Sy3cXrU5hSwlYUDMdm88WEFXodwJ6asIzgKhaJrQ7zCXgVYOxDG6QYZYp2F6Dd+KcK9CneLoyqpVty4wzwEwo+GCdvvjAZfrVj/5/dOzsTTSlNbq0vUtxv0f9XkglQpAz2RgYjNY4DB3/hQB8oh4FBfQ/C8r3rtCw3KYf/ht30xteczUVszFFIa5DdecB1ar/MBvbYmBXeogKStegiAVvzm0wiH0ECMImABx11A99nW2srG9sHvBYkXPFUIDRTL+vACczFszGRA041ZsHFfBmRozNvlUch4GSimku9anGmsbMo2cCFI4KigGoIuy8QMg/GGQlFSBeljMaTMbUmyZ0729/nD7xoY/QeSppAKY3MxIBe5sweSR6AfjGcxJRwsl0MgJbDBm6+wBUEcIMXVXIgPR6NB4OafiK6+ht73sfxVdfQzt5RiHmVdgTGrkVoIpNGcMcbcwXOAfMRbastbHTjEawGXirAKqwfS8cU5TeS4/c/7uU509QHF2i0ShBfDyF5YiKbEBBiU0VJMqZUBmMKQkyyoM+BRz2j3LllPM8foKK4ia65ea3UTS4kyg6TQlrrKLPCGtyjlGLcVJJTdgsZQnxV+DYflMq+NVkG+KdhgPvEGz4gQX50EMPU5qInAxAzNp2mEfAwBStbNmQ0/lB2hp6qz/xEz9BP/IjP1IlsZK5Fe8Y0++rDS/ZQ5CNFpnlRY0Tm2k6HiwAksfF/Odggo/LVPpcmtLk0ib9k3/4C3T/F/6CzmwcoxPra5RnCT3yyCM8dw2PH6enEco9GNGNN95A//yf/XPexBSwWOqqxzznvJ4ja2kZ3eCQMSUJk1AVjdLQWVhHswCPqlgsG6Cy0SIgpQGV+T0ouxHYuEXdwFB9+9vfTlvb2wwcIuklgHRMHCyfgTHU6/OmxC233EIf/p1DBuMAACAASURBVNCH6OTJkzSbzgQMDBcZqryJauor7wrZWOWWMBtF/P6QHVQzh4smMmyAdQYOzG2yaSJJ52RzlnduORpIhiA2PcFUzejr3/gGvefn30f3f+UrLNEQow4UUB73JbojTWmjzOlCPqO7T6zRK0+doPXxmNZY9gNh/tgELihBxBD0mfs91k1lfVUjKXI5Cii54ya663u+h9ZPnKKTp87S6PhJOn7qDNttgaFqpIiquhDR/v4+2/3ChQvcr7sDqhu0trFOb/m77/a+v3dcvAW8BbwFjtACflI9QmP6W3kLeAt4C8ACTkB1Z4t2t7foP3v9d9GFC+co7scU9mLW+OsEqLKbVwOqYC7OJlMGVMEY2dzaohMnT9CrXvUqmsHxjyLKwKTMiX7jo79Jv/HRj7ITMp0mzKZLDWUvBvCDc7OUrr/uWnrf+36O7rrzTuohTNJoiSmTFawdUZYDfoAs8gAvhUXIypwMmAlwJSHWSs3ScFBQigQ8FJaPODlwEgBuMMPJMG8EsCNOIlN5Upyxvna2lAlms8IQcs2lNCxXfY445ALi1gxVE0qKZzJYa1iXzOAToNO+twA0wsxiONEk2NKkKwCUNewVZVdWrIQ+14AE6+6VBTOwcK1+r8AjHKf77ruP3vven2N2SgCGDcsDCHWPQ1wZZMwpmaZEsxm95NoL9Du/97vUX1/jBBlRf0jjqTjCUYBEOgHLCaAN8yBH9LQBVG2ImThcEw5iXTfRP+SWmmMm2te5fpe5QZhges48RCDMNO0fFnAB5zYHYK0hrALmou5ILiRZphVcZPe7CnNtancyvJCLBEEFqKp+p5WsRUAjRsYpBwgeDekv7n+a/s1v/Ac6feEWGud9GicpxYOQ+gBNURUmQBUURH3KWX1Csj6nCP+fJLTeH9CQMtqIZ/TffP+t9JrbzlEB4CQQPb9mHeYASEsKYNnnbYlyAJwLwxpapIKbczug301mQjBnPV2pL6oNVruKDNfh27JBouNR7aw/tX0UoNayGNKaaTNh0yGMGmUQhqwwVAFcISyecS6cg3FnmMXQXMwCmSeRiCoqAsrCgBIAFUFCwyigcLxLg90JfeF3/m/6w49+jI4ngL2JesxaRCZ72STBmEW/QYI9jB1sTs2SnEIw+cHcBiCD8Gaw/qGBGEe0D+3Va19C77rnHupfuEDbeU7xoC+yzgzCSX9hUAdtb4Dr5rwElqduJMgQqqVCdDyrvZUFLGOuBg6lYWRjQsHNXjCmOHuAHvnS71GWPkVBeJnWhhnPF1EB7VOAc30qAwCqUyqDGU2DKc0w5sp1osLck5Ds6Tj1otvozjveQXlwA5XhSSpiRFNgI29qgCzZVDI7AWau082VCgczjE/dzKrnDWUVKqCqmyT9PoDUKYNYW1s7rKG6ublJk/GU2aWDARimCKMGaBazdjf612g0pOFwxN8BeNrb2+NyIswfsgFIboVEfhE2MY2MwnykgNhSbApwFr9jH0OS/EiljRCu+b0mcOOdZ+RuwpASlqooKcwK2ru8Se+/5+fpS1/4jzSKRSMTzNTd/T1aX1+nLCxpc5bQOM/p1KlT9Iu/+It01113cd+0EzupveR9agDCSvaGZ05hpXJW+HqjqUC0B3dQ1arF/CtRIiyvgYSFzOyUuqkWsvQr1VRV5r5kmse7/Zvf/CbbFHYGGEh4JwHMzDIGrnFPDv0nottuvY0+8IEPcAJFZqgOh0YKY3G9KP1A3g/VT5TVvF91vCjYjTKKdjPAdXkPYHNT35EMtFeAqsxdzFrF3BLGDG4/c/ES/eTPvJfuu/+viJIJRxpgLy6FJFEM0DWntSyl08mE7jy1Tq88c5JGkwmtZQX1DCuXQWUDqEaxyChp34Y80yUA86+9i+544xvp1Nmr6Oz5qykcjGiwtkERko+1MFRZpgERDqzNGvK4QBIw9BOwa1cHVE/RaASG6gaN1tc8oOrdFG8BbwFvgSO2gAdUj9ig/nbeAt4C3gLLAdVNet13A1A9T/1hj50ROI9dAVU4d3BcsJAv0oQX2wBUobF58eJFStKEbr/jDlo/ts5MrDKIOdP4b/3Wb9PHPvYxDm8FiAd2hCQICag/GFAEgDVL6JoLZ+iee36G7rj9DiEKhpEAq5z4AQmfDAjK4EdEJZKaQDuOHQxxQMEgVIZSlqmOmwCXCHFLwBaB08V6YZJsxA7/tzUzmY+aCJOPgUHcmx+DcHkBP42LX/0OvhUAmpoNJY6+apsi0QmAOknYoeG1AFQ0DFoYLpxAx4QwS2i7eS7AH2Z+1mxHvXczOZCwtIRlCNBQAGcAhQDGhd0qAJ+ADwC10wyAbUEPPfx1+qf/9J8xsBAzEDSg6XRiwuBxP7EhGJkIVz55bIP+5a/8K+oN+gzYD0YjZnsBIO1HMSeygo4qQMCszGkGJNBoHhrkwIC1wrzRBFDaVkgcI0fNRhPQbB7UVOCvBohqQFWA4zZAVUJxKwDetKtqd4oDrWUSh1/bRp6n95Sf2h4q76BSDwqoNnVieTwZCQrR3Oyxo7w3DenRx/fpYx//Q8qi40T9deqNBkbiAlq6MQ2iPvf9JC8pAws7yKlEoqO8oCzJaBj3aRSHdHJY0l9/8x106/VnKJ9tEaSH0ceaGYyUBVxnJGekTphXrEtgQB5B8Bjw0bDo2g4GpgWIzMQuMNdMGLboTPAJDGgCQDGAOQ8ujpoVdrchqAmgapjMFeOX5iUZhN2N+6lGr84XRuuQQ/0F0J9jFhsNVwZITBcQKYCAEPKPrQshSgqLHWzANASOnVI/KikYj+l4QfQf//0f0B/81m/TaJIw20z0FWXMoY7QTdR+Xm96YAMHyYwA6CK5TkHpdEoZQKvRkKYAw86do3f/zE/T8KqraB8sayRPMhInXF9OdBUzQ5XBDgMWC/4GFquAkjqv6RjS8SQ2ViaxzGYC1Coj32wkGM1PJU0C1I1oRj16hB764v9Ls9nTRLRFoz5kQyRbeYldEwLQU1IZQos6oRnC+9GXoLEKXV1oODNDdYPi6Aa6/ZYfpiB+OcWDU5RHCRXlrG77OVZxDR7Nh/Sjj867GaLlKXP9AvuWJT1Uq5l4A+nd73437ezsseQM2o//hQBSS27HNJlRms34XgCZMC4A+uHgJD9xzPd417veZXREYX/pXDrfygCQMYG24LHAgKokNsS8Ob/ZIS2nId32GOGbGuZjTAFNdyf0vvfeQ/d+/gust53MZjQYDmlvMqZjx49TkmeUFBntA/xfW2NA9XWvex2N1sBkFRsx01ET+3FnYCGSRrI9tJ/0DwHgZB6VDZAaoMS7xpZgUFYvzycMRsp7WmRv5iUndGWH9cpjjz3GdoWtmV3ZH1KKdymY3kbPFKH1eH/efPPN9Mu//MucOBHgJABVsLXtg/nRDJRzyIpsH1ngqnnLGja7bLPoO180VCH5AIurhJBEgvDGEdDRKooCAKXUTmQhUtofj+kn3/Oz9Jf3P0CUJQzAMsMUmyvxgPWk18qcTmczuvnkGt18aoP6+/s0yqW/4qHSH2WTSpJoyuYjklONJ2N6Ok3p1v/2h+i6u++mjROn6fzV11II/fPBiOJev1VD1QZUGbBNEtrd3aUTJ05UYLuOIX4POjVUT9Ha2gYNRuvMUP2b7/473vf3boq3gLeAt8ARWsBPqkdoTH8rbwFvAW8BWOC+v/hiCaeDGU6TCe1zUqpNTkq1vXWFXvXaV9P1N1wnGYSZFBZSkJskSFXymFo3zQ6LFD9DGBsc9p/hX0KTyZhBtu2tLbpy+TJduXKJehFC72NxLAdDZmQ89PAj9NUHvyrOGOt/iWZqf9DnUOVeX5IsDfoB3XXXbXT6zBkGRqAJh1B/Cbk2cATrtpkECux/KVggjCrmnFUhn8oGVYZmQFmBRCgC5DAUpuGGcKrszMXGuWKmHdiVqhlnNNNq+9R6hOxZQbCwYU8Bg0UvT8AhCR/kn/jbsCcVyFHwCqB08wBAkhlnTsAlARbwH1gqFcBr9GDrCOpaa5HLwI58rSmnTi2A7ijo03g8oy9/5a+E+QN7xyEDZxVWweQjMGtLKpGkJcvoDW94AwOqmoiHE64wEB1Rj7ORhxQB9KOCpmXSxD0M1mNCpDXs0thS9EwlUJQPrnogCUuU+clgkFFcVJFDpSoCUDGOc9OmsJvIHswfvHnAjv588pI63FXhW8NaVjBAkw6ZZ6NvwzGVchvAwDxKwUYeX8w2lKztYDwhj9H+rEdf+/pl2s9iKuO+sFfLjKhE9mjYFdnSY5rMchqnM2ZtY0NjMOjTZDzjf9D0PDGK6Zbrz9LV5wYSqo37cPD4/CGg4uIyjXuYAcBrZjcPEgO+1NIKDOIzSU03AnQjxDCwTdiybgrwWAiI+7UyxGv5CwV3KvNVHYBZf6asOgbqhErKpDRAqwnBBzhq9yH+ixnbtSUqBiMAr6gkjtYGyJ8XnGgNICs2BYI8pV6eMmvsoXu/SPd+8k8pzgIKdDxb41NDqRXcEzMjoRRSZaNvA7jFPFFQDgA/imivKGl07hz9Fz/4A7R2/jxNQUKE5MpsYoAsG7gSs6D+AgBGvIGEZ2yc3OA5FqxZfFbN5zqiKvY6MUtxbpwZEEnBdJsLHgYpZdPH6JnH76Px3kUqix3qxRkog1wlaOiCfSuAKpiJ0IfNZd7IweMFIIONlYSyvE+9/svpZS95M62NXk7BYERltE9FmVVAm4572dBCtMNUNnt6fbNZpJtXvWp+5U0la841TSI20K7P43NGw9EaPfzQQ/T+9/9P9ORTT9FwgBBnZS0K8Ic5Ae+3uBdyVnOAV7AZWK6y+ScgI8L93/rWt/ITmAlu3lMqHQBQDG1RsyOFacvv1hzJx+ReDPZa7ylElugcIpqx2IiDJkrE9jh14gQ9/o3H6Rf/l/+V7rv3izQajLgMmMemSUJr6+v8EzIK8QAbZT26556fpze84T9nXVLmDFegoolG4H7ENTGDpwY9mRVq6QNL36plXAAewoaatAvvQRn3IuciNhD2qmimL65BIIMBiYz77vsi/cIvvE8Yq3FMRRDRDPqqsJdJ/ia/9+j6V7yCPvjBD8q7J44pS1KKBiKjwOPbvD9041L7CI/ParNU3pMyrqStWJqAQ/hDZnjKe0PGrdk64neizKPy7uB3P79rRXIoDkJ65tIles/P/jx9+cGvsQ48tmiwYcy600GPNVVHRUmngoxettGnlxwf0lqWU4z7oAxmzKpUAssdDAe87cQg6N4uPbk3pv/qx99FZ17+Cg7zP3nmHPXXjnH0CKIBAEpjrlAJgWqj0EgPSd+VPm9r6+rcpYBqVqScbBLj4RN/+AlCUqqTJ8FQFUAVGqpv+bseUG28av2f3gLeAt4Cz8oCHlB9VubzF3sLeAt4Cyxa4Itf+MsSC18GVKdTmuzv0M4VAKqbtLV5ie5+9avo1ttuZkZBVhY06PepSCSkWRfIyqpUB6L2N5X9JGwOAFNZOqPJdELT6Zi2N6/Q9s4WXX76Gdq8fIXZq3DgR+sSWoZFPpgkWIAPhmvM6sA/nBP1EMKq7A841wirFJYPA3NRj4keEmKnzEgTMgiWKTNGUQcTtm0QPwn9VeesDvlH+KUNwth1b1qVIdrqfvWrqwk26z34J8pkwmXFCRWntGaLCotEmEpgzWnyovmn22GIc99woRCavPooaCuvXWY7lB6NFUPjEOGcJuoRUg+MEQGk5GziJrzdhGyWGUJgS3Zy1fFS1g+z6BjEEoYO1xjMPzApV6+C80w8x2bM6O/KrrLr6bqJ09ZLyjdnM+s8tXXzpw2kHVTtsChoAOS5iCkthpQW65SWPUBPFA0k0RDADWaYg81YRpQWxElJoPk5HELWI6LZJKUC+EtZUlxmNIhm1I8mFAYT1u0sAgEwmkdb3Vo3WMyFNlio2pX4yaGpLY1cOe4WUC1zhGplGi1hs3lxkK21/ey257Bbcz0DU5L1S6VbD2oC/h4bTzbQymHfEsXMiewgxoykX2v4dTyhydYubayftjLSm7BmZi1L0jKxtzD+8DPKE/BejWyJ8p0DyoKAdqYzzsg+PHWS9rKc9hCCHoU0BChqNCdtrVBhOdYbA2qPlBCODO1WZWKa+dwCow8aJ8qMtA0HqHQ4yCiZbVOa7FIvSikOATwjmznXjlnT3AV4OobxMioRnVAIoEoh5B+mHMkQhudpfXgzheEJSoqEsnCT55soACg430/Rvqr5afc/lHPQr4HQVcZ2kkx5rjt16jSDdV/72kMMIh3bOMHVFRBUwCVh8ifUH4CxWjB4heeDAQn7Itwfn+v7C2Uccdg55E8ElNU5C+dA21PHloJX+MkAoSZcMsCWMNlVOqQOiWdt1jgmJBCChuiVS5v05Qe+TJP9CY3HyNAujHdIUIAtOE2mtLd9hYYjkTp4/etfT1dffTVHIwAcbq4JKhkAnoHMBp7pO5qUy07OpYmhwPbl9hgMmAmLTVYtv/6UqAnZU4C0wty71DwDbQI7Pvzww/Txj39c7BeFNEtz/od7gYkKO6LdRoMhnTxxgn7qH7yHxwPaBBsX0Fxvll8TiTXfIbhnmkxlE5H1crXtMq4PJ7xEckB9t2vUB7NTJVlaLzZgM5U0Ge9zHbI04Y3pRx99nH75X/wrevyJJ1lDGKAqRwxQxO/fuIxokBe0UWZ0MsroeC+nAaJW0kw2CAzjmXnD6C8mYRSYx8c2jtHp06cpHK3Tta95NZ299qUc8r9+/CQNN05Q0OvTcLg2D6gauSPu77pJ25gv5hnLJrKFctaAh9BCmqT0x3/0xwZQPc0h/wKo+pD/lV44/iRvAW8Bb4EOFujgBna4qz/VW8BbwFvgO9gCYKjCmUjGkwpQ3d0UhurW5mW685V30a233sQagYCywKahTML61Mk4GFAFGy1jQDXJZuzAzaZj2t2W51x8+inavniZiiwRhioSqLCOoICbcJ76wxFrowJEBaiKkFVhKpWcTIfBVQYGJHSftdkMEwesVQkBF2YFQpsDdmpUe00YqgIcKJhqvsMzmCVV1/cgEAHfQ5Ot6YQBGABzRZguwrQRxguAThOurGCuSXDEYd8AUeD8MkPWoAwGHGt2XTegKmG+cjTD19sHwEGA6pwTi1oUsUgQcMZw6zkmxE/ai3k5DOjxOSaRlpabmWUAtdg2AhqrZdAHNYS75olJQKXrWKUO9rXqsNt1cwFzLlu7nilA/WJJhc1m+oUBHvT5rmfXQFHdluCODkIk9ompoBHlUOWEfAaSGUFPMgAwUFJkwNQQyZIASPViCiJsmMw4SzQRpBaGrFUZFBmHaEfhlKicEDhFRSBsRPuoGXnz9bMlEeqw5VougnuJFeaL38EMazvmAVXrDKsosiEimyiudrDbzQbQ67LYIdbynK4LUGGPc1Y02bwx8gRZMjUSFjmzrke9Ho2G67S5NwPUbeQK6s2btvGKGoYZ9BNTkxxMQFyouBIY4QBOejFRFNMkgVRKTD2MwQQqpKY+VkcUeximsMUyjOKalSpyH5I0Sw+xr9iqDTjFeaIZPH8wrM8Je8BER8IdaFgWlCcz1tzEASad8PSwGYN0ZJLkqwCgynTBGVG0x8B1lq1RkZymouxTECVU9q8ICJ4DUF1kkKt0huqSaqi5JCMUC7nHXV0Xfe8xEy8EODqy7IAGEXai9iCwLsFQVQBP7YNzOLTcsPo4YiRNTXZ0mRdwjgKquE5lCLSsCtoCALTfx1VYvDUeqjZEmHcqTFkO1S8CwzQmmkFzOYol8WHUo+FoyGzcIpnR2mhQaY+inHa5askaKbPoUAtb094s0v6kn2mZ9O9K29QA+goK6/ys50u95++tz1LwHPXb3t6mY8eOCUs3jik10gSsnRqGIkkEuycpnTt7lrVtAXoLM3X+3W/3Zt2MqIFVsFMBgBqg04Tko+0h28Pnyb4Gs1MxBob9PgOmeD76c8wapZCDQNTQlEP9p+MxJ/a8dPEyRdSjqBczoJpD0xrALRIJljH1yx71CqJBPqUw26cg3xPmdyYSK5qoEr8j4qM/HHD7QWaH11LQIgfAf+GldObCtXTq7HlaO3biOQBUC46YCEthbIOh+sSjj9PJkzWgOlwDoOoZqq0vQ/+ht4C3gLfAIS3QdT17yMf4y7wFvAW8Bb5zLKCAqjJUx3s7BEB1dweA6iW67c47mKEKJwBZXJmxxJqkHQBVJBQq5gHV6Wyfdrck8dXlJ5+grUuXhKGK8FIkuTAadAADwGCMwYABaBdEwmjsCaiKJBwlgFdOSgG90xpQldBHcZhEx1R+52hdvkQYYEh+JCHDkXH+TIIL7gbCruQ8HoYsZSc40cQgynZVcM/W3WSOpWYkR+INo/coEgTCyKojhxV0k5/1/ec/F6xBM9LXoeNwmQQdAahpWKxMHYHjqa/ReUC1Bp4MCGRgT9GXtYN16+dUkgFsdzD4kD1e2HMMs6gDz+wydvurQSXyk5CQAARYf8/tYRK5szaoAVcqch7qxM65DaLq7+11q0dye924HzMILCyyGjCq2YA2M9D+vQbm5p/Nf7ETLuCe3TcUhJqzK4PmfJFx3k1GbrmRqUKzzRQo0s/RFwoK8hlnSC9pQCUhoQqA64IChFQHYECZTOAFWKB9SlOwtrApAQ1fVvKVcZCFVOQSht6LC4ojXDulvAQIC0BV66ZlXOwn2k428KbJYyRRkbaO1EHOs6Qw5jRmBXxv64+sf8rMTSmLHTq8uHlQ21NBYAF6xZ41AKzlkH6g7TP//EXmqDR9wFIVADkz3ojSTRGA2UR9Dq03gBNLbIQE2FonGdlwkZHEfazxdJQ0RrgsNAXQ6hrezWHc0FHWDQnRvMbmBMtBgO1vkgOJpUIGYxgQM/McA0QoO8OZEmqMeUP6eq3PzGPekruQJDuLfaCev+p+wmUEv5anQiPpAStlAH/xISRC8HSUI8YWAEWoLyenG/HnJQD+aE9CqvMhJZMNBo7jQUJBfInrRfkGs7AXylUlXtdER9L3VMrEZh0uWwlgjsIGnejoIulcjwFKey6XVjTANOF82ajTRH78hjEaqGgrlQEAu1LAQwVlF8dFc9OANwfm9EttyZH5kHjF0zlFFWeHl3JDxoR1e42usIBwAMYjyrOU2dXoTwCAAfgxy7HfZ/ARdlCNbAXoFax323GxXpqJXseugsLCVFXdWAn5ryM4ZFyLTaSvQZZgd3evYgHjc5ZviWJey+AGCgBDmiOdJZyMCuxbbBxDlojHAkfJSA20baX9jBSP+V3WRAVvEojWuFwj7GJhn+qhdYKuMWi2qFfJmxbCbOWtRwDSGZLSRYRkUdAUT2YJ5WNsehWUBgn/AzAJQLVMiMI0oF4ZUFTMeAOMyrGM2xQgvMxEuC/sgASEWjFmUHMUEeRqiK552U109qqr6cTpcwyojpihOqABNrbtkP9DM1QBqApDFZrdn/gjBVRP0XBYM1S9huqyGch/5y3gLeAt0N0CHlDtbjN/hbeAt4C3wFILICmVMlST2ZRqQHWbAdWbb7uVAVWwlaBVCMcqZF9kNUCVtTIBqIKhWtQMVQFUN2ln6woDqpvPXKIynbEGXG84QGysYZTGvIAH4xQyAMI0RQIGfI5wPTjXQCUBpGq4v1wr0J6Ao8xqNdfCWWQoBLqBzGaV5FTCBBJzAeS02XVkkrPrZ3PftVnYMNLq8+tXmDp9NYhjKCv8bNGd0+vEzvNgmjDfDMhrkuOItycJS9r4dAxy8r0WGZ11cqD5ilRAawOzVN1Q+3sGSOGsahIgBVoN8AadR3l2XcaSE4Qho7dJYMMavQIgMYgEEFgKbsJ+0SrRMkLqQku4mGYa7qsAnmaDrx1mI5ppEoO1NbGbxWaDBPWVy/rMPJOzBj9cz3CxLyNoTRKywcdEZU90DQGUwrkOoMcK0AVgakRBIUlz8jKlggBEIVNzSXkWUNxbowBMVCSIYpA1ISpmlBcAawGoLh4HlbU5Fuw62L9jnjjoUPBVYME6M7tcJ4NYmYjNe7WxEBc/q9uw6o+tQL7MFnanxFgYwK4KqPLGACDEkoIUoLfRfGWWWcBsuR50bheSD6kGdWNcAnotId0gmojcQmZ6YaYdGJMU0KAH3duQygIgCauOinUYGBV0yIZA7Wrg816kdlVb1DZxt+X8/COh2fNAK5cXmshMVUVJEa4MGWnAuEhCBdAMgHREOQFEQxtPuc5UrFEBkDQEerTHkQmUDylPjsvmWW+fyuApBqhCOlExeG0L6kaIspMVmGR2vEHOmmBlW38Ei1BATwGuAXZBagYh6HV/Ru/U/iEbixqSrwCuzeC0x4FogEtotpZH/7bfv3NlMzq8beVtmzNQXpSdgXSAw+hN0EvXSAoDUkK/E70FkgKz6cwAyUWlEaqM2QqgNEznGlyeZ/3azFlbYoOBPaPRbTNttc3UVionIKzpGkzl0WjaEPfBPwCx+MfrgDiifYDVRq+0am+sUbKcjm1scDIlvHJgF95kM/1XbW73G7s95HuwRSVhpZZFz9H7zbUhxmIOvXEZjwy+Mps1ZTA1ZRmkHifQ6iMjIEDkvRnQUUrCKSXBlDB7Y/8gyiMKs4iCDH9DF3tGZTSVV3IqGwb8bLCdC4TcS1Kq6QwSBTnrzbLOa9Sj6667lc6cu5qOnz5LG8dP0tqxkxS2aageFlDFWGdANWJWcBtDFSH/P/R33uV9/4Nehv57bwFvAW+BDhbwk2oHY/lTvQW8BbwFVrHA/fd+qU5KNZ3QZH+Xdq5cob29Hdq8fIluuuUmuvX2WxhQBauDE5cYxpI6DMtC/itAFQt4ZAlGyD9rqO7T9pXLtLt1hS49+QRtP3ORQz7Bwgj7yD4dMgs17iFjMkIxQ+r1h3VoPz4D6Mo/BxSE/SqkX1gyMTvYzFoFaGoyLrMjZvRK1UmV8hvtVNVUrX4KoIcAOdtZU0fMDoFVezMICNDWvLVsJ715PpcBoB3rWgrgqGCRsJNwV3hE82zHPMgM860BLrOmwQAAIABJREFUtjT0EPVbLlJNEp33wWuq4NznTtDOSAfYDiYH8kOGAElUqhBMA67wx1IHDldmwhacdwAGwmwTGQAANkg+A2y4BlQLbhrAMBHFBbIjP/vlgGq2Vm1mPH912Gv2KbB9AduP4lgGOrYBjK7zXZ8DxCMO+QdQbRKoBSlFMVhNqYCjDKjG/A86iUWJrOhI9pVyG5ZlRHkOZhbaB2MHzDPsoqQUFGhDaKiufrQBmNyrG/2uqhPGZ9vtLbBLxyKPnca5B4FiqwGqclPZZBG5E8fwWSgpWKgxkiqBnRoR5WCSM0m8pPXegIoUAGdOeRhQhvkIYyLPCCZ2gczNh3Cd+Rkyz+hc0+sNKAY6A8ZhmlGIsGIAQ72IguGwqkOz/9h/V78bAMb+zg7Ntsvq6o8AhBYPGAjlj1ieAv2QRVegkZxPGdwnJB0KesyILoqY4mhK2CygYh3CMyJfEY4ZmC3TAYXlaYlCiCcUhM/wnBmUG60h//PzlrI4C2bH23O83f5t3RGbhNhgFDtAikY2+5KZaozLnMHPK5GxHUzDhM/Hho6CkBiDuAVYnix5E8fMkhTQG8nVBFDFvTW0v94Qasz/Bii3P22Cw3ZbpRne6SHFvYjCGMkXc5qAoQnJCMPY5nyJZk7PU2VmCpiq40P7hc6bdd9AVIFlB2MP1U61we0m0I3nqzQAfoeeqkpL6HORhE9kYOq202frM8D2xQF7M3sbCdQQkWKuwXMB6yOJlX6KJF7QFMW1gZEHsPuNaqhW7WvqFQQFhYEwUhV4FYaqMGsVTJWOIf/b39+hEMAqyxcIoIpN6GGvR/vjfX5fojwc0YKyTlMKi5SmQUIzmlEapJAYpqjsy/sxBVg6oyyY8j88J0xDBozZxibRIuwxnkxYWmm4Nqq0ffGePX/uZXT2/AVmqG4cP0XrJ05RNBhRj+WYrKRUhwRU0aEqhqqVlAp6xGCoDkfrNPSAatu04z/zFvAW8BZ4VhY4Gm/mWRXBX+wt4C3gLfDtZYG/uvd+ZqhOJ2NKplMa7+/S9uZl2t/Zps0rl+iGG19Bd9x5OztdypQMmDmz6MCIdmkNb9gOEpgPSDAFB3s62WdAdefKZdrZvEyXngJD9SLrs8FRBKBamiy7nIAKeqomnB/eBcBROKEc+g9N17BHYDuyQ22yVLOGKicvEYdXGarsbMFzjgEMSYgsZw3m0Gj5KRGDEqrJThDYZSwJsMiEsZk8llcHupXREbWys5ukDc0eJDCqMJlUMRQOh4aK8u8clm6ynbP+qCSYsLlx+L0KTjYZ0Lkqpq04vLDlaAOFcZrrcxuQqp3zkhm/TayTy2e027R+al8JJTbyCnUhDSuVS87h6hz+a2wgCaMXlwMuuMsFviojtWkOYS4Zqxq5AieYulhddesdAKwblBMZCTVffWPGoVuONnyXeZAs9SBpvCqoMUBoJ7KeSxIj7m0i7FkD9pzsC3noAf5hzPQEkIXGKod3SygqE4dbMps1QRu7yE0AU/uMC5ADa2qe0yh3A2OLtYYxhLl/ywixOdwyXtWOxt7a/y1gSLCMGiKtysLjXm+g95cNleZY4+eY8+3ywj5RETJDNa8Y1xycT2gKhPvjzvgeWBMz5QswWHV+qQrgfNnwBhB3AmHby6UA3LSNCgoQURBAnxRMz5ISFpucH6LKWJMpb35+gwSLfs7fYaPDZkAaWQI+x7Fb4xo7YKeJFQS0B9gss1fOIf9SN5QbfRDSLWCPotHB5AVLGudgkwBW6zFzlaWmaUoU7gqAzec25wqwAF0au9qT1KDaqkb2hfuMMuwFoOMkjQyYYuMlNsmmJOJBDwbWTORBlsOmAF8FHOWQ8tKAk8zcNdIKBZlkTIsMVQXqpAvPJwoTuRfZopJamPGi8gyGCak14/EdBqyPisE0GA4rfVTZ5MK9EI4ubYK+jXc0MsvL80WWAO0sWp5SJomykHea5K63ymXKZ7rjXB8XPLjkyBG+vyUBwmMboKMBegWcRNi+3KJi+XOTl5TMRIdWgG8BrfFMrEMkOZNscsh8IV+CRQpQO5lBK3aNAc0YwLFVZp03dA4RPWBQR6UPA92sk1Ih2ZqA0MwIN7IZArJLf+M+wUmpCsqRDZB3CTDWMgbWMcJhf55rYO8kZZAXQGpSppQhMRUStkHVhad41CmnHAnaaMZFwl4n7pGbZ0r5sIEhzFSRWcil7aM+XXPNK+jMuavo1JmraOPkKVo/for6w3UKe71Kjgmb36LrLmsdfQc0gWN7vq9AeJbYkf6fTGf0SSSleuxxOnniFCelGo5GNFzboB/0DFXnO8B/4S3gLeAtcBgLeED1MFbz13gLeAt4CyyxwINf/DIzVGecKGpC+2Cobl2h3e0rHPJ/3cteSq969d0ckhZHAaVIvxxBz3Tx0IzQNoDCLjKzbFJJ/JDMKAGgOt6jnc0rtLd1hZ558km6fPFpyjnzMcBOsE4BlgI4BaAqi3hOPMWAqoTwsZOEzyMJ/Y9COQ+MC2auGhAWmX0jE9YvWBBCzTUplSaHkr9xHjtaGkZoHHI4DS5AVZw5C4xgjdYO51vXK1wIl4gBSANkiGMqjmLtpC5E0y4irHZDcSKrxcMFejiBREd/cp3vYq+JA2ZrgRr4o4kWmrc/fEHWvutQB1fXb7Ij9TzbKdT6cMIWO3b1kDNKdzvX+ovNR7rAbi6n2o87uw2izXUG6U21xoXVmQxwNPdQ3UGRPtjl6FrvLrZGSZi517JCVPDFDBtrbLQD2/VGynyQuoTra8D8fM3b61azeOcsZSOyDQO62vOg/msD2QxqmYzyOifpvKVAVdv9XPYuAO6sevDcsnq/ANgrZVS9agVs68Q5FfrLiQJFGoDBuQoxr6FzAVa1bwroNgf+mnosA/5dVZU2tiFz81yzsSBztG7dzGv42u8FsfOijWQI2nU52OiuNls213afNxfLWg8z/U3KXdet7fPFJysQfHBN6zMOnhfmbeg+X7cdFzcXbBZqdT0DnDJnVJ+pXIYJoVeAVMBzbGpoQq5cQFv8nYuEAOulshQSfoqWKP/OWvNgp0LaoqQ0mRmtXQG0sSnNERxFJvdnvVPRX8X5PN8ZZqzcL2ewHnoA+sxKu9XIC2Dtx0nVkKxTE5+FEV249hV0+uxVdPb81bR+8hStrZ+gwdqGiQgShirkH2QzugZUbdZyM9oD32mSOpSLVZKDgCb7E/qTT3ySnvrmE3T8+HEajdZouLZOg/V1+oF3+qRUXcaIP9dbwFvAW+AgC3hA9SAL+e+9BbwFvAU6WuDBv/xKCYbEdDyhZDah8XiHtjcBqG4yoPryl76EXvWquxhQ7UUhJWCqREh4s3hoyKN+w84DGBgGUAVTJJ/NKBnv03SyJ9ICW5v0zNNP0pWLT3PIHZg7AVinnOm2zwtwMFEZYEXiEwCnCN8HoAo5AGakAlAFU1USbLD2HIdVIhtuj0Loq4Jhy1QWEwZtQhjh8NphrDaw0QQr2gBV2wpz3zt03Wx2kX1+V/BS6GIdX4sOQNXVZY7KOXeBGMvq3PYdO7SOKne1n6tukvhEGEUL7K+GoQ528NuBhOany0Ael5xoV1axC0DuCuQJ3Xl14ExAs479tMMcpiVpA1SXgc5d2k5SKLUDhq3PMMzeRXak2xZd28Euv21fG6iy5zWG7Fo2BZYDWwdr2VZN1XFuEUaqHAf3D5NFcEHcYfn1XeevrvMg3it2+e0NGP282TZtzzi4/vNXHQaM7Lqp4bKFayR3BXhd/XHZ0HfNYV3bDTIBBx1zNjZ9tWl3G3ytNjIMUAoQU8DTghN5CeUUwKZ5rzAQKqx/1owFy9WAoQyc4nuE/pt7gJ0PUFT+4fOMRYjlXaWArACvwoIF41UAW76G7y3P1vcbbKCSCugf+B3fRfGALrz0ejp15jydOX81M1RHDKius0YwNrGPClBFf5qOp/Rnn/xTeuqxxxlQHYCdisRUG2v0A+9893P38jioE/jvvQW8BbwFvg0t4CfVb8NG9VXyFvAW+NZa4Gtf/KqE/E/HhKRU+3s7tLN1mXZ2tmh78yK97Npr6ZWvBKCKbN8RpViwI8S+pdiqNanOWw2omqRUSLSQpAymAlTdunyZ9na26dLTYKhepHQ2EV02BlCxaBcwtdfrG71UJKUKq1B/lgfAefGANVMhRcDXV/9EY5X1VAGmMqAaCMvVSAHYgCqq1EzG0QaitgGhzfM0BK7N4W77rKtTbcXFr9iBOFa79dyuzvYydmfbA7qCRc4KsVzD0SwFlgFqlSNsQChl1TTL1bXNlgEhzntpbGrj4V3b7DDgUvsz3P3ICcI4ANXDlKn5DGWNtQGqXdvHDSJ1B1SFgLnYVw+S0VhxMDtPU8DGBul1E6d1k0JBn5Y7hi7R5banHxJQbQKO7nFgSVisMBaWje+u/cLZT1lWY1EqQXU+m989H2XqOga79reugKrr/l02NPQezwegaoOkeC6PHSaomvgQa1NCP7M33/gzlt0wQCaH+os+aqURzuxSATtxfga5BTBVGfhUcLSgEiAq/gPQiegeZZ2yLEANsCLRGTNUKwYrnqfgK8pt7mnGOpiwYIjq+4ifaTRm8V1vMKSrXnI9nT57gc6cu8AMVQZUR+scLXRUgKrRh6B0ltCn/uRT9PQ3n6CNjY0KUO2vjzyg2nWA+vO9BbwFvAUOsMDReFHezN4C3gLeAt4ClQUe/tLXGFCdTMY0A0N13zBUd4Sh+tJrr6ZX3nUnA6oIx8/gHyA7e4tTq+Fe9ldYuLM6I9ipyF6bQEN1TLPxHm1eFq3WS888TVcuXqJkioQixGxUgJ7MRO0PRFc1FHCVQ/pjJNPpUwywFL/3kJBK9VNFGgBMCg6Oxw0hAcBgq5Sb5QFMoiEFHvSnOklNgLTJ9tLvm4xWdaJFi3JekxB/K7jR5oi3OZlu5//oGKou51YydK9+dAUqVr+zOZOr3L4UOIyD3vb8ZvsvK+NhgOKuIKKy4Fa1Vdf7d7ZbR4aqDew169C1rE4bmMRMze+7Av+u+3NoaqU/W5+1DASHNmUXhupRjB3YczKZVJnNmd1vJVRzAarudnAI+LYZqiOgigB+HPaz7blx/hEIK4aEy+J8tGyTott86h5hrrbRZEvNed4Gte15vllffWLXtl82pmww165R12e4x0L7N53nEQdjetk81/UZbgC2vV/bchnaVgqo2m3X7LMVMAnQlE+swUqE50s5SgZIJWRfIyBEVxVRO/qZHfLPyakMcxUJpRDhw0m4ckgBWIBqnjFYyyxUBnNVbkDKAWYs67Ba7FS7zGonhP+jnwxGx+jctS+nUwyoXk3rx0/ScB3M0XVeax0VoCqyBAXlaU6f/dRnmKG6vr5O/eGIdVQBqH7/O3zI/6rvfn+et4C3gLfAKhbwgOoqVvLneAt4C3gLdLDAQw88XGZZyo74bDamCQDVK5u0u7tJW1cu0kuvuUB33XWHhPz3kP27HVDFIxVQVeeNF/BIH1LmlGZgX6SUJQlNJvuUjMd05fIl2t/ZoSsXn6FLFy+y5AA7oMw2DSnqiYaqMFElIznroUZ9insAUsFYle+YoWqSVbGWKwMJQGfBWJWQf9HrE81Ou6xNUNV2gitnmZNyLbKRqu+tbC8KnLad7wJsl4FL7c7w0QGqXcPBu7LsutfNEZ68JOS/Q5efa0cncGBp5nZlRi0rS1dmaZU9pXFTJ8jj0Hrter6zDh0BVXsMdG2jVc7HBgmHsLasELv2Uxs0sZ/NIf8d7Srg32Khjgrk1brZgCJ+H4/HDKj2+33+ZwOqXQEpMNueqwOJfqQ80Jesx7t7fACCrRMe2uVy1evIAHuHEQCotm2aaRs3v+tuf7f1XXbqOpd3LdMyhmpXALvrs4/qfFfIf3MsVe9qs3usf7cBqmp3nouY8SmgJjNHDYiKpGoCfALcFKAVf+dIMsXXAXCVaB4qCsrSGSe7ysFUBZiaA1RNqcinVJRIZCUsWD1fQv9NyD9+Go1WAYVrGRsuI2urytypBwBVzCujYyfp9NUvpdNnhKG6dvwkDdaOcch/rzc4MkBVAGBJuPXnn/5zBlRHo9FcyP9ff/u7vO//XE3C/r7eAt4C35EW8JPqd2Sz+0p7C3gLPJcWePjLXzcMVdFQRcj/9tYl2t1GyP8Vuubq8/TKO2/naPleL6acs+xCh3RxSraBSXU6mKFaIuNsSmBZILxtygmwxnT54iUa7+0yO/Xy5Ys0m0yZXYGEUBryj3B/0VANeTHPIf4AV6GfyrqqPVBaOZwf4AEYFKydGsf8mYT2I/QfPzmlNidC0ARasG2TWWvXQwGhKiuwyaxd5f0xWqx6nuSQ0iQdLZmzq2QsVnoPw1xta2cnG8nBgFvaV44oKVVXp30ZaNmlbzN4ZjF/50Cv51Cn0wUKdnXwl9nhIBacXnvQM10gYtc2s8GFuXJ3BFSXsemODuQNWgHVLn3LBaZy23Mauw5sTQb+5tnpWpajAlTtTSstuzLQ8J2tZ+1sywMN9NwBqhE2tuYS/Qiwirl58dWim0ftboCLeXtU804TIK2ANkfIf3PTrHqHOED5g8b0gc20wglHNtZatwnaN8C0WF3bx1WdrsC563yAkqs8Q8dNle4M/bUl5F/Pq34ySdUAm5rQ0CSGAggqbFQT8o/1QArgVcLyNexfANWkAkyLNKMMbFdE+uQTKgGo5pAJECkAvq9qsIIhC617PJPlBkSGgNUIOFEVElgBT8Uzq5mJsqzgddHa8RN06qqX0KmzV9GZsxdoBIYqA6oblfxSpaGKNRYvouoknzofqXySzku8PotjIzVQEDbyOd1bXtKff/qzHPLfBFT/67e90/v+K4xvf4q3gLeAt8CqFvCT6qqW8ud5C3gLeAusaIFHvvoYM1QRhg8N1cn+Lm1tQkN1k3Y2L9P5c2fozjtuo35PHGAwRzNO0tCuDzjHToWzECApVSrhamBYpBk/Zzad0NblK7Q/3qftzU3a2dpmoBXSABGDoxK2D+CUGaqcnKpvAFXRRgWgynqpCAdVVqthsjICrACq0VblPE4lQNaAYmasSkKqJrNWAQn9HgAvQs0VwwRgqvXUEMsFplIhIf921lt1rG1H076ui+MpjlBdfmG2CADSGqrPzdUFFHIni3E5510BjGaI5TIHnL8LpAZtrLCjcra7hPF3BSlcwJYbdERPE1Zekx3l6nerAAUrTg3tpzkA1WV9oquduvSvZRqqkjy9WwKttkoD5HOJX7gAUjy2rZ8+K9uvePFRjYVuDNVu7FGXPKu7r6xY+RVOO0x/tMdoBZwZhqo9ZxwevHYMtyUbRfosfh8dUlu6K/v+W+mIucdaN23wg5JSNefaNg3V5jn23znv/EmCJy4zg5oSiq9Jolgf1bBIiaUAwFAthI3Kmqg5ZSnWTZJQCms0/R2AKhUJR/7gGpEBUIAWIKmwYoWxyvRv8w/iJQB6pa/h9yyFFFNulnMBDfp9Gm0co1NXXctJqQCqrh07QaONEzRcPybySgYY7eEnJJiMtrkNLNvvdrUNSzhFkUgPlAWvA/E8vNQ/9Sd/RpeefJqGwyGtbRyj4XCNemtD+r63vv1b2eVWmE38Kd4C3gLeAi8uC/hJ9cXVXr603gLeAi8CCzz81UeZoQr90iSZ0WS8RztbV/gfNFSvOneWbr/9Zg75R3gaFtO5laHZrqLN+lRWAgDVggygCgZGllM6m1Eym9He3h6DqLvbO/w7PgPo2mf2qSy+IwVUwx6FsbBMAZ5qwioAquwNBMJERWIqsFmZlQogFaH6ylSFkhhATnYwigVAFXXRsDcbbAWQGsVRpd9pAyXqRKjzpH/3TNKrprMNpwjnNEE0l5Mv+rEtYEUp+rA2YKsOpyuJEh0RQ9XVrbuAkXqPNvDHCag1klLZ13YB4WyAslmXw9SheY9ljDNXfdvLX8s6uABVPNsNyNYl68qCc5/fnpRqWRm6tk3XaROMq7aQ/2X36WIPVkO1QmP1vsvqpaDFKm3Ttb4Hnd8FUK3m6ZabcibxxuEG4NoBVaeNwKBrOVax6UH1P+h71zMO2hTQ75uAKj5vjs+DyrDq98vmC7sttJ91BUhXLUfV5x0XdH1ul/GnjzwqQBVg4ypzQ1VGs95ptrGWx/6csVReXiCsXoBNZo9iB7QCOsEgFcCTw/azhIFPTT4lQGhOs+lUQNE8Fw16MFABrhYzCkphr4KJytcxIJsyuBoUAf8E4AqwUsqHsH9EFgHYNfgqtO2R7CrLRbueEAXUo7WNDTpz4Vo6cfocg6rQUGVAFQzVvoT8Y43RN2sTZajqe9UGVu3P5gDVIqc0TRhQzZKMPv2nn6Kti5dpMBjQaH2dBoM11lD93h97m/f9uw5Sf763gLeAt8ASC/hJ1XcPbwFvAW+BI7bAE49dFg3V/X0GU3d3t2nr8mXa2RaW6lVnTtPtt9/CjE78w6J4lrSHzDX1+tjhqABVYVjA0ciSlNIkodlsRrMpQNyxJFNJkYShJDAfmBWGnxWgqpqpookK9iozMTnhVI+BXtabBGOV2Tqin8oAWQgmp2jwAXiBAxAbRk+TnaphagqosrMcckqHyvI2SKJMDAVU9W8bULUdcZs9at8Hjk2bk9mW6AsFKXJotNXArDox+M6ZTMoBqLqc267hya6ydnWel4FQko9YnET9h/Ndde4K5nU9vwt4dRBg0za0NfFN05m3QX1cd1C5u7aB2nihTEsYqgeVoXmvrvIErqkPY78NUO0KbDvvL7NJ6+Fufzm92U5HPH0v3G45QLrI5FsOYC4Cqq6kRxBFaDsYNGo5JClVm2wMW62TrY/Kpl37b56VC3IxPG4YsTqaUi0DKu3576CyH2b8t9XA5Yi5og1cVjjMRoOrDq4+6U7QdXDjzIGkBvy337F2WezPsU7IQFGt3k+y5kF/AJxZMVStsP+C1z0CjGokjyRrAgtVtFWFuQoAFUBpSlTIWklYrqJFWkCnnkP7JREV/wSIy4CueV/KxF69QzNzjfYfAKWjtTU6dfYcbRw/xaAqNFTXNk5QfwQN1UZSKivk334v2+8PfbbKkEi5pa7YPJ+OJ/SZP/sM7V7ZYkB1uLZGw6EkpfprP/q3ve9/NFOJv4u3gLeAt4CsS70dvAW8BbwFvAWO1gLT/aJM04zGYwCq+7S/u03bVy7R1tZlunTxKTq2NqJbbr6RBn0wJQNmfALMW+Yo6WJaAdWcplXIGhgTAA/53yzhnwBWkyRjhwCL/QigJ5ioMViqPYoR2g9A14T8cyKqWHRRwyASKYAwZuATbgs7ByapUC0JIMAqQyNlTqERD1NQxwY+1NmrgNCQKJcYXnkZNX42nQf8HZmQ3yZD1babfZ/ODq9hqDbbAfdpd67bmYV22dvu1aW3uZz6znVzPJR5NizbUGvZHXTvw7DRutS57Vy7fM3vuzJgFVBtOqt2vVYBJw6yU1s92m2HTZJna6Gju57FR4LuGqoHAVBz45TBkNUP29bfCkC1ra2Xtb973D57QNX13K4h/8vmqdVbZvmZB40RHdc6hgGownYqG6N3P+g+q5Z3GTjeBDCb76zmM7oySJ3vd9fc3FFaY9kmmGtOdZXJvanRvk5xhfzb48Cew9s0VGFPG7CtzmdpIIS1C4gp4KX8DmC0BjgV+BQtUTBVWQ8Vm87mHz5nDVRms4pkkiSayikwgCknl9JkVAycYgODxVIlEsYkfGOQn7XdBdxVORSWESgKXtuBWQvQczQa0mi0RsP1DVo/dopD/vujDYoHIwZUsWkN4FU3vvl10CI5MQdKI7qJ5ZmEzS0bLSVLBuxu77KG6nR33wJUwVBdozf/yFtfQG+bVUeuP89bwFvAW+CFawE/qb5w28aXzFvAW+BFaoHZuCyRjGA2m1DKIf/7tIeQ/51NevKJx4B+0o03voLWRgNedGMRDLan0+EyYGPlDDJDdUYZwtEycSKwgAczAvpd+D1NJGGV6I0RRYEsvvEPgCoDpwBRkVgKn0f4PabIhPSDoUpgoKJcDKQqqCqh/xzyj9B/Zq2CNFtUabWWAR7qpALEYwZcC5DqZHHmcFKkHBUwazmdzed2dQq5IizqKgDjwQCRG1A9+Nr51u4KGCwDWtvupSDFQh9jPFyzg9fA9jLgwVXWrnVu6+/PNYAs6c3q+jYdVC3TcwWoto7xQ2iodu0vXadSV8j/Mrt0an9O6rIYou7sp4BQkMF7yQZM1zquev6yeaTrWMjzZOGx7rZ0vxNaxw6DTYvfLGuXo+pHXedaBYFsQJVBfEhPNuZ3nYs79a8lIKWrrAqo2s9b1t+fa0B11f5pz1mdN5ccoK2biepKYtYOtLq0cDnBkxUV0ayrPS/jzKJgLqoAmwqsSuw9yyYpY9TE4zOQysmiGKQ1eqgsjwQ2quivCnsVG84CRGJDWAioAFcNeGskBaCUqs/F83h+BBjLm8km1oaHn+i2ItIFmvUc8RIGNBoOGFTt9YcMpA7WNyjur1EQQ89eAFUArwBUeQ6EQVqTyYmltK/qekj+xvxIDKhuXr5Cn/vM5yibzOYYqoONNXrTD/+Y9/27Di5/vreAt4C3wBIL+EnVdw9vAW8Bb4EjtkA5yco0zyidTlnTCsmiOCHV9hY9+p/+E03Hu3TzTTfRyRPHmJXAi/o2Tc+GlqMNqJYBQtaSitEBvTCAuBomz+HumeiNlWBe4l5ghTFDFWCqgKsc1s9gakQxa6pKUqow6rEMALNazWIfoCochBKsDA75NyArL/9zCi2ApOn82n+zMx3gipqhykkYjBOB3zUxDj6F8wJPBwysJuBis15s51cd9m5N2w6oLnXkO4b8dwUMXed3BVRddkBrgims97PZxYcBSbrZe3Xw56iAH+5iJpTadtrtkjRBO6ftOjLInHVYosPbtb90Bfja6qbQSBcN1a7to/ORbCeZod/yu71I1Wes2j7Pti8edP2yOrvarSjc2dDnn6f83cVlugvsirDp1VLorn2B/VWQAAAVv0lEQVTooHq3fe8CF5cBfDYjVOf1MNCM5ZIQEO8xnNfv91fY4Dq45MvarDkfHLSpcpg6t5XQ5Yh1HVMH1371M7o+28VQtRmU9j25T/JawvA8Gcg0wCQ+54lBNgg4ggJRMpAfCgzQiaogaSSy2pvEVPhI2qSgHMCmSTBVYuPZsEaxRSESAbIJLeH9OZTgKQgKlkSvmbB1WD8DtQBHOYUjQNQ6qMBeg+gaDT8BqOa5bAIBTMUCDDr1YKXGgyGF8YCTf0Y9WXNxMiqsvbDmwki2GKrNMaxjR8eNAqphWHIC0svPXKbPffbzLAW1NhhyyP9gtE7DdQ+orj4K/JneAt4C3gKrWcADqqvZyZ/lLeAt4C2wsgX+9/f/dBn3e3Ri4xgdP3GC1kYjiuMeL94vXnyGkiSlu+68i46fOM5sho1jJ2iazHipzuwYRn3AwhT4Rw928MwfYGBwFBqzLWrtSySAEo0wOAu4HxgYAcVBzI4AJ8IyxFL8keU5jdbWKYoHhFDoqNeXxFVxzP+4DBrq7/rJ3FQJ13OBHfbnFXgXgSnIwXtEOf4P5odIE1R1NiCL/bJqAqe2Y2sDgpqsSsxZSws4gUKc6Aiza2XHGZC61Ulekkl6GSDRtF9mZBSa19jaqurQHZbJ1dV5dg2EZtn177b7u57pAmBsp3XlgfiiOfFg/cHnsypcGuAdz8NDDwJUqxmwo0TA81D0Qz2iy1g4CnDcnvvaCtxl00RB8C4V77jn0OXWhz536QZZy11dwGnX9ukKbHdpG23nrs9om285pJ3Bw8WjzRY6X5jgjpXaheu2sJOCdUzL5UaOJhCUde4E+92nv2P9k4eSVCowGqmUI7FUwck7sQ6SJFcB0kkxw5SQeKpKGGc9Q3Z2rWdqmL8kr2o9GhI6oWSnkgSg2JyOY2alxj1IPgkjFWssAKG62S1rPazZ5LDfrbquWVgDEOREhHm7vblDX/jcFyhPc45IGo5GNNo4Tmsb6/Smv/Wj3vdfqZf6k7wFvAW8BVazgJ9UV7OTP8tbwFvAW2BlC/x333NXCXaEsBNC6vcR7rXGi2UAq3ff/Ur6a2/+XhqNRrS/v0+j9WMMKkK7tAzhyAS8xi+DgnpRT0L6waAojVYWsyXEucA3AExZ9wt/IQktmBlgXwBUNddFBLYpFu/wJxCGJswPMFIl0RQW+AMGVpmtisW+YUxgMa/JsdRpaXPcFNBrOgA2yGlfB/aR7Qjqefp50+Auhppdpma5ujil0JSFw9N22OBg9Qw4ei6nauXeMu8wNS+zAVUbSLYZKm1gtct2y+rW5Zq2+7japyuA4br3UQG/HZvmeTr9BQSqMiPs+QFUuxgXGsov9qNLH+5y7kF2cc3XB103970D1F6+2fHidzO6vENgr6MKuz8MYNsVUHXOzYw4ts7ECx+qDneXvuTaWHButDnGfiugiqgLZrIi1D8jQgQQA6o5MzYl4AVrpoBMriuKEGHTUmHdsJ6vm5kdHZudvF6rtF4NGIqFl4nqkXUgkoAKI9VeA+k7ntdcYb/aULff8Qpq2+sB5vkGiEZKKZkmdPnSZfqLz32egiKkQX9AaxvHmKU6Wl+n//JveQ3VLn3Vn+st4C3gLXCQBV78K52Daui/9xbwFvAWeJ4t8KNvvr0UjS0NGWMUk5mXWEjfeOMt9Ja3vIVuvPEmZohmeUFpkZMyGUQPVbLQgs2AY47RgcQDsQCtCE/LOWxNnsVMWJPdFmFteoQcMmckSwGYYB0Pva1+n7KCKI5H1B+MCEqocTygXh+6XqJV2tQtbXMAqjK2yBTYwKlea//UMqozBRu1HbYDYX/fDIFtMiX1vgcBFAC12RFqOdSJse8FuyCcru1wheUuY2DaNqyeYxizbUCxAti2E2aH0TbL5XRWHSByV41Au25NRk2XshwJ+PM8j/ln/7gXDlrIcIFjddi1T7jG7GHsxZIfh7nwWV6zHDDsdvO2Mdh1w+GgeaxbiTqcfQhAFRuKL6TjMLY7TJ9vq/NBc3/zGqeWuKUxa1/jGmvL6uz8zlo7NJ/RVrcu7FRXf2Agsk1XWQLgWw/7fVyBq1RSxu9ygKkplUhQZYDVLEkMoCrE1FwyMlIYsbL20mfMfckaq4sJ5vSctk1ePErXU7bskka/2O9xjJsIOvam5vb71N64rOeOkrIiobxIqUgyunLxIv35pz9Ds+lM5J6waW4ij378/f/bt2IafSFNA74s3gLeAt4CR2oBP6keqTn9zbwFvAW8BYj+9ptvK5GIgAFSZpuWlHMIHULsMxr0RvSa176W7rj9Tto4tiGAZRwRZAKYucBJggRE7fV6kqTD3A8/cSSzRJJByf+qn3gWA6oGYMW5nPOGY9tkfV4ysio6ZQjxD6M+9QfrFPdHFPeQjXaD+sM10FflEjsE30qQZTtACu5p+9vOgR2aZjt9NuhoP2OVhBi2I7gASDC5ppZBsMu0tH8CQIambMubsRX0gNRCpoadv7MLJDlId892lpT5Iz6f1AcHfto2tZ/claHUbF/7Xl3Bh1WYsvMO52JrIEnbYerw4p53no/g+m4WcgGqXcHFowZUu9XiaM7uWudlT+0CqHadQ46mtu678NvMgfs7N5BYauaFcxymLZ3zoMODwju47XBtFLruz2VtAfnc8OL8u3oVqzuf3QJs4n5OUHiVhz2bcxwbnfY7Ud6N6KQFJawdD2YqEncmRNBaRVKqNOE+zBveBSunykWVxNJqhYR8ADazVxnrOo4VdG6ujVQqqU4aKjIAkprKWt+ZtRhLGRiQdB5QnVFRplSkOT31zcfp3//+79OTjz1OyWxGG2sj2Xyngv6P3/mE9/1Xa2Z/lreAt4C3wEoW8JPqSmbyJ3kLeAt4C6xugbe/6UbxqRB2D6gT4VtBj4HMPCsYaB0MhywFMOj1qTfoUxEG1IO2Vr/Hn3GIPYDVAlIAQD5xD0kkhcU/L7WRwABAbCiJpvC3OAtIyGCy32JhXumAGUAOQgCcVyGk/midQ/2zPKDBcIOuueZltH78JAXRgIK4XyWl0uRU7MAwoyOiOJKwNSRfAAMCYG8T4GW3AN83gN/qc5OAga81GrHQFWs7en0wNkyiXxtc5PtLhOIc6MhOEsomDA1xZEz23JYHiGhCq4ibZOu12Lq4nO/ncJ6dbFAHY0ucJGODClSExtu806a6upI4YxHsXsZQdQE0XT93jQQbDFb7iJP7wmFfrj6Kn88zpee9kI5lCam6tGdX9uUyG4Ch+q06utR5FZBllXocpe26ALnLQEfmm7a0g9M+GgqxSoVfoOe4gDM34N3eUd1gpCO8XrC0hYPv3mUs6IZr271cc7Pj82V9slORnBrjrtj+9s6ByJzmAeAyBXhYphRkKeXpjIJsRgFYqiwsr5FDkDWR0H8jXN9q7daxg9ScjoaomLLGhgqgmpRbvG4wGC4/D4CqDabq73VhNPmnSEgh8gkPxypQNtix2RpQXkwJSe/yJKMnH3uUfv/3fo+e+MajNJ2MadCLhZIblPTBT9zvff8X6Fzji+Ut4C3w4rSAn1RfnO3mS+0t4C3wArbAO998Y6kgnjJUJaMsEDADLgrHwCSWKhng5Iy2CLrXc0JEqhkGJK/5JbkBJ8hl7U5NXFXnrorCmDVU2QkAKgK91BJ6XMYLAzNDNRKxOA9CKsM+JWlJL3np9fS93/f9dP7CNZQVEQOqkkBB/gE8VVaq7TTo77a2F56mzpeyl5pstYTD72om6aqhlU22piZpsMFUu5x2eN0yfbscThj01hqHPo+Bcc3ECzA7DKkfG5C3cU1XHT0933asBAluDxO0k1fgGtW4XcZcbXOGtU5tw6lrHWyGqt3+bcysruV8AQ/3IyiaZKZ+IR0uQLUryHdUQCRs860EVLvW29WWbfZw2eioNzraytT2DM1+3np+l05aItLihedmdG3Lru3Tpe35rbwEvOxaVtezu97HtVHYdv/DaKi2lccF5KMHYTO57b3cVh7MXVkBHfmcKEuoyCZEAFVzAVcZWDR2x5qM/wojwqKNN36xDgNgWQGtTHutHiXnmDmbzzEg8NzvaFddo+lGLsaD6K/yuGBUtSLIVqxUqWpAUaxrxfmkVIhyYsnUahNatPWDEJBtRvvbu/TIQw/Rf/h3/44uPfUUZbMZ9SJsrOOigv71J7/6whuUXeYVf663gLeAt8ALzAJ+Un2BNYgvjreAt8CL3wLv/J7rLJqF7QhwvL21OJff8ZEyFItAkk/hm4LppmKPaoGvv4NoYX4P4bgKDZVBVD6XmakIacP9AMzOOAnWLEmoNxzQdJZSEUSUFiUdO3mWwmhIf/9/+Gn6rjd/H+1d3KLe+jqVYWxYnZYzwb+2vzo6O20OlkpXB7br+a5ysqvTkU0ZOZk2R9eP26A2FyDJreMoU9f26Zrd2lVjAOfNA7q6XcC2Luce1vJddW+7ghcK/C9cp2PX0h/u2lZ6T1dCt642mU6nrZf0+/3WsN+u5YUtZrNZtUGDvqb2we/o33biFt00aCtUmqatZYVcStvh6kuqZaibEwosLnu2a5Ni1TG4bEPjIHmQZt3sDS/YEv9wD9hBwSrdHDtIa7mdlecO+Xe3v1tDVZh6JZcTcwTaEZ+hjOhn+Anb4xxXG3ftd13HwWHO1w2k5sYfxqbO27YuuV033XRs0y3XsrjYxk1mJK8blrzP9FltG2F52q4P6to05WebzT8tp7avvpOaz2tuymqdm5usDKg2olaaZZ67FxH1eljj7NNsf4/6MdF0b4v2ti5Rj3NDCdAZmbUXNrkzjuzBdyaShQOBECkjG75VhI2CrkFJePc3JTA0wqUun0TI4Oj3kGSKW2VuDaVxQ9perJ+f5zwG7AP3RKQQ1nAAixHJE8eIEJJxUgQp5UVC25c26fOf/Sx9/jOfoUtPPkFRUFLMDwFDtaBf+eTD3vc/zMD213gLeAt4Czgs4CdV3zW8BbwFvAWO2ALzgKoNoLJrYTJC6UORCgH/tYf9uhyi5Z9bzFV2qpC0KqfBYMCLceimzrKc89oGvSGdOn2B/v4/eC/ddvsraTrLGWBFsixmqZkw+Uq3zQXWidfUyZJOYNPhBLL0QcvhAkHZgWu7wAEKtyvWLa+SiA08d4crjJJt54wHbSnPkrBPZ+ldVesS22m6fOszOtyHHdUO5y+rU9fkMF1bl8dmS1mFUdRyN8NMVy1ke1xgo6XbcTT90TXWBLhYLFHHoV9t1EjUrGGpa/iuuZlMP8LK580OMM5aDgCJbYcLIHf1IyT3Q71VVgXzpoTXOnR9WeOyrT1Fx7p16mk1VHubObWkHR1CQSUFghU0ZaDVjB+RaDGRBiijI3y/NTkQS804NtOcnbQdUGWWnbkX2jVNASJlBCBfy8jtCnuxZnR7G8csdbNYJmb6t7EaYYkWmRbejmxpM/R1F5jrkgJIklT6dAVomvmA217HTz1HiJSN1BNtyH0HAJ+lgz5nXvP+Qrg73n36sxpH5h5gX8q739FPrZtW70rzzmxjhNplEHDUmtxDAcdFm7ROkil67iUn2cyy1LRzTr0eNmsFvOS5Rsc8A54hRQwURjwWURYAqtDXlggO+RzXarg8Ng1wT4DZQRhTWhQ06McUlzl945EH6YF7v0Brg4jKdEpBmVFokFAGfRlYRfmNdqkyP+2EnCY0SIdvFCLqx7VZIICp2kevYRy35cgZHJUoE93MQfvnBZio9aqEwd4woL29PY5cQl3Rd3o9bD5EVEYljSf79OQ3v0lf+6uv0uOPPkrJ/h7Uogz4K9r5v/LJh47mJdHtxeTP9hbwFvAW+La1gJ9Uv22b1lfMW8Bb4FtlgXe8yWaoNgBVZqjaC3H8rgkOFr3bwwGq8yxFYViIU5rmBYVxTBTB6Qjp5NkL9LP3/GO65hW3UD8cUTRco/29GfVH/Yrpym5TS2KqVe17VCyirgDsYZ7bNULVlaRlVdscdN6y8nTpG8oOOuh59vddQ/5d925rh66M067nd6mnnusCBTuSlp2PrkGI+VNED1fGftNWXet9VG1WsqTI4iFA/hEsHQ14pPW162l/Zn8Ovei2oyuT09VA+iy1YRvjz772MPOL06YtX6ySnM9VHle/sfUZbQZl8/Gu67vPd8sZqgYvZRBOWcoMsjFgJqWS/Yn2TQoXU7/ruGkbe2oT171c/c5mZrbZlYFHA5bKvQ3gqYAqwtDnvm/MF1bCRU54mYvET/Of3mOZhINd74pVCTCQ1wyLh4uhCk0hBVNtQB/MY2VLC6iacd2UrWvL1TTldLRtoREPfXkAr8paVuARdVYgUhntQRhRfzTg54Cd+djXvkL/529+hL76wL1UZglFlFGASCCuvP7PrNMMoFy9Lyug12zOVt9rBqxFG0FTXo6GBR2JvrBpo30eevO6EaCb7Pa8hPMU4MfvlfRPCC3YgmbphMb7U06+FUPqiVebYNNKmRC99IE//toRTOCuWdR/7i3gLeAt8J1nAT+pfue1ua+xt4C3wHNsgbe96fo2DpdZYDcZqpKVVtguzx2gyrIArKEVUtgb0HDjGKVFQP/9T/6P9JrXvZF6w5NU0IAyyA0EMYXIYUDCCGuG13U131EBDy6waJlj2xnM6woWHRXa5jCqi5TpBDwc7NtlgMFz3Z5tZT1Mn+jaNK56sZZxywEGVNvhOt91f9d92rsKwBSMs7pMbeDiqm10GLu23dvFUFtV53iV8ro2aXgDqKWxoYvYWtaODNWDNmbs7w8C5g66V1c7rHK+6xyV0WjO1232bAOyV3q2Y+y4rwWksziuVF7Bvg7l1HD52q7C6IygAdnSJ8AGzR3gf1uZlm0suVi5zdBrva9rPnKVp77/PMtbGdYMiFoM2mVj2QaYFUht1s3uB73e4mYErptMZnPvd72mH8WtTaoZ6ZvrgrQwuu2GlavjBsxRnQ8rpiY0TjMjS2Ttz7Dse9W/hOWp90F4vuzlGKDdYJYAlBnkN/IROsdOZgllaUJrox72jukzf/D/0Ic++C9p+8pTFHJsDgDjOrmTPHe+jykwbm92qX2AmQLkbR44t012BWV06dIORyO5zdwLAi08L4szB/KaSAFm0QN8x+VIzhkLIBvi+6ygIs2YwVz1MSL61T9+0Pv+K012/iRvAW8Bb4HVLOAn1dXs5M/yFvAW8BbwFvAW8BbwFvAW8BbwFvAW8BbwFvAW8BbwFvAW8BbwFniOxd+8gb0FvAW8BbwFvAW8BbwFvAW8BbwFvAW8BbwFvAW8BbwFvAW8BbwFvo0s4Bmq30aN6aviLeAt4C3gLeAt4C3gLeAt4C3gLeAt4C3gLeAt4C3gLeAt4C3w3FrAA6rPrX393b0FvAW8BbwFvAW8BbwFvAW8BbwFvAW8BbwFvAW8BbwFvAW8Bb6NLOAB1W+jxvRV8RbwFvAW8BbwFvAW8BbwFvAW8BbwFvAW8BbwFvAW8BbwFvAWeG4t8P8DHByxClAKjw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7156" name="Picture 4" descr="https://files.dma.org/multimedia/images/76491537124400191_medi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685800"/>
            <a:ext cx="5334000" cy="52387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33401" y="762000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 err="1" smtClean="0"/>
              <a:t>Mondri</a:t>
            </a:r>
            <a:r>
              <a:rPr lang="sr-Latn-RS" dirty="0" smtClean="0"/>
              <a:t>j</a:t>
            </a:r>
            <a:r>
              <a:rPr lang="fr-FR" dirty="0" smtClean="0"/>
              <a:t>an</a:t>
            </a:r>
            <a:r>
              <a:rPr lang="sr-Latn-RS" dirty="0" smtClean="0"/>
              <a:t>,</a:t>
            </a:r>
            <a:r>
              <a:rPr lang="fr-FR" dirty="0" smtClean="0"/>
              <a:t> </a:t>
            </a:r>
            <a:r>
              <a:rPr lang="fr-FR" i="1" dirty="0" smtClean="0"/>
              <a:t>Place de la Concorde</a:t>
            </a:r>
            <a:r>
              <a:rPr lang="sr-Latn-RS" i="1" dirty="0" smtClean="0"/>
              <a:t>, </a:t>
            </a:r>
            <a:r>
              <a:rPr lang="sr-Latn-RS" dirty="0" smtClean="0"/>
              <a:t>1938-1943, ulje na platnu, 93,98 x 94,46 cm, Dallas Museum of Art</a:t>
            </a:r>
            <a:r>
              <a:rPr lang="sr-Latn-RS" cap="all" dirty="0" smtClean="0"/>
              <a:t> </a:t>
            </a:r>
            <a:endParaRPr lang="fr-FR" cap="al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http://2.bp.blogspot.com/-CleumTEeJ2M/Uis1hoBmWZI/AAAAAAAAVQQ/ia2HABUuRpc/s1600/Mondrian+working+on+Broadway+Boogie+Woogie,+19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2177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7" name="Rectangle 2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Mondrian </a:t>
            </a:r>
            <a:r>
              <a:rPr lang="sr-Latn-RS" dirty="0" smtClean="0">
                <a:latin typeface="Calibri" pitchFamily="34" charset="0"/>
              </a:rPr>
              <a:t>slika</a:t>
            </a:r>
            <a:r>
              <a:rPr lang="en-US" dirty="0">
                <a:latin typeface="Calibri" pitchFamily="34" charset="0"/>
              </a:rPr>
              <a:t> </a:t>
            </a:r>
            <a:r>
              <a:rPr lang="en-US" i="1" dirty="0">
                <a:latin typeface="Calibri" pitchFamily="34" charset="0"/>
              </a:rPr>
              <a:t>Broadway Boogie </a:t>
            </a:r>
            <a:r>
              <a:rPr lang="en-US" i="1" dirty="0" err="1">
                <a:latin typeface="Calibri" pitchFamily="34" charset="0"/>
              </a:rPr>
              <a:t>Woogie</a:t>
            </a:r>
            <a:r>
              <a:rPr lang="en-US" dirty="0">
                <a:latin typeface="Calibri" pitchFamily="34" charset="0"/>
              </a:rPr>
              <a:t> </a:t>
            </a:r>
            <a:r>
              <a:rPr lang="sr-Latn-RS" dirty="0" smtClean="0">
                <a:latin typeface="Calibri" pitchFamily="34" charset="0"/>
              </a:rPr>
              <a:t>u svom ateljeu u Njujorku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1943.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files.dma.org/multimedia/images/76459089933479793_medi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28600"/>
            <a:ext cx="5334000" cy="530542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981200" y="5867400"/>
            <a:ext cx="48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 smtClean="0"/>
              <a:t>Mondri</a:t>
            </a:r>
            <a:r>
              <a:rPr lang="sr-Latn-RS" dirty="0" smtClean="0"/>
              <a:t>j</a:t>
            </a:r>
            <a:r>
              <a:rPr lang="fr-FR" dirty="0" smtClean="0"/>
              <a:t>an</a:t>
            </a:r>
            <a:r>
              <a:rPr lang="sr-Latn-RS" dirty="0" smtClean="0"/>
              <a:t>,</a:t>
            </a:r>
            <a:r>
              <a:rPr lang="fr-FR" dirty="0" smtClean="0"/>
              <a:t> </a:t>
            </a:r>
            <a:r>
              <a:rPr lang="fr-FR" i="1" dirty="0" smtClean="0"/>
              <a:t>Place de la Concorde</a:t>
            </a:r>
            <a:r>
              <a:rPr lang="sr-Latn-RS" i="1" dirty="0" smtClean="0"/>
              <a:t>, </a:t>
            </a:r>
            <a:r>
              <a:rPr lang="sr-Latn-RS" dirty="0" smtClean="0"/>
              <a:t>verso, videti na: </a:t>
            </a:r>
            <a:r>
              <a:rPr lang="en-US" dirty="0" smtClean="0">
                <a:hlinkClick r:id="rId3"/>
              </a:rPr>
              <a:t>https://collections.dma.org/essay/LXvJXwJ0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152400" y="533400"/>
            <a:ext cx="2819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sz="1600" dirty="0" smtClean="0">
                <a:latin typeface="Calibri" pitchFamily="34" charset="0"/>
              </a:rPr>
              <a:t>Mondrijan, </a:t>
            </a:r>
            <a:r>
              <a:rPr lang="en-US" sz="1600" i="1" dirty="0" smtClean="0">
                <a:latin typeface="Calibri" pitchFamily="34" charset="0"/>
              </a:rPr>
              <a:t>New </a:t>
            </a:r>
            <a:r>
              <a:rPr lang="en-US" sz="1600" i="1" dirty="0">
                <a:latin typeface="Calibri" pitchFamily="34" charset="0"/>
              </a:rPr>
              <a:t>York City I</a:t>
            </a:r>
            <a:r>
              <a:rPr lang="sr-Latn-CS" sz="1600" dirty="0">
                <a:latin typeface="Calibri" pitchFamily="34" charset="0"/>
              </a:rPr>
              <a:t>, 1942, </a:t>
            </a:r>
            <a:r>
              <a:rPr lang="sr-Latn-CS" sz="1600" dirty="0" smtClean="0">
                <a:latin typeface="Calibri" pitchFamily="34" charset="0"/>
              </a:rPr>
              <a:t>ulje na platnu, </a:t>
            </a:r>
            <a:r>
              <a:rPr lang="sr-Latn-CS" sz="1600" dirty="0">
                <a:latin typeface="Calibri" pitchFamily="34" charset="0"/>
              </a:rPr>
              <a:t>114,2x119,3, </a:t>
            </a:r>
            <a:r>
              <a:rPr lang="fr-FR" sz="1600" dirty="0" smtClean="0"/>
              <a:t>Paris, musée national d'Art moderne - Centre Georges Pompidou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18434" name="Picture 2" descr="New York City I - Piet Mondri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381000"/>
            <a:ext cx="5454968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AutoShape 5" descr="198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21191" name="AutoShape 7" descr="198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21193" name="AutoShape 9" descr="198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22119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61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1195" name="Rectangle 11"/>
          <p:cNvSpPr>
            <a:spLocks noChangeArrowheads="1"/>
          </p:cNvSpPr>
          <p:nvPr/>
        </p:nvSpPr>
        <p:spPr bwMode="auto">
          <a:xfrm>
            <a:off x="6629400" y="3997166"/>
            <a:ext cx="2317750" cy="270843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r>
              <a:rPr lang="sr-Latn-RS" sz="1600" dirty="0" smtClean="0"/>
              <a:t>Mondrijan, </a:t>
            </a:r>
            <a:r>
              <a:rPr lang="en-US" sz="1600" i="1" dirty="0" smtClean="0"/>
              <a:t>New </a:t>
            </a:r>
            <a:r>
              <a:rPr lang="en-US" sz="1600" i="1" dirty="0"/>
              <a:t>York City, 3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sr-Latn-RS" sz="1600" dirty="0" smtClean="0"/>
              <a:t>nedovršena slika</a:t>
            </a:r>
            <a:r>
              <a:rPr lang="en-US" sz="1600" dirty="0" smtClean="0"/>
              <a:t>)</a:t>
            </a:r>
            <a:r>
              <a:rPr lang="sr-Latn-RS" sz="1600" dirty="0" smtClean="0"/>
              <a:t>, </a:t>
            </a:r>
            <a:r>
              <a:rPr lang="en-US" sz="1600" dirty="0" smtClean="0"/>
              <a:t>1941</a:t>
            </a:r>
            <a:r>
              <a:rPr lang="sr-Latn-RS" sz="1600" dirty="0" smtClean="0"/>
              <a:t>, olovka, ulje, kreda i bojene lepljive trake na platnu,</a:t>
            </a:r>
            <a:r>
              <a:rPr lang="en-US" sz="1600" dirty="0" smtClean="0"/>
              <a:t> 117 </a:t>
            </a:r>
            <a:r>
              <a:rPr lang="en-US" sz="1600" dirty="0"/>
              <a:t>x 110 </a:t>
            </a:r>
            <a:r>
              <a:rPr lang="en-US" sz="1600" dirty="0" smtClean="0"/>
              <a:t>cm</a:t>
            </a:r>
            <a:r>
              <a:rPr lang="sr-Latn-RS" sz="1600" dirty="0" smtClean="0"/>
              <a:t>, </a:t>
            </a:r>
            <a:r>
              <a:rPr lang="en-US" sz="1600" dirty="0" err="1" smtClean="0"/>
              <a:t>Museo</a:t>
            </a:r>
            <a:r>
              <a:rPr lang="en-US" sz="1600" dirty="0" smtClean="0"/>
              <a:t> </a:t>
            </a:r>
            <a:r>
              <a:rPr lang="en-US" sz="1600" dirty="0" err="1"/>
              <a:t>Thyssen-Bornemisza</a:t>
            </a:r>
            <a:r>
              <a:rPr lang="en-US" sz="1600" dirty="0"/>
              <a:t>, </a:t>
            </a:r>
            <a:r>
              <a:rPr lang="en-US" sz="1600" dirty="0" smtClean="0"/>
              <a:t>Madrid</a:t>
            </a:r>
            <a:endParaRPr lang="sr-Latn-RS" sz="1600" dirty="0" smtClean="0"/>
          </a:p>
          <a:p>
            <a:r>
              <a:rPr lang="en-US" sz="1600" dirty="0" smtClean="0"/>
              <a:t>V</a:t>
            </a:r>
            <a:r>
              <a:rPr lang="sr-Latn-RS" sz="1600" dirty="0" smtClean="0"/>
              <a:t>ideti na: </a:t>
            </a:r>
            <a:r>
              <a:rPr lang="en-US" sz="1600" dirty="0" smtClean="0">
                <a:hlinkClick r:id="rId3"/>
              </a:rPr>
              <a:t>https://www.museothyssen.org/en/collection/artists/mondrian-piet/new-york-city-3-unfinished</a:t>
            </a:r>
            <a:endParaRPr lang="en-US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G:\lg80fotke_sve\lg80fotke_sve 4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28600" y="2209800"/>
            <a:ext cx="4572000" cy="2743200"/>
          </a:xfrm>
          <a:prstGeom prst="rect">
            <a:avLst/>
          </a:prstGeom>
          <a:noFill/>
        </p:spPr>
      </p:pic>
      <p:pic>
        <p:nvPicPr>
          <p:cNvPr id="180227" name="Picture 3" descr="G:\lg80fotke_sve\lg80fotke_sve 4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556760" y="2194560"/>
            <a:ext cx="4495800" cy="2697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http://www.artdreamguide.com/usa/new-york/m_moma/img/moma_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191000"/>
            <a:ext cx="3276600" cy="202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3" name="Rectangle 4"/>
          <p:cNvSpPr>
            <a:spLocks noChangeArrowheads="1"/>
          </p:cNvSpPr>
          <p:nvPr/>
        </p:nvSpPr>
        <p:spPr bwMode="auto">
          <a:xfrm>
            <a:off x="152400" y="762000"/>
            <a:ext cx="3352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en-US" i="1" dirty="0" smtClean="0">
                <a:latin typeface="Calibri" pitchFamily="34" charset="0"/>
              </a:rPr>
              <a:t>Broadway </a:t>
            </a:r>
            <a:r>
              <a:rPr lang="en-US" i="1" dirty="0">
                <a:latin typeface="Calibri" pitchFamily="34" charset="0"/>
              </a:rPr>
              <a:t>Boogie </a:t>
            </a:r>
            <a:r>
              <a:rPr lang="en-US" i="1" dirty="0" err="1">
                <a:latin typeface="Calibri" pitchFamily="34" charset="0"/>
              </a:rPr>
              <a:t>Woogie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1942-43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ulje na platnu, </a:t>
            </a:r>
            <a:r>
              <a:rPr lang="en-US" dirty="0">
                <a:latin typeface="Calibri" pitchFamily="34" charset="0"/>
              </a:rPr>
              <a:t>127 x 127 cm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MoMA</a:t>
            </a:r>
          </a:p>
          <a:p>
            <a:pPr algn="r"/>
            <a:r>
              <a:rPr lang="sr-Latn-CS" dirty="0" smtClean="0">
                <a:latin typeface="Calibri" pitchFamily="34" charset="0"/>
              </a:rPr>
              <a:t>Videti na: </a:t>
            </a:r>
            <a:r>
              <a:rPr lang="en-US" dirty="0" smtClean="0">
                <a:hlinkClick r:id="rId3"/>
              </a:rPr>
              <a:t>https://www.moma.org/collection/works/78682?sov_referrer=artist&amp;artist_id=4057&amp;page=1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6386" name="Picture 2" descr="https://www.moma.org/media/W1siZiIsIjQ3NzIxMiJdLFsicCIsImNvbnZlcnQiLCItcXVhbGl0eSA5MCAtcmVzaXplIDIwMDB4MjAwMFx1MDAzZSJdXQ.jpg?sha=605c95bc3d5979e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1092" y="762000"/>
            <a:ext cx="5502908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7" name="Picture 2" descr="https://encrypted-tbn1.gstatic.com/images?q=tbn:ANd9GcSLqAyuK9vG9mfnXddfoSwmBONMR7tVFnAHHlvbsUFyRIjFm_HW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23622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457200"/>
            <a:ext cx="56007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276600" y="6019800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dirty="0" smtClean="0"/>
              <a:t>Mondrijan,</a:t>
            </a:r>
            <a:r>
              <a:rPr lang="sr-Latn-RS" b="1" i="1" dirty="0" smtClean="0"/>
              <a:t> </a:t>
            </a:r>
            <a:r>
              <a:rPr lang="en-US" i="1" dirty="0" smtClean="0"/>
              <a:t>Victory Boogie </a:t>
            </a:r>
            <a:r>
              <a:rPr lang="en-US" i="1" dirty="0" err="1" smtClean="0"/>
              <a:t>Woogie</a:t>
            </a:r>
            <a:r>
              <a:rPr lang="sr-Latn-RS" i="1" dirty="0" smtClean="0"/>
              <a:t>, </a:t>
            </a:r>
            <a:r>
              <a:rPr lang="en-US" dirty="0" smtClean="0"/>
              <a:t>1942–44 </a:t>
            </a:r>
            <a:r>
              <a:rPr lang="sr-Latn-RS" dirty="0" smtClean="0"/>
              <a:t>, </a:t>
            </a:r>
            <a:r>
              <a:rPr lang="en-US" dirty="0" smtClean="0"/>
              <a:t>127 cm × 127 cm</a:t>
            </a:r>
            <a:r>
              <a:rPr lang="sr-Latn-RS" dirty="0" smtClean="0"/>
              <a:t>, </a:t>
            </a:r>
            <a:r>
              <a:rPr lang="en-US" dirty="0" err="1" smtClean="0"/>
              <a:t>Gemeentemuseum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0"/>
            <a:ext cx="3429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5715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http://www.mondriaan.nl/files/upload/images/item/item_13006/0000212627.jpg?ref=/items/index/page:3/tag:documentaire%20f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85800"/>
            <a:ext cx="35433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5" name="Rectangle 2"/>
          <p:cNvSpPr>
            <a:spLocks noChangeArrowheads="1"/>
          </p:cNvSpPr>
          <p:nvPr/>
        </p:nvSpPr>
        <p:spPr bwMode="auto">
          <a:xfrm>
            <a:off x="228600" y="5638800"/>
            <a:ext cx="3733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dirty="0">
                <a:latin typeface="Calibri" pitchFamily="34" charset="0"/>
              </a:rPr>
              <a:t>Piet </a:t>
            </a:r>
            <a:r>
              <a:rPr lang="nl-NL" dirty="0" smtClean="0">
                <a:latin typeface="Calibri" pitchFamily="34" charset="0"/>
              </a:rPr>
              <a:t>Mondri</a:t>
            </a:r>
            <a:r>
              <a:rPr lang="sr-Latn-RS" dirty="0" smtClean="0">
                <a:latin typeface="Calibri" pitchFamily="34" charset="0"/>
              </a:rPr>
              <a:t>j</a:t>
            </a:r>
            <a:r>
              <a:rPr lang="nl-NL" dirty="0" smtClean="0">
                <a:latin typeface="Calibri" pitchFamily="34" charset="0"/>
              </a:rPr>
              <a:t>an </a:t>
            </a:r>
            <a:r>
              <a:rPr lang="sr-Latn-RS" dirty="0" smtClean="0">
                <a:latin typeface="Calibri" pitchFamily="34" charset="0"/>
              </a:rPr>
              <a:t>sa slikom </a:t>
            </a:r>
            <a:r>
              <a:rPr lang="nl-NL" dirty="0" smtClean="0">
                <a:latin typeface="Calibri" pitchFamily="34" charset="0"/>
              </a:rPr>
              <a:t>BROADWAY </a:t>
            </a:r>
            <a:r>
              <a:rPr lang="nl-NL" dirty="0">
                <a:latin typeface="Calibri" pitchFamily="34" charset="0"/>
              </a:rPr>
              <a:t>BOOGIE WOOGIE</a:t>
            </a:r>
            <a:r>
              <a:rPr lang="sr-Latn-CS" dirty="0">
                <a:latin typeface="Calibri" pitchFamily="34" charset="0"/>
              </a:rPr>
              <a:t>, 1943, photo </a:t>
            </a:r>
            <a:r>
              <a:rPr lang="en-US" dirty="0">
                <a:latin typeface="Calibri" pitchFamily="34" charset="0"/>
              </a:rPr>
              <a:t>Fritz</a:t>
            </a:r>
            <a:r>
              <a:rPr lang="sr-Latn-C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Glarner</a:t>
            </a:r>
            <a:endParaRPr lang="nl-NL" dirty="0">
              <a:latin typeface="Calibri" pitchFamily="34" charset="0"/>
            </a:endParaRPr>
          </a:p>
        </p:txBody>
      </p:sp>
      <p:pic>
        <p:nvPicPr>
          <p:cNvPr id="187396" name="Picture 4" descr="http://www.mondriaan.nl/files/upload/images/item/item_13166/0000258522.jpg?ref=/items/index/page:13/tag:documentaire%20f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5750" y="1143000"/>
            <a:ext cx="50482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3"/>
          <p:cNvSpPr>
            <a:spLocks noChangeArrowheads="1"/>
          </p:cNvSpPr>
          <p:nvPr/>
        </p:nvSpPr>
        <p:spPr bwMode="auto">
          <a:xfrm>
            <a:off x="4800600" y="609600"/>
            <a:ext cx="4114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Paul </a:t>
            </a:r>
            <a:r>
              <a:rPr lang="en-US" dirty="0" err="1">
                <a:latin typeface="Calibri" pitchFamily="34" charset="0"/>
              </a:rPr>
              <a:t>Delbo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Mondrijanov atelje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26 Rue du </a:t>
            </a:r>
            <a:r>
              <a:rPr lang="en-US" dirty="0" err="1">
                <a:latin typeface="Calibri" pitchFamily="34" charset="0"/>
              </a:rPr>
              <a:t>Départ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Paris</a:t>
            </a:r>
            <a:r>
              <a:rPr lang="en-US" dirty="0">
                <a:latin typeface="Calibri" pitchFamily="34" charset="0"/>
              </a:rPr>
              <a:t>, 1926. RKD, </a:t>
            </a:r>
            <a:r>
              <a:rPr lang="en-US" dirty="0" err="1">
                <a:latin typeface="Calibri" pitchFamily="34" charset="0"/>
              </a:rPr>
              <a:t>Archief</a:t>
            </a:r>
            <a:r>
              <a:rPr lang="en-US" dirty="0">
                <a:latin typeface="Calibri" pitchFamily="34" charset="0"/>
              </a:rPr>
              <a:t> Cesar </a:t>
            </a:r>
            <a:r>
              <a:rPr lang="en-US" dirty="0" err="1">
                <a:latin typeface="Calibri" pitchFamily="34" charset="0"/>
              </a:rPr>
              <a:t>Domela</a:t>
            </a:r>
            <a:r>
              <a:rPr lang="en-US" dirty="0">
                <a:latin typeface="Calibri" pitchFamily="34" charset="0"/>
              </a:rPr>
              <a:t> </a:t>
            </a:r>
          </a:p>
        </p:txBody>
      </p:sp>
      <p:pic>
        <p:nvPicPr>
          <p:cNvPr id="189443" name="Picture 2" descr="http://www.mondriaan.nl/files/upload/images/item/item_13007/0000212232.jpg?ref=/items/index/page:3/tag:documentaire%20f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676400"/>
            <a:ext cx="63246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Mondrian dans son atelier, vers octobre 1933, avec Composition dans le losange avec quatre lignes jaunes, &#10;     1933 et Composition avec doubles lignes et jaune, vers 1933, encore inachevé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066800"/>
            <a:ext cx="51911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7" name="Rectangle 2"/>
          <p:cNvSpPr>
            <a:spLocks noChangeArrowheads="1"/>
          </p:cNvSpPr>
          <p:nvPr/>
        </p:nvSpPr>
        <p:spPr bwMode="auto">
          <a:xfrm>
            <a:off x="1752600" y="228600"/>
            <a:ext cx="579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Rekonstrukcija </a:t>
            </a:r>
            <a:r>
              <a:rPr lang="fr-FR" dirty="0" err="1" smtClean="0">
                <a:latin typeface="Calibri" pitchFamily="34" charset="0"/>
              </a:rPr>
              <a:t>Mondri</a:t>
            </a:r>
            <a:r>
              <a:rPr lang="sr-Latn-RS" dirty="0" smtClean="0">
                <a:latin typeface="Calibri" pitchFamily="34" charset="0"/>
              </a:rPr>
              <a:t>j</a:t>
            </a:r>
            <a:r>
              <a:rPr lang="fr-FR" dirty="0" smtClean="0">
                <a:latin typeface="Calibri" pitchFamily="34" charset="0"/>
              </a:rPr>
              <a:t>an</a:t>
            </a:r>
            <a:r>
              <a:rPr lang="sr-Latn-RS" dirty="0" smtClean="0">
                <a:latin typeface="Calibri" pitchFamily="34" charset="0"/>
              </a:rPr>
              <a:t>ovog ateljea u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>
                <a:latin typeface="Calibri" pitchFamily="34" charset="0"/>
              </a:rPr>
              <a:t>26, rue du Départ, Paris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Piet Mondrian. Composition No. II, with Red and Blue. 1929 (original date partly obliterated; mistakenly repainted 1925 by Mondrian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304800"/>
            <a:ext cx="4800600" cy="598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Rectangle 2"/>
          <p:cNvSpPr>
            <a:spLocks noChangeArrowheads="1"/>
          </p:cNvSpPr>
          <p:nvPr/>
        </p:nvSpPr>
        <p:spPr bwMode="auto">
          <a:xfrm>
            <a:off x="381000" y="609600"/>
            <a:ext cx="2895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Kompozicija </a:t>
            </a:r>
            <a:r>
              <a:rPr lang="en-US" i="1" dirty="0" smtClean="0">
                <a:latin typeface="Calibri" pitchFamily="34" charset="0"/>
              </a:rPr>
              <a:t>No</a:t>
            </a:r>
            <a:r>
              <a:rPr lang="en-US" i="1" dirty="0">
                <a:latin typeface="Calibri" pitchFamily="34" charset="0"/>
              </a:rPr>
              <a:t>. II</a:t>
            </a:r>
            <a:r>
              <a:rPr lang="en-US" i="1" dirty="0" smtClean="0">
                <a:latin typeface="Calibri" pitchFamily="34" charset="0"/>
              </a:rPr>
              <a:t>,</a:t>
            </a:r>
            <a:r>
              <a:rPr lang="sr-Latn-RS" i="1" dirty="0" smtClean="0">
                <a:latin typeface="Calibri" pitchFamily="34" charset="0"/>
              </a:rPr>
              <a:t> sa crvenom i plavom,</a:t>
            </a:r>
            <a:endParaRPr lang="sr-Latn-CS" i="1" dirty="0">
              <a:latin typeface="Calibri" pitchFamily="34" charset="0"/>
            </a:endParaRPr>
          </a:p>
          <a:p>
            <a:pPr algn="r"/>
            <a:r>
              <a:rPr lang="en-US" dirty="0" smtClean="0">
                <a:latin typeface="Calibri" pitchFamily="34" charset="0"/>
              </a:rPr>
              <a:t>1929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40.3 x 32.1 cm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AutoShape 2" descr="data:image/jpeg;base64,/9j/4AAQSkZJRgABAQAAAQABAAD/2wCEAAkGBxQSEhUUExQVFBUXGBgYGBQXFBUYFxQXFxUXGBcUFxQYHCggGBwlHBcVITEhJSkrLi4uFx8zODMsNygtLiwBCgoKBQUFDgUFDisZExkrKysrKysrKysrKysrKysrKysrKysrKysrKysrKysrKysrKysrKysrKysrKysrKysrK//AABEIAPsAyQMBIgACEQEDEQH/xAAcAAABBAMBAAAAAAAAAAAAAAAGAwQFBwECCAD/xABMEAABAwIDAwUJDAcIAwEAAAABAAIDBBEFEiEGMVEHE0FhcSIyVHKBkaGxwRQXIyRSYnOTsrPR0iUzNUKS4fAVNEOCoqPC8RZEU2T/xAAUAQEAAAAAAAAAAAAAAAAAAAAA/8QAFBEBAAAAAAAAAAAAAAAAAAAAAP/aAAwDAQACEQMRAD8AV232zroK2eKKocyNrgGtDIjYZWneWE7yelQDeUHEvCnfVw/kW3KOP0jU+OPsNQy1qAp/8/xHwp38EX5EqzbzED/7Lv4IvyIXYEsxqAn/APN6/wAJd/DH+VQGL8o+JslytrHgW3ZIuJ4sWWtQpjrfh/J7SgOKXb7ES0E1bz/ki/Iljt3iPhT/AOGP8qGqBvcBJYhWiOzWjM925vtKCUxDbvGA85KqTLp0Q/lTU7fY14VJ5ofyrSLY+rnbmc619ctyB2KNZsfPmylh6zwHaglzt5jXhE38MX5Emdv8a8Jm+rj/ACLEOylWxuZhI+aTcW6NCo2LF5IpMlQ243GwsW9dhvCCR98HGvCZ/qmfkWDyh4z4TP8AVs/IpJoa5oc0ggi4PFJvj1QMTyi4x4VP9Wz8i9742MeFTfVs/IneRYJKBxi/KFiTGtLauQE7+5j108VOouUGuyi9Y8m3CP8AKhPaVvcs7SmbNyAnm5RcTubVkv8ADF+ReZyh4nf++y/wxfkQ0GrWo70oCqTlGxEb6yTstH+VOablCxFwv7rk80f5VX6msPZ3IQF7NvMQ8Kk8zPyp7FtrXn/2ZPMz8qE4mJ5CgOMJ2sq3yxtdO8gvYD3uoLgCNyuWy5+wL9dF9Iz7TV0Eg565Rm/pCp8cfYahoNRRyht/SFT44+w1DbAg2a1OI2LEYTuEdSDaOJCW0TLVHk9pRzHGgzaKP4z/AJfaUEjRttHfgLpHZGm52QzP1Ljp1DqWcQcWUjiOkAec2KcbCPuGjrKC3sBoS/QbgFMnAra38ixsxTua0XvbrCnpWmxQAmJR83dVlt3RMe0vA7odKsvasOBOhVWbTYhZjgelAy2Mlzxuj6WHTsdf23RA+mshbk/k+MPb0OYT5WuH4lHcsaCDdGkHxqUkiSEsaAY2nb3LO0+pM2N0UltaO4Z2n1KANU49XYgfDRN6iUHQEX4JnLrvJKSg3oHCIcNZ3DewepD4CJ8Nb3DewIF2MT+GPRIRtUjTsQSeBM+Fi8dn2gr4VI4K34WPx2faCu1BQnKCz4/UH5//AAahpjEVcoI+O1Hjj7LUNtagzGE/pmJtExSVNGgcMagragfGx4o9ZR5GxAu1Lfjg8UesoHmJ0+ajI6dMo4kG9vMCvYFeCCNwOS7SXO6QTrYAa3RBhtKHwhrhe4Nuo9B89lJbO0jZGEFoc5hLHAgahtx07jvQRmHbe1rXZGjnGNIBBYQ5tyRYkbjod4RrjW080NNFIGEufuAO8m2l07kwyJsebKbtsQMwuXbhoPamW1cTIm0rO9y2dewOUka6HTXXtQAmJba1LnBsrY4y4XBs7UG9jr0aHUaaIexZ/uhkjrAFo1tuJ4hW1V4PFM0OdmcLa7u5B1IDjq0Hgq5xyhjga4N1Lr6cB0WQRXJvG3nJHOIDi0NaDvNzd1vMEfyRoA2KwvnJ2HoYcx4aaXVkTstvQQ88KayxqQnBTWUIBLbAdw3tPqQs1FO2ju5b2+xC0ZQZek4Bqlj2X8qwwkbgPNf1oFGhE+Fn4Nt9NAhgCQ7r+QW9QW7KF7ugnt/mUBX7tjae6kYO1wT+mxenH+MzTrP4INZgknD0/gEQbP7IvkzGw0t0E7z2oC3BccpjNEBM25kYAO61JcABu4q97LlHDqnm6+KLm2dzUxsvYg6TNF7X0XWCCidv/wC/VHjj7LUOAXRHt6fj1R4//FqHmIF4mKTpAo+Nu5SVI1A+iYgPa5tq1vij1lWHC1V9tmPjzfFHrKA0wWP4JpSuENc2pkNi0kh9tLEEanTrBSuBR/BN7FjFZOZkikuBmvHYnV2hc23HcfOgNMTr7Qk2GWMCSQjflB9Jtc+RBe222tDUc3zZdIdO5ZvBGgv5072iEk0D4Yg7LIAS5rm5ui47ogWICEI9hXMDXc1ISLEn3RC0b7i1m3HT2cUFmSVbX0wuwZso0I1sR/2FV+09E58rY4wXPdcho7CSBfsKM6esdKDzjObytdfuwdBqALdiHtmqoSYgSSL80SB1nLoPIT6UEjslgfueIlwyvd+6d7WjcO2+vmUpUt0Um4JlVN0QQdSEynCkphqm0ke9AC7aMs1vafUhaNGW3jPg2H5x9SDWoHtHHmfbjf1Kdiw4KEwp3wg8vqRZGgRhoBwUphWHNL93QkYipbBh3Z7EDxmFNvuRFhFK1gNumyYN0UtQHef66UFN1cmbGL//ALWDzTtHsXVy5QELzigdldY1oINjYj3Te9+Fl1eg5e5UcSlbitW1ryAJBYaf/NnUhT+15x/iHzD8FP8AKwf0vWfSD7piECUEk3Hagf4rvM38FY+y73SU8b3G7iNTx1PBVMCrc2JHxOIn5P8AyKCfgaq6220rm+KPtORTX7ZU1OSCTI4fuxWd53EgDsvdV9tFjgqajnmsLLCwBNzvJubdqC0aOvjhp2ySODGgakn0AdJ6kH4TigxHFIRKTHGc8cY+QXRvDXH5xdlPaAOhCNbiMs2USPLg3vW6AN7APWtcOqTFIx43sc1w/wApBt6EFuUUslPL7nnPNyxm3U9n7r2cQiCow2IsEnP9dr6a7+nqU7V4VTYxRxSE2dlBjmbo9hI4+sHpuOhVHtVsviFHfNIHx3Aa64F7mw04oFdpcXEQeBJnLhlFuB3lDMNLIKaWsBLC10bYnDQ5ucbcjsAKndjtiH1r807w2MHutbmw33I3Kb5WubgpIaeIBrXHOG9PNt7mMu8YmV3m6rApsTteyqbzcrg2ov3psA8W3s49m/yIkq26LnlrrEEXBBuCDYgjcQegovwzb6qYA15bMPniz/427/KCgsKWNNpQomj22ppNH5oiflC7f4m+0BSpma4BzHBzTuIIIPlCAO5QB8Ezxj6kEBG+37rxs8Y+pBAQO8NPwg8vqRXTuuAhKg/WDy+pFVIdEDxhUrg7+6KjGJ9hJs/tHtQELXKewhtx26qAGil6CawF9N+u4II/D8UphWlpmiF3lgGdly7nAMluO8WVwLk0NIxVtxYmtabcL1APtXWiDlXlSiLsYq2jpkH3TFBvwa2pJb25R7UR8oY/TlV9IPumKD2t0nAIt3DfW7VAzOHxgE85u36t9V1rPikro2w5yImiwYNAdb3dbvimbyOhaAoN166wtgg803SrWrViUQXFyCYzczUbnnUc5GwkFrh/iAAjQgkO68zuCLeUTDJTzBGaSBsrXOa7Ie6ddjQdL5Rmza31XPmD4m+mmjmjJa6NwcCDYm28X6xceVdKw4ka+lfMY8sTorxWdcvBZmLyBbKbgADosddUAxszh8ktdOzdAMr3sb+8SXZY3a97vuBvsAhzlrAFycxeXsj1y271z3ZQDuGSNo4d2p6LEpKOvaY9BLEHPjcDZ5Gc794d3Nr6260D8sNcXzQg986Jkrh0AuzDTrzc75wgrohbtcsBbhApvCUoq6SE3ie5t94G49rdxSYctHhBJYtjDqhrQ7Qg36r9SiC0rZxSZKB1h2kgv1+pEsDkIxylpBHQpKDGiN7b9hQFsT1HY7iUkGQxuyk5r6A33cU0gx6PpDh5AfUmuP1rJWsyOvYuuLEEaDigcRba1Q6Y3drPwIWcU2vqJ42sNmWJJLMwzbrAgnoIuh5rUo1m/qsgksDkLq2nc4kk1ERJO8kzNJJPFdhLj3ZuM+66f6eH71i7CQc5cpOAH+0amoz6GQHLbXvGN33Qftyfh2/Rj7TlaHKVHeWp8Yf8VVu2395HiN39rkEAvBesvIFWpQBItKWag8F4lZc1YQYzqw+THbN8MU1EdQ9r3w/NeGuc+Psda46weKrstWGktIINiDcEdB6CguHFK7M9srrdy1pO7omudLH91zhr6Sq02kr+fqZHgktDsrPEbo23VvPlUtX7QZ6Vrs3wriWFnyS0ayAdFwdDv16tRhg0QYa1bBq2aF5wQYA0WrytnpEjUIM70k4peyRlbqg0uvXXl5Bm6UhFykk9wqPM63UfUg2ig0CWgi0k6i31FSEdNu0StFS3ZUH5Lo/SCg12Vi+NQfSx/eNXWq5Z2Zp/jEV+iSI/7rLLqZBTHKQfhKjxh/xVP7UVwmqHFvet7gdeUm585KtPlXqQ11XrY3AHaQ2ypUIMrIWpXggyEu1It3og2R2ddXTc205WgZnu3kNuBYDib+hBELNlaFTyTAC7JpP8wad3YAoiv5Malgux7JOrVp9qAGWuVTlRspVxnWFxHzS0+XQqMnpXx9+xzfGaR6wgZZP64JeEaeVY9qUYdEGQFiQ7l4FJyO18iAp2C2SbiExEkzY42gktBHOyWtcNH7o1Gp67bjaD2ipOZq5YsobzcjmgC+oB7l2pO8EHypjBUujeHsc5jxqHNNiPKsSzuke573F73G7nE3JPElBkHVaThbs3rz23KBtZYIWxCxZBhTuysOZ7+phPoKhAET7Dx3kkG74N3pa4IJJ4YLXcBp/NaYfPG1lU0uF3vjLB8oBpuU6qZPczryMLmuYcrgAdXC2oO4hR8LYpO9IPYdfMgmtl4W8/GTqMzN3HnGZfTZdILnPZ+mjZO0AOuJGNNyO+bO0Xtbq1C6MQcq8r8p/tWrbc/rAbX0/Vs6EFAov5XP2vWfSN+7Yg9BsV4BYBWQg3BVjci9YGVbx8qP7Lgfaq3upzZSv5moac2UO7ku+Tm0zIOmJato6B/XQmlZYm7RY26FUlJitQyrjpmFs8smXuGyHK0uGbVzha4bqbXsjrFcb9xuYyqGVzx3LgbtOmoDuKB1I4OOthwJ04pHEooxHq1rmne1wBBNt2q2o8Uic0vFnaan+Sgq6fn3HJ3wI7k7uwno4IGFTycU9WznKWURP6YyQQDwLTqPOgDaHAJqJ+SUDXcRuP4KxpXMect3U843a2v1hw0e3q9CFsUn5/n4qh+aWO2V/Ebx5eKAMSRK2J0WrkCZW0Q0WhKUjdpZAoxbgbykr30Ww4IE5h08UknNQNNE2QbBFvJ+28r/EPqKEQjHk6F5ZPE/FAfVFA2SINcL6aeZVnVYORzzh/hzFl+GhKt6nZdo7B6lBU+Gh9FXOtr7tcPMwX9aAR2IY4Tg3JPOQ77nUzNzHttddSLnrAsOySxnQfCRHUXv8ACsFu3ul0Kg5P5XP2vWfSD7tiDwUYcrn7XrPpG/dsQcUGQFkLAWUGV66wlI2EoDrkZo5XYgySMNLYgecubENka5t2jpN/airlyLuZj1uBIDu6cpAsfLxTDkfZzT5TuzBmvGzjp/qHnU1yyMzUhNtzmnXqcOhBVuD7UyQaEZh22Pl4oow/EWTgSRP5qUfvdnQ9v7zerzKuSssNt2iA6xna1s0JaWBsoPfA6NIPft6bIPhrXhxLTqdbn0pCR5K1jNigXtvJ43PnWryFvMdE3yoMFLzsyhtulrSe0j8LJHKndSQS0jdzcY7C1gafS0oEWCyy2QBYddZaOxBlsnUkXixS90jKdUGoCM+TYfDSeJ7UHIw5OjaV/ij1hBbFI3uG9g9SY4G39HVl+nEJvRYJ5RP7lvYPUmuCn9GzfOrqg/67IEaGEGRg62HyiaMj+utXEqipL85HYfvR36gZmXVuIOUOVv8Aa9Z9IPu2IORlysi+L1n0g+7YhiCjzHvgEDUBb2U3BhjGtP7zrGxPR2BQpaeCDzW3UnQQC+ov/wBH8QmlMzVTlBDr/XoQHexOWNzd+osBa4JPDrGT0qa5RIhJRzixuGl1rbra+xD+BNFwOF7+bfpbid4RbjUOane229hB8yDnhZasWtpwWwCDayyGrACzkKDz33Wuq3yLZrEGjIyVkN1slrrWIcUGWx2WMi3BXkGgYkn70tIUgg2Rfyfj4STsH2moOCLtgnd2/sH2moLXou9b2D1BNsKFsM8asqT/ALzkrRu0HYEnQn9FwddRUn/fegUoXBskd97nRgDXeZWnXhoCrWVXYXbO0HjDbt59v81aKDlHlaNsXrPpB92xCbahw3Is5W/2vWfSN+7Yg9A6GISfK9AS0UVwHKPCmsNaDGCdwdY9h0QepYNT1KcpYCLadQUXhkmZ1xpa1/VdEtI09Vt9j3psDex6O9QSOHadPAjjbUaX8m4+RHdTHeMb939FB0AHW066H5pvoenvXBHmQmNpBvcaHTcg5vxSHJPK3g932im4U1ttBkrZhxId5wPwUICg3ASjVo0rYOQKXWCVpdYLkGXG62AXmBZQZWMy9ZYKDVzkmtnuWqDyK9iDYyHqH2moTRRsg63Odg9YQWjSyaBehkthtIOL5neeZ6ZU0ug7EjDWtdS0kbXNJay5aCCQTI8kEX0Oo86CZw9hM0RBsBJDcfKGd2/jqrZVQ4XNaeMWJzPiF+gWc53psreQco8rn7XrPpG/dsQeUYcrn7XrPpG/dsQeg8pvBI88UrR0d12afyUIp7ZLWR7PlMPDo/7QewlpIDxp7O3iEYUHdXAsHb3MO4i43elCWHTc02UH9x48gNx7EQUcrXtB6ONz07rO6OxATUzLi1/8jteN7HgS48UcU2sLO5A7kKvaHELOyvF7br9/0XPB3SOgotkxQxU0bspcDkY0BwBJeQ0Xvu3hBVPKjT5avN8pg/0m3tQgFZHK/QlnMONr3cDa53gG1zv3b1W4CDdYXgE5pqdz+9YXcbAnz2QN7LIYVJHC5v8A5n0JWLBJi0kRnr3X829BHLBW8osbdKSJQbXWlrr1lklBjIkyEoDovWQaMFyiTZppbnvwHlQ6xlipOmmLdxQWTBJp5FG4fhWb3NNctc3VwPTmYQew3smmF4q14sdDbz6ehSeHTfF4vFZ6ggJsFcOfaNP1kNvIX+xW4qUwFuapif8AJlYLeM12vo9KutByjytj9L1n0g+6Yg9GHK5+16z6Rv3bEHoPKW2Xly1MfWSPOFFXS+Hy5ZY3cHtPpCCXqYPjb4zoHns36j0pEVUlJI+MEEA2LTuPWne1xy1IeOkNPmKjsdfmnc7iGn/Q1AV4biYkiDwzM1nfsBJczg4dIG/dppuRtWVDXYfHIw3AdG8ddntIPDoVT7LYr7mna5xOR3cvHzT0ns/FWhjNmYdJzWgYCW9VjcexBnlmo89O14/dId5Dp0dqpgK5dvKh9RhTJXOuSxjiALDcCSVTbRc2CCb2ewZs2Zz3ZWt0AA1ceAViYFRMgYGvADb97uuTuvxKHsFpTFG1oaC8jzcXIopKPO7cXyjjub2cEDrEcMH6xgAHC2iiJiWagW6uKdV2NiMc0XZnXy5Wi+Z3VbUpHEZcrM8nc6bjv16kAtisEU0bnO7mRu5w3kdAI6UH9KfYrWZjYHjf8FHtag3Wp3rxWtkGQVsFqFkIFGlKhyQWzHIHkExB0RNhmJksyaaDQf10ITaU+o36oLC2VqCZ4Taw51oPUQ3d2anzK+1zlspWETw33c6w9pJy3PkJXRyDlDlc/a9Z9I37piDkY8rn7XrPHb90xByDyyCsLKAl2q7qKCTi2x8ouozGaUscw62cxpBI320t6vOpOoHOYcw9LDbzG3qTjHKZraOMkd1maBru01QCoVn4S8vwZwNzo8XPAE+xViArS2ObmwiVvDnB6ygkpJBPgbA03IhyuFrWLBlPbuVXbPwtdIcxtZpLRa93dAAVqbFQCTCngcHeka+1VJRVbqeXM0C7SRY7uCCwcGlcIpHtygDvnOOoHyWgrWj21iDxDndDDrzkrW5nu6m8L8VXs9c95cS490bkA2GvUkAgsOp2wpqdzvcsWckECR4133vc637EI41jktS7M9x7BuUWvFBhy8CvKdwPC21DS3MGuG4G+o6EEGXryn67ZKaO5FngdII3cVDy0Mjd7SEDdbBywRbevAoNrrK1WQg3DrJ3TypktmuQGWy8vxiH6WP7YXUK5H2YqiKmnt/9oh2gytBXXKDlPlcb+l6zx2/cxoMIXYNdsbQTyOlmpIZJHaue5gLnWAAuewBIe9/hngNP9W1ByJZeAXXfvf4Z4DT/AFbV73v8M8Bp/q2oOeNj4GzU74nXtm1IHEApbbWDSCBlydT7LldEUuxtBFfm6WFl9+VgF1s/ZGic7OaWEutbMWC9uF0HLlXRxwNAd3TzvHV0qwNg4G/2fNlNxd/parck2Dw1xuaKnJ4mMFOqPZejhaWRU8UbXaua1oAJta5HYgqPkaIdTTRnUhxHkIBVX7Q4c5lRPZpytkdrbQXNxfzrq7Dtm6SmvzFPFFm35GgX7bLV+y9Gc96aI85q+7B3fjcUHH2VZAXWnvf4Z4DT/VNXve/wzwGn+rag5NIWq6097/DPAaf6tq973+GeA0/1bUHJoCc0kpa4EOy9Y6Auqfe/wzwGn+rave9/hngNP9W1BUmA7BNnHOSySyXAIOcgEdgt/RRfScmtI0C8bSfnOc7o+cfKj6mwKnjaGRxMY1osGtFgBwATmOlY3vWNHYAgrmv5OKSdpYIww62cwbvNv/mqd2y2IqcPdeRhMRNmyW07HDoK6tTHEcCp6gWnibKOD7uHmKDjlZC6z97/AAzwGn+rave9/hngNP8AVtQcmhb2XV/vf4Z4DT/VtXve/wAM8Bp/q2oOYNnf73TfTw/esXYiHIdhMOY4ObRU7XNIc1wjAIINwQeN1P3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8419" name="AutoShape 4" descr="data:image/jpeg;base64,/9j/4AAQSkZJRgABAQAAAQABAAD/2wCEAAkGBxQSEhUUExQVFBUXGBgYGBQXFBUYFxQXFxUXGBcUFxQYHCggGBwlHBcVITEhJSkrLi4uFx8zODMsNygtLiwBCgoKBQUFDgUFDisZExkrKysrKysrKysrKysrKysrKysrKysrKysrKysrKysrKysrKysrKysrKysrKysrKysrK//AABEIAPsAyQMBIgACEQEDEQH/xAAcAAABBAMBAAAAAAAAAAAAAAAGAwQFBwECCAD/xABMEAABAwIDAwUJDAcIAwEAAAABAAIDBBEFEiEGMVEHE0FhcSIyVHKBkaGxwRQXIyRSYnOTsrPR0iUzNUKS4fAVNEOCoqPC8RZEU2T/xAAUAQEAAAAAAAAAAAAAAAAAAAAA/8QAFBEBAAAAAAAAAAAAAAAAAAAAAP/aAAwDAQACEQMRAD8AV232zroK2eKKocyNrgGtDIjYZWneWE7yelQDeUHEvCnfVw/kW3KOP0jU+OPsNQy1qAp/8/xHwp38EX5EqzbzED/7Lv4IvyIXYEsxqAn/APN6/wAJd/DH+VQGL8o+JslytrHgW3ZIuJ4sWWtQpjrfh/J7SgOKXb7ES0E1bz/ki/Iljt3iPhT/AOGP8qGqBvcBJYhWiOzWjM925vtKCUxDbvGA85KqTLp0Q/lTU7fY14VJ5ofyrSLY+rnbmc619ctyB2KNZsfPmylh6zwHaglzt5jXhE38MX5Emdv8a8Jm+rj/ACLEOylWxuZhI+aTcW6NCo2LF5IpMlQ243GwsW9dhvCCR98HGvCZ/qmfkWDyh4z4TP8AVs/IpJoa5oc0ggi4PFJvj1QMTyi4x4VP9Wz8i9742MeFTfVs/IneRYJKBxi/KFiTGtLauQE7+5j108VOouUGuyi9Y8m3CP8AKhPaVvcs7SmbNyAnm5RcTubVkv8ADF+ReZyh4nf++y/wxfkQ0GrWo70oCqTlGxEb6yTstH+VOablCxFwv7rk80f5VX6msPZ3IQF7NvMQ8Kk8zPyp7FtrXn/2ZPMz8qE4mJ5CgOMJ2sq3yxtdO8gvYD3uoLgCNyuWy5+wL9dF9Iz7TV0Eg565Rm/pCp8cfYahoNRRyht/SFT44+w1DbAg2a1OI2LEYTuEdSDaOJCW0TLVHk9pRzHGgzaKP4z/AJfaUEjRttHfgLpHZGm52QzP1Ljp1DqWcQcWUjiOkAec2KcbCPuGjrKC3sBoS/QbgFMnAra38ixsxTua0XvbrCnpWmxQAmJR83dVlt3RMe0vA7odKsvasOBOhVWbTYhZjgelAy2Mlzxuj6WHTsdf23RA+mshbk/k+MPb0OYT5WuH4lHcsaCDdGkHxqUkiSEsaAY2nb3LO0+pM2N0UltaO4Z2n1KANU49XYgfDRN6iUHQEX4JnLrvJKSg3oHCIcNZ3DewepD4CJ8Nb3DewIF2MT+GPRIRtUjTsQSeBM+Fi8dn2gr4VI4K34WPx2faCu1BQnKCz4/UH5//AAahpjEVcoI+O1Hjj7LUNtagzGE/pmJtExSVNGgcMagragfGx4o9ZR5GxAu1Lfjg8UesoHmJ0+ajI6dMo4kG9vMCvYFeCCNwOS7SXO6QTrYAa3RBhtKHwhrhe4Nuo9B89lJbO0jZGEFoc5hLHAgahtx07jvQRmHbe1rXZGjnGNIBBYQ5tyRYkbjod4RrjW080NNFIGEufuAO8m2l07kwyJsebKbtsQMwuXbhoPamW1cTIm0rO9y2dewOUka6HTXXtQAmJba1LnBsrY4y4XBs7UG9jr0aHUaaIexZ/uhkjrAFo1tuJ4hW1V4PFM0OdmcLa7u5B1IDjq0Hgq5xyhjga4N1Lr6cB0WQRXJvG3nJHOIDi0NaDvNzd1vMEfyRoA2KwvnJ2HoYcx4aaXVkTstvQQ88KayxqQnBTWUIBLbAdw3tPqQs1FO2ju5b2+xC0ZQZek4Bqlj2X8qwwkbgPNf1oFGhE+Fn4Nt9NAhgCQ7r+QW9QW7KF7ugnt/mUBX7tjae6kYO1wT+mxenH+MzTrP4INZgknD0/gEQbP7IvkzGw0t0E7z2oC3BccpjNEBM25kYAO61JcABu4q97LlHDqnm6+KLm2dzUxsvYg6TNF7X0XWCCidv/wC/VHjj7LUOAXRHt6fj1R4//FqHmIF4mKTpAo+Nu5SVI1A+iYgPa5tq1vij1lWHC1V9tmPjzfFHrKA0wWP4JpSuENc2pkNi0kh9tLEEanTrBSuBR/BN7FjFZOZkikuBmvHYnV2hc23HcfOgNMTr7Qk2GWMCSQjflB9Jtc+RBe222tDUc3zZdIdO5ZvBGgv5072iEk0D4Yg7LIAS5rm5ui47ogWICEI9hXMDXc1ISLEn3RC0b7i1m3HT2cUFmSVbX0wuwZso0I1sR/2FV+09E58rY4wXPdcho7CSBfsKM6esdKDzjObytdfuwdBqALdiHtmqoSYgSSL80SB1nLoPIT6UEjslgfueIlwyvd+6d7WjcO2+vmUpUt0Um4JlVN0QQdSEynCkphqm0ke9AC7aMs1vafUhaNGW3jPg2H5x9SDWoHtHHmfbjf1Kdiw4KEwp3wg8vqRZGgRhoBwUphWHNL93QkYipbBh3Z7EDxmFNvuRFhFK1gNumyYN0UtQHef66UFN1cmbGL//ALWDzTtHsXVy5QELzigdldY1oINjYj3Te9+Fl1eg5e5UcSlbitW1ryAJBYaf/NnUhT+15x/iHzD8FP8AKwf0vWfSD7piECUEk3Hagf4rvM38FY+y73SU8b3G7iNTx1PBVMCrc2JHxOIn5P8AyKCfgaq6220rm+KPtORTX7ZU1OSCTI4fuxWd53EgDsvdV9tFjgqajnmsLLCwBNzvJubdqC0aOvjhp2ySODGgakn0AdJ6kH4TigxHFIRKTHGc8cY+QXRvDXH5xdlPaAOhCNbiMs2USPLg3vW6AN7APWtcOqTFIx43sc1w/wApBt6EFuUUslPL7nnPNyxm3U9n7r2cQiCow2IsEnP9dr6a7+nqU7V4VTYxRxSE2dlBjmbo9hI4+sHpuOhVHtVsviFHfNIHx3Aa64F7mw04oFdpcXEQeBJnLhlFuB3lDMNLIKaWsBLC10bYnDQ5ucbcjsAKndjtiH1r807w2MHutbmw33I3Kb5WubgpIaeIBrXHOG9PNt7mMu8YmV3m6rApsTteyqbzcrg2ov3psA8W3s49m/yIkq26LnlrrEEXBBuCDYgjcQegovwzb6qYA15bMPniz/427/KCgsKWNNpQomj22ppNH5oiflC7f4m+0BSpma4BzHBzTuIIIPlCAO5QB8Ezxj6kEBG+37rxs8Y+pBAQO8NPwg8vqRXTuuAhKg/WDy+pFVIdEDxhUrg7+6KjGJ9hJs/tHtQELXKewhtx26qAGil6CawF9N+u4II/D8UphWlpmiF3lgGdly7nAMluO8WVwLk0NIxVtxYmtabcL1APtXWiDlXlSiLsYq2jpkH3TFBvwa2pJb25R7UR8oY/TlV9IPumKD2t0nAIt3DfW7VAzOHxgE85u36t9V1rPikro2w5yImiwYNAdb3dbvimbyOhaAoN166wtgg803SrWrViUQXFyCYzczUbnnUc5GwkFrh/iAAjQgkO68zuCLeUTDJTzBGaSBsrXOa7Ie6ddjQdL5Rmza31XPmD4m+mmjmjJa6NwcCDYm28X6xceVdKw4ka+lfMY8sTorxWdcvBZmLyBbKbgADosddUAxszh8ktdOzdAMr3sb+8SXZY3a97vuBvsAhzlrAFycxeXsj1y271z3ZQDuGSNo4d2p6LEpKOvaY9BLEHPjcDZ5Gc794d3Nr6260D8sNcXzQg986Jkrh0AuzDTrzc75wgrohbtcsBbhApvCUoq6SE3ie5t94G49rdxSYctHhBJYtjDqhrQ7Qg36r9SiC0rZxSZKB1h2kgv1+pEsDkIxylpBHQpKDGiN7b9hQFsT1HY7iUkGQxuyk5r6A33cU0gx6PpDh5AfUmuP1rJWsyOvYuuLEEaDigcRba1Q6Y3drPwIWcU2vqJ42sNmWJJLMwzbrAgnoIuh5rUo1m/qsgksDkLq2nc4kk1ERJO8kzNJJPFdhLj3ZuM+66f6eH71i7CQc5cpOAH+0amoz6GQHLbXvGN33Qftyfh2/Rj7TlaHKVHeWp8Yf8VVu2395HiN39rkEAvBesvIFWpQBItKWag8F4lZc1YQYzqw+THbN8MU1EdQ9r3w/NeGuc+Psda46weKrstWGktIINiDcEdB6CguHFK7M9srrdy1pO7omudLH91zhr6Sq02kr+fqZHgktDsrPEbo23VvPlUtX7QZ6Vrs3wriWFnyS0ayAdFwdDv16tRhg0QYa1bBq2aF5wQYA0WrytnpEjUIM70k4peyRlbqg0uvXXl5Bm6UhFykk9wqPM63UfUg2ig0CWgi0k6i31FSEdNu0StFS3ZUH5Lo/SCg12Vi+NQfSx/eNXWq5Z2Zp/jEV+iSI/7rLLqZBTHKQfhKjxh/xVP7UVwmqHFvet7gdeUm585KtPlXqQ11XrY3AHaQ2ypUIMrIWpXggyEu1It3og2R2ddXTc205WgZnu3kNuBYDib+hBELNlaFTyTAC7JpP8wad3YAoiv5Malgux7JOrVp9qAGWuVTlRspVxnWFxHzS0+XQqMnpXx9+xzfGaR6wgZZP64JeEaeVY9qUYdEGQFiQ7l4FJyO18iAp2C2SbiExEkzY42gktBHOyWtcNH7o1Gp67bjaD2ipOZq5YsobzcjmgC+oB7l2pO8EHypjBUujeHsc5jxqHNNiPKsSzuke573F73G7nE3JPElBkHVaThbs3rz23KBtZYIWxCxZBhTuysOZ7+phPoKhAET7Dx3kkG74N3pa4IJJ4YLXcBp/NaYfPG1lU0uF3vjLB8oBpuU6qZPczryMLmuYcrgAdXC2oO4hR8LYpO9IPYdfMgmtl4W8/GTqMzN3HnGZfTZdILnPZ+mjZO0AOuJGNNyO+bO0Xtbq1C6MQcq8r8p/tWrbc/rAbX0/Vs6EFAov5XP2vWfSN+7Yg9BsV4BYBWQg3BVjci9YGVbx8qP7Lgfaq3upzZSv5moac2UO7ku+Tm0zIOmJato6B/XQmlZYm7RY26FUlJitQyrjpmFs8smXuGyHK0uGbVzha4bqbXsjrFcb9xuYyqGVzx3LgbtOmoDuKB1I4OOthwJ04pHEooxHq1rmne1wBBNt2q2o8Uic0vFnaan+Sgq6fn3HJ3wI7k7uwno4IGFTycU9WznKWURP6YyQQDwLTqPOgDaHAJqJ+SUDXcRuP4KxpXMect3U843a2v1hw0e3q9CFsUn5/n4qh+aWO2V/Ebx5eKAMSRK2J0WrkCZW0Q0WhKUjdpZAoxbgbykr30Ww4IE5h08UknNQNNE2QbBFvJ+28r/EPqKEQjHk6F5ZPE/FAfVFA2SINcL6aeZVnVYORzzh/hzFl+GhKt6nZdo7B6lBU+Gh9FXOtr7tcPMwX9aAR2IY4Tg3JPOQ77nUzNzHttddSLnrAsOySxnQfCRHUXv8ACsFu3ul0Kg5P5XP2vWfSD7tiDwUYcrn7XrPpG/dsQcUGQFkLAWUGV66wlI2EoDrkZo5XYgySMNLYgecubENka5t2jpN/airlyLuZj1uBIDu6cpAsfLxTDkfZzT5TuzBmvGzjp/qHnU1yyMzUhNtzmnXqcOhBVuD7UyQaEZh22Pl4oow/EWTgSRP5qUfvdnQ9v7zerzKuSssNt2iA6xna1s0JaWBsoPfA6NIPft6bIPhrXhxLTqdbn0pCR5K1jNigXtvJ43PnWryFvMdE3yoMFLzsyhtulrSe0j8LJHKndSQS0jdzcY7C1gafS0oEWCyy2QBYddZaOxBlsnUkXixS90jKdUGoCM+TYfDSeJ7UHIw5OjaV/ij1hBbFI3uG9g9SY4G39HVl+nEJvRYJ5RP7lvYPUmuCn9GzfOrqg/67IEaGEGRg62HyiaMj+utXEqipL85HYfvR36gZmXVuIOUOVv8Aa9Z9IPu2IORlysi+L1n0g+7YhiCjzHvgEDUBb2U3BhjGtP7zrGxPR2BQpaeCDzW3UnQQC+ov/wBH8QmlMzVTlBDr/XoQHexOWNzd+osBa4JPDrGT0qa5RIhJRzixuGl1rbra+xD+BNFwOF7+bfpbid4RbjUOane229hB8yDnhZasWtpwWwCDayyGrACzkKDz33Wuq3yLZrEGjIyVkN1slrrWIcUGWx2WMi3BXkGgYkn70tIUgg2Rfyfj4STsH2moOCLtgnd2/sH2moLXou9b2D1BNsKFsM8asqT/ALzkrRu0HYEnQn9FwddRUn/fegUoXBskd97nRgDXeZWnXhoCrWVXYXbO0HjDbt59v81aKDlHlaNsXrPpB92xCbahw3Is5W/2vWfSN+7Yg9A6GISfK9AS0UVwHKPCmsNaDGCdwdY9h0QepYNT1KcpYCLadQUXhkmZ1xpa1/VdEtI09Vt9j3psDex6O9QSOHadPAjjbUaX8m4+RHdTHeMb939FB0AHW066H5pvoenvXBHmQmNpBvcaHTcg5vxSHJPK3g932im4U1ttBkrZhxId5wPwUICg3ASjVo0rYOQKXWCVpdYLkGXG62AXmBZQZWMy9ZYKDVzkmtnuWqDyK9iDYyHqH2moTRRsg63Odg9YQWjSyaBehkthtIOL5neeZ6ZU0ug7EjDWtdS0kbXNJay5aCCQTI8kEX0Oo86CZw9hM0RBsBJDcfKGd2/jqrZVQ4XNaeMWJzPiF+gWc53psreQco8rn7XrPpG/dsQeUYcrn7XrPpG/dsQeg8pvBI88UrR0d12afyUIp7ZLWR7PlMPDo/7QewlpIDxp7O3iEYUHdXAsHb3MO4i43elCWHTc02UH9x48gNx7EQUcrXtB6ONz07rO6OxATUzLi1/8jteN7HgS48UcU2sLO5A7kKvaHELOyvF7br9/0XPB3SOgotkxQxU0bspcDkY0BwBJeQ0Xvu3hBVPKjT5avN8pg/0m3tQgFZHK/QlnMONr3cDa53gG1zv3b1W4CDdYXgE5pqdz+9YXcbAnz2QN7LIYVJHC5v8A5n0JWLBJi0kRnr3X829BHLBW8osbdKSJQbXWlrr1lklBjIkyEoDovWQaMFyiTZppbnvwHlQ6xlipOmmLdxQWTBJp5FG4fhWb3NNctc3VwPTmYQew3smmF4q14sdDbz6ehSeHTfF4vFZ6ggJsFcOfaNP1kNvIX+xW4qUwFuapif8AJlYLeM12vo9KutByjytj9L1n0g+6Yg9GHK5+16z6Rv3bEHoPKW2Xly1MfWSPOFFXS+Hy5ZY3cHtPpCCXqYPjb4zoHns36j0pEVUlJI+MEEA2LTuPWne1xy1IeOkNPmKjsdfmnc7iGn/Q1AV4biYkiDwzM1nfsBJczg4dIG/dppuRtWVDXYfHIw3AdG8ddntIPDoVT7LYr7mna5xOR3cvHzT0ns/FWhjNmYdJzWgYCW9VjcexBnlmo89O14/dId5Dp0dqpgK5dvKh9RhTJXOuSxjiALDcCSVTbRc2CCb2ewZs2Zz3ZWt0AA1ceAViYFRMgYGvADb97uuTuvxKHsFpTFG1oaC8jzcXIopKPO7cXyjjub2cEDrEcMH6xgAHC2iiJiWagW6uKdV2NiMc0XZnXy5Wi+Z3VbUpHEZcrM8nc6bjv16kAtisEU0bnO7mRu5w3kdAI6UH9KfYrWZjYHjf8FHtag3Wp3rxWtkGQVsFqFkIFGlKhyQWzHIHkExB0RNhmJksyaaDQf10ITaU+o36oLC2VqCZ4Taw51oPUQ3d2anzK+1zlspWETw33c6w9pJy3PkJXRyDlDlc/a9Z9I37piDkY8rn7XrPHb90xByDyyCsLKAl2q7qKCTi2x8ouozGaUscw62cxpBI320t6vOpOoHOYcw9LDbzG3qTjHKZraOMkd1maBru01QCoVn4S8vwZwNzo8XPAE+xViArS2ObmwiVvDnB6ygkpJBPgbA03IhyuFrWLBlPbuVXbPwtdIcxtZpLRa93dAAVqbFQCTCngcHeka+1VJRVbqeXM0C7SRY7uCCwcGlcIpHtygDvnOOoHyWgrWj21iDxDndDDrzkrW5nu6m8L8VXs9c95cS490bkA2GvUkAgsOp2wpqdzvcsWckECR4133vc637EI41jktS7M9x7BuUWvFBhy8CvKdwPC21DS3MGuG4G+o6EEGXryn67ZKaO5FngdII3cVDy0Mjd7SEDdbBywRbevAoNrrK1WQg3DrJ3TypktmuQGWy8vxiH6WP7YXUK5H2YqiKmnt/9oh2gytBXXKDlPlcb+l6zx2/cxoMIXYNdsbQTyOlmpIZJHaue5gLnWAAuewBIe9/hngNP9W1ByJZeAXXfvf4Z4DT/AFbV73v8M8Bp/q2oOeNj4GzU74nXtm1IHEApbbWDSCBlydT7LldEUuxtBFfm6WFl9+VgF1s/ZGic7OaWEutbMWC9uF0HLlXRxwNAd3TzvHV0qwNg4G/2fNlNxd/parck2Dw1xuaKnJ4mMFOqPZejhaWRU8UbXaua1oAJta5HYgqPkaIdTTRnUhxHkIBVX7Q4c5lRPZpytkdrbQXNxfzrq7Dtm6SmvzFPFFm35GgX7bLV+y9Gc96aI85q+7B3fjcUHH2VZAXWnvf4Z4DT/VNXve/wzwGn+rag5NIWq6097/DPAaf6tq973+GeA0/1bUHJoCc0kpa4EOy9Y6Auqfe/wzwGn+rave9/hngNP9W1BUmA7BNnHOSySyXAIOcgEdgt/RRfScmtI0C8bSfnOc7o+cfKj6mwKnjaGRxMY1osGtFgBwATmOlY3vWNHYAgrmv5OKSdpYIww62cwbvNv/mqd2y2IqcPdeRhMRNmyW07HDoK6tTHEcCp6gWnibKOD7uHmKDjlZC6z97/AAzwGn+rave9/hngNP8AVtQcmhb2XV/vf4Z4DT/VtXve/wAM8Bp/q2oOYNnf73TfTw/esXYiHIdhMOY4ObRU7XNIc1wjAIINwQeN1P3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8420" name="Picture 6" descr="https://pleasurephotoroom.files.wordpress.com/2013/01/andrc3a9-kertc3a9sz-piet-mondrian-paris-192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228600"/>
            <a:ext cx="51435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1" name="Rectangle 9"/>
          <p:cNvSpPr>
            <a:spLocks noChangeArrowheads="1"/>
          </p:cNvSpPr>
          <p:nvPr/>
        </p:nvSpPr>
        <p:spPr bwMode="auto">
          <a:xfrm>
            <a:off x="304800" y="381000"/>
            <a:ext cx="3505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>
                <a:latin typeface="Calibri" pitchFamily="34" charset="0"/>
              </a:rPr>
              <a:t>André Kertész - Piet Mondrian, Paris, 1926</a:t>
            </a:r>
            <a:endParaRPr lang="en-US">
              <a:latin typeface="Calibri" pitchFamily="34" charset="0"/>
            </a:endParaRPr>
          </a:p>
        </p:txBody>
      </p:sp>
      <p:pic>
        <p:nvPicPr>
          <p:cNvPr id="188422" name="Picture 7" descr="http://www2.fiu.edu/~andiaa/cg2/mon_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76400"/>
            <a:ext cx="32369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228600" y="685800"/>
            <a:ext cx="3505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Chez Mondrian (At Mondrian's), 1926, by André </a:t>
            </a:r>
            <a:r>
              <a:rPr lang="en-US" dirty="0" err="1">
                <a:latin typeface="Calibri" pitchFamily="34" charset="0"/>
              </a:rPr>
              <a:t>Kertész</a:t>
            </a:r>
            <a:r>
              <a:rPr lang="en-US" dirty="0">
                <a:latin typeface="Calibri" pitchFamily="34" charset="0"/>
              </a:rPr>
              <a:t>, © Estate of André </a:t>
            </a:r>
            <a:r>
              <a:rPr lang="en-US" dirty="0" err="1">
                <a:latin typeface="Calibri" pitchFamily="34" charset="0"/>
              </a:rPr>
              <a:t>Kertész</a:t>
            </a:r>
            <a:r>
              <a:rPr lang="en-US" dirty="0">
                <a:latin typeface="Calibri" pitchFamily="34" charset="0"/>
              </a:rPr>
              <a:t>/Higher Pictures</a:t>
            </a:r>
          </a:p>
        </p:txBody>
      </p:sp>
      <p:pic>
        <p:nvPicPr>
          <p:cNvPr id="191491" name="Picture 4" descr="http://diaphotography.files.wordpress.com/2010/08/72-529-d1.jpg?w=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304800"/>
            <a:ext cx="476250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http://www.domburgatart.nl/sparkling_light/mondriaan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3975" y="1219200"/>
            <a:ext cx="62960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9" name="Rectangle 2"/>
          <p:cNvSpPr>
            <a:spLocks noChangeArrowheads="1"/>
          </p:cNvSpPr>
          <p:nvPr/>
        </p:nvSpPr>
        <p:spPr bwMode="auto">
          <a:xfrm>
            <a:off x="1447800" y="457200"/>
            <a:ext cx="617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Pit </a:t>
            </a:r>
            <a:r>
              <a:rPr lang="en-US" dirty="0" err="1" smtClean="0">
                <a:latin typeface="Calibri" pitchFamily="34" charset="0"/>
              </a:rPr>
              <a:t>Mondri</a:t>
            </a:r>
            <a:r>
              <a:rPr lang="sr-Latn-RS" dirty="0" smtClean="0">
                <a:latin typeface="Calibri" pitchFamily="34" charset="0"/>
              </a:rPr>
              <a:t>j</a:t>
            </a:r>
            <a:r>
              <a:rPr lang="en-US" dirty="0" smtClean="0">
                <a:latin typeface="Calibri" pitchFamily="34" charset="0"/>
              </a:rPr>
              <a:t>an </a:t>
            </a:r>
            <a:r>
              <a:rPr lang="sr-Latn-RS" dirty="0" smtClean="0">
                <a:latin typeface="Calibri" pitchFamily="34" charset="0"/>
              </a:rPr>
              <a:t>u svom pariskom ateljeu, </a:t>
            </a:r>
            <a:r>
              <a:rPr lang="en-US" dirty="0" smtClean="0">
                <a:latin typeface="Calibri" pitchFamily="34" charset="0"/>
              </a:rPr>
              <a:t>2</a:t>
            </a:r>
            <a:r>
              <a:rPr lang="sr-Latn-RS" dirty="0" smtClean="0">
                <a:latin typeface="Calibri" pitchFamily="34" charset="0"/>
              </a:rPr>
              <a:t>. novembar</a:t>
            </a:r>
            <a:r>
              <a:rPr lang="en-US" dirty="0" smtClean="0">
                <a:latin typeface="Calibri" pitchFamily="34" charset="0"/>
              </a:rPr>
              <a:t> 1933</a:t>
            </a:r>
            <a:r>
              <a:rPr lang="sr-Latn-RS" dirty="0" smtClean="0">
                <a:latin typeface="Calibri" pitchFamily="34" charset="0"/>
              </a:rPr>
              <a:t>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http://artblart.files.wordpress.com/2013/04/piet_mondrian-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489108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5" name="Picture 4" descr="http://artblart.files.wordpress.com/2011/01/arnold-newman-piet-mondrian-new-york-1942.jpg?w=655&amp;h=11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8463" y="457200"/>
            <a:ext cx="366553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6" name="Rectangle 3"/>
          <p:cNvSpPr>
            <a:spLocks noChangeArrowheads="1"/>
          </p:cNvSpPr>
          <p:nvPr/>
        </p:nvSpPr>
        <p:spPr bwMode="auto">
          <a:xfrm>
            <a:off x="2133600" y="0"/>
            <a:ext cx="548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Arnold Newman</a:t>
            </a:r>
            <a:r>
              <a:rPr lang="sr-Latn-CS" b="1">
                <a:latin typeface="Calibri" pitchFamily="34" charset="0"/>
              </a:rPr>
              <a:t>, </a:t>
            </a:r>
            <a:r>
              <a:rPr lang="en-US" i="1">
                <a:latin typeface="Calibri" pitchFamily="34" charset="0"/>
              </a:rPr>
              <a:t>‘Piet Mondrian, New </a:t>
            </a:r>
            <a:r>
              <a:rPr lang="sr-Latn-CS" i="1">
                <a:latin typeface="Calibri" pitchFamily="34" charset="0"/>
              </a:rPr>
              <a:t>Y</a:t>
            </a:r>
            <a:r>
              <a:rPr lang="en-US" i="1">
                <a:latin typeface="Calibri" pitchFamily="34" charset="0"/>
              </a:rPr>
              <a:t>ork’</a:t>
            </a:r>
            <a:r>
              <a:rPr lang="sr-Latn-CS" i="1">
                <a:latin typeface="Calibri" pitchFamily="34" charset="0"/>
              </a:rPr>
              <a:t>, </a:t>
            </a:r>
            <a:r>
              <a:rPr lang="en-US">
                <a:latin typeface="Calibri" pitchFamily="34" charset="0"/>
              </a:rPr>
              <a:t>1942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http://www.mondriaan.nl/files/upload/images/item/item_13075/0000258712.jpg?ref=/items/index/page:24/tag:documentaire%20f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447800"/>
            <a:ext cx="61055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87" name="Rectangle 2"/>
          <p:cNvSpPr>
            <a:spLocks noChangeArrowheads="1"/>
          </p:cNvSpPr>
          <p:nvPr/>
        </p:nvSpPr>
        <p:spPr bwMode="auto">
          <a:xfrm>
            <a:off x="1828800" y="152400"/>
            <a:ext cx="5029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dirty="0" smtClean="0">
                <a:latin typeface="Calibri" pitchFamily="34" charset="0"/>
              </a:rPr>
              <a:t>Ne</a:t>
            </a:r>
            <a:r>
              <a:rPr lang="sr-Latn-RS" dirty="0" smtClean="0">
                <a:latin typeface="Calibri" pitchFamily="34" charset="0"/>
              </a:rPr>
              <a:t>li</a:t>
            </a:r>
            <a:r>
              <a:rPr lang="nl-NL" dirty="0" smtClean="0">
                <a:latin typeface="Calibri" pitchFamily="34" charset="0"/>
              </a:rPr>
              <a:t> </a:t>
            </a:r>
            <a:r>
              <a:rPr lang="nl-NL" dirty="0">
                <a:latin typeface="Calibri" pitchFamily="34" charset="0"/>
              </a:rPr>
              <a:t>van </a:t>
            </a:r>
            <a:r>
              <a:rPr lang="nl-NL" dirty="0" smtClean="0">
                <a:latin typeface="Calibri" pitchFamily="34" charset="0"/>
              </a:rPr>
              <a:t>D</a:t>
            </a:r>
            <a:r>
              <a:rPr lang="sr-Latn-RS" dirty="0" smtClean="0">
                <a:latin typeface="Calibri" pitchFamily="34" charset="0"/>
              </a:rPr>
              <a:t>u</a:t>
            </a:r>
            <a:r>
              <a:rPr lang="nl-NL" dirty="0" smtClean="0">
                <a:latin typeface="Calibri" pitchFamily="34" charset="0"/>
              </a:rPr>
              <a:t>sburg</a:t>
            </a:r>
            <a:r>
              <a:rPr lang="nl-NL" dirty="0">
                <a:latin typeface="Calibri" pitchFamily="34" charset="0"/>
              </a:rPr>
              <a:t>, </a:t>
            </a:r>
            <a:r>
              <a:rPr lang="nl-NL" dirty="0" smtClean="0">
                <a:latin typeface="Calibri" pitchFamily="34" charset="0"/>
              </a:rPr>
              <a:t>Pit Mondri</a:t>
            </a:r>
            <a:r>
              <a:rPr lang="sr-Latn-RS" dirty="0" smtClean="0">
                <a:latin typeface="Calibri" pitchFamily="34" charset="0"/>
              </a:rPr>
              <a:t>j</a:t>
            </a:r>
            <a:r>
              <a:rPr lang="nl-NL" dirty="0" smtClean="0">
                <a:latin typeface="Calibri" pitchFamily="34" charset="0"/>
              </a:rPr>
              <a:t>an </a:t>
            </a:r>
            <a:r>
              <a:rPr lang="sr-Latn-RS" dirty="0" smtClean="0">
                <a:latin typeface="Calibri" pitchFamily="34" charset="0"/>
              </a:rPr>
              <a:t>i</a:t>
            </a:r>
            <a:r>
              <a:rPr lang="nl-NL" dirty="0" smtClean="0">
                <a:latin typeface="Calibri" pitchFamily="34" charset="0"/>
              </a:rPr>
              <a:t> Hana H</a:t>
            </a:r>
            <a:r>
              <a:rPr lang="sr-Latn-RS" dirty="0" smtClean="0">
                <a:latin typeface="Calibri" pitchFamily="34" charset="0"/>
              </a:rPr>
              <a:t>e</a:t>
            </a:r>
            <a:r>
              <a:rPr lang="nl-NL" dirty="0" smtClean="0">
                <a:latin typeface="Calibri" pitchFamily="34" charset="0"/>
              </a:rPr>
              <a:t>h </a:t>
            </a:r>
            <a:r>
              <a:rPr lang="sr-Latn-RS" dirty="0" smtClean="0">
                <a:latin typeface="Calibri" pitchFamily="34" charset="0"/>
              </a:rPr>
              <a:t>u ateljeu Tea van Dusburga,</a:t>
            </a:r>
            <a:r>
              <a:rPr lang="sr-Latn-CS" dirty="0" smtClean="0">
                <a:latin typeface="Calibri" pitchFamily="34" charset="0"/>
              </a:rPr>
              <a:t> foto</a:t>
            </a:r>
            <a:endParaRPr lang="en-US" b="1" dirty="0">
              <a:latin typeface="Calibri" pitchFamily="34" charset="0"/>
            </a:endParaRPr>
          </a:p>
          <a:p>
            <a:pPr algn="ctr"/>
            <a:r>
              <a:rPr lang="en-US" dirty="0" err="1" smtClean="0">
                <a:latin typeface="Calibri" pitchFamily="34" charset="0"/>
              </a:rPr>
              <a:t>Teo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van </a:t>
            </a:r>
            <a:r>
              <a:rPr lang="en-US" dirty="0" smtClean="0">
                <a:latin typeface="Calibri" pitchFamily="34" charset="0"/>
              </a:rPr>
              <a:t>D</a:t>
            </a:r>
            <a:r>
              <a:rPr lang="sr-Latn-RS" dirty="0" smtClean="0">
                <a:latin typeface="Calibri" pitchFamily="34" charset="0"/>
              </a:rPr>
              <a:t>u</a:t>
            </a:r>
            <a:r>
              <a:rPr lang="en-US" dirty="0" err="1" smtClean="0">
                <a:latin typeface="Calibri" pitchFamily="34" charset="0"/>
              </a:rPr>
              <a:t>sburg</a:t>
            </a:r>
            <a:endParaRPr lang="nl-NL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http://2.bp.blogspot.com/-8UGRZhMXDZc/T3lADHk_LdI/AAAAAAAAKL0/a_81lrwuTJQ/s400/mondrian_26-rue_stud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990600"/>
            <a:ext cx="29146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1" name="Picture 4" descr="http://4.bp.blogspot.com/-JUMvTgjAX_g/T3lAGzn36HI/AAAAAAAAKL8/iWxLkz5HvjA/s400/mondrian_15-59th_stud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4114800"/>
            <a:ext cx="32004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2" name="Picture 6" descr="http://4.bp.blogspot.com/-a2ZtW2xMRK4/T3lA3fN4MYI/AAAAAAAAKME/jNVN3bCabrE/s400/mondri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066800"/>
            <a:ext cx="38100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3" name="Rectangle 4"/>
          <p:cNvSpPr>
            <a:spLocks noChangeArrowheads="1"/>
          </p:cNvSpPr>
          <p:nvPr/>
        </p:nvSpPr>
        <p:spPr bwMode="auto">
          <a:xfrm>
            <a:off x="914400" y="381000"/>
            <a:ext cx="2570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26 rue du Départ. Paris</a:t>
            </a:r>
            <a:endParaRPr lang="en-US">
              <a:latin typeface="Calibri" pitchFamily="34" charset="0"/>
            </a:endParaRPr>
          </a:p>
        </p:txBody>
      </p:sp>
      <p:sp>
        <p:nvSpPr>
          <p:cNvPr id="196614" name="Rectangle 5"/>
          <p:cNvSpPr>
            <a:spLocks noChangeArrowheads="1"/>
          </p:cNvSpPr>
          <p:nvPr/>
        </p:nvSpPr>
        <p:spPr bwMode="auto">
          <a:xfrm>
            <a:off x="5181600" y="457200"/>
            <a:ext cx="3224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15 East 59th street. New York</a:t>
            </a:r>
          </a:p>
        </p:txBody>
      </p:sp>
      <p:sp>
        <p:nvSpPr>
          <p:cNvPr id="196615" name="Rectangle 6"/>
          <p:cNvSpPr>
            <a:spLocks noChangeArrowheads="1"/>
          </p:cNvSpPr>
          <p:nvPr/>
        </p:nvSpPr>
        <p:spPr bwMode="auto">
          <a:xfrm>
            <a:off x="304800" y="5172670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 err="1" smtClean="0">
                <a:latin typeface="Calibri" pitchFamily="34" charset="0"/>
              </a:rPr>
              <a:t>Rekonstrukcij</a:t>
            </a:r>
            <a:r>
              <a:rPr lang="sr-Latn-RS" dirty="0" smtClean="0">
                <a:latin typeface="Calibri" pitchFamily="34" charset="0"/>
              </a:rPr>
              <a:t>e pariskog i njujorškog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</a:rPr>
              <a:t>ateljea</a:t>
            </a:r>
            <a:r>
              <a:rPr lang="fr-FR" dirty="0" smtClean="0">
                <a:latin typeface="Calibri" pitchFamily="34" charset="0"/>
              </a:rPr>
              <a:t> Pita </a:t>
            </a:r>
            <a:r>
              <a:rPr lang="fr-FR" dirty="0" err="1" smtClean="0">
                <a:latin typeface="Calibri" pitchFamily="34" charset="0"/>
              </a:rPr>
              <a:t>Mondrijana</a:t>
            </a:r>
            <a:r>
              <a:rPr lang="fr-FR" dirty="0" smtClean="0">
                <a:latin typeface="Calibri" pitchFamily="34" charset="0"/>
              </a:rPr>
              <a:t> u </a:t>
            </a:r>
            <a:r>
              <a:rPr lang="fr-FR" dirty="0" err="1" smtClean="0">
                <a:latin typeface="Calibri" pitchFamily="34" charset="0"/>
              </a:rPr>
              <a:t>okviru</a:t>
            </a:r>
            <a:r>
              <a:rPr lang="fr-FR" dirty="0" smtClean="0">
                <a:latin typeface="Calibri" pitchFamily="34" charset="0"/>
              </a:rPr>
              <a:t> i</a:t>
            </a:r>
            <a:r>
              <a:rPr lang="sr-Latn-RS" dirty="0" smtClean="0">
                <a:latin typeface="Calibri" pitchFamily="34" charset="0"/>
              </a:rPr>
              <a:t>zložbi u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>
                <a:latin typeface="Calibri" pitchFamily="34" charset="0"/>
              </a:rPr>
              <a:t>Centre Pompidou (2011) </a:t>
            </a:r>
            <a:r>
              <a:rPr lang="sr-Latn-RS" dirty="0" smtClean="0">
                <a:latin typeface="Calibri" pitchFamily="34" charset="0"/>
              </a:rPr>
              <a:t>i u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muzeju </a:t>
            </a:r>
            <a:r>
              <a:rPr lang="fr-FR" dirty="0" smtClean="0">
                <a:latin typeface="Calibri" pitchFamily="34" charset="0"/>
              </a:rPr>
              <a:t>Mo</a:t>
            </a:r>
            <a:r>
              <a:rPr lang="sr-Latn-RS" dirty="0" smtClean="0">
                <a:latin typeface="Calibri" pitchFamily="34" charset="0"/>
              </a:rPr>
              <a:t>MA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>
                <a:latin typeface="Calibri" pitchFamily="34" charset="0"/>
              </a:rPr>
              <a:t>(1995-96).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2" name="Picture 2" descr="File:El Lissitzky 1927-28 The Abstract Cabinet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942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3" name="Rectangle 3"/>
          <p:cNvSpPr>
            <a:spLocks noChangeArrowheads="1"/>
          </p:cNvSpPr>
          <p:nvPr/>
        </p:nvSpPr>
        <p:spPr bwMode="auto">
          <a:xfrm>
            <a:off x="5181600" y="228600"/>
            <a:ext cx="36576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El </a:t>
            </a:r>
            <a:r>
              <a:rPr lang="en-US" dirty="0" err="1" smtClean="0">
                <a:latin typeface="Calibri" pitchFamily="34" charset="0"/>
              </a:rPr>
              <a:t>Lisicki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CS" i="1" dirty="0" smtClean="0">
                <a:latin typeface="Calibri" pitchFamily="34" charset="0"/>
              </a:rPr>
              <a:t>Demonstraciona soba (Demonstrationsraum)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sr-Latn-CS" dirty="0">
                <a:latin typeface="Calibri" pitchFamily="34" charset="0"/>
              </a:rPr>
              <a:t>Drezden 1926, Hanover 1927 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err="1" smtClean="0">
                <a:latin typeface="Calibri" pitchFamily="34" charset="0"/>
              </a:rPr>
              <a:t>Lisicki</a:t>
            </a:r>
            <a:r>
              <a:rPr lang="en-US" dirty="0" smtClean="0">
                <a:latin typeface="Calibri" pitchFamily="34" charset="0"/>
              </a:rPr>
              <a:t> je n</a:t>
            </a:r>
            <a:r>
              <a:rPr lang="sr-Latn-CS" dirty="0" smtClean="0">
                <a:latin typeface="Calibri" pitchFamily="34" charset="0"/>
              </a:rPr>
              <a:t>aglašavao </a:t>
            </a:r>
            <a:r>
              <a:rPr lang="sr-Latn-CS" dirty="0">
                <a:latin typeface="Calibri" pitchFamily="34" charset="0"/>
              </a:rPr>
              <a:t>funkciju prevođenja posmatrača iz stanja pasivnosti u poziciju aktivne participacije</a:t>
            </a:r>
            <a:r>
              <a:rPr lang="sr-Latn-CS" dirty="0" smtClean="0">
                <a:latin typeface="Calibri" pitchFamily="34" charset="0"/>
              </a:rPr>
              <a:t>:</a:t>
            </a:r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“Sa svakim pokretom posmatrača u prostoru menja se percepcija zida... Tako se, kao rezultat ljudskog telesnog kretanja, postiže perceptualna dinamika. Ta igra čini posmatrača aktivnim ... Posmatrač je fizički uključen u interakciju sa izložbenim predmetom”</a:t>
            </a:r>
            <a:endParaRPr lang="sr-Latn-CS" dirty="0"/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(vodeći princip El Lisickog za arhitekturu bio je da je prostor načinjen za ljude, a ne ljudi za prostor: “ne želimo više da sobe budu oslikani kovčezi za naša živa tela</a:t>
            </a:r>
            <a:r>
              <a:rPr lang="sr-Latn-CS" dirty="0" smtClean="0">
                <a:latin typeface="Calibri" pitchFamily="34" charset="0"/>
              </a:rPr>
              <a:t>”.)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http://www.newamag.fr/wp-content/uploads/2014/09/Saint-Laurent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9144000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362200" y="152400"/>
            <a:ext cx="3736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Bertrand </a:t>
            </a:r>
            <a:r>
              <a:rPr lang="en-US" dirty="0" err="1" smtClean="0"/>
              <a:t>Bonello</a:t>
            </a:r>
            <a:r>
              <a:rPr lang="en-US" dirty="0" smtClean="0"/>
              <a:t>, </a:t>
            </a:r>
            <a:r>
              <a:rPr lang="en-US" b="1" i="1" dirty="0" smtClean="0"/>
              <a:t>Saint Laurent</a:t>
            </a:r>
            <a:r>
              <a:rPr lang="en-US" dirty="0" smtClean="0"/>
              <a:t>, 2014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http://www.stylebarista.com/wp-content/uploads/2013/05/Mondriaan-jur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1188" y="1524000"/>
            <a:ext cx="345281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320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3048000"/>
            <a:ext cx="2286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1" name="Picture 6" descr="http://upload.wikimedia.org/wikipedia/commons/thumb/0/0f/Mondriaanmode_door_Yves_St_Laurent_%281966%29.jpg/300px-Mondriaanmode_door_Yves_St_Laurent_%281966%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2" name="Rectangle 5"/>
          <p:cNvSpPr>
            <a:spLocks noChangeArrowheads="1"/>
          </p:cNvSpPr>
          <p:nvPr/>
        </p:nvSpPr>
        <p:spPr bwMode="auto">
          <a:xfrm>
            <a:off x="5715000" y="152400"/>
            <a:ext cx="304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Yves </a:t>
            </a:r>
            <a:r>
              <a:rPr lang="en-US" dirty="0">
                <a:latin typeface="Calibri" pitchFamily="34" charset="0"/>
              </a:rPr>
              <a:t>Saint Laurent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Mondrijan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kolekcija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1965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://lalovetta.com/wp-content/uploads/2011/02/mondrian-birthday-cake-moma-s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3716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://www.pietmondrian.info/mondrian-at-a-glance/immagini-glance/dipinti-grandi-480/composition-1-with-yellow-and-light-gray-1930-mondr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990600"/>
            <a:ext cx="43148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752600" y="5943600"/>
            <a:ext cx="6741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Kompozicija 1 sa žutom i svetlo sivom, </a:t>
            </a:r>
            <a:r>
              <a:rPr lang="sr-Latn-RS" dirty="0" smtClean="0">
                <a:latin typeface="Calibri" pitchFamily="34" charset="0"/>
              </a:rPr>
              <a:t>1930, ulje na platnu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http://2.bp.blogspot.com/_TH9dtz-MI9o/TGkvdaoBbPI/AAAAAAAABbc/-fj8-N6Doss/s1600/mondrian+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http://2.bp.blogspot.com/_TH9dtz-MI9o/TGkvd2_nVhI/AAAAAAAABbk/VWJheRbUdAY/s1600/mondrian+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4" descr="http://www.pietmondrian.info/mondrian-at-a-glance/immagini-glance/dipinti-grandi-480/composition-with-yellow-1930-mondr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219200"/>
            <a:ext cx="43719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0" y="594360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Kompozicija sa žutom, </a:t>
            </a:r>
            <a:r>
              <a:rPr lang="sr-Latn-RS" dirty="0" smtClean="0">
                <a:latin typeface="Calibri" pitchFamily="34" charset="0"/>
              </a:rPr>
              <a:t>1930, ulje na platnu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Piet Mondrian. Composition with Red and Blue. 19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533400"/>
            <a:ext cx="46466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Rectangle 2"/>
          <p:cNvSpPr>
            <a:spLocks noChangeArrowheads="1"/>
          </p:cNvSpPr>
          <p:nvPr/>
        </p:nvSpPr>
        <p:spPr bwMode="auto">
          <a:xfrm>
            <a:off x="304800" y="609600"/>
            <a:ext cx="3581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Kompozicija sa crvenom i plavom,</a:t>
            </a:r>
            <a:endParaRPr lang="sr-Latn-CS" i="1" dirty="0">
              <a:latin typeface="Calibri" pitchFamily="34" charset="0"/>
            </a:endParaRPr>
          </a:p>
          <a:p>
            <a:pPr algn="r"/>
            <a:r>
              <a:rPr lang="sr-Latn-CS" dirty="0">
                <a:latin typeface="Calibri" pitchFamily="34" charset="0"/>
              </a:rPr>
              <a:t>1</a:t>
            </a:r>
            <a:r>
              <a:rPr lang="en-US" dirty="0">
                <a:latin typeface="Calibri" pitchFamily="34" charset="0"/>
              </a:rPr>
              <a:t>933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ulje na platnu, </a:t>
            </a:r>
            <a:r>
              <a:rPr lang="en-US" dirty="0">
                <a:latin typeface="Calibri" pitchFamily="34" charset="0"/>
              </a:rPr>
              <a:t>41.2 x 33.3 cm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sr-Latn-CS" dirty="0">
                <a:latin typeface="Calibri" pitchFamily="34" charset="0"/>
              </a:rPr>
              <a:t>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Piet Mondrian. Tableau I: Lozenge with Four Lines and Gray. 19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762000"/>
            <a:ext cx="52832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1" name="Rectangle 2"/>
          <p:cNvSpPr>
            <a:spLocks noChangeArrowheads="1"/>
          </p:cNvSpPr>
          <p:nvPr/>
        </p:nvSpPr>
        <p:spPr bwMode="auto">
          <a:xfrm>
            <a:off x="457200" y="533400"/>
            <a:ext cx="2590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Slika I: romb sa četiri linije i sivom,</a:t>
            </a:r>
            <a:endParaRPr lang="sr-Latn-CS" i="1" dirty="0">
              <a:latin typeface="Calibri" pitchFamily="34" charset="0"/>
            </a:endParaRPr>
          </a:p>
          <a:p>
            <a:pPr algn="r"/>
            <a:r>
              <a:rPr lang="en-US" dirty="0">
                <a:latin typeface="Calibri" pitchFamily="34" charset="0"/>
              </a:rPr>
              <a:t>1926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ulje na platnu, </a:t>
            </a:r>
            <a:r>
              <a:rPr lang="en-US" dirty="0">
                <a:latin typeface="Calibri" pitchFamily="34" charset="0"/>
              </a:rPr>
              <a:t>113.7 x 111.8 </a:t>
            </a:r>
            <a:r>
              <a:rPr lang="en-US" dirty="0" smtClean="0">
                <a:latin typeface="Calibri" pitchFamily="34" charset="0"/>
              </a:rPr>
              <a:t>cm</a:t>
            </a:r>
            <a:r>
              <a:rPr lang="sr-Latn-CS" dirty="0" smtClean="0">
                <a:latin typeface="Calibri" pitchFamily="34" charset="0"/>
              </a:rPr>
              <a:t>,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sr-Latn-CS" dirty="0">
                <a:latin typeface="Calibri" pitchFamily="34" charset="0"/>
              </a:rPr>
              <a:t>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http://www.pietmondrian.info/mondrian-at-a-glance/immagini-glance/dipinti-piccoli-130/banner-semplificazione-1920-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1915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5" name="Rectangle 2"/>
          <p:cNvSpPr>
            <a:spLocks noChangeArrowheads="1"/>
          </p:cNvSpPr>
          <p:nvPr/>
        </p:nvSpPr>
        <p:spPr bwMode="auto">
          <a:xfrm>
            <a:off x="609600" y="4800600"/>
            <a:ext cx="7924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dirty="0">
                <a:latin typeface="Calibri" pitchFamily="34" charset="0"/>
              </a:rPr>
              <a:t>Mondrijan je živeo u Parizu između 1919 i 1938 i iako nije učestvovao u </a:t>
            </a:r>
            <a:r>
              <a:rPr lang="pl-PL" sz="2000" dirty="0" smtClean="0">
                <a:latin typeface="Calibri" pitchFamily="34" charset="0"/>
              </a:rPr>
              <a:t>osnivanju </a:t>
            </a:r>
            <a:r>
              <a:rPr lang="pl-PL" sz="2000" i="1" dirty="0">
                <a:latin typeface="Calibri" pitchFamily="34" charset="0"/>
              </a:rPr>
              <a:t>Cercle et carre</a:t>
            </a:r>
            <a:r>
              <a:rPr lang="pl-PL" sz="2000" dirty="0">
                <a:latin typeface="Calibri" pitchFamily="34" charset="0"/>
              </a:rPr>
              <a:t> ili </a:t>
            </a:r>
            <a:r>
              <a:rPr lang="pl-PL" sz="2000" i="1" dirty="0">
                <a:latin typeface="Calibri" pitchFamily="34" charset="0"/>
              </a:rPr>
              <a:t>Abstraction-Creation</a:t>
            </a:r>
            <a:r>
              <a:rPr lang="pl-PL" sz="2000" dirty="0">
                <a:latin typeface="Calibri" pitchFamily="34" charset="0"/>
              </a:rPr>
              <a:t>, njegovo prisustvo i </a:t>
            </a:r>
            <a:r>
              <a:rPr lang="pl-PL" sz="2000" dirty="0" smtClean="0">
                <a:latin typeface="Calibri" pitchFamily="34" charset="0"/>
              </a:rPr>
              <a:t>saradnja sa ovim umetničkim grupama bili su </a:t>
            </a:r>
            <a:r>
              <a:rPr lang="pl-PL" sz="2000" dirty="0">
                <a:latin typeface="Calibri" pitchFamily="34" charset="0"/>
              </a:rPr>
              <a:t>od velikog značaja za </a:t>
            </a:r>
            <a:r>
              <a:rPr lang="pl-PL" sz="2000" dirty="0" smtClean="0">
                <a:latin typeface="Calibri" pitchFamily="34" charset="0"/>
              </a:rPr>
              <a:t>razvoj i širenje </a:t>
            </a:r>
            <a:r>
              <a:rPr lang="pl-PL" sz="2000" dirty="0">
                <a:latin typeface="Calibri" pitchFamily="34" charset="0"/>
              </a:rPr>
              <a:t>apstrakcije.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www.pietmondrian.info/mondrian-at-a-glance/immagini-glance/dipinti-grandi-480/composition-b-with-double-line-yellow-gray-1932-mondr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762000"/>
            <a:ext cx="43624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05000" y="5943600"/>
            <a:ext cx="6313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Kompozicija B sa duplom linijom, žutom i sivom</a:t>
            </a:r>
            <a:r>
              <a:rPr lang="sr-Latn-RS" dirty="0" smtClean="0">
                <a:latin typeface="Calibri" pitchFamily="34" charset="0"/>
              </a:rPr>
              <a:t>, 1933 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790</Words>
  <Application>Microsoft Office PowerPoint</Application>
  <PresentationFormat>On-screen Show (4:3)</PresentationFormat>
  <Paragraphs>55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mondrijan_nastavak_3 (kraj)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mondrijan_nastavak_kraj</dc:title>
  <dc:creator>User</dc:creator>
  <cp:lastModifiedBy>User</cp:lastModifiedBy>
  <cp:revision>2</cp:revision>
  <dcterms:created xsi:type="dcterms:W3CDTF">2020-05-20T17:00:33Z</dcterms:created>
  <dcterms:modified xsi:type="dcterms:W3CDTF">2020-05-20T17:07:49Z</dcterms:modified>
</cp:coreProperties>
</file>