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rtl="0">
      <a:defRPr lang="sr-Latn-C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6623" autoAdjust="0"/>
  </p:normalViewPr>
  <p:slideViewPr>
    <p:cSldViewPr snapToGrid="0">
      <p:cViewPr varScale="1">
        <p:scale>
          <a:sx n="114" d="100"/>
          <a:sy n="114" d="100"/>
        </p:scale>
        <p:origin x="2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CF10CD-7E91-49BA-99BD-27ECAFA06CE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EF96E2-0DBA-4EE9-BBDF-81F1FA28D2AD}">
      <dgm:prSet/>
      <dgm:spPr/>
      <dgm:t>
        <a:bodyPr/>
        <a:lstStyle/>
        <a:p>
          <a:r>
            <a:rPr lang="sr-Latn-RS"/>
            <a:t>Mogu se definisati kao skup uverenja koja se odnose na to kako roditelji treba da se ponašaju</a:t>
          </a:r>
          <a:endParaRPr lang="en-US"/>
        </a:p>
      </dgm:t>
    </dgm:pt>
    <dgm:pt modelId="{99E2D78F-03EE-4BA7-A946-5411C4752388}" type="parTrans" cxnId="{32970A05-33AA-448B-A7BA-89CAD3AAFF84}">
      <dgm:prSet/>
      <dgm:spPr/>
      <dgm:t>
        <a:bodyPr/>
        <a:lstStyle/>
        <a:p>
          <a:endParaRPr lang="en-US"/>
        </a:p>
      </dgm:t>
    </dgm:pt>
    <dgm:pt modelId="{B0A41BD6-C8C4-4CD8-B1DA-0E703AF6819A}" type="sibTrans" cxnId="{32970A05-33AA-448B-A7BA-89CAD3AAFF84}">
      <dgm:prSet/>
      <dgm:spPr/>
      <dgm:t>
        <a:bodyPr/>
        <a:lstStyle/>
        <a:p>
          <a:endParaRPr lang="en-US"/>
        </a:p>
      </dgm:t>
    </dgm:pt>
    <dgm:pt modelId="{78243319-EE07-4290-A884-19565EB3F304}">
      <dgm:prSet/>
      <dgm:spPr/>
      <dgm:t>
        <a:bodyPr/>
        <a:lstStyle/>
        <a:p>
          <a:r>
            <a:rPr lang="sr-Latn-RS"/>
            <a:t>Dva tipa roditeljskog ponašanja koja su deo roditeljske uloge su: kontrola i toplina (izuzetno značajni za razvoj deteta)</a:t>
          </a:r>
          <a:endParaRPr lang="en-US"/>
        </a:p>
      </dgm:t>
    </dgm:pt>
    <dgm:pt modelId="{EB0492EA-E168-4654-95FD-9051142FF418}" type="parTrans" cxnId="{812CD320-C08D-457B-9692-B8B82E082AFC}">
      <dgm:prSet/>
      <dgm:spPr/>
      <dgm:t>
        <a:bodyPr/>
        <a:lstStyle/>
        <a:p>
          <a:endParaRPr lang="en-US"/>
        </a:p>
      </dgm:t>
    </dgm:pt>
    <dgm:pt modelId="{0D03481B-BCAB-46AD-85A0-BDFF45DFFD7D}" type="sibTrans" cxnId="{812CD320-C08D-457B-9692-B8B82E082AFC}">
      <dgm:prSet/>
      <dgm:spPr/>
      <dgm:t>
        <a:bodyPr/>
        <a:lstStyle/>
        <a:p>
          <a:endParaRPr lang="en-US"/>
        </a:p>
      </dgm:t>
    </dgm:pt>
    <dgm:pt modelId="{E5362F93-0022-458F-B9BC-CE80B3BD916D}">
      <dgm:prSet/>
      <dgm:spPr/>
      <dgm:t>
        <a:bodyPr/>
        <a:lstStyle/>
        <a:p>
          <a:r>
            <a:rPr lang="sr-Latn-RS"/>
            <a:t>Kontrola-odnosi se na stepen do kojeg roditelji postavljaju i primenjuju ograničenja i prate aktivnosti svoje dece</a:t>
          </a:r>
          <a:endParaRPr lang="en-US"/>
        </a:p>
      </dgm:t>
    </dgm:pt>
    <dgm:pt modelId="{00EEBC2C-C3EB-40E4-A840-B330EC2E7A73}" type="parTrans" cxnId="{3B48E5A1-19DB-49ED-8899-1A94FE9BA7A3}">
      <dgm:prSet/>
      <dgm:spPr/>
      <dgm:t>
        <a:bodyPr/>
        <a:lstStyle/>
        <a:p>
          <a:endParaRPr lang="en-US"/>
        </a:p>
      </dgm:t>
    </dgm:pt>
    <dgm:pt modelId="{A8A43BC9-0518-4498-ADFC-6B7E2401D226}" type="sibTrans" cxnId="{3B48E5A1-19DB-49ED-8899-1A94FE9BA7A3}">
      <dgm:prSet/>
      <dgm:spPr/>
      <dgm:t>
        <a:bodyPr/>
        <a:lstStyle/>
        <a:p>
          <a:endParaRPr lang="en-US"/>
        </a:p>
      </dgm:t>
    </dgm:pt>
    <dgm:pt modelId="{1F118490-9D8C-4456-AAEE-E7CE9705DFCE}">
      <dgm:prSet/>
      <dgm:spPr/>
      <dgm:t>
        <a:bodyPr/>
        <a:lstStyle/>
        <a:p>
          <a:r>
            <a:rPr lang="sr-Latn-RS"/>
            <a:t>Toplina-stepen do kojeg roditelji komuniciraju, ukazuju brigu i podržavaju svoju decu</a:t>
          </a:r>
          <a:endParaRPr lang="en-US"/>
        </a:p>
      </dgm:t>
    </dgm:pt>
    <dgm:pt modelId="{E1FF7DD9-F5EC-4F20-9AF0-C7016E911A3C}" type="parTrans" cxnId="{9065F341-1F41-4D8E-9F73-5E8144A5CB5D}">
      <dgm:prSet/>
      <dgm:spPr/>
      <dgm:t>
        <a:bodyPr/>
        <a:lstStyle/>
        <a:p>
          <a:endParaRPr lang="en-US"/>
        </a:p>
      </dgm:t>
    </dgm:pt>
    <dgm:pt modelId="{6F5F6D3C-3736-4FB8-84D8-C44B7488E0D9}" type="sibTrans" cxnId="{9065F341-1F41-4D8E-9F73-5E8144A5CB5D}">
      <dgm:prSet/>
      <dgm:spPr/>
      <dgm:t>
        <a:bodyPr/>
        <a:lstStyle/>
        <a:p>
          <a:endParaRPr lang="en-US"/>
        </a:p>
      </dgm:t>
    </dgm:pt>
    <dgm:pt modelId="{1FE0B136-C94B-40BF-96C5-B85FF71559AF}">
      <dgm:prSet/>
      <dgm:spPr/>
      <dgm:t>
        <a:bodyPr/>
        <a:lstStyle/>
        <a:p>
          <a:r>
            <a:rPr lang="sr-Latn-RS"/>
            <a:t>Autoritativan roditeljski stil- kontrola i toplina, medjutim ovakav stil možda ne predstavlja idealan pristup medju određenim etničkim grupama</a:t>
          </a:r>
          <a:endParaRPr lang="en-US"/>
        </a:p>
      </dgm:t>
    </dgm:pt>
    <dgm:pt modelId="{B0C85E3D-8400-4BB2-9346-A5C7752641AF}" type="parTrans" cxnId="{285C8BBE-B480-4A2F-AB63-0B2D5D071B43}">
      <dgm:prSet/>
      <dgm:spPr/>
      <dgm:t>
        <a:bodyPr/>
        <a:lstStyle/>
        <a:p>
          <a:endParaRPr lang="en-US"/>
        </a:p>
      </dgm:t>
    </dgm:pt>
    <dgm:pt modelId="{7E30D0DD-AB3B-49BC-A4A2-1A949D911D6B}" type="sibTrans" cxnId="{285C8BBE-B480-4A2F-AB63-0B2D5D071B43}">
      <dgm:prSet/>
      <dgm:spPr/>
      <dgm:t>
        <a:bodyPr/>
        <a:lstStyle/>
        <a:p>
          <a:endParaRPr lang="en-US"/>
        </a:p>
      </dgm:t>
    </dgm:pt>
    <dgm:pt modelId="{1FC0893C-098E-4D0A-B67B-52676C8BE514}" type="pres">
      <dgm:prSet presAssocID="{80CF10CD-7E91-49BA-99BD-27ECAFA06CEF}" presName="diagram" presStyleCnt="0">
        <dgm:presLayoutVars>
          <dgm:dir/>
          <dgm:resizeHandles val="exact"/>
        </dgm:presLayoutVars>
      </dgm:prSet>
      <dgm:spPr/>
    </dgm:pt>
    <dgm:pt modelId="{8D2E63DE-08B1-4332-B1BC-E32B6F9A4AB6}" type="pres">
      <dgm:prSet presAssocID="{79EF96E2-0DBA-4EE9-BBDF-81F1FA28D2AD}" presName="node" presStyleLbl="node1" presStyleIdx="0" presStyleCnt="5">
        <dgm:presLayoutVars>
          <dgm:bulletEnabled val="1"/>
        </dgm:presLayoutVars>
      </dgm:prSet>
      <dgm:spPr/>
    </dgm:pt>
    <dgm:pt modelId="{A1B3DC39-772E-46AD-BCC9-5B3179F91A3F}" type="pres">
      <dgm:prSet presAssocID="{B0A41BD6-C8C4-4CD8-B1DA-0E703AF6819A}" presName="sibTrans" presStyleCnt="0"/>
      <dgm:spPr/>
    </dgm:pt>
    <dgm:pt modelId="{D6F0DAAE-8B76-469E-B10B-242349CA160F}" type="pres">
      <dgm:prSet presAssocID="{78243319-EE07-4290-A884-19565EB3F304}" presName="node" presStyleLbl="node1" presStyleIdx="1" presStyleCnt="5">
        <dgm:presLayoutVars>
          <dgm:bulletEnabled val="1"/>
        </dgm:presLayoutVars>
      </dgm:prSet>
      <dgm:spPr/>
    </dgm:pt>
    <dgm:pt modelId="{E509D4A7-8F51-4A91-9266-06E24F1C82CD}" type="pres">
      <dgm:prSet presAssocID="{0D03481B-BCAB-46AD-85A0-BDFF45DFFD7D}" presName="sibTrans" presStyleCnt="0"/>
      <dgm:spPr/>
    </dgm:pt>
    <dgm:pt modelId="{46CCEA51-77C6-482D-A99D-4B86748DBF2E}" type="pres">
      <dgm:prSet presAssocID="{E5362F93-0022-458F-B9BC-CE80B3BD916D}" presName="node" presStyleLbl="node1" presStyleIdx="2" presStyleCnt="5">
        <dgm:presLayoutVars>
          <dgm:bulletEnabled val="1"/>
        </dgm:presLayoutVars>
      </dgm:prSet>
      <dgm:spPr/>
    </dgm:pt>
    <dgm:pt modelId="{1AEAB608-3916-4082-AD64-78F42E6D207E}" type="pres">
      <dgm:prSet presAssocID="{A8A43BC9-0518-4498-ADFC-6B7E2401D226}" presName="sibTrans" presStyleCnt="0"/>
      <dgm:spPr/>
    </dgm:pt>
    <dgm:pt modelId="{BF316162-D706-47E3-924A-204FECE93E16}" type="pres">
      <dgm:prSet presAssocID="{1F118490-9D8C-4456-AAEE-E7CE9705DFCE}" presName="node" presStyleLbl="node1" presStyleIdx="3" presStyleCnt="5">
        <dgm:presLayoutVars>
          <dgm:bulletEnabled val="1"/>
        </dgm:presLayoutVars>
      </dgm:prSet>
      <dgm:spPr/>
    </dgm:pt>
    <dgm:pt modelId="{ECCC5C69-9395-4670-BBD9-9186AA96ECCB}" type="pres">
      <dgm:prSet presAssocID="{6F5F6D3C-3736-4FB8-84D8-C44B7488E0D9}" presName="sibTrans" presStyleCnt="0"/>
      <dgm:spPr/>
    </dgm:pt>
    <dgm:pt modelId="{689E0EAA-BEEF-4F9A-9494-CA71E4A25828}" type="pres">
      <dgm:prSet presAssocID="{1FE0B136-C94B-40BF-96C5-B85FF71559AF}" presName="node" presStyleLbl="node1" presStyleIdx="4" presStyleCnt="5">
        <dgm:presLayoutVars>
          <dgm:bulletEnabled val="1"/>
        </dgm:presLayoutVars>
      </dgm:prSet>
      <dgm:spPr/>
    </dgm:pt>
  </dgm:ptLst>
  <dgm:cxnLst>
    <dgm:cxn modelId="{32970A05-33AA-448B-A7BA-89CAD3AAFF84}" srcId="{80CF10CD-7E91-49BA-99BD-27ECAFA06CEF}" destId="{79EF96E2-0DBA-4EE9-BBDF-81F1FA28D2AD}" srcOrd="0" destOrd="0" parTransId="{99E2D78F-03EE-4BA7-A946-5411C4752388}" sibTransId="{B0A41BD6-C8C4-4CD8-B1DA-0E703AF6819A}"/>
    <dgm:cxn modelId="{4807571D-ED3B-4365-867D-6E6C4C178DB4}" type="presOf" srcId="{E5362F93-0022-458F-B9BC-CE80B3BD916D}" destId="{46CCEA51-77C6-482D-A99D-4B86748DBF2E}" srcOrd="0" destOrd="0" presId="urn:microsoft.com/office/officeart/2005/8/layout/default"/>
    <dgm:cxn modelId="{812CD320-C08D-457B-9692-B8B82E082AFC}" srcId="{80CF10CD-7E91-49BA-99BD-27ECAFA06CEF}" destId="{78243319-EE07-4290-A884-19565EB3F304}" srcOrd="1" destOrd="0" parTransId="{EB0492EA-E168-4654-95FD-9051142FF418}" sibTransId="{0D03481B-BCAB-46AD-85A0-BDFF45DFFD7D}"/>
    <dgm:cxn modelId="{9065F341-1F41-4D8E-9F73-5E8144A5CB5D}" srcId="{80CF10CD-7E91-49BA-99BD-27ECAFA06CEF}" destId="{1F118490-9D8C-4456-AAEE-E7CE9705DFCE}" srcOrd="3" destOrd="0" parTransId="{E1FF7DD9-F5EC-4F20-9AF0-C7016E911A3C}" sibTransId="{6F5F6D3C-3736-4FB8-84D8-C44B7488E0D9}"/>
    <dgm:cxn modelId="{5DE55272-6EA2-40F3-BACC-12D7AE5C86AE}" type="presOf" srcId="{1FE0B136-C94B-40BF-96C5-B85FF71559AF}" destId="{689E0EAA-BEEF-4F9A-9494-CA71E4A25828}" srcOrd="0" destOrd="0" presId="urn:microsoft.com/office/officeart/2005/8/layout/default"/>
    <dgm:cxn modelId="{3FA60A57-43C7-4327-8307-6E623DC88FF1}" type="presOf" srcId="{78243319-EE07-4290-A884-19565EB3F304}" destId="{D6F0DAAE-8B76-469E-B10B-242349CA160F}" srcOrd="0" destOrd="0" presId="urn:microsoft.com/office/officeart/2005/8/layout/default"/>
    <dgm:cxn modelId="{5A141B7E-C83B-4702-99C1-AA7524CD811C}" type="presOf" srcId="{80CF10CD-7E91-49BA-99BD-27ECAFA06CEF}" destId="{1FC0893C-098E-4D0A-B67B-52676C8BE514}" srcOrd="0" destOrd="0" presId="urn:microsoft.com/office/officeart/2005/8/layout/default"/>
    <dgm:cxn modelId="{3B48E5A1-19DB-49ED-8899-1A94FE9BA7A3}" srcId="{80CF10CD-7E91-49BA-99BD-27ECAFA06CEF}" destId="{E5362F93-0022-458F-B9BC-CE80B3BD916D}" srcOrd="2" destOrd="0" parTransId="{00EEBC2C-C3EB-40E4-A840-B330EC2E7A73}" sibTransId="{A8A43BC9-0518-4498-ADFC-6B7E2401D226}"/>
    <dgm:cxn modelId="{AEF014BE-5E7E-4BD1-8AAA-C85582EB24C6}" type="presOf" srcId="{79EF96E2-0DBA-4EE9-BBDF-81F1FA28D2AD}" destId="{8D2E63DE-08B1-4332-B1BC-E32B6F9A4AB6}" srcOrd="0" destOrd="0" presId="urn:microsoft.com/office/officeart/2005/8/layout/default"/>
    <dgm:cxn modelId="{285C8BBE-B480-4A2F-AB63-0B2D5D071B43}" srcId="{80CF10CD-7E91-49BA-99BD-27ECAFA06CEF}" destId="{1FE0B136-C94B-40BF-96C5-B85FF71559AF}" srcOrd="4" destOrd="0" parTransId="{B0C85E3D-8400-4BB2-9346-A5C7752641AF}" sibTransId="{7E30D0DD-AB3B-49BC-A4A2-1A949D911D6B}"/>
    <dgm:cxn modelId="{A9CBDDC4-2560-41A1-8E95-87A9FBC4E840}" type="presOf" srcId="{1F118490-9D8C-4456-AAEE-E7CE9705DFCE}" destId="{BF316162-D706-47E3-924A-204FECE93E16}" srcOrd="0" destOrd="0" presId="urn:microsoft.com/office/officeart/2005/8/layout/default"/>
    <dgm:cxn modelId="{4F844DE8-79B1-4DB7-919D-11D48EE6614F}" type="presParOf" srcId="{1FC0893C-098E-4D0A-B67B-52676C8BE514}" destId="{8D2E63DE-08B1-4332-B1BC-E32B6F9A4AB6}" srcOrd="0" destOrd="0" presId="urn:microsoft.com/office/officeart/2005/8/layout/default"/>
    <dgm:cxn modelId="{4A57E9CE-9CDA-4D8D-B240-50360EEDC11C}" type="presParOf" srcId="{1FC0893C-098E-4D0A-B67B-52676C8BE514}" destId="{A1B3DC39-772E-46AD-BCC9-5B3179F91A3F}" srcOrd="1" destOrd="0" presId="urn:microsoft.com/office/officeart/2005/8/layout/default"/>
    <dgm:cxn modelId="{AE92F330-0B78-48C6-A915-B87C8FAE3E1A}" type="presParOf" srcId="{1FC0893C-098E-4D0A-B67B-52676C8BE514}" destId="{D6F0DAAE-8B76-469E-B10B-242349CA160F}" srcOrd="2" destOrd="0" presId="urn:microsoft.com/office/officeart/2005/8/layout/default"/>
    <dgm:cxn modelId="{639652C6-3F3B-460D-A027-CF541B47520A}" type="presParOf" srcId="{1FC0893C-098E-4D0A-B67B-52676C8BE514}" destId="{E509D4A7-8F51-4A91-9266-06E24F1C82CD}" srcOrd="3" destOrd="0" presId="urn:microsoft.com/office/officeart/2005/8/layout/default"/>
    <dgm:cxn modelId="{F6C3E293-0CF3-4321-BC25-257596621A59}" type="presParOf" srcId="{1FC0893C-098E-4D0A-B67B-52676C8BE514}" destId="{46CCEA51-77C6-482D-A99D-4B86748DBF2E}" srcOrd="4" destOrd="0" presId="urn:microsoft.com/office/officeart/2005/8/layout/default"/>
    <dgm:cxn modelId="{38E5AC6D-BE5F-49A6-A24D-81B530296822}" type="presParOf" srcId="{1FC0893C-098E-4D0A-B67B-52676C8BE514}" destId="{1AEAB608-3916-4082-AD64-78F42E6D207E}" srcOrd="5" destOrd="0" presId="urn:microsoft.com/office/officeart/2005/8/layout/default"/>
    <dgm:cxn modelId="{9C4A1273-C42D-4952-8CD3-04AEAEB18D68}" type="presParOf" srcId="{1FC0893C-098E-4D0A-B67B-52676C8BE514}" destId="{BF316162-D706-47E3-924A-204FECE93E16}" srcOrd="6" destOrd="0" presId="urn:microsoft.com/office/officeart/2005/8/layout/default"/>
    <dgm:cxn modelId="{A794F9DC-0625-4C2E-8DF9-ABD1698B1D35}" type="presParOf" srcId="{1FC0893C-098E-4D0A-B67B-52676C8BE514}" destId="{ECCC5C69-9395-4670-BBD9-9186AA96ECCB}" srcOrd="7" destOrd="0" presId="urn:microsoft.com/office/officeart/2005/8/layout/default"/>
    <dgm:cxn modelId="{81FB68D4-F8A0-4619-BD5E-FE7DBD895B0F}" type="presParOf" srcId="{1FC0893C-098E-4D0A-B67B-52676C8BE514}" destId="{689E0EAA-BEEF-4F9A-9494-CA71E4A2582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90DDCA-8A3C-49BC-A3CB-B98587A2756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CB31CB7-A4AB-4262-A750-3021A9273A37}">
      <dgm:prSet/>
      <dgm:spPr/>
      <dgm:t>
        <a:bodyPr/>
        <a:lstStyle/>
        <a:p>
          <a:r>
            <a:rPr lang="sr-Latn-RS"/>
            <a:t>Cilj ovog dela jeste da pruži uvid neke teorijske probleme prilikom istraživanja LGBT roditeljstva koji bi mogli da budu korisni u istraživanju domaće sociologije porodice</a:t>
          </a:r>
          <a:endParaRPr lang="en-US"/>
        </a:p>
      </dgm:t>
    </dgm:pt>
    <dgm:pt modelId="{43940985-C3D3-4EB4-ADDC-18E74B7B62A3}" type="parTrans" cxnId="{3E6F0B18-49B3-4461-B472-2E428943E9F2}">
      <dgm:prSet/>
      <dgm:spPr/>
      <dgm:t>
        <a:bodyPr/>
        <a:lstStyle/>
        <a:p>
          <a:endParaRPr lang="en-US"/>
        </a:p>
      </dgm:t>
    </dgm:pt>
    <dgm:pt modelId="{519C59FA-B154-4414-BA72-2BA92E90BE0E}" type="sibTrans" cxnId="{3E6F0B18-49B3-4461-B472-2E428943E9F2}">
      <dgm:prSet/>
      <dgm:spPr/>
      <dgm:t>
        <a:bodyPr/>
        <a:lstStyle/>
        <a:p>
          <a:endParaRPr lang="en-US"/>
        </a:p>
      </dgm:t>
    </dgm:pt>
    <dgm:pt modelId="{F6102546-BB79-4849-8B56-9A1168A832A9}">
      <dgm:prSet/>
      <dgm:spPr/>
      <dgm:t>
        <a:bodyPr/>
        <a:lstStyle/>
        <a:p>
          <a:r>
            <a:rPr lang="sr-Latn-RS"/>
            <a:t>Pojam LGBT roditeljstva se odnosi na istopolne parove koji odgajaju decu, jednoroditeljske LGBT porodice i na parove suprotnog pola u kojima je jedna osoba LGBT</a:t>
          </a:r>
          <a:endParaRPr lang="en-US"/>
        </a:p>
      </dgm:t>
    </dgm:pt>
    <dgm:pt modelId="{5543CD54-1CD8-43D0-A791-527D0EF0572C}" type="parTrans" cxnId="{A828F89F-978A-4064-8AB3-4F602AD26DCC}">
      <dgm:prSet/>
      <dgm:spPr/>
      <dgm:t>
        <a:bodyPr/>
        <a:lstStyle/>
        <a:p>
          <a:endParaRPr lang="en-US"/>
        </a:p>
      </dgm:t>
    </dgm:pt>
    <dgm:pt modelId="{F3140730-C5FE-447C-85F0-CB54B39F64A9}" type="sibTrans" cxnId="{A828F89F-978A-4064-8AB3-4F602AD26DCC}">
      <dgm:prSet/>
      <dgm:spPr/>
      <dgm:t>
        <a:bodyPr/>
        <a:lstStyle/>
        <a:p>
          <a:endParaRPr lang="en-US"/>
        </a:p>
      </dgm:t>
    </dgm:pt>
    <dgm:pt modelId="{46C9CD4B-A94F-4E28-A33D-B9026E9D20D0}">
      <dgm:prSet/>
      <dgm:spPr/>
      <dgm:t>
        <a:bodyPr/>
        <a:lstStyle/>
        <a:p>
          <a:r>
            <a:rPr lang="sr-Latn-RS"/>
            <a:t>Očekuje se da se odgovori na pitanje kako taj oblik roditeljstva utiče na samu decu </a:t>
          </a:r>
          <a:endParaRPr lang="en-US"/>
        </a:p>
      </dgm:t>
    </dgm:pt>
    <dgm:pt modelId="{C7FE68DA-1DC3-4E8A-B671-A0EE60CB6626}" type="parTrans" cxnId="{D95B7065-640F-4D64-BED4-BB63438C3E48}">
      <dgm:prSet/>
      <dgm:spPr/>
      <dgm:t>
        <a:bodyPr/>
        <a:lstStyle/>
        <a:p>
          <a:endParaRPr lang="en-US"/>
        </a:p>
      </dgm:t>
    </dgm:pt>
    <dgm:pt modelId="{DBD481B8-C56B-4067-AB06-311C5560FD58}" type="sibTrans" cxnId="{D95B7065-640F-4D64-BED4-BB63438C3E48}">
      <dgm:prSet/>
      <dgm:spPr/>
      <dgm:t>
        <a:bodyPr/>
        <a:lstStyle/>
        <a:p>
          <a:endParaRPr lang="en-US"/>
        </a:p>
      </dgm:t>
    </dgm:pt>
    <dgm:pt modelId="{0654ECC3-92B9-4642-89AC-B9C0FAA178F0}">
      <dgm:prSet/>
      <dgm:spPr/>
      <dgm:t>
        <a:bodyPr/>
        <a:lstStyle/>
        <a:p>
          <a:r>
            <a:rPr lang="sr-Latn-RS"/>
            <a:t>Kada se govori o razlikama izmedju heteroseksualnih i istopolnih porodica jedna od najbitnijih karakteristika LGBT porodica jeste to što one same po sebi dovode u pitanje idejnu osnovu roditeljstva koja preovlađuje u zapadnim društvima kao biološkog odnosa između roditeja i deteta</a:t>
          </a:r>
          <a:endParaRPr lang="en-US"/>
        </a:p>
      </dgm:t>
    </dgm:pt>
    <dgm:pt modelId="{5BF35209-6748-4095-8DF1-A0AB977927BF}" type="parTrans" cxnId="{B2E68B1A-2C8A-4CFC-860F-40BB7F171523}">
      <dgm:prSet/>
      <dgm:spPr/>
      <dgm:t>
        <a:bodyPr/>
        <a:lstStyle/>
        <a:p>
          <a:endParaRPr lang="en-US"/>
        </a:p>
      </dgm:t>
    </dgm:pt>
    <dgm:pt modelId="{E74B090C-EC4E-4381-BE05-8F5F637676C7}" type="sibTrans" cxnId="{B2E68B1A-2C8A-4CFC-860F-40BB7F171523}">
      <dgm:prSet/>
      <dgm:spPr/>
      <dgm:t>
        <a:bodyPr/>
        <a:lstStyle/>
        <a:p>
          <a:endParaRPr lang="en-US"/>
        </a:p>
      </dgm:t>
    </dgm:pt>
    <dgm:pt modelId="{72EA0131-FB80-469C-9C03-4394E52BC9F3}">
      <dgm:prSet/>
      <dgm:spPr/>
      <dgm:t>
        <a:bodyPr/>
        <a:lstStyle/>
        <a:p>
          <a:r>
            <a:rPr lang="sr-Latn-RS"/>
            <a:t>Posebno su značajni pojedini zaključci najvažnijih studija u oblasti istraživanja LGBT porodica jer bi se na osnovu toga bolje sagledali problemi LGBT porodica </a:t>
          </a:r>
          <a:endParaRPr lang="en-US"/>
        </a:p>
      </dgm:t>
    </dgm:pt>
    <dgm:pt modelId="{D9D7D02D-A510-45F0-9616-40A41C2A8FF5}" type="parTrans" cxnId="{4FD86864-DBA4-404F-8C76-86963696E438}">
      <dgm:prSet/>
      <dgm:spPr/>
      <dgm:t>
        <a:bodyPr/>
        <a:lstStyle/>
        <a:p>
          <a:endParaRPr lang="en-US"/>
        </a:p>
      </dgm:t>
    </dgm:pt>
    <dgm:pt modelId="{1B963FEE-4630-487C-851A-582D18D62DB1}" type="sibTrans" cxnId="{4FD86864-DBA4-404F-8C76-86963696E438}">
      <dgm:prSet/>
      <dgm:spPr/>
      <dgm:t>
        <a:bodyPr/>
        <a:lstStyle/>
        <a:p>
          <a:endParaRPr lang="en-US"/>
        </a:p>
      </dgm:t>
    </dgm:pt>
    <dgm:pt modelId="{4607E2DE-183A-4916-8EBA-3B970559ACAF}" type="pres">
      <dgm:prSet presAssocID="{E790DDCA-8A3C-49BC-A3CB-B98587A27567}" presName="linear" presStyleCnt="0">
        <dgm:presLayoutVars>
          <dgm:animLvl val="lvl"/>
          <dgm:resizeHandles val="exact"/>
        </dgm:presLayoutVars>
      </dgm:prSet>
      <dgm:spPr/>
    </dgm:pt>
    <dgm:pt modelId="{A6C9E9E4-AD58-49D9-9596-F41FE282F1D1}" type="pres">
      <dgm:prSet presAssocID="{0CB31CB7-A4AB-4262-A750-3021A9273A3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A94F28C-FE27-4F06-BFE3-4BB4D53A557B}" type="pres">
      <dgm:prSet presAssocID="{519C59FA-B154-4414-BA72-2BA92E90BE0E}" presName="spacer" presStyleCnt="0"/>
      <dgm:spPr/>
    </dgm:pt>
    <dgm:pt modelId="{4522E9D6-33E4-4083-A272-9C3FDD9112D8}" type="pres">
      <dgm:prSet presAssocID="{F6102546-BB79-4849-8B56-9A1168A832A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7A04B08-C57E-48C9-BD83-58D079A30908}" type="pres">
      <dgm:prSet presAssocID="{F3140730-C5FE-447C-85F0-CB54B39F64A9}" presName="spacer" presStyleCnt="0"/>
      <dgm:spPr/>
    </dgm:pt>
    <dgm:pt modelId="{50383E43-CA54-41DD-90DB-637204EED4F5}" type="pres">
      <dgm:prSet presAssocID="{46C9CD4B-A94F-4E28-A33D-B9026E9D20D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AE8E8C2-7EFF-41B1-9457-8F8BE2A0961E}" type="pres">
      <dgm:prSet presAssocID="{DBD481B8-C56B-4067-AB06-311C5560FD58}" presName="spacer" presStyleCnt="0"/>
      <dgm:spPr/>
    </dgm:pt>
    <dgm:pt modelId="{261ADDEC-F68F-4B51-92EC-780A51F751FA}" type="pres">
      <dgm:prSet presAssocID="{0654ECC3-92B9-4642-89AC-B9C0FAA178F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B88EC5E-38FA-4E46-BAFF-F0D4E7C7DD53}" type="pres">
      <dgm:prSet presAssocID="{E74B090C-EC4E-4381-BE05-8F5F637676C7}" presName="spacer" presStyleCnt="0"/>
      <dgm:spPr/>
    </dgm:pt>
    <dgm:pt modelId="{BB229D67-DAA8-4647-B2ED-1A9DE4F65D8F}" type="pres">
      <dgm:prSet presAssocID="{72EA0131-FB80-469C-9C03-4394E52BC9F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5A88E03-FDAA-43FD-A65E-B11E42144A5C}" type="presOf" srcId="{72EA0131-FB80-469C-9C03-4394E52BC9F3}" destId="{BB229D67-DAA8-4647-B2ED-1A9DE4F65D8F}" srcOrd="0" destOrd="0" presId="urn:microsoft.com/office/officeart/2005/8/layout/vList2"/>
    <dgm:cxn modelId="{7F8E260C-C756-4178-A429-9C0897006812}" type="presOf" srcId="{E790DDCA-8A3C-49BC-A3CB-B98587A27567}" destId="{4607E2DE-183A-4916-8EBA-3B970559ACAF}" srcOrd="0" destOrd="0" presId="urn:microsoft.com/office/officeart/2005/8/layout/vList2"/>
    <dgm:cxn modelId="{3E6F0B18-49B3-4461-B472-2E428943E9F2}" srcId="{E790DDCA-8A3C-49BC-A3CB-B98587A27567}" destId="{0CB31CB7-A4AB-4262-A750-3021A9273A37}" srcOrd="0" destOrd="0" parTransId="{43940985-C3D3-4EB4-ADDC-18E74B7B62A3}" sibTransId="{519C59FA-B154-4414-BA72-2BA92E90BE0E}"/>
    <dgm:cxn modelId="{B2E68B1A-2C8A-4CFC-860F-40BB7F171523}" srcId="{E790DDCA-8A3C-49BC-A3CB-B98587A27567}" destId="{0654ECC3-92B9-4642-89AC-B9C0FAA178F0}" srcOrd="3" destOrd="0" parTransId="{5BF35209-6748-4095-8DF1-A0AB977927BF}" sibTransId="{E74B090C-EC4E-4381-BE05-8F5F637676C7}"/>
    <dgm:cxn modelId="{FC9C1E5F-3081-4FA6-B57B-F8570AC1406B}" type="presOf" srcId="{0654ECC3-92B9-4642-89AC-B9C0FAA178F0}" destId="{261ADDEC-F68F-4B51-92EC-780A51F751FA}" srcOrd="0" destOrd="0" presId="urn:microsoft.com/office/officeart/2005/8/layout/vList2"/>
    <dgm:cxn modelId="{4FD86864-DBA4-404F-8C76-86963696E438}" srcId="{E790DDCA-8A3C-49BC-A3CB-B98587A27567}" destId="{72EA0131-FB80-469C-9C03-4394E52BC9F3}" srcOrd="4" destOrd="0" parTransId="{D9D7D02D-A510-45F0-9616-40A41C2A8FF5}" sibTransId="{1B963FEE-4630-487C-851A-582D18D62DB1}"/>
    <dgm:cxn modelId="{D95B7065-640F-4D64-BED4-BB63438C3E48}" srcId="{E790DDCA-8A3C-49BC-A3CB-B98587A27567}" destId="{46C9CD4B-A94F-4E28-A33D-B9026E9D20D0}" srcOrd="2" destOrd="0" parTransId="{C7FE68DA-1DC3-4E8A-B671-A0EE60CB6626}" sibTransId="{DBD481B8-C56B-4067-AB06-311C5560FD58}"/>
    <dgm:cxn modelId="{A828F89F-978A-4064-8AB3-4F602AD26DCC}" srcId="{E790DDCA-8A3C-49BC-A3CB-B98587A27567}" destId="{F6102546-BB79-4849-8B56-9A1168A832A9}" srcOrd="1" destOrd="0" parTransId="{5543CD54-1CD8-43D0-A791-527D0EF0572C}" sibTransId="{F3140730-C5FE-447C-85F0-CB54B39F64A9}"/>
    <dgm:cxn modelId="{F8DB9EBA-B5AF-4CFB-956D-94F00156EF20}" type="presOf" srcId="{46C9CD4B-A94F-4E28-A33D-B9026E9D20D0}" destId="{50383E43-CA54-41DD-90DB-637204EED4F5}" srcOrd="0" destOrd="0" presId="urn:microsoft.com/office/officeart/2005/8/layout/vList2"/>
    <dgm:cxn modelId="{65C2B9C8-36D2-40FC-87C3-0A2444ECEB75}" type="presOf" srcId="{0CB31CB7-A4AB-4262-A750-3021A9273A37}" destId="{A6C9E9E4-AD58-49D9-9596-F41FE282F1D1}" srcOrd="0" destOrd="0" presId="urn:microsoft.com/office/officeart/2005/8/layout/vList2"/>
    <dgm:cxn modelId="{809719EC-CEAB-4EE2-B87B-F4DF4062469A}" type="presOf" srcId="{F6102546-BB79-4849-8B56-9A1168A832A9}" destId="{4522E9D6-33E4-4083-A272-9C3FDD9112D8}" srcOrd="0" destOrd="0" presId="urn:microsoft.com/office/officeart/2005/8/layout/vList2"/>
    <dgm:cxn modelId="{9DA09F98-4A1B-42B6-9B2B-618D8DB53393}" type="presParOf" srcId="{4607E2DE-183A-4916-8EBA-3B970559ACAF}" destId="{A6C9E9E4-AD58-49D9-9596-F41FE282F1D1}" srcOrd="0" destOrd="0" presId="urn:microsoft.com/office/officeart/2005/8/layout/vList2"/>
    <dgm:cxn modelId="{2AD919B2-5AD4-4205-B0F5-8B3095A19AAF}" type="presParOf" srcId="{4607E2DE-183A-4916-8EBA-3B970559ACAF}" destId="{5A94F28C-FE27-4F06-BFE3-4BB4D53A557B}" srcOrd="1" destOrd="0" presId="urn:microsoft.com/office/officeart/2005/8/layout/vList2"/>
    <dgm:cxn modelId="{1017ED1A-ECCC-4BEE-BE49-BF210DC70346}" type="presParOf" srcId="{4607E2DE-183A-4916-8EBA-3B970559ACAF}" destId="{4522E9D6-33E4-4083-A272-9C3FDD9112D8}" srcOrd="2" destOrd="0" presId="urn:microsoft.com/office/officeart/2005/8/layout/vList2"/>
    <dgm:cxn modelId="{067F6AFC-C190-4202-A208-ADA635FB40E2}" type="presParOf" srcId="{4607E2DE-183A-4916-8EBA-3B970559ACAF}" destId="{B7A04B08-C57E-48C9-BD83-58D079A30908}" srcOrd="3" destOrd="0" presId="urn:microsoft.com/office/officeart/2005/8/layout/vList2"/>
    <dgm:cxn modelId="{9FE45946-F1BE-4EB4-8855-E85F4755C6EF}" type="presParOf" srcId="{4607E2DE-183A-4916-8EBA-3B970559ACAF}" destId="{50383E43-CA54-41DD-90DB-637204EED4F5}" srcOrd="4" destOrd="0" presId="urn:microsoft.com/office/officeart/2005/8/layout/vList2"/>
    <dgm:cxn modelId="{5DADB3D6-3415-485F-96AC-1693E9632178}" type="presParOf" srcId="{4607E2DE-183A-4916-8EBA-3B970559ACAF}" destId="{BAE8E8C2-7EFF-41B1-9457-8F8BE2A0961E}" srcOrd="5" destOrd="0" presId="urn:microsoft.com/office/officeart/2005/8/layout/vList2"/>
    <dgm:cxn modelId="{9D04D9D0-8A1C-4EED-8FC4-B3FF89CEFD64}" type="presParOf" srcId="{4607E2DE-183A-4916-8EBA-3B970559ACAF}" destId="{261ADDEC-F68F-4B51-92EC-780A51F751FA}" srcOrd="6" destOrd="0" presId="urn:microsoft.com/office/officeart/2005/8/layout/vList2"/>
    <dgm:cxn modelId="{872A3A8A-93CF-4D5A-BA0E-2B64F8AE555E}" type="presParOf" srcId="{4607E2DE-183A-4916-8EBA-3B970559ACAF}" destId="{DB88EC5E-38FA-4E46-BAFF-F0D4E7C7DD53}" srcOrd="7" destOrd="0" presId="urn:microsoft.com/office/officeart/2005/8/layout/vList2"/>
    <dgm:cxn modelId="{1E09C452-DC4D-4C2D-85E6-505F6DAE6C46}" type="presParOf" srcId="{4607E2DE-183A-4916-8EBA-3B970559ACAF}" destId="{BB229D67-DAA8-4647-B2ED-1A9DE4F65D8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81B329A-73E3-4C08-9B84-8D0B1D4CD7D4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F2B3FEB-22AA-4418-BDB1-977F3EFFAE51}">
      <dgm:prSet/>
      <dgm:spPr/>
      <dgm:t>
        <a:bodyPr/>
        <a:lstStyle/>
        <a:p>
          <a:r>
            <a:rPr lang="sr-Latn-RS"/>
            <a:t>Neki od zaključaka su: </a:t>
          </a:r>
          <a:endParaRPr lang="en-US"/>
        </a:p>
      </dgm:t>
    </dgm:pt>
    <dgm:pt modelId="{79B4204C-3416-4041-834A-D4A6CF88D934}" type="parTrans" cxnId="{2F8EC87E-B946-471C-AC51-222DDD77C4AE}">
      <dgm:prSet/>
      <dgm:spPr/>
      <dgm:t>
        <a:bodyPr/>
        <a:lstStyle/>
        <a:p>
          <a:endParaRPr lang="en-US"/>
        </a:p>
      </dgm:t>
    </dgm:pt>
    <dgm:pt modelId="{40C8EDF3-947F-4894-9AC0-3FB47BCC9FC2}" type="sibTrans" cxnId="{2F8EC87E-B946-471C-AC51-222DDD77C4AE}">
      <dgm:prSet/>
      <dgm:spPr/>
      <dgm:t>
        <a:bodyPr/>
        <a:lstStyle/>
        <a:p>
          <a:endParaRPr lang="en-US"/>
        </a:p>
      </dgm:t>
    </dgm:pt>
    <dgm:pt modelId="{E3E72346-B23F-4F8D-97E3-E22F6617D876}">
      <dgm:prSet/>
      <dgm:spPr/>
      <dgm:t>
        <a:bodyPr/>
        <a:lstStyle/>
        <a:p>
          <a:r>
            <a:rPr lang="sr-Latn-RS"/>
            <a:t>1. U izveštaju koji potpisuju vodeće organizacije koje se bave mentalnim zdravljem u Americi navodi se da tvrdnje da su heteroseksualni parovi bolji roditelji od istopolnih ili da su deca čiji su roditelji lezbejke ili gejevi u lošijoj situaciji u poređenju sa decom heteroseksualnih roditelja nisu potvrđena u naučnim istraživanjima. Najvažniji zaključak je da priladođenost dece ne zavisi od rodnog identiteta ili seksualne orijentacije roditelja već od drugih faktora kao što su toplina, doslednost i stabilnost.</a:t>
          </a:r>
          <a:endParaRPr lang="en-US"/>
        </a:p>
      </dgm:t>
    </dgm:pt>
    <dgm:pt modelId="{1BFA134C-1C02-4727-8785-44678F05D1B3}" type="parTrans" cxnId="{7C3B73F1-AED2-44FC-A878-487C4C48499E}">
      <dgm:prSet/>
      <dgm:spPr/>
      <dgm:t>
        <a:bodyPr/>
        <a:lstStyle/>
        <a:p>
          <a:endParaRPr lang="en-US"/>
        </a:p>
      </dgm:t>
    </dgm:pt>
    <dgm:pt modelId="{BB94AB58-5F2C-4200-8A33-C52414BDD132}" type="sibTrans" cxnId="{7C3B73F1-AED2-44FC-A878-487C4C48499E}">
      <dgm:prSet/>
      <dgm:spPr/>
      <dgm:t>
        <a:bodyPr/>
        <a:lstStyle/>
        <a:p>
          <a:endParaRPr lang="en-US"/>
        </a:p>
      </dgm:t>
    </dgm:pt>
    <dgm:pt modelId="{FB3F8284-1427-4B5C-87A2-E0DE7DE87742}">
      <dgm:prSet/>
      <dgm:spPr/>
      <dgm:t>
        <a:bodyPr/>
        <a:lstStyle/>
        <a:p>
          <a:r>
            <a:rPr lang="sr-Latn-RS"/>
            <a:t>2. Iako pokazuju isti odnos prilagođenosti kao deca heteroseksualnih roditelja, deca LGBT roditelja mogu biti izložena nekim većim izazovima u odrastanju (diskriminacija)</a:t>
          </a:r>
          <a:endParaRPr lang="en-US"/>
        </a:p>
      </dgm:t>
    </dgm:pt>
    <dgm:pt modelId="{0872960E-17E2-4B17-BD3D-488327DC2F80}" type="parTrans" cxnId="{841CDE20-07C8-4CA9-8332-51BFF645FEF3}">
      <dgm:prSet/>
      <dgm:spPr/>
      <dgm:t>
        <a:bodyPr/>
        <a:lstStyle/>
        <a:p>
          <a:endParaRPr lang="en-US"/>
        </a:p>
      </dgm:t>
    </dgm:pt>
    <dgm:pt modelId="{342D17C6-97DC-41F1-BAE1-1CE055A439ED}" type="sibTrans" cxnId="{841CDE20-07C8-4CA9-8332-51BFF645FEF3}">
      <dgm:prSet/>
      <dgm:spPr/>
      <dgm:t>
        <a:bodyPr/>
        <a:lstStyle/>
        <a:p>
          <a:endParaRPr lang="en-US"/>
        </a:p>
      </dgm:t>
    </dgm:pt>
    <dgm:pt modelId="{2BBDD231-DD77-44B1-9B70-411DDB1173ED}">
      <dgm:prSet/>
      <dgm:spPr/>
      <dgm:t>
        <a:bodyPr/>
        <a:lstStyle/>
        <a:p>
          <a:r>
            <a:rPr lang="sr-Latn-RS"/>
            <a:t>3. Često se u  osporavanju LGBT roditeljstva navodi argument da će deca odgajana od gejeva ili lezbejki i ona sama postati homoseksualna </a:t>
          </a:r>
          <a:endParaRPr lang="en-US"/>
        </a:p>
      </dgm:t>
    </dgm:pt>
    <dgm:pt modelId="{A5117323-13CE-40A6-A879-BC5845394B34}" type="parTrans" cxnId="{D2522A22-9EC6-4214-9BE7-28CA963883AB}">
      <dgm:prSet/>
      <dgm:spPr/>
      <dgm:t>
        <a:bodyPr/>
        <a:lstStyle/>
        <a:p>
          <a:endParaRPr lang="en-US"/>
        </a:p>
      </dgm:t>
    </dgm:pt>
    <dgm:pt modelId="{5B9D53EC-40C9-4C45-8E4C-DF7921BAAC64}" type="sibTrans" cxnId="{D2522A22-9EC6-4214-9BE7-28CA963883AB}">
      <dgm:prSet/>
      <dgm:spPr/>
      <dgm:t>
        <a:bodyPr/>
        <a:lstStyle/>
        <a:p>
          <a:endParaRPr lang="en-US"/>
        </a:p>
      </dgm:t>
    </dgm:pt>
    <dgm:pt modelId="{35C1FAE9-09C8-4DD1-B6BA-57DA576C4055}">
      <dgm:prSet/>
      <dgm:spPr/>
      <dgm:t>
        <a:bodyPr/>
        <a:lstStyle/>
        <a:p>
          <a:r>
            <a:rPr lang="sr-Latn-RS"/>
            <a:t>4. Kada je rečo o adolescentima, opšte je mesto da je odrastanje povezano sa eksperimentisanjem u oblasti seksualnosti što može da uključuje ponašanje ili fantazije prema osobama suprotnog ili istog pola</a:t>
          </a:r>
          <a:endParaRPr lang="en-US"/>
        </a:p>
      </dgm:t>
    </dgm:pt>
    <dgm:pt modelId="{966C424E-A807-4315-B2FE-3291140AD7E4}" type="parTrans" cxnId="{9E236BB4-4CF5-4B59-A16E-C35FF64E2AE3}">
      <dgm:prSet/>
      <dgm:spPr/>
      <dgm:t>
        <a:bodyPr/>
        <a:lstStyle/>
        <a:p>
          <a:endParaRPr lang="en-US"/>
        </a:p>
      </dgm:t>
    </dgm:pt>
    <dgm:pt modelId="{FA8ED9E1-1C60-42B4-B294-3D4F8F5B2DF5}" type="sibTrans" cxnId="{9E236BB4-4CF5-4B59-A16E-C35FF64E2AE3}">
      <dgm:prSet/>
      <dgm:spPr/>
      <dgm:t>
        <a:bodyPr/>
        <a:lstStyle/>
        <a:p>
          <a:endParaRPr lang="en-US"/>
        </a:p>
      </dgm:t>
    </dgm:pt>
    <dgm:pt modelId="{6D80D51C-BFF6-4F59-9127-B388CF443BF4}">
      <dgm:prSet/>
      <dgm:spPr/>
      <dgm:t>
        <a:bodyPr/>
        <a:lstStyle/>
        <a:p>
          <a:r>
            <a:rPr lang="sr-Latn-RS"/>
            <a:t>5. U zaključcima o istopolnim porodicama važno je istaći da ne pokazuju sve studije iste rezultate </a:t>
          </a:r>
          <a:endParaRPr lang="en-US"/>
        </a:p>
      </dgm:t>
    </dgm:pt>
    <dgm:pt modelId="{0883C3DA-EC12-464C-A7AF-90E7174194CD}" type="parTrans" cxnId="{DEAAE0D1-BFD8-4477-BB80-5D67F1061DD5}">
      <dgm:prSet/>
      <dgm:spPr/>
      <dgm:t>
        <a:bodyPr/>
        <a:lstStyle/>
        <a:p>
          <a:endParaRPr lang="en-US"/>
        </a:p>
      </dgm:t>
    </dgm:pt>
    <dgm:pt modelId="{09022571-BB39-45E7-B3EB-3172BBDA8C77}" type="sibTrans" cxnId="{DEAAE0D1-BFD8-4477-BB80-5D67F1061DD5}">
      <dgm:prSet/>
      <dgm:spPr/>
      <dgm:t>
        <a:bodyPr/>
        <a:lstStyle/>
        <a:p>
          <a:endParaRPr lang="en-US"/>
        </a:p>
      </dgm:t>
    </dgm:pt>
    <dgm:pt modelId="{49473627-7C4C-4AFA-9A88-B664680E29EA}">
      <dgm:prSet/>
      <dgm:spPr/>
      <dgm:t>
        <a:bodyPr/>
        <a:lstStyle/>
        <a:p>
          <a:r>
            <a:rPr lang="sr-Latn-RS"/>
            <a:t>Studija Sarantakosa iz 1996.godine, često se citira kao argument protiv bračne jednakosti i usvajanja dece za LGBT partnere </a:t>
          </a:r>
          <a:endParaRPr lang="en-US"/>
        </a:p>
      </dgm:t>
    </dgm:pt>
    <dgm:pt modelId="{C5710685-8559-4F59-B846-D99A8DF96DB0}" type="parTrans" cxnId="{E8B214D1-44C7-4EDA-88D4-07A47F9E5D31}">
      <dgm:prSet/>
      <dgm:spPr/>
      <dgm:t>
        <a:bodyPr/>
        <a:lstStyle/>
        <a:p>
          <a:endParaRPr lang="en-US"/>
        </a:p>
      </dgm:t>
    </dgm:pt>
    <dgm:pt modelId="{528FDC4A-D8F6-406A-9703-A1E3C3B17383}" type="sibTrans" cxnId="{E8B214D1-44C7-4EDA-88D4-07A47F9E5D31}">
      <dgm:prSet/>
      <dgm:spPr/>
      <dgm:t>
        <a:bodyPr/>
        <a:lstStyle/>
        <a:p>
          <a:endParaRPr lang="en-US"/>
        </a:p>
      </dgm:t>
    </dgm:pt>
    <dgm:pt modelId="{16AACED3-2821-40EF-A7EB-EE1BB9EC3B55}" type="pres">
      <dgm:prSet presAssocID="{681B329A-73E3-4C08-9B84-8D0B1D4CD7D4}" presName="Name0" presStyleCnt="0">
        <dgm:presLayoutVars>
          <dgm:dir/>
          <dgm:resizeHandles val="exact"/>
        </dgm:presLayoutVars>
      </dgm:prSet>
      <dgm:spPr/>
    </dgm:pt>
    <dgm:pt modelId="{2C64FCDD-3F3F-4935-8F33-32D672004EF9}" type="pres">
      <dgm:prSet presAssocID="{EF2B3FEB-22AA-4418-BDB1-977F3EFFAE51}" presName="node" presStyleLbl="node1" presStyleIdx="0" presStyleCnt="13">
        <dgm:presLayoutVars>
          <dgm:bulletEnabled val="1"/>
        </dgm:presLayoutVars>
      </dgm:prSet>
      <dgm:spPr/>
    </dgm:pt>
    <dgm:pt modelId="{20007B15-E68B-41DB-BA3A-07971CF65396}" type="pres">
      <dgm:prSet presAssocID="{40C8EDF3-947F-4894-9AC0-3FB47BCC9FC2}" presName="sibTransSpacerBeforeConnector" presStyleCnt="0"/>
      <dgm:spPr/>
    </dgm:pt>
    <dgm:pt modelId="{A8DEB5D7-66CB-46E0-8D10-F53BAD79CC37}" type="pres">
      <dgm:prSet presAssocID="{40C8EDF3-947F-4894-9AC0-3FB47BCC9FC2}" presName="sibTrans" presStyleLbl="node1" presStyleIdx="1" presStyleCnt="13"/>
      <dgm:spPr/>
    </dgm:pt>
    <dgm:pt modelId="{209C5435-DDD4-405C-A8F3-5542903C2EAE}" type="pres">
      <dgm:prSet presAssocID="{40C8EDF3-947F-4894-9AC0-3FB47BCC9FC2}" presName="sibTransSpacerAfterConnector" presStyleCnt="0"/>
      <dgm:spPr/>
    </dgm:pt>
    <dgm:pt modelId="{132C9E35-7E4B-487B-9695-07B4E57433C2}" type="pres">
      <dgm:prSet presAssocID="{E3E72346-B23F-4F8D-97E3-E22F6617D876}" presName="node" presStyleLbl="node1" presStyleIdx="2" presStyleCnt="13">
        <dgm:presLayoutVars>
          <dgm:bulletEnabled val="1"/>
        </dgm:presLayoutVars>
      </dgm:prSet>
      <dgm:spPr/>
    </dgm:pt>
    <dgm:pt modelId="{C5640BBC-766F-4131-9303-960DA018E738}" type="pres">
      <dgm:prSet presAssocID="{BB94AB58-5F2C-4200-8A33-C52414BDD132}" presName="sibTransSpacerBeforeConnector" presStyleCnt="0"/>
      <dgm:spPr/>
    </dgm:pt>
    <dgm:pt modelId="{1351488A-FF52-417B-8FA7-C209FA86CDFB}" type="pres">
      <dgm:prSet presAssocID="{BB94AB58-5F2C-4200-8A33-C52414BDD132}" presName="sibTrans" presStyleLbl="node1" presStyleIdx="3" presStyleCnt="13"/>
      <dgm:spPr/>
    </dgm:pt>
    <dgm:pt modelId="{0F81C3BB-AFD8-4BC6-843C-64EC4C45A8E1}" type="pres">
      <dgm:prSet presAssocID="{BB94AB58-5F2C-4200-8A33-C52414BDD132}" presName="sibTransSpacerAfterConnector" presStyleCnt="0"/>
      <dgm:spPr/>
    </dgm:pt>
    <dgm:pt modelId="{9A2E70CE-0638-4FC8-BAA1-1E19C3B971E1}" type="pres">
      <dgm:prSet presAssocID="{FB3F8284-1427-4B5C-87A2-E0DE7DE87742}" presName="node" presStyleLbl="node1" presStyleIdx="4" presStyleCnt="13">
        <dgm:presLayoutVars>
          <dgm:bulletEnabled val="1"/>
        </dgm:presLayoutVars>
      </dgm:prSet>
      <dgm:spPr/>
    </dgm:pt>
    <dgm:pt modelId="{7AFEC0E9-5D7D-4BAB-9714-8F2D0C4AF8C4}" type="pres">
      <dgm:prSet presAssocID="{342D17C6-97DC-41F1-BAE1-1CE055A439ED}" presName="sibTransSpacerBeforeConnector" presStyleCnt="0"/>
      <dgm:spPr/>
    </dgm:pt>
    <dgm:pt modelId="{02ECCFEE-9A8A-4E35-B17E-2454D1EE32BD}" type="pres">
      <dgm:prSet presAssocID="{342D17C6-97DC-41F1-BAE1-1CE055A439ED}" presName="sibTrans" presStyleLbl="node1" presStyleIdx="5" presStyleCnt="13"/>
      <dgm:spPr/>
    </dgm:pt>
    <dgm:pt modelId="{D9E0471D-540D-4C17-ACEC-0FF48394D542}" type="pres">
      <dgm:prSet presAssocID="{342D17C6-97DC-41F1-BAE1-1CE055A439ED}" presName="sibTransSpacerAfterConnector" presStyleCnt="0"/>
      <dgm:spPr/>
    </dgm:pt>
    <dgm:pt modelId="{70BD7CED-1304-455B-ACEE-3815F2E6CC38}" type="pres">
      <dgm:prSet presAssocID="{2BBDD231-DD77-44B1-9B70-411DDB1173ED}" presName="node" presStyleLbl="node1" presStyleIdx="6" presStyleCnt="13">
        <dgm:presLayoutVars>
          <dgm:bulletEnabled val="1"/>
        </dgm:presLayoutVars>
      </dgm:prSet>
      <dgm:spPr/>
    </dgm:pt>
    <dgm:pt modelId="{D021B559-9B71-4A9E-A045-5A1B90263954}" type="pres">
      <dgm:prSet presAssocID="{5B9D53EC-40C9-4C45-8E4C-DF7921BAAC64}" presName="sibTransSpacerBeforeConnector" presStyleCnt="0"/>
      <dgm:spPr/>
    </dgm:pt>
    <dgm:pt modelId="{B4FDBF1D-9633-4103-A7E7-24CE455CBE50}" type="pres">
      <dgm:prSet presAssocID="{5B9D53EC-40C9-4C45-8E4C-DF7921BAAC64}" presName="sibTrans" presStyleLbl="node1" presStyleIdx="7" presStyleCnt="13"/>
      <dgm:spPr/>
    </dgm:pt>
    <dgm:pt modelId="{072CE326-C7AE-4A71-8C99-1672F5E2ACCD}" type="pres">
      <dgm:prSet presAssocID="{5B9D53EC-40C9-4C45-8E4C-DF7921BAAC64}" presName="sibTransSpacerAfterConnector" presStyleCnt="0"/>
      <dgm:spPr/>
    </dgm:pt>
    <dgm:pt modelId="{D729655E-5AF9-440F-9FEA-EE8049CFBD1B}" type="pres">
      <dgm:prSet presAssocID="{35C1FAE9-09C8-4DD1-B6BA-57DA576C4055}" presName="node" presStyleLbl="node1" presStyleIdx="8" presStyleCnt="13">
        <dgm:presLayoutVars>
          <dgm:bulletEnabled val="1"/>
        </dgm:presLayoutVars>
      </dgm:prSet>
      <dgm:spPr/>
    </dgm:pt>
    <dgm:pt modelId="{46D0E93E-BB4B-4D7C-98B8-FE3BB7F7D927}" type="pres">
      <dgm:prSet presAssocID="{FA8ED9E1-1C60-42B4-B294-3D4F8F5B2DF5}" presName="sibTransSpacerBeforeConnector" presStyleCnt="0"/>
      <dgm:spPr/>
    </dgm:pt>
    <dgm:pt modelId="{92332683-7ABF-43FD-9F42-1B2919A62B66}" type="pres">
      <dgm:prSet presAssocID="{FA8ED9E1-1C60-42B4-B294-3D4F8F5B2DF5}" presName="sibTrans" presStyleLbl="node1" presStyleIdx="9" presStyleCnt="13"/>
      <dgm:spPr/>
    </dgm:pt>
    <dgm:pt modelId="{8CC2D3C5-8DBE-4BD3-960D-8753820D9FD6}" type="pres">
      <dgm:prSet presAssocID="{FA8ED9E1-1C60-42B4-B294-3D4F8F5B2DF5}" presName="sibTransSpacerAfterConnector" presStyleCnt="0"/>
      <dgm:spPr/>
    </dgm:pt>
    <dgm:pt modelId="{DD4DBCB7-3A9D-40D8-BFAE-09BDFD0C3851}" type="pres">
      <dgm:prSet presAssocID="{6D80D51C-BFF6-4F59-9127-B388CF443BF4}" presName="node" presStyleLbl="node1" presStyleIdx="10" presStyleCnt="13">
        <dgm:presLayoutVars>
          <dgm:bulletEnabled val="1"/>
        </dgm:presLayoutVars>
      </dgm:prSet>
      <dgm:spPr/>
    </dgm:pt>
    <dgm:pt modelId="{200568EF-3A7E-4F2E-83A4-41B193CD0A3B}" type="pres">
      <dgm:prSet presAssocID="{09022571-BB39-45E7-B3EB-3172BBDA8C77}" presName="sibTransSpacerBeforeConnector" presStyleCnt="0"/>
      <dgm:spPr/>
    </dgm:pt>
    <dgm:pt modelId="{3C4D0EC5-A990-489B-90C8-5D5B71FAA940}" type="pres">
      <dgm:prSet presAssocID="{09022571-BB39-45E7-B3EB-3172BBDA8C77}" presName="sibTrans" presStyleLbl="node1" presStyleIdx="11" presStyleCnt="13"/>
      <dgm:spPr/>
    </dgm:pt>
    <dgm:pt modelId="{82053110-CB0D-44CE-9BBA-3651756C377B}" type="pres">
      <dgm:prSet presAssocID="{09022571-BB39-45E7-B3EB-3172BBDA8C77}" presName="sibTransSpacerAfterConnector" presStyleCnt="0"/>
      <dgm:spPr/>
    </dgm:pt>
    <dgm:pt modelId="{69CC4596-34A3-4890-9AB6-6D08C642C6AD}" type="pres">
      <dgm:prSet presAssocID="{49473627-7C4C-4AFA-9A88-B664680E29EA}" presName="node" presStyleLbl="node1" presStyleIdx="12" presStyleCnt="13">
        <dgm:presLayoutVars>
          <dgm:bulletEnabled val="1"/>
        </dgm:presLayoutVars>
      </dgm:prSet>
      <dgm:spPr/>
    </dgm:pt>
  </dgm:ptLst>
  <dgm:cxnLst>
    <dgm:cxn modelId="{841CDE20-07C8-4CA9-8332-51BFF645FEF3}" srcId="{681B329A-73E3-4C08-9B84-8D0B1D4CD7D4}" destId="{FB3F8284-1427-4B5C-87A2-E0DE7DE87742}" srcOrd="2" destOrd="0" parTransId="{0872960E-17E2-4B17-BD3D-488327DC2F80}" sibTransId="{342D17C6-97DC-41F1-BAE1-1CE055A439ED}"/>
    <dgm:cxn modelId="{D2522A22-9EC6-4214-9BE7-28CA963883AB}" srcId="{681B329A-73E3-4C08-9B84-8D0B1D4CD7D4}" destId="{2BBDD231-DD77-44B1-9B70-411DDB1173ED}" srcOrd="3" destOrd="0" parTransId="{A5117323-13CE-40A6-A879-BC5845394B34}" sibTransId="{5B9D53EC-40C9-4C45-8E4C-DF7921BAAC64}"/>
    <dgm:cxn modelId="{34F73822-C4BE-4F66-AE05-A3AB39194EED}" type="presOf" srcId="{09022571-BB39-45E7-B3EB-3172BBDA8C77}" destId="{3C4D0EC5-A990-489B-90C8-5D5B71FAA940}" srcOrd="0" destOrd="0" presId="urn:microsoft.com/office/officeart/2016/7/layout/BasicProcessNew"/>
    <dgm:cxn modelId="{F39F4E6E-CE2C-4C18-9515-67ED1E2C0FBC}" type="presOf" srcId="{342D17C6-97DC-41F1-BAE1-1CE055A439ED}" destId="{02ECCFEE-9A8A-4E35-B17E-2454D1EE32BD}" srcOrd="0" destOrd="0" presId="urn:microsoft.com/office/officeart/2016/7/layout/BasicProcessNew"/>
    <dgm:cxn modelId="{14F6AB73-981C-447E-9B9C-A78D73F3894A}" type="presOf" srcId="{6D80D51C-BFF6-4F59-9127-B388CF443BF4}" destId="{DD4DBCB7-3A9D-40D8-BFAE-09BDFD0C3851}" srcOrd="0" destOrd="0" presId="urn:microsoft.com/office/officeart/2016/7/layout/BasicProcessNew"/>
    <dgm:cxn modelId="{A66A2975-2248-40B2-B694-1F0DA795A94D}" type="presOf" srcId="{35C1FAE9-09C8-4DD1-B6BA-57DA576C4055}" destId="{D729655E-5AF9-440F-9FEA-EE8049CFBD1B}" srcOrd="0" destOrd="0" presId="urn:microsoft.com/office/officeart/2016/7/layout/BasicProcessNew"/>
    <dgm:cxn modelId="{723AA158-0C02-4567-9138-C22A69E9A058}" type="presOf" srcId="{5B9D53EC-40C9-4C45-8E4C-DF7921BAAC64}" destId="{B4FDBF1D-9633-4103-A7E7-24CE455CBE50}" srcOrd="0" destOrd="0" presId="urn:microsoft.com/office/officeart/2016/7/layout/BasicProcessNew"/>
    <dgm:cxn modelId="{A5C8E158-342A-4627-BA35-422731FE4A65}" type="presOf" srcId="{49473627-7C4C-4AFA-9A88-B664680E29EA}" destId="{69CC4596-34A3-4890-9AB6-6D08C642C6AD}" srcOrd="0" destOrd="0" presId="urn:microsoft.com/office/officeart/2016/7/layout/BasicProcessNew"/>
    <dgm:cxn modelId="{2F8EC87E-B946-471C-AC51-222DDD77C4AE}" srcId="{681B329A-73E3-4C08-9B84-8D0B1D4CD7D4}" destId="{EF2B3FEB-22AA-4418-BDB1-977F3EFFAE51}" srcOrd="0" destOrd="0" parTransId="{79B4204C-3416-4041-834A-D4A6CF88D934}" sibTransId="{40C8EDF3-947F-4894-9AC0-3FB47BCC9FC2}"/>
    <dgm:cxn modelId="{D9CA2685-47B9-49EE-B0E1-E950FE30072A}" type="presOf" srcId="{681B329A-73E3-4C08-9B84-8D0B1D4CD7D4}" destId="{16AACED3-2821-40EF-A7EB-EE1BB9EC3B55}" srcOrd="0" destOrd="0" presId="urn:microsoft.com/office/officeart/2016/7/layout/BasicProcessNew"/>
    <dgm:cxn modelId="{01F17D8D-9650-402D-896D-30E818E5F537}" type="presOf" srcId="{FB3F8284-1427-4B5C-87A2-E0DE7DE87742}" destId="{9A2E70CE-0638-4FC8-BAA1-1E19C3B971E1}" srcOrd="0" destOrd="0" presId="urn:microsoft.com/office/officeart/2016/7/layout/BasicProcessNew"/>
    <dgm:cxn modelId="{D99A4496-A08D-44D3-BCA9-3A2DFC764B8D}" type="presOf" srcId="{BB94AB58-5F2C-4200-8A33-C52414BDD132}" destId="{1351488A-FF52-417B-8FA7-C209FA86CDFB}" srcOrd="0" destOrd="0" presId="urn:microsoft.com/office/officeart/2016/7/layout/BasicProcessNew"/>
    <dgm:cxn modelId="{4151C59F-E6EE-4BB6-9199-66F3E868EE1F}" type="presOf" srcId="{EF2B3FEB-22AA-4418-BDB1-977F3EFFAE51}" destId="{2C64FCDD-3F3F-4935-8F33-32D672004EF9}" srcOrd="0" destOrd="0" presId="urn:microsoft.com/office/officeart/2016/7/layout/BasicProcessNew"/>
    <dgm:cxn modelId="{9E236BB4-4CF5-4B59-A16E-C35FF64E2AE3}" srcId="{681B329A-73E3-4C08-9B84-8D0B1D4CD7D4}" destId="{35C1FAE9-09C8-4DD1-B6BA-57DA576C4055}" srcOrd="4" destOrd="0" parTransId="{966C424E-A807-4315-B2FE-3291140AD7E4}" sibTransId="{FA8ED9E1-1C60-42B4-B294-3D4F8F5B2DF5}"/>
    <dgm:cxn modelId="{7C8736B6-3D39-4E13-8273-FECCA8A702CC}" type="presOf" srcId="{40C8EDF3-947F-4894-9AC0-3FB47BCC9FC2}" destId="{A8DEB5D7-66CB-46E0-8D10-F53BAD79CC37}" srcOrd="0" destOrd="0" presId="urn:microsoft.com/office/officeart/2016/7/layout/BasicProcessNew"/>
    <dgm:cxn modelId="{3BF09BB6-C907-47A5-AB7C-CF3D3EE1FC21}" type="presOf" srcId="{E3E72346-B23F-4F8D-97E3-E22F6617D876}" destId="{132C9E35-7E4B-487B-9695-07B4E57433C2}" srcOrd="0" destOrd="0" presId="urn:microsoft.com/office/officeart/2016/7/layout/BasicProcessNew"/>
    <dgm:cxn modelId="{E8B214D1-44C7-4EDA-88D4-07A47F9E5D31}" srcId="{681B329A-73E3-4C08-9B84-8D0B1D4CD7D4}" destId="{49473627-7C4C-4AFA-9A88-B664680E29EA}" srcOrd="6" destOrd="0" parTransId="{C5710685-8559-4F59-B846-D99A8DF96DB0}" sibTransId="{528FDC4A-D8F6-406A-9703-A1E3C3B17383}"/>
    <dgm:cxn modelId="{DEAAE0D1-BFD8-4477-BB80-5D67F1061DD5}" srcId="{681B329A-73E3-4C08-9B84-8D0B1D4CD7D4}" destId="{6D80D51C-BFF6-4F59-9127-B388CF443BF4}" srcOrd="5" destOrd="0" parTransId="{0883C3DA-EC12-464C-A7AF-90E7174194CD}" sibTransId="{09022571-BB39-45E7-B3EB-3172BBDA8C77}"/>
    <dgm:cxn modelId="{261977D3-B7D0-49AC-976D-F754DED11DF6}" type="presOf" srcId="{FA8ED9E1-1C60-42B4-B294-3D4F8F5B2DF5}" destId="{92332683-7ABF-43FD-9F42-1B2919A62B66}" srcOrd="0" destOrd="0" presId="urn:microsoft.com/office/officeart/2016/7/layout/BasicProcessNew"/>
    <dgm:cxn modelId="{7C3B73F1-AED2-44FC-A878-487C4C48499E}" srcId="{681B329A-73E3-4C08-9B84-8D0B1D4CD7D4}" destId="{E3E72346-B23F-4F8D-97E3-E22F6617D876}" srcOrd="1" destOrd="0" parTransId="{1BFA134C-1C02-4727-8785-44678F05D1B3}" sibTransId="{BB94AB58-5F2C-4200-8A33-C52414BDD132}"/>
    <dgm:cxn modelId="{9D5721F6-9C98-4006-AD2F-315D9E45BCF1}" type="presOf" srcId="{2BBDD231-DD77-44B1-9B70-411DDB1173ED}" destId="{70BD7CED-1304-455B-ACEE-3815F2E6CC38}" srcOrd="0" destOrd="0" presId="urn:microsoft.com/office/officeart/2016/7/layout/BasicProcessNew"/>
    <dgm:cxn modelId="{8E3132A4-9059-42A4-9AA5-6E043D1EE267}" type="presParOf" srcId="{16AACED3-2821-40EF-A7EB-EE1BB9EC3B55}" destId="{2C64FCDD-3F3F-4935-8F33-32D672004EF9}" srcOrd="0" destOrd="0" presId="urn:microsoft.com/office/officeart/2016/7/layout/BasicProcessNew"/>
    <dgm:cxn modelId="{A08AD48B-B4E7-4393-83E5-A9A8950161DB}" type="presParOf" srcId="{16AACED3-2821-40EF-A7EB-EE1BB9EC3B55}" destId="{20007B15-E68B-41DB-BA3A-07971CF65396}" srcOrd="1" destOrd="0" presId="urn:microsoft.com/office/officeart/2016/7/layout/BasicProcessNew"/>
    <dgm:cxn modelId="{675FF51A-9AD9-4505-9977-82036DBE2233}" type="presParOf" srcId="{16AACED3-2821-40EF-A7EB-EE1BB9EC3B55}" destId="{A8DEB5D7-66CB-46E0-8D10-F53BAD79CC37}" srcOrd="2" destOrd="0" presId="urn:microsoft.com/office/officeart/2016/7/layout/BasicProcessNew"/>
    <dgm:cxn modelId="{375F9B8A-40BB-42E1-8DEF-CB3BCB760649}" type="presParOf" srcId="{16AACED3-2821-40EF-A7EB-EE1BB9EC3B55}" destId="{209C5435-DDD4-405C-A8F3-5542903C2EAE}" srcOrd="3" destOrd="0" presId="urn:microsoft.com/office/officeart/2016/7/layout/BasicProcessNew"/>
    <dgm:cxn modelId="{AAB26533-4264-4896-A958-1E83314A1102}" type="presParOf" srcId="{16AACED3-2821-40EF-A7EB-EE1BB9EC3B55}" destId="{132C9E35-7E4B-487B-9695-07B4E57433C2}" srcOrd="4" destOrd="0" presId="urn:microsoft.com/office/officeart/2016/7/layout/BasicProcessNew"/>
    <dgm:cxn modelId="{D7580EE9-6287-4F0C-AB0B-068DB941587A}" type="presParOf" srcId="{16AACED3-2821-40EF-A7EB-EE1BB9EC3B55}" destId="{C5640BBC-766F-4131-9303-960DA018E738}" srcOrd="5" destOrd="0" presId="urn:microsoft.com/office/officeart/2016/7/layout/BasicProcessNew"/>
    <dgm:cxn modelId="{38DF711D-2443-4B76-BF09-51F33B3FE667}" type="presParOf" srcId="{16AACED3-2821-40EF-A7EB-EE1BB9EC3B55}" destId="{1351488A-FF52-417B-8FA7-C209FA86CDFB}" srcOrd="6" destOrd="0" presId="urn:microsoft.com/office/officeart/2016/7/layout/BasicProcessNew"/>
    <dgm:cxn modelId="{212084B0-8358-4602-A989-214C06DA13D8}" type="presParOf" srcId="{16AACED3-2821-40EF-A7EB-EE1BB9EC3B55}" destId="{0F81C3BB-AFD8-4BC6-843C-64EC4C45A8E1}" srcOrd="7" destOrd="0" presId="urn:microsoft.com/office/officeart/2016/7/layout/BasicProcessNew"/>
    <dgm:cxn modelId="{1044E67B-5EDB-4728-B13A-66B727051FCA}" type="presParOf" srcId="{16AACED3-2821-40EF-A7EB-EE1BB9EC3B55}" destId="{9A2E70CE-0638-4FC8-BAA1-1E19C3B971E1}" srcOrd="8" destOrd="0" presId="urn:microsoft.com/office/officeart/2016/7/layout/BasicProcessNew"/>
    <dgm:cxn modelId="{817E12DA-1C9B-4813-90CF-9EC160EF9624}" type="presParOf" srcId="{16AACED3-2821-40EF-A7EB-EE1BB9EC3B55}" destId="{7AFEC0E9-5D7D-4BAB-9714-8F2D0C4AF8C4}" srcOrd="9" destOrd="0" presId="urn:microsoft.com/office/officeart/2016/7/layout/BasicProcessNew"/>
    <dgm:cxn modelId="{8CF42D6C-024D-449D-BC78-862AF2A50A2E}" type="presParOf" srcId="{16AACED3-2821-40EF-A7EB-EE1BB9EC3B55}" destId="{02ECCFEE-9A8A-4E35-B17E-2454D1EE32BD}" srcOrd="10" destOrd="0" presId="urn:microsoft.com/office/officeart/2016/7/layout/BasicProcessNew"/>
    <dgm:cxn modelId="{F5B2B423-0DF0-4449-A1D2-A544A34B6416}" type="presParOf" srcId="{16AACED3-2821-40EF-A7EB-EE1BB9EC3B55}" destId="{D9E0471D-540D-4C17-ACEC-0FF48394D542}" srcOrd="11" destOrd="0" presId="urn:microsoft.com/office/officeart/2016/7/layout/BasicProcessNew"/>
    <dgm:cxn modelId="{4FDDB861-1595-461A-8659-07B97E3D5327}" type="presParOf" srcId="{16AACED3-2821-40EF-A7EB-EE1BB9EC3B55}" destId="{70BD7CED-1304-455B-ACEE-3815F2E6CC38}" srcOrd="12" destOrd="0" presId="urn:microsoft.com/office/officeart/2016/7/layout/BasicProcessNew"/>
    <dgm:cxn modelId="{8FDB5078-3504-4121-9E4F-37BC15BB4033}" type="presParOf" srcId="{16AACED3-2821-40EF-A7EB-EE1BB9EC3B55}" destId="{D021B559-9B71-4A9E-A045-5A1B90263954}" srcOrd="13" destOrd="0" presId="urn:microsoft.com/office/officeart/2016/7/layout/BasicProcessNew"/>
    <dgm:cxn modelId="{8CF8A187-6898-49D3-8D13-D8B1350212D8}" type="presParOf" srcId="{16AACED3-2821-40EF-A7EB-EE1BB9EC3B55}" destId="{B4FDBF1D-9633-4103-A7E7-24CE455CBE50}" srcOrd="14" destOrd="0" presId="urn:microsoft.com/office/officeart/2016/7/layout/BasicProcessNew"/>
    <dgm:cxn modelId="{23A27467-87A6-40A3-AEE2-07E472A745A7}" type="presParOf" srcId="{16AACED3-2821-40EF-A7EB-EE1BB9EC3B55}" destId="{072CE326-C7AE-4A71-8C99-1672F5E2ACCD}" srcOrd="15" destOrd="0" presId="urn:microsoft.com/office/officeart/2016/7/layout/BasicProcessNew"/>
    <dgm:cxn modelId="{78EBBD11-01F0-4C31-AC13-FE92219EC961}" type="presParOf" srcId="{16AACED3-2821-40EF-A7EB-EE1BB9EC3B55}" destId="{D729655E-5AF9-440F-9FEA-EE8049CFBD1B}" srcOrd="16" destOrd="0" presId="urn:microsoft.com/office/officeart/2016/7/layout/BasicProcessNew"/>
    <dgm:cxn modelId="{1E31C47D-9D73-4A51-BAC0-54820E59B8AD}" type="presParOf" srcId="{16AACED3-2821-40EF-A7EB-EE1BB9EC3B55}" destId="{46D0E93E-BB4B-4D7C-98B8-FE3BB7F7D927}" srcOrd="17" destOrd="0" presId="urn:microsoft.com/office/officeart/2016/7/layout/BasicProcessNew"/>
    <dgm:cxn modelId="{2860E0B5-3175-4ED5-AD78-010E043D9A9A}" type="presParOf" srcId="{16AACED3-2821-40EF-A7EB-EE1BB9EC3B55}" destId="{92332683-7ABF-43FD-9F42-1B2919A62B66}" srcOrd="18" destOrd="0" presId="urn:microsoft.com/office/officeart/2016/7/layout/BasicProcessNew"/>
    <dgm:cxn modelId="{394C184C-AF99-4879-A24F-CECB9E07B184}" type="presParOf" srcId="{16AACED3-2821-40EF-A7EB-EE1BB9EC3B55}" destId="{8CC2D3C5-8DBE-4BD3-960D-8753820D9FD6}" srcOrd="19" destOrd="0" presId="urn:microsoft.com/office/officeart/2016/7/layout/BasicProcessNew"/>
    <dgm:cxn modelId="{051842DB-C57B-419E-B563-0B9F5BD3A49E}" type="presParOf" srcId="{16AACED3-2821-40EF-A7EB-EE1BB9EC3B55}" destId="{DD4DBCB7-3A9D-40D8-BFAE-09BDFD0C3851}" srcOrd="20" destOrd="0" presId="urn:microsoft.com/office/officeart/2016/7/layout/BasicProcessNew"/>
    <dgm:cxn modelId="{A7986508-A763-43DE-9BA0-5EFC7C1D6123}" type="presParOf" srcId="{16AACED3-2821-40EF-A7EB-EE1BB9EC3B55}" destId="{200568EF-3A7E-4F2E-83A4-41B193CD0A3B}" srcOrd="21" destOrd="0" presId="urn:microsoft.com/office/officeart/2016/7/layout/BasicProcessNew"/>
    <dgm:cxn modelId="{FE9BBAE6-589F-483F-9463-EC649596AABF}" type="presParOf" srcId="{16AACED3-2821-40EF-A7EB-EE1BB9EC3B55}" destId="{3C4D0EC5-A990-489B-90C8-5D5B71FAA940}" srcOrd="22" destOrd="0" presId="urn:microsoft.com/office/officeart/2016/7/layout/BasicProcessNew"/>
    <dgm:cxn modelId="{49D92F7C-3CD7-417D-B1BD-D88EAE4FB6C6}" type="presParOf" srcId="{16AACED3-2821-40EF-A7EB-EE1BB9EC3B55}" destId="{82053110-CB0D-44CE-9BBA-3651756C377B}" srcOrd="23" destOrd="0" presId="urn:microsoft.com/office/officeart/2016/7/layout/BasicProcessNew"/>
    <dgm:cxn modelId="{819D2752-2697-4D64-B419-A7490A6BFC03}" type="presParOf" srcId="{16AACED3-2821-40EF-A7EB-EE1BB9EC3B55}" destId="{69CC4596-34A3-4890-9AB6-6D08C642C6AD}" srcOrd="24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8F1FD6-EE68-47D9-A356-AC7880540BE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96BE35-A15D-4A93-B742-BDECE64A179E}">
      <dgm:prSet/>
      <dgm:spPr/>
      <dgm:t>
        <a:bodyPr/>
        <a:lstStyle/>
        <a:p>
          <a:r>
            <a:rPr lang="sr-Latn-RS"/>
            <a:t>Istraživanja pokazuju da je uloga očuha prema verovanjima i uočenim ponašanjima manje aktivna od biloškog roditelja</a:t>
          </a:r>
          <a:endParaRPr lang="en-US"/>
        </a:p>
      </dgm:t>
    </dgm:pt>
    <dgm:pt modelId="{164F6D1A-273E-4730-A372-EA19C4B51C73}" type="parTrans" cxnId="{0FA94123-0BD0-46C4-9575-CB4A07DD7FBA}">
      <dgm:prSet/>
      <dgm:spPr/>
      <dgm:t>
        <a:bodyPr/>
        <a:lstStyle/>
        <a:p>
          <a:endParaRPr lang="en-US"/>
        </a:p>
      </dgm:t>
    </dgm:pt>
    <dgm:pt modelId="{1A55B4A9-1042-4D4A-B6C2-30F654AD7B64}" type="sibTrans" cxnId="{0FA94123-0BD0-46C4-9575-CB4A07DD7FBA}">
      <dgm:prSet/>
      <dgm:spPr/>
      <dgm:t>
        <a:bodyPr/>
        <a:lstStyle/>
        <a:p>
          <a:endParaRPr lang="en-US"/>
        </a:p>
      </dgm:t>
    </dgm:pt>
    <dgm:pt modelId="{37DC9058-E24F-45B5-A3A2-A5175107FC1A}">
      <dgm:prSet/>
      <dgm:spPr/>
      <dgm:t>
        <a:bodyPr/>
        <a:lstStyle/>
        <a:p>
          <a:r>
            <a:rPr lang="sr-Latn-RS"/>
            <a:t>Mark Fajn i Lorens Kurdek (1990.)</a:t>
          </a:r>
          <a:endParaRPr lang="en-US"/>
        </a:p>
      </dgm:t>
    </dgm:pt>
    <dgm:pt modelId="{8C907E29-AFA6-4E5C-A0AF-B958A9372D3F}" type="parTrans" cxnId="{90865845-E498-40AF-8675-776892AC7682}">
      <dgm:prSet/>
      <dgm:spPr/>
      <dgm:t>
        <a:bodyPr/>
        <a:lstStyle/>
        <a:p>
          <a:endParaRPr lang="en-US"/>
        </a:p>
      </dgm:t>
    </dgm:pt>
    <dgm:pt modelId="{66ABDF33-0312-45FB-B934-0FD2D35E889C}" type="sibTrans" cxnId="{90865845-E498-40AF-8675-776892AC7682}">
      <dgm:prSet/>
      <dgm:spPr/>
      <dgm:t>
        <a:bodyPr/>
        <a:lstStyle/>
        <a:p>
          <a:endParaRPr lang="en-US"/>
        </a:p>
      </dgm:t>
    </dgm:pt>
    <dgm:pt modelId="{75EA2EF8-AAA1-4496-A52A-F597380A562C}">
      <dgm:prSet/>
      <dgm:spPr/>
      <dgm:t>
        <a:bodyPr/>
        <a:lstStyle/>
        <a:p>
          <a:r>
            <a:rPr lang="sr-Latn-RS"/>
            <a:t>Nacionalna anketa o porodicama i domaćinstvima- dokazuje isto za očuhe ali maćehe su isticale da reaguju jednako pozitivno na nebiološku decu, čak mogu biti aktivnije u roditeljstvu od očuha </a:t>
          </a:r>
          <a:endParaRPr lang="en-US"/>
        </a:p>
      </dgm:t>
    </dgm:pt>
    <dgm:pt modelId="{CB409A4D-078D-46F2-9A20-84A5154ABF66}" type="parTrans" cxnId="{16DC2143-7C2C-4E62-8C3C-961A049DD24B}">
      <dgm:prSet/>
      <dgm:spPr/>
      <dgm:t>
        <a:bodyPr/>
        <a:lstStyle/>
        <a:p>
          <a:endParaRPr lang="en-US"/>
        </a:p>
      </dgm:t>
    </dgm:pt>
    <dgm:pt modelId="{513DD606-1C0F-4895-B8CE-CBC265297D88}" type="sibTrans" cxnId="{16DC2143-7C2C-4E62-8C3C-961A049DD24B}">
      <dgm:prSet/>
      <dgm:spPr/>
      <dgm:t>
        <a:bodyPr/>
        <a:lstStyle/>
        <a:p>
          <a:endParaRPr lang="en-US"/>
        </a:p>
      </dgm:t>
    </dgm:pt>
    <dgm:pt modelId="{578B927C-C70F-4D98-A213-FDAF46D3A359}">
      <dgm:prSet/>
      <dgm:spPr/>
      <dgm:t>
        <a:bodyPr/>
        <a:lstStyle/>
        <a:p>
          <a:r>
            <a:rPr lang="sr-Latn-RS"/>
            <a:t>U nekim studijama posmatrači su ocenili stvarno ponašanje nebioloških i biloških roditelja, u ovim studijama nebiološki očevi su bili poređeni sa biloškim</a:t>
          </a:r>
          <a:endParaRPr lang="en-US"/>
        </a:p>
      </dgm:t>
    </dgm:pt>
    <dgm:pt modelId="{424DA570-8721-4D4A-9DC8-6B174B6D9CB5}" type="parTrans" cxnId="{DC34ADF4-6FC9-42C4-BA7C-0742898E1D33}">
      <dgm:prSet/>
      <dgm:spPr/>
      <dgm:t>
        <a:bodyPr/>
        <a:lstStyle/>
        <a:p>
          <a:endParaRPr lang="en-US"/>
        </a:p>
      </dgm:t>
    </dgm:pt>
    <dgm:pt modelId="{2AC87531-2068-4992-8574-02086AFC5EC9}" type="sibTrans" cxnId="{DC34ADF4-6FC9-42C4-BA7C-0742898E1D33}">
      <dgm:prSet/>
      <dgm:spPr/>
      <dgm:t>
        <a:bodyPr/>
        <a:lstStyle/>
        <a:p>
          <a:endParaRPr lang="en-US"/>
        </a:p>
      </dgm:t>
    </dgm:pt>
    <dgm:pt modelId="{F4F871CC-18FD-4C3B-9C5D-764F4ABC9269}">
      <dgm:prSet/>
      <dgm:spPr/>
      <dgm:t>
        <a:bodyPr/>
        <a:lstStyle/>
        <a:p>
          <a:r>
            <a:rPr lang="sr-Latn-RS"/>
            <a:t>Nebiološki očevi često su nailazili na otpor ali se vremenom pokazalo da se upornost isplatila</a:t>
          </a:r>
          <a:endParaRPr lang="en-US"/>
        </a:p>
      </dgm:t>
    </dgm:pt>
    <dgm:pt modelId="{DA7A7CAD-8127-4960-9A06-7C521D8449A3}" type="parTrans" cxnId="{AAFBDA02-F1E2-443F-8DE6-EB3D802F2D1A}">
      <dgm:prSet/>
      <dgm:spPr/>
      <dgm:t>
        <a:bodyPr/>
        <a:lstStyle/>
        <a:p>
          <a:endParaRPr lang="en-US"/>
        </a:p>
      </dgm:t>
    </dgm:pt>
    <dgm:pt modelId="{007B96EC-04A5-4A6D-8185-4C07B60E4E1F}" type="sibTrans" cxnId="{AAFBDA02-F1E2-443F-8DE6-EB3D802F2D1A}">
      <dgm:prSet/>
      <dgm:spPr/>
      <dgm:t>
        <a:bodyPr/>
        <a:lstStyle/>
        <a:p>
          <a:endParaRPr lang="en-US"/>
        </a:p>
      </dgm:t>
    </dgm:pt>
    <dgm:pt modelId="{EDB64D2C-D798-42C5-A486-0451009C9E19}" type="pres">
      <dgm:prSet presAssocID="{138F1FD6-EE68-47D9-A356-AC7880540BE4}" presName="linear" presStyleCnt="0">
        <dgm:presLayoutVars>
          <dgm:animLvl val="lvl"/>
          <dgm:resizeHandles val="exact"/>
        </dgm:presLayoutVars>
      </dgm:prSet>
      <dgm:spPr/>
    </dgm:pt>
    <dgm:pt modelId="{54FE3CAD-0334-484A-81D7-CE6AD750B717}" type="pres">
      <dgm:prSet presAssocID="{9396BE35-A15D-4A93-B742-BDECE64A179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78ED5B0-C101-4DDF-9FE1-B97B978CC3E6}" type="pres">
      <dgm:prSet presAssocID="{1A55B4A9-1042-4D4A-B6C2-30F654AD7B64}" presName="spacer" presStyleCnt="0"/>
      <dgm:spPr/>
    </dgm:pt>
    <dgm:pt modelId="{223D93B0-CEED-472E-9AF3-DD57BC6FF9C7}" type="pres">
      <dgm:prSet presAssocID="{37DC9058-E24F-45B5-A3A2-A5175107FC1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27E0907-4C93-4173-BDAD-CFEECD3EB8B1}" type="pres">
      <dgm:prSet presAssocID="{66ABDF33-0312-45FB-B934-0FD2D35E889C}" presName="spacer" presStyleCnt="0"/>
      <dgm:spPr/>
    </dgm:pt>
    <dgm:pt modelId="{3C0F5984-8AAC-4C35-81DB-CEF6B4ED1E3C}" type="pres">
      <dgm:prSet presAssocID="{75EA2EF8-AAA1-4496-A52A-F597380A562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FD367F7-1379-4DBE-8B85-5ABC9010ACF0}" type="pres">
      <dgm:prSet presAssocID="{513DD606-1C0F-4895-B8CE-CBC265297D88}" presName="spacer" presStyleCnt="0"/>
      <dgm:spPr/>
    </dgm:pt>
    <dgm:pt modelId="{04351F50-9394-4245-87F0-ED7571B0F342}" type="pres">
      <dgm:prSet presAssocID="{578B927C-C70F-4D98-A213-FDAF46D3A35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4900510-3AEE-447A-BCA5-836289E67214}" type="pres">
      <dgm:prSet presAssocID="{2AC87531-2068-4992-8574-02086AFC5EC9}" presName="spacer" presStyleCnt="0"/>
      <dgm:spPr/>
    </dgm:pt>
    <dgm:pt modelId="{1D869111-B760-441E-8F8A-88F5E01F02D6}" type="pres">
      <dgm:prSet presAssocID="{F4F871CC-18FD-4C3B-9C5D-764F4ABC926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AFBDA02-F1E2-443F-8DE6-EB3D802F2D1A}" srcId="{138F1FD6-EE68-47D9-A356-AC7880540BE4}" destId="{F4F871CC-18FD-4C3B-9C5D-764F4ABC9269}" srcOrd="4" destOrd="0" parTransId="{DA7A7CAD-8127-4960-9A06-7C521D8449A3}" sibTransId="{007B96EC-04A5-4A6D-8185-4C07B60E4E1F}"/>
    <dgm:cxn modelId="{69DA321F-2839-42B7-88C9-0517C093FE74}" type="presOf" srcId="{9396BE35-A15D-4A93-B742-BDECE64A179E}" destId="{54FE3CAD-0334-484A-81D7-CE6AD750B717}" srcOrd="0" destOrd="0" presId="urn:microsoft.com/office/officeart/2005/8/layout/vList2"/>
    <dgm:cxn modelId="{0FA94123-0BD0-46C4-9575-CB4A07DD7FBA}" srcId="{138F1FD6-EE68-47D9-A356-AC7880540BE4}" destId="{9396BE35-A15D-4A93-B742-BDECE64A179E}" srcOrd="0" destOrd="0" parTransId="{164F6D1A-273E-4730-A372-EA19C4B51C73}" sibTransId="{1A55B4A9-1042-4D4A-B6C2-30F654AD7B64}"/>
    <dgm:cxn modelId="{5C90F53B-CAAF-41E3-ACB8-9158FA09EEB2}" type="presOf" srcId="{F4F871CC-18FD-4C3B-9C5D-764F4ABC9269}" destId="{1D869111-B760-441E-8F8A-88F5E01F02D6}" srcOrd="0" destOrd="0" presId="urn:microsoft.com/office/officeart/2005/8/layout/vList2"/>
    <dgm:cxn modelId="{16DC2143-7C2C-4E62-8C3C-961A049DD24B}" srcId="{138F1FD6-EE68-47D9-A356-AC7880540BE4}" destId="{75EA2EF8-AAA1-4496-A52A-F597380A562C}" srcOrd="2" destOrd="0" parTransId="{CB409A4D-078D-46F2-9A20-84A5154ABF66}" sibTransId="{513DD606-1C0F-4895-B8CE-CBC265297D88}"/>
    <dgm:cxn modelId="{90865845-E498-40AF-8675-776892AC7682}" srcId="{138F1FD6-EE68-47D9-A356-AC7880540BE4}" destId="{37DC9058-E24F-45B5-A3A2-A5175107FC1A}" srcOrd="1" destOrd="0" parTransId="{8C907E29-AFA6-4E5C-A0AF-B958A9372D3F}" sibTransId="{66ABDF33-0312-45FB-B934-0FD2D35E889C}"/>
    <dgm:cxn modelId="{B5DFB293-5962-41FD-A833-36E90796A4CF}" type="presOf" srcId="{75EA2EF8-AAA1-4496-A52A-F597380A562C}" destId="{3C0F5984-8AAC-4C35-81DB-CEF6B4ED1E3C}" srcOrd="0" destOrd="0" presId="urn:microsoft.com/office/officeart/2005/8/layout/vList2"/>
    <dgm:cxn modelId="{5907019F-E0F2-4C3D-BE68-EA8402E7E7A3}" type="presOf" srcId="{578B927C-C70F-4D98-A213-FDAF46D3A359}" destId="{04351F50-9394-4245-87F0-ED7571B0F342}" srcOrd="0" destOrd="0" presId="urn:microsoft.com/office/officeart/2005/8/layout/vList2"/>
    <dgm:cxn modelId="{D8710CC9-D457-4977-80D1-003F59F73EF0}" type="presOf" srcId="{138F1FD6-EE68-47D9-A356-AC7880540BE4}" destId="{EDB64D2C-D798-42C5-A486-0451009C9E19}" srcOrd="0" destOrd="0" presId="urn:microsoft.com/office/officeart/2005/8/layout/vList2"/>
    <dgm:cxn modelId="{FB0E3CCA-7031-4C3F-9C2C-105DCD662A1C}" type="presOf" srcId="{37DC9058-E24F-45B5-A3A2-A5175107FC1A}" destId="{223D93B0-CEED-472E-9AF3-DD57BC6FF9C7}" srcOrd="0" destOrd="0" presId="urn:microsoft.com/office/officeart/2005/8/layout/vList2"/>
    <dgm:cxn modelId="{DC34ADF4-6FC9-42C4-BA7C-0742898E1D33}" srcId="{138F1FD6-EE68-47D9-A356-AC7880540BE4}" destId="{578B927C-C70F-4D98-A213-FDAF46D3A359}" srcOrd="3" destOrd="0" parTransId="{424DA570-8721-4D4A-9DC8-6B174B6D9CB5}" sibTransId="{2AC87531-2068-4992-8574-02086AFC5EC9}"/>
    <dgm:cxn modelId="{1488B944-077D-4388-816B-D84854414E7B}" type="presParOf" srcId="{EDB64D2C-D798-42C5-A486-0451009C9E19}" destId="{54FE3CAD-0334-484A-81D7-CE6AD750B717}" srcOrd="0" destOrd="0" presId="urn:microsoft.com/office/officeart/2005/8/layout/vList2"/>
    <dgm:cxn modelId="{08B01B84-536B-49D3-A410-B3351DF46AB9}" type="presParOf" srcId="{EDB64D2C-D798-42C5-A486-0451009C9E19}" destId="{C78ED5B0-C101-4DDF-9FE1-B97B978CC3E6}" srcOrd="1" destOrd="0" presId="urn:microsoft.com/office/officeart/2005/8/layout/vList2"/>
    <dgm:cxn modelId="{2F672B6D-7CC5-43CA-BED8-007665EFDF8B}" type="presParOf" srcId="{EDB64D2C-D798-42C5-A486-0451009C9E19}" destId="{223D93B0-CEED-472E-9AF3-DD57BC6FF9C7}" srcOrd="2" destOrd="0" presId="urn:microsoft.com/office/officeart/2005/8/layout/vList2"/>
    <dgm:cxn modelId="{BE727B19-AAE4-40F1-A20A-902E0D34E05C}" type="presParOf" srcId="{EDB64D2C-D798-42C5-A486-0451009C9E19}" destId="{127E0907-4C93-4173-BDAD-CFEECD3EB8B1}" srcOrd="3" destOrd="0" presId="urn:microsoft.com/office/officeart/2005/8/layout/vList2"/>
    <dgm:cxn modelId="{344C7D77-FBB0-445C-95F8-8A664550BD2F}" type="presParOf" srcId="{EDB64D2C-D798-42C5-A486-0451009C9E19}" destId="{3C0F5984-8AAC-4C35-81DB-CEF6B4ED1E3C}" srcOrd="4" destOrd="0" presId="urn:microsoft.com/office/officeart/2005/8/layout/vList2"/>
    <dgm:cxn modelId="{0F9EB3F1-81BA-4660-B72C-55E2950B2E99}" type="presParOf" srcId="{EDB64D2C-D798-42C5-A486-0451009C9E19}" destId="{BFD367F7-1379-4DBE-8B85-5ABC9010ACF0}" srcOrd="5" destOrd="0" presId="urn:microsoft.com/office/officeart/2005/8/layout/vList2"/>
    <dgm:cxn modelId="{E6A4B74D-C1E2-4543-A54E-935845616A4C}" type="presParOf" srcId="{EDB64D2C-D798-42C5-A486-0451009C9E19}" destId="{04351F50-9394-4245-87F0-ED7571B0F342}" srcOrd="6" destOrd="0" presId="urn:microsoft.com/office/officeart/2005/8/layout/vList2"/>
    <dgm:cxn modelId="{0C3DBAA1-76EC-4317-8344-8C23A2842AF1}" type="presParOf" srcId="{EDB64D2C-D798-42C5-A486-0451009C9E19}" destId="{24900510-3AEE-447A-BCA5-836289E67214}" srcOrd="7" destOrd="0" presId="urn:microsoft.com/office/officeart/2005/8/layout/vList2"/>
    <dgm:cxn modelId="{5C1B57B2-2988-4F6A-976E-6477D7F61689}" type="presParOf" srcId="{EDB64D2C-D798-42C5-A486-0451009C9E19}" destId="{1D869111-B760-441E-8F8A-88F5E01F02D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54EDE8-155C-4AFD-A1D9-F498CD852404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A703F65-5F13-4DE1-90FB-4B4789F1E674}">
      <dgm:prSet/>
      <dgm:spPr/>
      <dgm:t>
        <a:bodyPr/>
        <a:lstStyle/>
        <a:p>
          <a:r>
            <a:rPr lang="sr-Latn-RS"/>
            <a:t>Postoje značajni dokazi da je uloga nebioloških roditelja često nejasna ili dvosmislena, ali postoje načini putem kojih se ta uloga može ispuniti: </a:t>
          </a:r>
          <a:endParaRPr lang="en-US"/>
        </a:p>
      </dgm:t>
    </dgm:pt>
    <dgm:pt modelId="{6D5F8AE1-04B3-48F4-B1FE-3BCC9B6DC075}" type="parTrans" cxnId="{C42D1DA3-9272-4BDA-97C6-D6CC4819CACD}">
      <dgm:prSet/>
      <dgm:spPr/>
      <dgm:t>
        <a:bodyPr/>
        <a:lstStyle/>
        <a:p>
          <a:endParaRPr lang="en-US"/>
        </a:p>
      </dgm:t>
    </dgm:pt>
    <dgm:pt modelId="{998E4E46-59A8-4B16-AD82-0A4B0B065F36}" type="sibTrans" cxnId="{C42D1DA3-9272-4BDA-97C6-D6CC4819CACD}">
      <dgm:prSet/>
      <dgm:spPr/>
      <dgm:t>
        <a:bodyPr/>
        <a:lstStyle/>
        <a:p>
          <a:endParaRPr lang="en-US"/>
        </a:p>
      </dgm:t>
    </dgm:pt>
    <dgm:pt modelId="{529761AE-78F7-48AE-B75D-28068D2701A6}">
      <dgm:prSet/>
      <dgm:spPr/>
      <dgm:t>
        <a:bodyPr/>
        <a:lstStyle/>
        <a:p>
          <a:r>
            <a:rPr lang="sr-Latn-RS"/>
            <a:t>ponašanje "baš kao" roditelj</a:t>
          </a:r>
          <a:endParaRPr lang="en-US"/>
        </a:p>
      </dgm:t>
    </dgm:pt>
    <dgm:pt modelId="{D69494E5-D6D1-4FF8-B18C-035C5C93060B}" type="parTrans" cxnId="{2CC88E22-9584-4809-B307-12411CF9B6FD}">
      <dgm:prSet/>
      <dgm:spPr/>
      <dgm:t>
        <a:bodyPr/>
        <a:lstStyle/>
        <a:p>
          <a:endParaRPr lang="en-US"/>
        </a:p>
      </dgm:t>
    </dgm:pt>
    <dgm:pt modelId="{EE6D4B89-7687-490C-8545-E465075D79A1}" type="sibTrans" cxnId="{2CC88E22-9584-4809-B307-12411CF9B6FD}">
      <dgm:prSet/>
      <dgm:spPr/>
      <dgm:t>
        <a:bodyPr/>
        <a:lstStyle/>
        <a:p>
          <a:endParaRPr lang="en-US"/>
        </a:p>
      </dgm:t>
    </dgm:pt>
    <dgm:pt modelId="{3A94EEEC-7159-48C6-B4F5-7C5AD29AC100}">
      <dgm:prSet/>
      <dgm:spPr/>
      <dgm:t>
        <a:bodyPr/>
        <a:lstStyle/>
        <a:p>
          <a:r>
            <a:rPr lang="sr-Latn-RS"/>
            <a:t>prijatelj koji ih podržava</a:t>
          </a:r>
          <a:endParaRPr lang="en-US"/>
        </a:p>
      </dgm:t>
    </dgm:pt>
    <dgm:pt modelId="{5C835430-66AF-44E5-91EE-3C5BC052C3C1}" type="parTrans" cxnId="{25CAC21C-01D9-427F-940D-9248C59F5F5D}">
      <dgm:prSet/>
      <dgm:spPr/>
      <dgm:t>
        <a:bodyPr/>
        <a:lstStyle/>
        <a:p>
          <a:endParaRPr lang="en-US"/>
        </a:p>
      </dgm:t>
    </dgm:pt>
    <dgm:pt modelId="{E5256D79-75FE-4CC0-BDAE-6A8AAD7D3A34}" type="sibTrans" cxnId="{25CAC21C-01D9-427F-940D-9248C59F5F5D}">
      <dgm:prSet/>
      <dgm:spPr/>
      <dgm:t>
        <a:bodyPr/>
        <a:lstStyle/>
        <a:p>
          <a:endParaRPr lang="en-US"/>
        </a:p>
      </dgm:t>
    </dgm:pt>
    <dgm:pt modelId="{133A7303-6E5C-42F3-B662-AC3D092D1B50}">
      <dgm:prSet/>
      <dgm:spPr/>
      <dgm:t>
        <a:bodyPr/>
        <a:lstStyle/>
        <a:p>
          <a:r>
            <a:rPr lang="sr-Latn-RS"/>
            <a:t>podržavanje načina vaspitanja ali bez samostalnog nametanja pravila</a:t>
          </a:r>
          <a:endParaRPr lang="en-US"/>
        </a:p>
      </dgm:t>
    </dgm:pt>
    <dgm:pt modelId="{86F1770C-7F89-46C9-9953-51E28A92F357}" type="parTrans" cxnId="{810405E7-0197-47A7-9059-9A27BD1CCF64}">
      <dgm:prSet/>
      <dgm:spPr/>
      <dgm:t>
        <a:bodyPr/>
        <a:lstStyle/>
        <a:p>
          <a:endParaRPr lang="en-US"/>
        </a:p>
      </dgm:t>
    </dgm:pt>
    <dgm:pt modelId="{A3D199EF-8AB3-4941-99EB-52579CD9A60E}" type="sibTrans" cxnId="{810405E7-0197-47A7-9059-9A27BD1CCF64}">
      <dgm:prSet/>
      <dgm:spPr/>
      <dgm:t>
        <a:bodyPr/>
        <a:lstStyle/>
        <a:p>
          <a:endParaRPr lang="en-US"/>
        </a:p>
      </dgm:t>
    </dgm:pt>
    <dgm:pt modelId="{8E052968-FCF7-4231-8B66-D71822BD3DAE}">
      <dgm:prSet/>
      <dgm:spPr/>
      <dgm:t>
        <a:bodyPr/>
        <a:lstStyle/>
        <a:p>
          <a:r>
            <a:rPr lang="sr-Latn-RS"/>
            <a:t>U odsustvu jasnih socijalnih normi nebiološki roditelji nalaze se u nedoumici koju od ovih strategija primeniti, takođe deca mogu biti nesigurna po pitanju ponašanja nebioloških roditelja, često dolazi do neslaganja u ovakvom tipu porodica jer oba tipa roditelja smatraju da imaju roditeljsku ulogu, a deca pre nebiloške roditelje nastoje da dožive kao prijatelje</a:t>
          </a:r>
          <a:endParaRPr lang="en-US"/>
        </a:p>
      </dgm:t>
    </dgm:pt>
    <dgm:pt modelId="{21E4B31D-4FD8-4941-BDDC-7A0D9DE0D632}" type="parTrans" cxnId="{E8C5D742-A624-48C2-9A43-560463F7DE6E}">
      <dgm:prSet/>
      <dgm:spPr/>
      <dgm:t>
        <a:bodyPr/>
        <a:lstStyle/>
        <a:p>
          <a:endParaRPr lang="en-US"/>
        </a:p>
      </dgm:t>
    </dgm:pt>
    <dgm:pt modelId="{CFF078A3-D5EE-4CBF-86AB-FE3887B2CF57}" type="sibTrans" cxnId="{E8C5D742-A624-48C2-9A43-560463F7DE6E}">
      <dgm:prSet/>
      <dgm:spPr/>
      <dgm:t>
        <a:bodyPr/>
        <a:lstStyle/>
        <a:p>
          <a:endParaRPr lang="en-US"/>
        </a:p>
      </dgm:t>
    </dgm:pt>
    <dgm:pt modelId="{BCC8A2B8-2E77-48F9-B543-AECE9337D235}" type="pres">
      <dgm:prSet presAssocID="{6254EDE8-155C-4AFD-A1D9-F498CD852404}" presName="diagram" presStyleCnt="0">
        <dgm:presLayoutVars>
          <dgm:dir/>
          <dgm:resizeHandles val="exact"/>
        </dgm:presLayoutVars>
      </dgm:prSet>
      <dgm:spPr/>
    </dgm:pt>
    <dgm:pt modelId="{C1AF8BFD-78FE-46AA-A53F-07B0209C57DF}" type="pres">
      <dgm:prSet presAssocID="{AA703F65-5F13-4DE1-90FB-4B4789F1E674}" presName="node" presStyleLbl="node1" presStyleIdx="0" presStyleCnt="5">
        <dgm:presLayoutVars>
          <dgm:bulletEnabled val="1"/>
        </dgm:presLayoutVars>
      </dgm:prSet>
      <dgm:spPr/>
    </dgm:pt>
    <dgm:pt modelId="{5BC75ACB-2746-466E-83D7-26C6DA0078A2}" type="pres">
      <dgm:prSet presAssocID="{998E4E46-59A8-4B16-AD82-0A4B0B065F36}" presName="sibTrans" presStyleCnt="0"/>
      <dgm:spPr/>
    </dgm:pt>
    <dgm:pt modelId="{BE5711B2-6C5E-45BE-BE75-3B29DD0BB8C3}" type="pres">
      <dgm:prSet presAssocID="{529761AE-78F7-48AE-B75D-28068D2701A6}" presName="node" presStyleLbl="node1" presStyleIdx="1" presStyleCnt="5">
        <dgm:presLayoutVars>
          <dgm:bulletEnabled val="1"/>
        </dgm:presLayoutVars>
      </dgm:prSet>
      <dgm:spPr/>
    </dgm:pt>
    <dgm:pt modelId="{A2084B2C-2ED2-4668-8656-5C9EE65A2093}" type="pres">
      <dgm:prSet presAssocID="{EE6D4B89-7687-490C-8545-E465075D79A1}" presName="sibTrans" presStyleCnt="0"/>
      <dgm:spPr/>
    </dgm:pt>
    <dgm:pt modelId="{EBF9CEA7-94BB-4D70-8A80-AB1B45EB67A5}" type="pres">
      <dgm:prSet presAssocID="{3A94EEEC-7159-48C6-B4F5-7C5AD29AC100}" presName="node" presStyleLbl="node1" presStyleIdx="2" presStyleCnt="5">
        <dgm:presLayoutVars>
          <dgm:bulletEnabled val="1"/>
        </dgm:presLayoutVars>
      </dgm:prSet>
      <dgm:spPr/>
    </dgm:pt>
    <dgm:pt modelId="{D1A8331D-88EB-4A38-AF5D-CED2E58C8D1A}" type="pres">
      <dgm:prSet presAssocID="{E5256D79-75FE-4CC0-BDAE-6A8AAD7D3A34}" presName="sibTrans" presStyleCnt="0"/>
      <dgm:spPr/>
    </dgm:pt>
    <dgm:pt modelId="{5F016597-EE5B-4BA3-8961-626C92FBA8EE}" type="pres">
      <dgm:prSet presAssocID="{133A7303-6E5C-42F3-B662-AC3D092D1B50}" presName="node" presStyleLbl="node1" presStyleIdx="3" presStyleCnt="5">
        <dgm:presLayoutVars>
          <dgm:bulletEnabled val="1"/>
        </dgm:presLayoutVars>
      </dgm:prSet>
      <dgm:spPr/>
    </dgm:pt>
    <dgm:pt modelId="{EA6234D1-F714-44E7-91BC-722309A5DAD4}" type="pres">
      <dgm:prSet presAssocID="{A3D199EF-8AB3-4941-99EB-52579CD9A60E}" presName="sibTrans" presStyleCnt="0"/>
      <dgm:spPr/>
    </dgm:pt>
    <dgm:pt modelId="{777FEB98-B77C-4973-8BE2-ECA42A9BE356}" type="pres">
      <dgm:prSet presAssocID="{8E052968-FCF7-4231-8B66-D71822BD3DAE}" presName="node" presStyleLbl="node1" presStyleIdx="4" presStyleCnt="5">
        <dgm:presLayoutVars>
          <dgm:bulletEnabled val="1"/>
        </dgm:presLayoutVars>
      </dgm:prSet>
      <dgm:spPr/>
    </dgm:pt>
  </dgm:ptLst>
  <dgm:cxnLst>
    <dgm:cxn modelId="{25CAC21C-01D9-427F-940D-9248C59F5F5D}" srcId="{6254EDE8-155C-4AFD-A1D9-F498CD852404}" destId="{3A94EEEC-7159-48C6-B4F5-7C5AD29AC100}" srcOrd="2" destOrd="0" parTransId="{5C835430-66AF-44E5-91EE-3C5BC052C3C1}" sibTransId="{E5256D79-75FE-4CC0-BDAE-6A8AAD7D3A34}"/>
    <dgm:cxn modelId="{2CC88E22-9584-4809-B307-12411CF9B6FD}" srcId="{6254EDE8-155C-4AFD-A1D9-F498CD852404}" destId="{529761AE-78F7-48AE-B75D-28068D2701A6}" srcOrd="1" destOrd="0" parTransId="{D69494E5-D6D1-4FF8-B18C-035C5C93060B}" sibTransId="{EE6D4B89-7687-490C-8545-E465075D79A1}"/>
    <dgm:cxn modelId="{28F25D3D-B096-4CB6-8BB7-9AC295D2E967}" type="presOf" srcId="{AA703F65-5F13-4DE1-90FB-4B4789F1E674}" destId="{C1AF8BFD-78FE-46AA-A53F-07B0209C57DF}" srcOrd="0" destOrd="0" presId="urn:microsoft.com/office/officeart/2005/8/layout/default"/>
    <dgm:cxn modelId="{E8C5D742-A624-48C2-9A43-560463F7DE6E}" srcId="{6254EDE8-155C-4AFD-A1D9-F498CD852404}" destId="{8E052968-FCF7-4231-8B66-D71822BD3DAE}" srcOrd="4" destOrd="0" parTransId="{21E4B31D-4FD8-4941-BDDC-7A0D9DE0D632}" sibTransId="{CFF078A3-D5EE-4CBF-86AB-FE3887B2CF57}"/>
    <dgm:cxn modelId="{649C2865-D0A9-442C-97C3-B49070277DA9}" type="presOf" srcId="{8E052968-FCF7-4231-8B66-D71822BD3DAE}" destId="{777FEB98-B77C-4973-8BE2-ECA42A9BE356}" srcOrd="0" destOrd="0" presId="urn:microsoft.com/office/officeart/2005/8/layout/default"/>
    <dgm:cxn modelId="{84196D6B-EA5A-45F6-9BC6-62F5B60A6759}" type="presOf" srcId="{529761AE-78F7-48AE-B75D-28068D2701A6}" destId="{BE5711B2-6C5E-45BE-BE75-3B29DD0BB8C3}" srcOrd="0" destOrd="0" presId="urn:microsoft.com/office/officeart/2005/8/layout/default"/>
    <dgm:cxn modelId="{7ED8C44E-36AC-4615-BAB1-3624F2B1BE21}" type="presOf" srcId="{133A7303-6E5C-42F3-B662-AC3D092D1B50}" destId="{5F016597-EE5B-4BA3-8961-626C92FBA8EE}" srcOrd="0" destOrd="0" presId="urn:microsoft.com/office/officeart/2005/8/layout/default"/>
    <dgm:cxn modelId="{A0854450-D803-4969-978F-D52B745AC081}" type="presOf" srcId="{6254EDE8-155C-4AFD-A1D9-F498CD852404}" destId="{BCC8A2B8-2E77-48F9-B543-AECE9337D235}" srcOrd="0" destOrd="0" presId="urn:microsoft.com/office/officeart/2005/8/layout/default"/>
    <dgm:cxn modelId="{C42D1DA3-9272-4BDA-97C6-D6CC4819CACD}" srcId="{6254EDE8-155C-4AFD-A1D9-F498CD852404}" destId="{AA703F65-5F13-4DE1-90FB-4B4789F1E674}" srcOrd="0" destOrd="0" parTransId="{6D5F8AE1-04B3-48F4-B1FE-3BCC9B6DC075}" sibTransId="{998E4E46-59A8-4B16-AD82-0A4B0B065F36}"/>
    <dgm:cxn modelId="{4D9C3FDC-372D-41D6-8423-3650ED0B3F1C}" type="presOf" srcId="{3A94EEEC-7159-48C6-B4F5-7C5AD29AC100}" destId="{EBF9CEA7-94BB-4D70-8A80-AB1B45EB67A5}" srcOrd="0" destOrd="0" presId="urn:microsoft.com/office/officeart/2005/8/layout/default"/>
    <dgm:cxn modelId="{810405E7-0197-47A7-9059-9A27BD1CCF64}" srcId="{6254EDE8-155C-4AFD-A1D9-F498CD852404}" destId="{133A7303-6E5C-42F3-B662-AC3D092D1B50}" srcOrd="3" destOrd="0" parTransId="{86F1770C-7F89-46C9-9953-51E28A92F357}" sibTransId="{A3D199EF-8AB3-4941-99EB-52579CD9A60E}"/>
    <dgm:cxn modelId="{2C5230AC-28E7-4599-85FF-747AC9591CA6}" type="presParOf" srcId="{BCC8A2B8-2E77-48F9-B543-AECE9337D235}" destId="{C1AF8BFD-78FE-46AA-A53F-07B0209C57DF}" srcOrd="0" destOrd="0" presId="urn:microsoft.com/office/officeart/2005/8/layout/default"/>
    <dgm:cxn modelId="{003B308A-6C5B-462E-8D9B-D47B97B14C0E}" type="presParOf" srcId="{BCC8A2B8-2E77-48F9-B543-AECE9337D235}" destId="{5BC75ACB-2746-466E-83D7-26C6DA0078A2}" srcOrd="1" destOrd="0" presId="urn:microsoft.com/office/officeart/2005/8/layout/default"/>
    <dgm:cxn modelId="{F81C97B9-0585-4F82-A44A-544543B7833B}" type="presParOf" srcId="{BCC8A2B8-2E77-48F9-B543-AECE9337D235}" destId="{BE5711B2-6C5E-45BE-BE75-3B29DD0BB8C3}" srcOrd="2" destOrd="0" presId="urn:microsoft.com/office/officeart/2005/8/layout/default"/>
    <dgm:cxn modelId="{E748A5C6-2611-4432-B98D-8FEA949FBECF}" type="presParOf" srcId="{BCC8A2B8-2E77-48F9-B543-AECE9337D235}" destId="{A2084B2C-2ED2-4668-8656-5C9EE65A2093}" srcOrd="3" destOrd="0" presId="urn:microsoft.com/office/officeart/2005/8/layout/default"/>
    <dgm:cxn modelId="{4F0020FD-DFB5-4FC8-9A53-A5C012E81E71}" type="presParOf" srcId="{BCC8A2B8-2E77-48F9-B543-AECE9337D235}" destId="{EBF9CEA7-94BB-4D70-8A80-AB1B45EB67A5}" srcOrd="4" destOrd="0" presId="urn:microsoft.com/office/officeart/2005/8/layout/default"/>
    <dgm:cxn modelId="{F6468421-D824-42C5-86A7-D9F68D4D94EA}" type="presParOf" srcId="{BCC8A2B8-2E77-48F9-B543-AECE9337D235}" destId="{D1A8331D-88EB-4A38-AF5D-CED2E58C8D1A}" srcOrd="5" destOrd="0" presId="urn:microsoft.com/office/officeart/2005/8/layout/default"/>
    <dgm:cxn modelId="{D5B77428-AB66-4205-B08B-8C7B4F3B0280}" type="presParOf" srcId="{BCC8A2B8-2E77-48F9-B543-AECE9337D235}" destId="{5F016597-EE5B-4BA3-8961-626C92FBA8EE}" srcOrd="6" destOrd="0" presId="urn:microsoft.com/office/officeart/2005/8/layout/default"/>
    <dgm:cxn modelId="{4FD0BF98-9888-4250-A577-DC053272D82D}" type="presParOf" srcId="{BCC8A2B8-2E77-48F9-B543-AECE9337D235}" destId="{EA6234D1-F714-44E7-91BC-722309A5DAD4}" srcOrd="7" destOrd="0" presId="urn:microsoft.com/office/officeart/2005/8/layout/default"/>
    <dgm:cxn modelId="{B95A63EE-6C90-4A41-96A7-52A2FD16F116}" type="presParOf" srcId="{BCC8A2B8-2E77-48F9-B543-AECE9337D235}" destId="{777FEB98-B77C-4973-8BE2-ECA42A9BE35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FA0014-5659-4678-BB1B-DBE0638442AD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42EF72-8ADE-4F70-B08E-F12D05B5951F}">
      <dgm:prSet/>
      <dgm:spPr/>
      <dgm:t>
        <a:bodyPr/>
        <a:lstStyle/>
        <a:p>
          <a:r>
            <a:rPr lang="sr-Latn-RS"/>
            <a:t>Deca koja žive u mešovitim porodicama u proseku pokazuju lošije rezultate u odnosu na onu iz prvog braka, ali su sličnija onima iz jednoroditeljskih porodica</a:t>
          </a:r>
          <a:endParaRPr lang="en-US"/>
        </a:p>
      </dgm:t>
    </dgm:pt>
    <dgm:pt modelId="{B7CEA669-661D-47F6-9201-DD07D857752B}" type="parTrans" cxnId="{B5315BEC-9EAC-4B29-8EFC-C1FBAAE40C30}">
      <dgm:prSet/>
      <dgm:spPr/>
      <dgm:t>
        <a:bodyPr/>
        <a:lstStyle/>
        <a:p>
          <a:endParaRPr lang="en-US"/>
        </a:p>
      </dgm:t>
    </dgm:pt>
    <dgm:pt modelId="{348C511B-FA0D-4FE5-B6A9-86F2202AA9BB}" type="sibTrans" cxnId="{B5315BEC-9EAC-4B29-8EFC-C1FBAAE40C30}">
      <dgm:prSet/>
      <dgm:spPr/>
      <dgm:t>
        <a:bodyPr/>
        <a:lstStyle/>
        <a:p>
          <a:endParaRPr lang="en-US"/>
        </a:p>
      </dgm:t>
    </dgm:pt>
    <dgm:pt modelId="{74F6EC94-11CB-42BE-8E17-6B512B1A2A91}">
      <dgm:prSet/>
      <dgm:spPr/>
      <dgm:t>
        <a:bodyPr/>
        <a:lstStyle/>
        <a:p>
          <a:r>
            <a:rPr lang="sr-Latn-RS"/>
            <a:t>Neki autori smatraju da su razlike male i da zavise od mnogo faktora</a:t>
          </a:r>
          <a:endParaRPr lang="en-US"/>
        </a:p>
      </dgm:t>
    </dgm:pt>
    <dgm:pt modelId="{A8DDDC19-74D0-47B6-9958-0FA844342FC3}" type="parTrans" cxnId="{339B6761-A733-49EC-99D3-FF68DDB011ED}">
      <dgm:prSet/>
      <dgm:spPr/>
      <dgm:t>
        <a:bodyPr/>
        <a:lstStyle/>
        <a:p>
          <a:endParaRPr lang="en-US"/>
        </a:p>
      </dgm:t>
    </dgm:pt>
    <dgm:pt modelId="{1240A0CB-3C10-4C32-920F-DD8F0E50F51B}" type="sibTrans" cxnId="{339B6761-A733-49EC-99D3-FF68DDB011ED}">
      <dgm:prSet/>
      <dgm:spPr/>
      <dgm:t>
        <a:bodyPr/>
        <a:lstStyle/>
        <a:p>
          <a:endParaRPr lang="en-US"/>
        </a:p>
      </dgm:t>
    </dgm:pt>
    <dgm:pt modelId="{59B2A0ED-B77E-4A33-B93D-9573BC2ABBF0}">
      <dgm:prSet/>
      <dgm:spPr/>
      <dgm:t>
        <a:bodyPr/>
        <a:lstStyle/>
        <a:p>
          <a:r>
            <a:rPr lang="sr-Latn-RS"/>
            <a:t>Kao odrasli imaju tendenciju da razviju poteškoće u prilagodjavanju i emocionalne probleme</a:t>
          </a:r>
          <a:endParaRPr lang="en-US"/>
        </a:p>
      </dgm:t>
    </dgm:pt>
    <dgm:pt modelId="{C52A90D2-EE85-4DAE-97C4-11AEB90E54E5}" type="parTrans" cxnId="{E524F529-46FD-406A-9283-488582489E1C}">
      <dgm:prSet/>
      <dgm:spPr/>
      <dgm:t>
        <a:bodyPr/>
        <a:lstStyle/>
        <a:p>
          <a:endParaRPr lang="en-US"/>
        </a:p>
      </dgm:t>
    </dgm:pt>
    <dgm:pt modelId="{C1B1C16E-8DF5-4BB8-ACBB-F0E5B8397078}" type="sibTrans" cxnId="{E524F529-46FD-406A-9283-488582489E1C}">
      <dgm:prSet/>
      <dgm:spPr/>
      <dgm:t>
        <a:bodyPr/>
        <a:lstStyle/>
        <a:p>
          <a:endParaRPr lang="en-US"/>
        </a:p>
      </dgm:t>
    </dgm:pt>
    <dgm:pt modelId="{6B655D2D-1689-4808-A2C9-3C791EA46A35}">
      <dgm:prSet/>
      <dgm:spPr/>
      <dgm:t>
        <a:bodyPr/>
        <a:lstStyle/>
        <a:p>
          <a:r>
            <a:rPr lang="sr-Latn-RS"/>
            <a:t>Postoje dokazi da odrasli koji su ponovo ušli u brak imaju više sklonosti ka depresiji, ali da su manje izloženi stresu od onih koji su razvedeni</a:t>
          </a:r>
          <a:endParaRPr lang="en-US"/>
        </a:p>
      </dgm:t>
    </dgm:pt>
    <dgm:pt modelId="{0F227F8F-64A8-43A7-B3FC-B115FE85C79A}" type="parTrans" cxnId="{F4EFA7B6-08B5-4986-A372-6C16D19921CE}">
      <dgm:prSet/>
      <dgm:spPr/>
      <dgm:t>
        <a:bodyPr/>
        <a:lstStyle/>
        <a:p>
          <a:endParaRPr lang="en-US"/>
        </a:p>
      </dgm:t>
    </dgm:pt>
    <dgm:pt modelId="{A41932C6-9F58-44C3-8F69-25E5BFE8305F}" type="sibTrans" cxnId="{F4EFA7B6-08B5-4986-A372-6C16D19921CE}">
      <dgm:prSet/>
      <dgm:spPr/>
      <dgm:t>
        <a:bodyPr/>
        <a:lstStyle/>
        <a:p>
          <a:endParaRPr lang="en-US"/>
        </a:p>
      </dgm:t>
    </dgm:pt>
    <dgm:pt modelId="{7FD92009-149F-4F49-8CE1-D542B6DC1CA9}" type="pres">
      <dgm:prSet presAssocID="{02FA0014-5659-4678-BB1B-DBE0638442AD}" presName="Name0" presStyleCnt="0">
        <dgm:presLayoutVars>
          <dgm:dir/>
          <dgm:animLvl val="lvl"/>
          <dgm:resizeHandles val="exact"/>
        </dgm:presLayoutVars>
      </dgm:prSet>
      <dgm:spPr/>
    </dgm:pt>
    <dgm:pt modelId="{360FF08E-F097-47F4-AA89-2F26A8A3C7BA}" type="pres">
      <dgm:prSet presAssocID="{5D42EF72-8ADE-4F70-B08E-F12D05B5951F}" presName="composite" presStyleCnt="0"/>
      <dgm:spPr/>
    </dgm:pt>
    <dgm:pt modelId="{3A2EEA4A-AAD2-48C7-9E7A-44D14AC4C8EE}" type="pres">
      <dgm:prSet presAssocID="{5D42EF72-8ADE-4F70-B08E-F12D05B5951F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A4BEC08B-CC2E-48C2-B127-5896DE9468DE}" type="pres">
      <dgm:prSet presAssocID="{5D42EF72-8ADE-4F70-B08E-F12D05B5951F}" presName="desTx" presStyleLbl="alignAccFollowNode1" presStyleIdx="0" presStyleCnt="4">
        <dgm:presLayoutVars>
          <dgm:bulletEnabled val="1"/>
        </dgm:presLayoutVars>
      </dgm:prSet>
      <dgm:spPr/>
    </dgm:pt>
    <dgm:pt modelId="{9630C828-7F2F-4A85-8E12-C0ED4B3105E1}" type="pres">
      <dgm:prSet presAssocID="{348C511B-FA0D-4FE5-B6A9-86F2202AA9BB}" presName="space" presStyleCnt="0"/>
      <dgm:spPr/>
    </dgm:pt>
    <dgm:pt modelId="{FCDAD021-6F30-494B-9439-9FB9D2E00E49}" type="pres">
      <dgm:prSet presAssocID="{74F6EC94-11CB-42BE-8E17-6B512B1A2A91}" presName="composite" presStyleCnt="0"/>
      <dgm:spPr/>
    </dgm:pt>
    <dgm:pt modelId="{37F4CEFD-4116-4EBE-B3AC-595D098098BE}" type="pres">
      <dgm:prSet presAssocID="{74F6EC94-11CB-42BE-8E17-6B512B1A2A91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62DE607B-8EC0-428B-B63A-D12C33B490D8}" type="pres">
      <dgm:prSet presAssocID="{74F6EC94-11CB-42BE-8E17-6B512B1A2A91}" presName="desTx" presStyleLbl="alignAccFollowNode1" presStyleIdx="1" presStyleCnt="4">
        <dgm:presLayoutVars>
          <dgm:bulletEnabled val="1"/>
        </dgm:presLayoutVars>
      </dgm:prSet>
      <dgm:spPr/>
    </dgm:pt>
    <dgm:pt modelId="{683E6E56-7669-48BA-AF66-9846041FC20A}" type="pres">
      <dgm:prSet presAssocID="{1240A0CB-3C10-4C32-920F-DD8F0E50F51B}" presName="space" presStyleCnt="0"/>
      <dgm:spPr/>
    </dgm:pt>
    <dgm:pt modelId="{BDE0DF4C-1B05-4EF6-92EC-719A3089E6F1}" type="pres">
      <dgm:prSet presAssocID="{59B2A0ED-B77E-4A33-B93D-9573BC2ABBF0}" presName="composite" presStyleCnt="0"/>
      <dgm:spPr/>
    </dgm:pt>
    <dgm:pt modelId="{BD506913-B679-4025-93DD-CE27395E5730}" type="pres">
      <dgm:prSet presAssocID="{59B2A0ED-B77E-4A33-B93D-9573BC2ABBF0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49FD128B-3B1F-4B9D-BF00-1386223BD04D}" type="pres">
      <dgm:prSet presAssocID="{59B2A0ED-B77E-4A33-B93D-9573BC2ABBF0}" presName="desTx" presStyleLbl="alignAccFollowNode1" presStyleIdx="2" presStyleCnt="4">
        <dgm:presLayoutVars>
          <dgm:bulletEnabled val="1"/>
        </dgm:presLayoutVars>
      </dgm:prSet>
      <dgm:spPr/>
    </dgm:pt>
    <dgm:pt modelId="{84514B00-309B-415C-ADAB-EB0052B72077}" type="pres">
      <dgm:prSet presAssocID="{C1B1C16E-8DF5-4BB8-ACBB-F0E5B8397078}" presName="space" presStyleCnt="0"/>
      <dgm:spPr/>
    </dgm:pt>
    <dgm:pt modelId="{EDB989C9-9656-4474-B980-6B7A02FF2D0E}" type="pres">
      <dgm:prSet presAssocID="{6B655D2D-1689-4808-A2C9-3C791EA46A35}" presName="composite" presStyleCnt="0"/>
      <dgm:spPr/>
    </dgm:pt>
    <dgm:pt modelId="{FD73B644-A680-4A46-AC3C-1988B5B5B57E}" type="pres">
      <dgm:prSet presAssocID="{6B655D2D-1689-4808-A2C9-3C791EA46A3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6ACCE113-04C9-435E-BE08-2CB139265F3F}" type="pres">
      <dgm:prSet presAssocID="{6B655D2D-1689-4808-A2C9-3C791EA46A35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EFBAA712-D7BA-4227-9D97-159BE1ADEABA}" type="presOf" srcId="{59B2A0ED-B77E-4A33-B93D-9573BC2ABBF0}" destId="{BD506913-B679-4025-93DD-CE27395E5730}" srcOrd="0" destOrd="0" presId="urn:microsoft.com/office/officeart/2005/8/layout/hList1"/>
    <dgm:cxn modelId="{137E1413-A4FF-4B53-9655-E57A268B0E9C}" type="presOf" srcId="{74F6EC94-11CB-42BE-8E17-6B512B1A2A91}" destId="{37F4CEFD-4116-4EBE-B3AC-595D098098BE}" srcOrd="0" destOrd="0" presId="urn:microsoft.com/office/officeart/2005/8/layout/hList1"/>
    <dgm:cxn modelId="{E524F529-46FD-406A-9283-488582489E1C}" srcId="{02FA0014-5659-4678-BB1B-DBE0638442AD}" destId="{59B2A0ED-B77E-4A33-B93D-9573BC2ABBF0}" srcOrd="2" destOrd="0" parTransId="{C52A90D2-EE85-4DAE-97C4-11AEB90E54E5}" sibTransId="{C1B1C16E-8DF5-4BB8-ACBB-F0E5B8397078}"/>
    <dgm:cxn modelId="{339B6761-A733-49EC-99D3-FF68DDB011ED}" srcId="{02FA0014-5659-4678-BB1B-DBE0638442AD}" destId="{74F6EC94-11CB-42BE-8E17-6B512B1A2A91}" srcOrd="1" destOrd="0" parTransId="{A8DDDC19-74D0-47B6-9958-0FA844342FC3}" sibTransId="{1240A0CB-3C10-4C32-920F-DD8F0E50F51B}"/>
    <dgm:cxn modelId="{04485B53-D233-4367-9E3E-0ECB2F45D89F}" type="presOf" srcId="{02FA0014-5659-4678-BB1B-DBE0638442AD}" destId="{7FD92009-149F-4F49-8CE1-D542B6DC1CA9}" srcOrd="0" destOrd="0" presId="urn:microsoft.com/office/officeart/2005/8/layout/hList1"/>
    <dgm:cxn modelId="{1AC44C8E-78B7-4A3A-A0F3-9716D8419A90}" type="presOf" srcId="{6B655D2D-1689-4808-A2C9-3C791EA46A35}" destId="{FD73B644-A680-4A46-AC3C-1988B5B5B57E}" srcOrd="0" destOrd="0" presId="urn:microsoft.com/office/officeart/2005/8/layout/hList1"/>
    <dgm:cxn modelId="{F4EFA7B6-08B5-4986-A372-6C16D19921CE}" srcId="{02FA0014-5659-4678-BB1B-DBE0638442AD}" destId="{6B655D2D-1689-4808-A2C9-3C791EA46A35}" srcOrd="3" destOrd="0" parTransId="{0F227F8F-64A8-43A7-B3FC-B115FE85C79A}" sibTransId="{A41932C6-9F58-44C3-8F69-25E5BFE8305F}"/>
    <dgm:cxn modelId="{B5315BEC-9EAC-4B29-8EFC-C1FBAAE40C30}" srcId="{02FA0014-5659-4678-BB1B-DBE0638442AD}" destId="{5D42EF72-8ADE-4F70-B08E-F12D05B5951F}" srcOrd="0" destOrd="0" parTransId="{B7CEA669-661D-47F6-9201-DD07D857752B}" sibTransId="{348C511B-FA0D-4FE5-B6A9-86F2202AA9BB}"/>
    <dgm:cxn modelId="{5A4137FF-C507-4800-8725-26B0EFAE65B9}" type="presOf" srcId="{5D42EF72-8ADE-4F70-B08E-F12D05B5951F}" destId="{3A2EEA4A-AAD2-48C7-9E7A-44D14AC4C8EE}" srcOrd="0" destOrd="0" presId="urn:microsoft.com/office/officeart/2005/8/layout/hList1"/>
    <dgm:cxn modelId="{4C179D6B-7D62-4B2A-8133-C600C1851CBE}" type="presParOf" srcId="{7FD92009-149F-4F49-8CE1-D542B6DC1CA9}" destId="{360FF08E-F097-47F4-AA89-2F26A8A3C7BA}" srcOrd="0" destOrd="0" presId="urn:microsoft.com/office/officeart/2005/8/layout/hList1"/>
    <dgm:cxn modelId="{82E03528-B20B-4E19-A787-606A4F74D70F}" type="presParOf" srcId="{360FF08E-F097-47F4-AA89-2F26A8A3C7BA}" destId="{3A2EEA4A-AAD2-48C7-9E7A-44D14AC4C8EE}" srcOrd="0" destOrd="0" presId="urn:microsoft.com/office/officeart/2005/8/layout/hList1"/>
    <dgm:cxn modelId="{842C2BBF-B78F-4A55-93F9-0F1C0EA5D6D9}" type="presParOf" srcId="{360FF08E-F097-47F4-AA89-2F26A8A3C7BA}" destId="{A4BEC08B-CC2E-48C2-B127-5896DE9468DE}" srcOrd="1" destOrd="0" presId="urn:microsoft.com/office/officeart/2005/8/layout/hList1"/>
    <dgm:cxn modelId="{9279A563-AE94-4BDF-8793-4B7357D08E4C}" type="presParOf" srcId="{7FD92009-149F-4F49-8CE1-D542B6DC1CA9}" destId="{9630C828-7F2F-4A85-8E12-C0ED4B3105E1}" srcOrd="1" destOrd="0" presId="urn:microsoft.com/office/officeart/2005/8/layout/hList1"/>
    <dgm:cxn modelId="{A289D2C0-25DD-4B3C-8562-7EC47834280D}" type="presParOf" srcId="{7FD92009-149F-4F49-8CE1-D542B6DC1CA9}" destId="{FCDAD021-6F30-494B-9439-9FB9D2E00E49}" srcOrd="2" destOrd="0" presId="urn:microsoft.com/office/officeart/2005/8/layout/hList1"/>
    <dgm:cxn modelId="{B411516B-BC12-4442-960E-CE7541A4F633}" type="presParOf" srcId="{FCDAD021-6F30-494B-9439-9FB9D2E00E49}" destId="{37F4CEFD-4116-4EBE-B3AC-595D098098BE}" srcOrd="0" destOrd="0" presId="urn:microsoft.com/office/officeart/2005/8/layout/hList1"/>
    <dgm:cxn modelId="{1FC6AEFC-9560-48B0-9A5C-2A17681238A0}" type="presParOf" srcId="{FCDAD021-6F30-494B-9439-9FB9D2E00E49}" destId="{62DE607B-8EC0-428B-B63A-D12C33B490D8}" srcOrd="1" destOrd="0" presId="urn:microsoft.com/office/officeart/2005/8/layout/hList1"/>
    <dgm:cxn modelId="{64DAA2AA-8808-4970-9690-4705EC742486}" type="presParOf" srcId="{7FD92009-149F-4F49-8CE1-D542B6DC1CA9}" destId="{683E6E56-7669-48BA-AF66-9846041FC20A}" srcOrd="3" destOrd="0" presId="urn:microsoft.com/office/officeart/2005/8/layout/hList1"/>
    <dgm:cxn modelId="{FBE089FE-4032-4DF1-8A77-D54A96A126FE}" type="presParOf" srcId="{7FD92009-149F-4F49-8CE1-D542B6DC1CA9}" destId="{BDE0DF4C-1B05-4EF6-92EC-719A3089E6F1}" srcOrd="4" destOrd="0" presId="urn:microsoft.com/office/officeart/2005/8/layout/hList1"/>
    <dgm:cxn modelId="{B8D9A618-9BFE-47ED-95AE-22755D6F6860}" type="presParOf" srcId="{BDE0DF4C-1B05-4EF6-92EC-719A3089E6F1}" destId="{BD506913-B679-4025-93DD-CE27395E5730}" srcOrd="0" destOrd="0" presId="urn:microsoft.com/office/officeart/2005/8/layout/hList1"/>
    <dgm:cxn modelId="{2A1AA333-8643-4AA6-B090-4B259B99FBCC}" type="presParOf" srcId="{BDE0DF4C-1B05-4EF6-92EC-719A3089E6F1}" destId="{49FD128B-3B1F-4B9D-BF00-1386223BD04D}" srcOrd="1" destOrd="0" presId="urn:microsoft.com/office/officeart/2005/8/layout/hList1"/>
    <dgm:cxn modelId="{1520EF87-2C7C-40CD-BADD-5E6F46B9587D}" type="presParOf" srcId="{7FD92009-149F-4F49-8CE1-D542B6DC1CA9}" destId="{84514B00-309B-415C-ADAB-EB0052B72077}" srcOrd="5" destOrd="0" presId="urn:microsoft.com/office/officeart/2005/8/layout/hList1"/>
    <dgm:cxn modelId="{EC31E779-1F07-47B8-9999-12C1BDF15600}" type="presParOf" srcId="{7FD92009-149F-4F49-8CE1-D542B6DC1CA9}" destId="{EDB989C9-9656-4474-B980-6B7A02FF2D0E}" srcOrd="6" destOrd="0" presId="urn:microsoft.com/office/officeart/2005/8/layout/hList1"/>
    <dgm:cxn modelId="{058F3BC4-B770-410B-BFCF-A4839A969039}" type="presParOf" srcId="{EDB989C9-9656-4474-B980-6B7A02FF2D0E}" destId="{FD73B644-A680-4A46-AC3C-1988B5B5B57E}" srcOrd="0" destOrd="0" presId="urn:microsoft.com/office/officeart/2005/8/layout/hList1"/>
    <dgm:cxn modelId="{B7A491C3-3E0A-4C55-BDD3-5CE7591EEECB}" type="presParOf" srcId="{EDB989C9-9656-4474-B980-6B7A02FF2D0E}" destId="{6ACCE113-04C9-435E-BE08-2CB139265F3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8016F2-140D-4DA0-B6A1-742D95359F3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C327FB9-96A2-438F-87E2-AEF8A9B531F3}">
      <dgm:prSet/>
      <dgm:spPr/>
      <dgm:t>
        <a:bodyPr/>
        <a:lstStyle/>
        <a:p>
          <a:r>
            <a:rPr lang="sr-Latn-RS"/>
            <a:t>Priroda uloge nebiološkog roditelja i prilagodjavanje dece je olakšano kada nebiološki roditelj ne preuzima aktivnu ulogu u disciplinovanju odmah na početku , Džejms H. Brejm je ovo i dokazao</a:t>
          </a:r>
          <a:endParaRPr lang="en-US"/>
        </a:p>
      </dgm:t>
    </dgm:pt>
    <dgm:pt modelId="{4E4D8B1A-B84E-4831-8D41-02F481105177}" type="parTrans" cxnId="{EE03636B-9A17-4769-BA9D-AD608AC51EFE}">
      <dgm:prSet/>
      <dgm:spPr/>
      <dgm:t>
        <a:bodyPr/>
        <a:lstStyle/>
        <a:p>
          <a:endParaRPr lang="en-US"/>
        </a:p>
      </dgm:t>
    </dgm:pt>
    <dgm:pt modelId="{AC17806D-B347-469B-BB45-2194C44E20A8}" type="sibTrans" cxnId="{EE03636B-9A17-4769-BA9D-AD608AC51EFE}">
      <dgm:prSet/>
      <dgm:spPr/>
      <dgm:t>
        <a:bodyPr/>
        <a:lstStyle/>
        <a:p>
          <a:endParaRPr lang="en-US"/>
        </a:p>
      </dgm:t>
    </dgm:pt>
    <dgm:pt modelId="{4CD0415B-2C52-469E-AF14-66BE2B023386}">
      <dgm:prSet/>
      <dgm:spPr/>
      <dgm:t>
        <a:bodyPr/>
        <a:lstStyle/>
        <a:p>
          <a:r>
            <a:rPr lang="sr-Latn-RS"/>
            <a:t>Jasnoća uloge nebioloških roditelja povezana je sa nekim dimenzijama prilagođavanja </a:t>
          </a:r>
          <a:endParaRPr lang="en-US"/>
        </a:p>
      </dgm:t>
    </dgm:pt>
    <dgm:pt modelId="{169DE238-8F8A-4994-B65B-46EE24E03AFF}" type="parTrans" cxnId="{2E28A3F6-3F38-4DC4-AB6B-9462EC4CFDC8}">
      <dgm:prSet/>
      <dgm:spPr/>
      <dgm:t>
        <a:bodyPr/>
        <a:lstStyle/>
        <a:p>
          <a:endParaRPr lang="en-US"/>
        </a:p>
      </dgm:t>
    </dgm:pt>
    <dgm:pt modelId="{AFEB401D-6E1D-443D-A95F-5C04989F163C}" type="sibTrans" cxnId="{2E28A3F6-3F38-4DC4-AB6B-9462EC4CFDC8}">
      <dgm:prSet/>
      <dgm:spPr/>
      <dgm:t>
        <a:bodyPr/>
        <a:lstStyle/>
        <a:p>
          <a:endParaRPr lang="en-US"/>
        </a:p>
      </dgm:t>
    </dgm:pt>
    <dgm:pt modelId="{89875932-3853-4A5C-BE3C-B6FDED1E3B78}">
      <dgm:prSet custT="1"/>
      <dgm:spPr/>
      <dgm:t>
        <a:bodyPr/>
        <a:lstStyle/>
        <a:p>
          <a:r>
            <a:rPr lang="sr-Latn-RS" sz="2000" dirty="0"/>
            <a:t>Kurdek i Fajn- su otkrili da</a:t>
          </a:r>
          <a:r>
            <a:rPr lang="en-US" sz="2000" dirty="0"/>
            <a:t> </a:t>
          </a:r>
          <a:r>
            <a:rPr lang="sr-Latn-RS" sz="2000" dirty="0"/>
            <a:t>su  visoki nivoi jasnoće uloga nebioloških roditelja povezani sa izveštajima majki o zadovoljstvu porodičnim, bračnim i ličnim životom, a očuha o zadovoljstvu roditeljstva</a:t>
          </a:r>
          <a:endParaRPr lang="en-US" sz="2000" dirty="0"/>
        </a:p>
      </dgm:t>
    </dgm:pt>
    <dgm:pt modelId="{0E059FEF-73BC-44AE-85F8-7C72B594CAA8}" type="parTrans" cxnId="{9A8FDF8E-4C10-491A-8156-29549CCECA66}">
      <dgm:prSet/>
      <dgm:spPr/>
      <dgm:t>
        <a:bodyPr/>
        <a:lstStyle/>
        <a:p>
          <a:endParaRPr lang="en-US"/>
        </a:p>
      </dgm:t>
    </dgm:pt>
    <dgm:pt modelId="{A0664E1E-F4DC-49CB-83D8-A61538C6C7D4}" type="sibTrans" cxnId="{9A8FDF8E-4C10-491A-8156-29549CCECA66}">
      <dgm:prSet/>
      <dgm:spPr/>
      <dgm:t>
        <a:bodyPr/>
        <a:lstStyle/>
        <a:p>
          <a:endParaRPr lang="en-US"/>
        </a:p>
      </dgm:t>
    </dgm:pt>
    <dgm:pt modelId="{2E748990-EB88-4D0D-A71E-10559718C596}">
      <dgm:prSet/>
      <dgm:spPr/>
      <dgm:t>
        <a:bodyPr/>
        <a:lstStyle/>
        <a:p>
          <a:r>
            <a:rPr lang="sr-Latn-RS" dirty="0"/>
            <a:t>Fine, Koleman i Ganong</a:t>
          </a:r>
          <a:r>
            <a:rPr lang="en-US" dirty="0"/>
            <a:t> </a:t>
          </a:r>
          <a:r>
            <a:rPr lang="sr-Latn-RS" dirty="0"/>
            <a:t>-  proširili su ova ranija istraživanja i pokazali su da kada su roditelj i nebiološki roditelj bili sigurniji o tome kako nebiološki roditelj treba da se ponaša, odnosi u porodici bili su više zadovoljavajući</a:t>
          </a:r>
          <a:endParaRPr lang="en-US" dirty="0"/>
        </a:p>
      </dgm:t>
    </dgm:pt>
    <dgm:pt modelId="{9A5A29C4-085C-4C10-842E-CB71AB2D5586}" type="parTrans" cxnId="{C577E29C-794B-4533-B6F3-344D9DE5BB98}">
      <dgm:prSet/>
      <dgm:spPr/>
      <dgm:t>
        <a:bodyPr/>
        <a:lstStyle/>
        <a:p>
          <a:endParaRPr lang="en-US"/>
        </a:p>
      </dgm:t>
    </dgm:pt>
    <dgm:pt modelId="{B4ED066F-B82C-4D56-B7AE-5862DB3BE299}" type="sibTrans" cxnId="{C577E29C-794B-4533-B6F3-344D9DE5BB98}">
      <dgm:prSet/>
      <dgm:spPr/>
      <dgm:t>
        <a:bodyPr/>
        <a:lstStyle/>
        <a:p>
          <a:endParaRPr lang="en-US"/>
        </a:p>
      </dgm:t>
    </dgm:pt>
    <dgm:pt modelId="{69B0630E-E197-4BC4-8F44-2CD4CF016A09}" type="pres">
      <dgm:prSet presAssocID="{E08016F2-140D-4DA0-B6A1-742D95359F36}" presName="vert0" presStyleCnt="0">
        <dgm:presLayoutVars>
          <dgm:dir/>
          <dgm:animOne val="branch"/>
          <dgm:animLvl val="lvl"/>
        </dgm:presLayoutVars>
      </dgm:prSet>
      <dgm:spPr/>
    </dgm:pt>
    <dgm:pt modelId="{26489E12-CEAC-426C-A66B-D132D388313B}" type="pres">
      <dgm:prSet presAssocID="{AC327FB9-96A2-438F-87E2-AEF8A9B531F3}" presName="thickLine" presStyleLbl="alignNode1" presStyleIdx="0" presStyleCnt="4"/>
      <dgm:spPr/>
    </dgm:pt>
    <dgm:pt modelId="{0F95406A-4507-4B75-AD22-00E91E8D27AE}" type="pres">
      <dgm:prSet presAssocID="{AC327FB9-96A2-438F-87E2-AEF8A9B531F3}" presName="horz1" presStyleCnt="0"/>
      <dgm:spPr/>
    </dgm:pt>
    <dgm:pt modelId="{565C63CC-8164-4A6F-B42D-D5B0678EA091}" type="pres">
      <dgm:prSet presAssocID="{AC327FB9-96A2-438F-87E2-AEF8A9B531F3}" presName="tx1" presStyleLbl="revTx" presStyleIdx="0" presStyleCnt="4"/>
      <dgm:spPr/>
    </dgm:pt>
    <dgm:pt modelId="{28B2CD07-373C-4200-86EA-14897AC04CCA}" type="pres">
      <dgm:prSet presAssocID="{AC327FB9-96A2-438F-87E2-AEF8A9B531F3}" presName="vert1" presStyleCnt="0"/>
      <dgm:spPr/>
    </dgm:pt>
    <dgm:pt modelId="{81C08AE7-FC11-468A-938D-916CD1C10ED6}" type="pres">
      <dgm:prSet presAssocID="{4CD0415B-2C52-469E-AF14-66BE2B023386}" presName="thickLine" presStyleLbl="alignNode1" presStyleIdx="1" presStyleCnt="4"/>
      <dgm:spPr/>
    </dgm:pt>
    <dgm:pt modelId="{02D4D4D9-46E0-4B5D-ADC5-1954274095DC}" type="pres">
      <dgm:prSet presAssocID="{4CD0415B-2C52-469E-AF14-66BE2B023386}" presName="horz1" presStyleCnt="0"/>
      <dgm:spPr/>
    </dgm:pt>
    <dgm:pt modelId="{582787C4-EE28-44E4-8272-3F9A92C01EA6}" type="pres">
      <dgm:prSet presAssocID="{4CD0415B-2C52-469E-AF14-66BE2B023386}" presName="tx1" presStyleLbl="revTx" presStyleIdx="1" presStyleCnt="4"/>
      <dgm:spPr/>
    </dgm:pt>
    <dgm:pt modelId="{C14A72BB-E110-409D-ACC2-15F9E0359A8B}" type="pres">
      <dgm:prSet presAssocID="{4CD0415B-2C52-469E-AF14-66BE2B023386}" presName="vert1" presStyleCnt="0"/>
      <dgm:spPr/>
    </dgm:pt>
    <dgm:pt modelId="{2A052945-F88B-41AF-8A57-91956A3F5A32}" type="pres">
      <dgm:prSet presAssocID="{89875932-3853-4A5C-BE3C-B6FDED1E3B78}" presName="thickLine" presStyleLbl="alignNode1" presStyleIdx="2" presStyleCnt="4"/>
      <dgm:spPr/>
    </dgm:pt>
    <dgm:pt modelId="{E53272B2-8302-4590-8D25-C28C9185CD3D}" type="pres">
      <dgm:prSet presAssocID="{89875932-3853-4A5C-BE3C-B6FDED1E3B78}" presName="horz1" presStyleCnt="0"/>
      <dgm:spPr/>
    </dgm:pt>
    <dgm:pt modelId="{AAD8E5A9-3441-4528-AD6C-DCEA760B2F55}" type="pres">
      <dgm:prSet presAssocID="{89875932-3853-4A5C-BE3C-B6FDED1E3B78}" presName="tx1" presStyleLbl="revTx" presStyleIdx="2" presStyleCnt="4"/>
      <dgm:spPr/>
    </dgm:pt>
    <dgm:pt modelId="{739A0705-5F59-4B86-B452-AC216978035C}" type="pres">
      <dgm:prSet presAssocID="{89875932-3853-4A5C-BE3C-B6FDED1E3B78}" presName="vert1" presStyleCnt="0"/>
      <dgm:spPr/>
    </dgm:pt>
    <dgm:pt modelId="{C7F836AF-7771-4A50-BE93-3019F50FE29D}" type="pres">
      <dgm:prSet presAssocID="{2E748990-EB88-4D0D-A71E-10559718C596}" presName="thickLine" presStyleLbl="alignNode1" presStyleIdx="3" presStyleCnt="4"/>
      <dgm:spPr/>
    </dgm:pt>
    <dgm:pt modelId="{3623F985-CB1C-4B6F-9B3B-C41A5BA61923}" type="pres">
      <dgm:prSet presAssocID="{2E748990-EB88-4D0D-A71E-10559718C596}" presName="horz1" presStyleCnt="0"/>
      <dgm:spPr/>
    </dgm:pt>
    <dgm:pt modelId="{6D6B1ED5-BAFA-4CE0-9531-4B0F470F40ED}" type="pres">
      <dgm:prSet presAssocID="{2E748990-EB88-4D0D-A71E-10559718C596}" presName="tx1" presStyleLbl="revTx" presStyleIdx="3" presStyleCnt="4"/>
      <dgm:spPr/>
    </dgm:pt>
    <dgm:pt modelId="{195C7D9A-634E-47EE-9D6D-B3D060934B1C}" type="pres">
      <dgm:prSet presAssocID="{2E748990-EB88-4D0D-A71E-10559718C596}" presName="vert1" presStyleCnt="0"/>
      <dgm:spPr/>
    </dgm:pt>
  </dgm:ptLst>
  <dgm:cxnLst>
    <dgm:cxn modelId="{9E34470E-76C2-4104-AE4F-A3B56052A7C0}" type="presOf" srcId="{E08016F2-140D-4DA0-B6A1-742D95359F36}" destId="{69B0630E-E197-4BC4-8F44-2CD4CF016A09}" srcOrd="0" destOrd="0" presId="urn:microsoft.com/office/officeart/2008/layout/LinedList"/>
    <dgm:cxn modelId="{A050185E-E2CB-4EA1-8717-9B7FE10DC81F}" type="presOf" srcId="{AC327FB9-96A2-438F-87E2-AEF8A9B531F3}" destId="{565C63CC-8164-4A6F-B42D-D5B0678EA091}" srcOrd="0" destOrd="0" presId="urn:microsoft.com/office/officeart/2008/layout/LinedList"/>
    <dgm:cxn modelId="{EE03636B-9A17-4769-BA9D-AD608AC51EFE}" srcId="{E08016F2-140D-4DA0-B6A1-742D95359F36}" destId="{AC327FB9-96A2-438F-87E2-AEF8A9B531F3}" srcOrd="0" destOrd="0" parTransId="{4E4D8B1A-B84E-4831-8D41-02F481105177}" sibTransId="{AC17806D-B347-469B-BB45-2194C44E20A8}"/>
    <dgm:cxn modelId="{7040F684-F6B5-47CE-A4E0-13C199F3AAAA}" type="presOf" srcId="{2E748990-EB88-4D0D-A71E-10559718C596}" destId="{6D6B1ED5-BAFA-4CE0-9531-4B0F470F40ED}" srcOrd="0" destOrd="0" presId="urn:microsoft.com/office/officeart/2008/layout/LinedList"/>
    <dgm:cxn modelId="{9A8FDF8E-4C10-491A-8156-29549CCECA66}" srcId="{E08016F2-140D-4DA0-B6A1-742D95359F36}" destId="{89875932-3853-4A5C-BE3C-B6FDED1E3B78}" srcOrd="2" destOrd="0" parTransId="{0E059FEF-73BC-44AE-85F8-7C72B594CAA8}" sibTransId="{A0664E1E-F4DC-49CB-83D8-A61538C6C7D4}"/>
    <dgm:cxn modelId="{C577E29C-794B-4533-B6F3-344D9DE5BB98}" srcId="{E08016F2-140D-4DA0-B6A1-742D95359F36}" destId="{2E748990-EB88-4D0D-A71E-10559718C596}" srcOrd="3" destOrd="0" parTransId="{9A5A29C4-085C-4C10-842E-CB71AB2D5586}" sibTransId="{B4ED066F-B82C-4D56-B7AE-5862DB3BE299}"/>
    <dgm:cxn modelId="{27E6A7EA-5ABB-4649-AB55-99AC75875344}" type="presOf" srcId="{89875932-3853-4A5C-BE3C-B6FDED1E3B78}" destId="{AAD8E5A9-3441-4528-AD6C-DCEA760B2F55}" srcOrd="0" destOrd="0" presId="urn:microsoft.com/office/officeart/2008/layout/LinedList"/>
    <dgm:cxn modelId="{23349CF5-8033-4DE6-B04F-AE7613D86984}" type="presOf" srcId="{4CD0415B-2C52-469E-AF14-66BE2B023386}" destId="{582787C4-EE28-44E4-8272-3F9A92C01EA6}" srcOrd="0" destOrd="0" presId="urn:microsoft.com/office/officeart/2008/layout/LinedList"/>
    <dgm:cxn modelId="{2E28A3F6-3F38-4DC4-AB6B-9462EC4CFDC8}" srcId="{E08016F2-140D-4DA0-B6A1-742D95359F36}" destId="{4CD0415B-2C52-469E-AF14-66BE2B023386}" srcOrd="1" destOrd="0" parTransId="{169DE238-8F8A-4994-B65B-46EE24E03AFF}" sibTransId="{AFEB401D-6E1D-443D-A95F-5C04989F163C}"/>
    <dgm:cxn modelId="{BBD69250-DFDC-48FB-9717-7D7D3D0D0CAF}" type="presParOf" srcId="{69B0630E-E197-4BC4-8F44-2CD4CF016A09}" destId="{26489E12-CEAC-426C-A66B-D132D388313B}" srcOrd="0" destOrd="0" presId="urn:microsoft.com/office/officeart/2008/layout/LinedList"/>
    <dgm:cxn modelId="{4E445DD0-2BFF-4F69-8DF6-7BAB675F1A76}" type="presParOf" srcId="{69B0630E-E197-4BC4-8F44-2CD4CF016A09}" destId="{0F95406A-4507-4B75-AD22-00E91E8D27AE}" srcOrd="1" destOrd="0" presId="urn:microsoft.com/office/officeart/2008/layout/LinedList"/>
    <dgm:cxn modelId="{294FDDB2-ADA0-4687-BDFB-A500E2301120}" type="presParOf" srcId="{0F95406A-4507-4B75-AD22-00E91E8D27AE}" destId="{565C63CC-8164-4A6F-B42D-D5B0678EA091}" srcOrd="0" destOrd="0" presId="urn:microsoft.com/office/officeart/2008/layout/LinedList"/>
    <dgm:cxn modelId="{82A246C8-1137-46AF-8A94-E30BBD716DD0}" type="presParOf" srcId="{0F95406A-4507-4B75-AD22-00E91E8D27AE}" destId="{28B2CD07-373C-4200-86EA-14897AC04CCA}" srcOrd="1" destOrd="0" presId="urn:microsoft.com/office/officeart/2008/layout/LinedList"/>
    <dgm:cxn modelId="{E7FE53D9-08C6-48A9-9BAF-BDEF715E0B80}" type="presParOf" srcId="{69B0630E-E197-4BC4-8F44-2CD4CF016A09}" destId="{81C08AE7-FC11-468A-938D-916CD1C10ED6}" srcOrd="2" destOrd="0" presId="urn:microsoft.com/office/officeart/2008/layout/LinedList"/>
    <dgm:cxn modelId="{1C86634C-3D71-416A-998F-27BD0E5CC7C5}" type="presParOf" srcId="{69B0630E-E197-4BC4-8F44-2CD4CF016A09}" destId="{02D4D4D9-46E0-4B5D-ADC5-1954274095DC}" srcOrd="3" destOrd="0" presId="urn:microsoft.com/office/officeart/2008/layout/LinedList"/>
    <dgm:cxn modelId="{1A14B952-042A-46C7-A068-C8F1EFD2F5D7}" type="presParOf" srcId="{02D4D4D9-46E0-4B5D-ADC5-1954274095DC}" destId="{582787C4-EE28-44E4-8272-3F9A92C01EA6}" srcOrd="0" destOrd="0" presId="urn:microsoft.com/office/officeart/2008/layout/LinedList"/>
    <dgm:cxn modelId="{5C557BAE-A4FC-4D87-A0BB-9151567BC961}" type="presParOf" srcId="{02D4D4D9-46E0-4B5D-ADC5-1954274095DC}" destId="{C14A72BB-E110-409D-ACC2-15F9E0359A8B}" srcOrd="1" destOrd="0" presId="urn:microsoft.com/office/officeart/2008/layout/LinedList"/>
    <dgm:cxn modelId="{636D7EDD-29B1-4ED7-9CDE-85CBDB0C2FE0}" type="presParOf" srcId="{69B0630E-E197-4BC4-8F44-2CD4CF016A09}" destId="{2A052945-F88B-41AF-8A57-91956A3F5A32}" srcOrd="4" destOrd="0" presId="urn:microsoft.com/office/officeart/2008/layout/LinedList"/>
    <dgm:cxn modelId="{93B6E814-BE15-4114-9D64-E9A68B454ADC}" type="presParOf" srcId="{69B0630E-E197-4BC4-8F44-2CD4CF016A09}" destId="{E53272B2-8302-4590-8D25-C28C9185CD3D}" srcOrd="5" destOrd="0" presId="urn:microsoft.com/office/officeart/2008/layout/LinedList"/>
    <dgm:cxn modelId="{E22FC1D7-8DB4-437A-8F37-405381F68227}" type="presParOf" srcId="{E53272B2-8302-4590-8D25-C28C9185CD3D}" destId="{AAD8E5A9-3441-4528-AD6C-DCEA760B2F55}" srcOrd="0" destOrd="0" presId="urn:microsoft.com/office/officeart/2008/layout/LinedList"/>
    <dgm:cxn modelId="{BAD436D7-D475-4AFF-94F3-69A703BEE91C}" type="presParOf" srcId="{E53272B2-8302-4590-8D25-C28C9185CD3D}" destId="{739A0705-5F59-4B86-B452-AC216978035C}" srcOrd="1" destOrd="0" presId="urn:microsoft.com/office/officeart/2008/layout/LinedList"/>
    <dgm:cxn modelId="{1C9A6EEB-FF6B-4476-B378-00C7CF9E22B0}" type="presParOf" srcId="{69B0630E-E197-4BC4-8F44-2CD4CF016A09}" destId="{C7F836AF-7771-4A50-BE93-3019F50FE29D}" srcOrd="6" destOrd="0" presId="urn:microsoft.com/office/officeart/2008/layout/LinedList"/>
    <dgm:cxn modelId="{FD754D76-6508-44E8-BBB4-1586482F7B01}" type="presParOf" srcId="{69B0630E-E197-4BC4-8F44-2CD4CF016A09}" destId="{3623F985-CB1C-4B6F-9B3B-C41A5BA61923}" srcOrd="7" destOrd="0" presId="urn:microsoft.com/office/officeart/2008/layout/LinedList"/>
    <dgm:cxn modelId="{F0C5EA5A-AD14-49B8-A923-68E01D8BE182}" type="presParOf" srcId="{3623F985-CB1C-4B6F-9B3B-C41A5BA61923}" destId="{6D6B1ED5-BAFA-4CE0-9531-4B0F470F40ED}" srcOrd="0" destOrd="0" presId="urn:microsoft.com/office/officeart/2008/layout/LinedList"/>
    <dgm:cxn modelId="{D08FA855-1C21-41D1-B950-4CEDD10258A6}" type="presParOf" srcId="{3623F985-CB1C-4B6F-9B3B-C41A5BA61923}" destId="{195C7D9A-634E-47EE-9D6D-B3D060934B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64712E4-4030-4DB8-A4B3-E8925272CCC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9AD8B7F-2F0F-4369-B5B3-4E3C5F7B2210}">
      <dgm:prSet/>
      <dgm:spPr/>
      <dgm:t>
        <a:bodyPr/>
        <a:lstStyle/>
        <a:p>
          <a:r>
            <a:rPr lang="sr-Latn-RS"/>
            <a:t>Nekoliko istraživača je otkrilo da su obrasci interakcije u mešovitim porodicama slični onim porodicama u prvom braku</a:t>
          </a:r>
          <a:endParaRPr lang="en-US"/>
        </a:p>
      </dgm:t>
    </dgm:pt>
    <dgm:pt modelId="{1FAD5F4C-F03A-4EE9-BFB6-A93E7CDEC08B}" type="parTrans" cxnId="{9E8095A7-99EE-4BAF-8D34-A9F68345225B}">
      <dgm:prSet/>
      <dgm:spPr/>
      <dgm:t>
        <a:bodyPr/>
        <a:lstStyle/>
        <a:p>
          <a:endParaRPr lang="en-US"/>
        </a:p>
      </dgm:t>
    </dgm:pt>
    <dgm:pt modelId="{0091B11E-E9FD-4B0E-AA9B-1C61EB1BE11F}" type="sibTrans" cxnId="{9E8095A7-99EE-4BAF-8D34-A9F68345225B}">
      <dgm:prSet/>
      <dgm:spPr/>
      <dgm:t>
        <a:bodyPr/>
        <a:lstStyle/>
        <a:p>
          <a:endParaRPr lang="en-US"/>
        </a:p>
      </dgm:t>
    </dgm:pt>
    <dgm:pt modelId="{99DC293F-FAED-4FF0-AAC6-D0DBF9657E38}">
      <dgm:prSet/>
      <dgm:spPr/>
      <dgm:t>
        <a:bodyPr/>
        <a:lstStyle/>
        <a:p>
          <a:r>
            <a:rPr lang="sr-Latn-RS"/>
            <a:t>Postoji nekoliko studija koje su otkrile da su članovi mešovite porodice naveli kako su njihove porodice stresnije, manje kohezivne i prilagodljive, da ima manje pozitivnih odnosa između nebioloških roditelja i pastorčadi </a:t>
          </a:r>
          <a:endParaRPr lang="en-US"/>
        </a:p>
      </dgm:t>
    </dgm:pt>
    <dgm:pt modelId="{47FDF1B7-6DEA-479B-9CAD-53829A2E78EE}" type="parTrans" cxnId="{410AFA41-A9C0-4A68-AE3A-BCCBFD3D58DB}">
      <dgm:prSet/>
      <dgm:spPr/>
      <dgm:t>
        <a:bodyPr/>
        <a:lstStyle/>
        <a:p>
          <a:endParaRPr lang="en-US"/>
        </a:p>
      </dgm:t>
    </dgm:pt>
    <dgm:pt modelId="{AC8F2C5A-C093-4E56-826F-3DCDB28D0506}" type="sibTrans" cxnId="{410AFA41-A9C0-4A68-AE3A-BCCBFD3D58DB}">
      <dgm:prSet/>
      <dgm:spPr/>
      <dgm:t>
        <a:bodyPr/>
        <a:lstStyle/>
        <a:p>
          <a:endParaRPr lang="en-US"/>
        </a:p>
      </dgm:t>
    </dgm:pt>
    <dgm:pt modelId="{7BB04D7D-80FB-4739-87AA-A03D30D9611E}" type="pres">
      <dgm:prSet presAssocID="{364712E4-4030-4DB8-A4B3-E8925272CCCA}" presName="linear" presStyleCnt="0">
        <dgm:presLayoutVars>
          <dgm:animLvl val="lvl"/>
          <dgm:resizeHandles val="exact"/>
        </dgm:presLayoutVars>
      </dgm:prSet>
      <dgm:spPr/>
    </dgm:pt>
    <dgm:pt modelId="{F068DB6B-A9B8-45D5-8A72-A7E901FA8694}" type="pres">
      <dgm:prSet presAssocID="{19AD8B7F-2F0F-4369-B5B3-4E3C5F7B221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5529E31-BCFA-4CCA-830D-072F7E4174F8}" type="pres">
      <dgm:prSet presAssocID="{0091B11E-E9FD-4B0E-AA9B-1C61EB1BE11F}" presName="spacer" presStyleCnt="0"/>
      <dgm:spPr/>
    </dgm:pt>
    <dgm:pt modelId="{B282EA0D-3BF7-4B64-A77F-335A1108DDEF}" type="pres">
      <dgm:prSet presAssocID="{99DC293F-FAED-4FF0-AAC6-D0DBF9657E3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8873216-BAF8-478F-BB7F-9393A2FE461C}" type="presOf" srcId="{19AD8B7F-2F0F-4369-B5B3-4E3C5F7B2210}" destId="{F068DB6B-A9B8-45D5-8A72-A7E901FA8694}" srcOrd="0" destOrd="0" presId="urn:microsoft.com/office/officeart/2005/8/layout/vList2"/>
    <dgm:cxn modelId="{410AFA41-A9C0-4A68-AE3A-BCCBFD3D58DB}" srcId="{364712E4-4030-4DB8-A4B3-E8925272CCCA}" destId="{99DC293F-FAED-4FF0-AAC6-D0DBF9657E38}" srcOrd="1" destOrd="0" parTransId="{47FDF1B7-6DEA-479B-9CAD-53829A2E78EE}" sibTransId="{AC8F2C5A-C093-4E56-826F-3DCDB28D0506}"/>
    <dgm:cxn modelId="{A4A75A63-B241-4988-A475-BB15C149312B}" type="presOf" srcId="{364712E4-4030-4DB8-A4B3-E8925272CCCA}" destId="{7BB04D7D-80FB-4739-87AA-A03D30D9611E}" srcOrd="0" destOrd="0" presId="urn:microsoft.com/office/officeart/2005/8/layout/vList2"/>
    <dgm:cxn modelId="{9E8095A7-99EE-4BAF-8D34-A9F68345225B}" srcId="{364712E4-4030-4DB8-A4B3-E8925272CCCA}" destId="{19AD8B7F-2F0F-4369-B5B3-4E3C5F7B2210}" srcOrd="0" destOrd="0" parTransId="{1FAD5F4C-F03A-4EE9-BFB6-A93E7CDEC08B}" sibTransId="{0091B11E-E9FD-4B0E-AA9B-1C61EB1BE11F}"/>
    <dgm:cxn modelId="{5A9FC5E7-EF02-4083-AEFD-F8A355CD8121}" type="presOf" srcId="{99DC293F-FAED-4FF0-AAC6-D0DBF9657E38}" destId="{B282EA0D-3BF7-4B64-A77F-335A1108DDEF}" srcOrd="0" destOrd="0" presId="urn:microsoft.com/office/officeart/2005/8/layout/vList2"/>
    <dgm:cxn modelId="{722AAD08-300C-4590-B422-11B126424E7C}" type="presParOf" srcId="{7BB04D7D-80FB-4739-87AA-A03D30D9611E}" destId="{F068DB6B-A9B8-45D5-8A72-A7E901FA8694}" srcOrd="0" destOrd="0" presId="urn:microsoft.com/office/officeart/2005/8/layout/vList2"/>
    <dgm:cxn modelId="{65E79866-4167-4329-B3F2-799F3BE67E62}" type="presParOf" srcId="{7BB04D7D-80FB-4739-87AA-A03D30D9611E}" destId="{15529E31-BCFA-4CCA-830D-072F7E4174F8}" srcOrd="1" destOrd="0" presId="urn:microsoft.com/office/officeart/2005/8/layout/vList2"/>
    <dgm:cxn modelId="{3078100B-26BE-4E35-AA44-F2ABEFCEC4A5}" type="presParOf" srcId="{7BB04D7D-80FB-4739-87AA-A03D30D9611E}" destId="{B282EA0D-3BF7-4B64-A77F-335A1108DDE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0D4723-66A0-4E56-9C3B-441DA882A62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8B642D1-28B4-4706-8AE5-C5840AB16E94}">
      <dgm:prSet/>
      <dgm:spPr/>
      <dgm:t>
        <a:bodyPr/>
        <a:lstStyle/>
        <a:p>
          <a:r>
            <a:rPr lang="sr-Latn-RS"/>
            <a:t>Nebiološki roditelji i pastorčad imaju dvosmislen pravni odnos</a:t>
          </a:r>
          <a:endParaRPr lang="en-US"/>
        </a:p>
      </dgm:t>
    </dgm:pt>
    <dgm:pt modelId="{AF6983EA-4704-420B-BBC2-9FBBC4519F29}" type="parTrans" cxnId="{C27D63E8-8E4F-4CE9-AAE9-9B54DB30D9BD}">
      <dgm:prSet/>
      <dgm:spPr/>
      <dgm:t>
        <a:bodyPr/>
        <a:lstStyle/>
        <a:p>
          <a:endParaRPr lang="en-US"/>
        </a:p>
      </dgm:t>
    </dgm:pt>
    <dgm:pt modelId="{0A58664A-098B-4D6C-AA64-E2D34B1AB62D}" type="sibTrans" cxnId="{C27D63E8-8E4F-4CE9-AAE9-9B54DB30D9BD}">
      <dgm:prSet/>
      <dgm:spPr/>
      <dgm:t>
        <a:bodyPr/>
        <a:lstStyle/>
        <a:p>
          <a:endParaRPr lang="en-US"/>
        </a:p>
      </dgm:t>
    </dgm:pt>
    <dgm:pt modelId="{7C680091-7A13-4086-8109-58B7D85A731D}">
      <dgm:prSet/>
      <dgm:spPr/>
      <dgm:t>
        <a:bodyPr/>
        <a:lstStyle/>
        <a:p>
          <a:r>
            <a:rPr lang="sr-Latn-RS"/>
            <a:t>Jedini način ustanovljavanja obaveza i prava izmedju nebiološkog roditelja i deteta jeste usvajanje, što zahteva odricanje od prava biološkog roditelja</a:t>
          </a:r>
          <a:endParaRPr lang="en-US"/>
        </a:p>
      </dgm:t>
    </dgm:pt>
    <dgm:pt modelId="{BCCB5972-06B8-421A-8BA9-CE6E0164227D}" type="parTrans" cxnId="{993C6EE0-B316-457A-BC2F-2DDE7F0C5C1A}">
      <dgm:prSet/>
      <dgm:spPr/>
      <dgm:t>
        <a:bodyPr/>
        <a:lstStyle/>
        <a:p>
          <a:endParaRPr lang="en-US"/>
        </a:p>
      </dgm:t>
    </dgm:pt>
    <dgm:pt modelId="{8796FD91-BA88-46F6-9C11-F7F607515636}" type="sibTrans" cxnId="{993C6EE0-B316-457A-BC2F-2DDE7F0C5C1A}">
      <dgm:prSet/>
      <dgm:spPr/>
      <dgm:t>
        <a:bodyPr/>
        <a:lstStyle/>
        <a:p>
          <a:endParaRPr lang="en-US"/>
        </a:p>
      </dgm:t>
    </dgm:pt>
    <dgm:pt modelId="{28486C0B-382F-47A1-8812-0C037F8BC082}">
      <dgm:prSet/>
      <dgm:spPr/>
      <dgm:t>
        <a:bodyPr/>
        <a:lstStyle/>
        <a:p>
          <a:r>
            <a:rPr lang="sr-Latn-RS"/>
            <a:t>U Ujedinjenom Kraljevstvu postoji mogućnost podnošenja naredbe  o prebivalištu na osnovu čega nebiološki roditelj dobija skoro ista prava kao i biološki roditelj</a:t>
          </a:r>
          <a:endParaRPr lang="en-US"/>
        </a:p>
      </dgm:t>
    </dgm:pt>
    <dgm:pt modelId="{779AA136-D205-4073-9667-96D7F7D2F469}" type="parTrans" cxnId="{5F8493BE-D3F7-4C65-B5BC-245B97E391DB}">
      <dgm:prSet/>
      <dgm:spPr/>
      <dgm:t>
        <a:bodyPr/>
        <a:lstStyle/>
        <a:p>
          <a:endParaRPr lang="en-US"/>
        </a:p>
      </dgm:t>
    </dgm:pt>
    <dgm:pt modelId="{F5D286FD-A813-4AC2-BDB7-F3D2E0C08CA5}" type="sibTrans" cxnId="{5F8493BE-D3F7-4C65-B5BC-245B97E391DB}">
      <dgm:prSet/>
      <dgm:spPr/>
      <dgm:t>
        <a:bodyPr/>
        <a:lstStyle/>
        <a:p>
          <a:endParaRPr lang="en-US"/>
        </a:p>
      </dgm:t>
    </dgm:pt>
    <dgm:pt modelId="{A0121D31-D501-482F-ABA4-ECB6303BD1B9}" type="pres">
      <dgm:prSet presAssocID="{BE0D4723-66A0-4E56-9C3B-441DA882A629}" presName="linear" presStyleCnt="0">
        <dgm:presLayoutVars>
          <dgm:animLvl val="lvl"/>
          <dgm:resizeHandles val="exact"/>
        </dgm:presLayoutVars>
      </dgm:prSet>
      <dgm:spPr/>
    </dgm:pt>
    <dgm:pt modelId="{2B2AEF70-57D3-420D-8B7D-5F584632710C}" type="pres">
      <dgm:prSet presAssocID="{F8B642D1-28B4-4706-8AE5-C5840AB16E9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F24DA5D-4E1A-4CA0-AA42-E822B349BA9A}" type="pres">
      <dgm:prSet presAssocID="{0A58664A-098B-4D6C-AA64-E2D34B1AB62D}" presName="spacer" presStyleCnt="0"/>
      <dgm:spPr/>
    </dgm:pt>
    <dgm:pt modelId="{67D81B88-2759-4F78-BBB1-09B94097D9B2}" type="pres">
      <dgm:prSet presAssocID="{7C680091-7A13-4086-8109-58B7D85A731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3D695F0-56DC-45BA-8FE9-D1CCCFDAD209}" type="pres">
      <dgm:prSet presAssocID="{8796FD91-BA88-46F6-9C11-F7F607515636}" presName="spacer" presStyleCnt="0"/>
      <dgm:spPr/>
    </dgm:pt>
    <dgm:pt modelId="{2E5991C1-98A0-4B54-9485-DE8715C9CDA1}" type="pres">
      <dgm:prSet presAssocID="{28486C0B-382F-47A1-8812-0C037F8BC08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2B5D210-1F31-44CA-9F15-33B0A1661A73}" type="presOf" srcId="{BE0D4723-66A0-4E56-9C3B-441DA882A629}" destId="{A0121D31-D501-482F-ABA4-ECB6303BD1B9}" srcOrd="0" destOrd="0" presId="urn:microsoft.com/office/officeart/2005/8/layout/vList2"/>
    <dgm:cxn modelId="{0A770B19-4750-4365-9CA9-BAA0964E904F}" type="presOf" srcId="{F8B642D1-28B4-4706-8AE5-C5840AB16E94}" destId="{2B2AEF70-57D3-420D-8B7D-5F584632710C}" srcOrd="0" destOrd="0" presId="urn:microsoft.com/office/officeart/2005/8/layout/vList2"/>
    <dgm:cxn modelId="{9566868C-7D9D-4E78-9488-89E49C973921}" type="presOf" srcId="{28486C0B-382F-47A1-8812-0C037F8BC082}" destId="{2E5991C1-98A0-4B54-9485-DE8715C9CDA1}" srcOrd="0" destOrd="0" presId="urn:microsoft.com/office/officeart/2005/8/layout/vList2"/>
    <dgm:cxn modelId="{5F8493BE-D3F7-4C65-B5BC-245B97E391DB}" srcId="{BE0D4723-66A0-4E56-9C3B-441DA882A629}" destId="{28486C0B-382F-47A1-8812-0C037F8BC082}" srcOrd="2" destOrd="0" parTransId="{779AA136-D205-4073-9667-96D7F7D2F469}" sibTransId="{F5D286FD-A813-4AC2-BDB7-F3D2E0C08CA5}"/>
    <dgm:cxn modelId="{993C6EE0-B316-457A-BC2F-2DDE7F0C5C1A}" srcId="{BE0D4723-66A0-4E56-9C3B-441DA882A629}" destId="{7C680091-7A13-4086-8109-58B7D85A731D}" srcOrd="1" destOrd="0" parTransId="{BCCB5972-06B8-421A-8BA9-CE6E0164227D}" sibTransId="{8796FD91-BA88-46F6-9C11-F7F607515636}"/>
    <dgm:cxn modelId="{C27D63E8-8E4F-4CE9-AAE9-9B54DB30D9BD}" srcId="{BE0D4723-66A0-4E56-9C3B-441DA882A629}" destId="{F8B642D1-28B4-4706-8AE5-C5840AB16E94}" srcOrd="0" destOrd="0" parTransId="{AF6983EA-4704-420B-BBC2-9FBBC4519F29}" sibTransId="{0A58664A-098B-4D6C-AA64-E2D34B1AB62D}"/>
    <dgm:cxn modelId="{EFD377F9-252B-445F-8A49-92CEFADC3A2A}" type="presOf" srcId="{7C680091-7A13-4086-8109-58B7D85A731D}" destId="{67D81B88-2759-4F78-BBB1-09B94097D9B2}" srcOrd="0" destOrd="0" presId="urn:microsoft.com/office/officeart/2005/8/layout/vList2"/>
    <dgm:cxn modelId="{0246D0D2-2850-4C9A-BCF6-35CBE3B14ED7}" type="presParOf" srcId="{A0121D31-D501-482F-ABA4-ECB6303BD1B9}" destId="{2B2AEF70-57D3-420D-8B7D-5F584632710C}" srcOrd="0" destOrd="0" presId="urn:microsoft.com/office/officeart/2005/8/layout/vList2"/>
    <dgm:cxn modelId="{3E60A2D3-DBEF-49B6-A6F1-743AA053A7C8}" type="presParOf" srcId="{A0121D31-D501-482F-ABA4-ECB6303BD1B9}" destId="{EF24DA5D-4E1A-4CA0-AA42-E822B349BA9A}" srcOrd="1" destOrd="0" presId="urn:microsoft.com/office/officeart/2005/8/layout/vList2"/>
    <dgm:cxn modelId="{BD82FEE4-F2B4-41DD-95FC-07D657395858}" type="presParOf" srcId="{A0121D31-D501-482F-ABA4-ECB6303BD1B9}" destId="{67D81B88-2759-4F78-BBB1-09B94097D9B2}" srcOrd="2" destOrd="0" presId="urn:microsoft.com/office/officeart/2005/8/layout/vList2"/>
    <dgm:cxn modelId="{EB342374-A740-4AC4-822E-89D8131B600A}" type="presParOf" srcId="{A0121D31-D501-482F-ABA4-ECB6303BD1B9}" destId="{B3D695F0-56DC-45BA-8FE9-D1CCCFDAD209}" srcOrd="3" destOrd="0" presId="urn:microsoft.com/office/officeart/2005/8/layout/vList2"/>
    <dgm:cxn modelId="{090377D0-C59B-479A-B532-B49981F3A9B8}" type="presParOf" srcId="{A0121D31-D501-482F-ABA4-ECB6303BD1B9}" destId="{2E5991C1-98A0-4B54-9485-DE8715C9CDA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54A95A-2A4F-457F-995D-B872E2E5B12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6C7A20-237A-47B0-BA64-77BA53D9DDC8}">
      <dgm:prSet/>
      <dgm:spPr/>
      <dgm:t>
        <a:bodyPr/>
        <a:lstStyle/>
        <a:p>
          <a:r>
            <a:rPr lang="sr-Latn-RS"/>
            <a:t>Osnovni predmet analize je LGBT populacija, odnosno pojedini teorijsko-metodološki problemi u proučavanju istopolnih porodica</a:t>
          </a:r>
          <a:endParaRPr lang="en-US"/>
        </a:p>
      </dgm:t>
    </dgm:pt>
    <dgm:pt modelId="{EF65CC75-2DF4-4025-9EE4-A0EFB90EB88B}" type="parTrans" cxnId="{59B9E447-3BFA-4A95-A03E-A2B3F7D8C1C3}">
      <dgm:prSet/>
      <dgm:spPr/>
      <dgm:t>
        <a:bodyPr/>
        <a:lstStyle/>
        <a:p>
          <a:endParaRPr lang="en-US"/>
        </a:p>
      </dgm:t>
    </dgm:pt>
    <dgm:pt modelId="{63B4390F-5B98-49F9-A8AD-54F3AEC4EF45}" type="sibTrans" cxnId="{59B9E447-3BFA-4A95-A03E-A2B3F7D8C1C3}">
      <dgm:prSet/>
      <dgm:spPr/>
      <dgm:t>
        <a:bodyPr/>
        <a:lstStyle/>
        <a:p>
          <a:endParaRPr lang="en-US"/>
        </a:p>
      </dgm:t>
    </dgm:pt>
    <dgm:pt modelId="{764D0695-C792-41FF-9EAD-3C5F63F0BFFB}">
      <dgm:prSet/>
      <dgm:spPr/>
      <dgm:t>
        <a:bodyPr/>
        <a:lstStyle/>
        <a:p>
          <a:r>
            <a:rPr lang="sr-Latn-RS"/>
            <a:t>Osnovni cilj ovog rada jeste uvodjenje LGBT perspektive u sociologiju, sociologiju porodice, ukazivanje na epistemiološki značaj proučavanja neheteroseksualne orijentacije i alternativnih porodičnih formi LGBT osoba</a:t>
          </a:r>
          <a:endParaRPr lang="en-US"/>
        </a:p>
      </dgm:t>
    </dgm:pt>
    <dgm:pt modelId="{DD19097B-3C20-4FD7-89F3-EE9FEB3EF395}" type="parTrans" cxnId="{CB7CC959-86DC-4072-B723-4CEF0523202B}">
      <dgm:prSet/>
      <dgm:spPr/>
      <dgm:t>
        <a:bodyPr/>
        <a:lstStyle/>
        <a:p>
          <a:endParaRPr lang="en-US"/>
        </a:p>
      </dgm:t>
    </dgm:pt>
    <dgm:pt modelId="{A4E202BD-8B1E-496E-9373-6148DFBF59AE}" type="sibTrans" cxnId="{CB7CC959-86DC-4072-B723-4CEF0523202B}">
      <dgm:prSet/>
      <dgm:spPr/>
      <dgm:t>
        <a:bodyPr/>
        <a:lstStyle/>
        <a:p>
          <a:endParaRPr lang="en-US"/>
        </a:p>
      </dgm:t>
    </dgm:pt>
    <dgm:pt modelId="{831D775F-17E1-4EE7-A4FA-CC7BB4EBB500}">
      <dgm:prSet/>
      <dgm:spPr/>
      <dgm:t>
        <a:bodyPr/>
        <a:lstStyle/>
        <a:p>
          <a:r>
            <a:rPr lang="sr-Latn-RS"/>
            <a:t>Tema roditeljstva je najviše osporavan aspekt istopolnih zajednica u istopolnim odnosima, a dok se homofobija sve manje javlja u direktnom ispoljavanju homoseksualnosti</a:t>
          </a:r>
          <a:endParaRPr lang="en-US"/>
        </a:p>
      </dgm:t>
    </dgm:pt>
    <dgm:pt modelId="{82564A1A-29B4-4FAE-8C4C-7C11D06395DE}" type="parTrans" cxnId="{982E384B-C43B-4E79-9622-A57BD1E72944}">
      <dgm:prSet/>
      <dgm:spPr/>
      <dgm:t>
        <a:bodyPr/>
        <a:lstStyle/>
        <a:p>
          <a:endParaRPr lang="en-US"/>
        </a:p>
      </dgm:t>
    </dgm:pt>
    <dgm:pt modelId="{8EB2571D-ECC1-4F64-964F-F65D7A0F192E}" type="sibTrans" cxnId="{982E384B-C43B-4E79-9622-A57BD1E72944}">
      <dgm:prSet/>
      <dgm:spPr/>
      <dgm:t>
        <a:bodyPr/>
        <a:lstStyle/>
        <a:p>
          <a:endParaRPr lang="en-US"/>
        </a:p>
      </dgm:t>
    </dgm:pt>
    <dgm:pt modelId="{59618EA9-189B-4256-8F0C-5EA79E7901CC}">
      <dgm:prSet/>
      <dgm:spPr/>
      <dgm:t>
        <a:bodyPr/>
        <a:lstStyle/>
        <a:p>
          <a:r>
            <a:rPr lang="sr-Latn-RS"/>
            <a:t>Savremeni diskurs homofobije u Srbiji je sve više praćen argumentima koji zabranjuju da LGBT osobe usvajaju decu</a:t>
          </a:r>
          <a:endParaRPr lang="en-US"/>
        </a:p>
      </dgm:t>
    </dgm:pt>
    <dgm:pt modelId="{2AEF9124-A33F-4BDF-8C42-C091F217164C}" type="parTrans" cxnId="{C3C88761-21C2-4216-B93A-DE6215D9E096}">
      <dgm:prSet/>
      <dgm:spPr/>
      <dgm:t>
        <a:bodyPr/>
        <a:lstStyle/>
        <a:p>
          <a:endParaRPr lang="en-US"/>
        </a:p>
      </dgm:t>
    </dgm:pt>
    <dgm:pt modelId="{D4686E2A-7E1C-4FD8-BDED-B938D146B695}" type="sibTrans" cxnId="{C3C88761-21C2-4216-B93A-DE6215D9E096}">
      <dgm:prSet/>
      <dgm:spPr/>
      <dgm:t>
        <a:bodyPr/>
        <a:lstStyle/>
        <a:p>
          <a:endParaRPr lang="en-US"/>
        </a:p>
      </dgm:t>
    </dgm:pt>
    <dgm:pt modelId="{FE225591-F72B-45FB-8853-90CB7470C2A6}">
      <dgm:prSet/>
      <dgm:spPr/>
      <dgm:t>
        <a:bodyPr/>
        <a:lstStyle/>
        <a:p>
          <a:r>
            <a:rPr lang="sr-Latn-RS"/>
            <a:t>Sama tema rada nameće potrebu širenja analize na dva nivoa: kritički osvrt na odnos društvenih nauka prema LGBT populaciji i pregled savremenih istraživanja o LGBT roditeljstvu</a:t>
          </a:r>
          <a:endParaRPr lang="en-US"/>
        </a:p>
      </dgm:t>
    </dgm:pt>
    <dgm:pt modelId="{CCF84EDD-BF0C-4A80-AE80-577C78C4F011}" type="parTrans" cxnId="{E71BC8D6-33B3-4CF1-ABA5-A76224169F5A}">
      <dgm:prSet/>
      <dgm:spPr/>
      <dgm:t>
        <a:bodyPr/>
        <a:lstStyle/>
        <a:p>
          <a:endParaRPr lang="en-US"/>
        </a:p>
      </dgm:t>
    </dgm:pt>
    <dgm:pt modelId="{4D549122-5EA1-4522-A6F4-F9237BE9C1EE}" type="sibTrans" cxnId="{E71BC8D6-33B3-4CF1-ABA5-A76224169F5A}">
      <dgm:prSet/>
      <dgm:spPr/>
      <dgm:t>
        <a:bodyPr/>
        <a:lstStyle/>
        <a:p>
          <a:endParaRPr lang="en-US"/>
        </a:p>
      </dgm:t>
    </dgm:pt>
    <dgm:pt modelId="{9A3AE831-AD7F-4A0B-874A-83C7FD500DAA}" type="pres">
      <dgm:prSet presAssocID="{1854A95A-2A4F-457F-995D-B872E2E5B124}" presName="outerComposite" presStyleCnt="0">
        <dgm:presLayoutVars>
          <dgm:chMax val="5"/>
          <dgm:dir/>
          <dgm:resizeHandles val="exact"/>
        </dgm:presLayoutVars>
      </dgm:prSet>
      <dgm:spPr/>
    </dgm:pt>
    <dgm:pt modelId="{C3FCBA2D-CD8B-4BF2-A207-1D88BCEF7486}" type="pres">
      <dgm:prSet presAssocID="{1854A95A-2A4F-457F-995D-B872E2E5B124}" presName="dummyMaxCanvas" presStyleCnt="0">
        <dgm:presLayoutVars/>
      </dgm:prSet>
      <dgm:spPr/>
    </dgm:pt>
    <dgm:pt modelId="{8542AA16-12AB-48EA-8411-263478055832}" type="pres">
      <dgm:prSet presAssocID="{1854A95A-2A4F-457F-995D-B872E2E5B124}" presName="FiveNodes_1" presStyleLbl="node1" presStyleIdx="0" presStyleCnt="5">
        <dgm:presLayoutVars>
          <dgm:bulletEnabled val="1"/>
        </dgm:presLayoutVars>
      </dgm:prSet>
      <dgm:spPr/>
    </dgm:pt>
    <dgm:pt modelId="{F5C8C61D-57BB-4A1C-B511-620BCBF78C8B}" type="pres">
      <dgm:prSet presAssocID="{1854A95A-2A4F-457F-995D-B872E2E5B124}" presName="FiveNodes_2" presStyleLbl="node1" presStyleIdx="1" presStyleCnt="5">
        <dgm:presLayoutVars>
          <dgm:bulletEnabled val="1"/>
        </dgm:presLayoutVars>
      </dgm:prSet>
      <dgm:spPr/>
    </dgm:pt>
    <dgm:pt modelId="{030FFDAE-1A6E-4C65-BB44-C0682EB1DD8A}" type="pres">
      <dgm:prSet presAssocID="{1854A95A-2A4F-457F-995D-B872E2E5B124}" presName="FiveNodes_3" presStyleLbl="node1" presStyleIdx="2" presStyleCnt="5">
        <dgm:presLayoutVars>
          <dgm:bulletEnabled val="1"/>
        </dgm:presLayoutVars>
      </dgm:prSet>
      <dgm:spPr/>
    </dgm:pt>
    <dgm:pt modelId="{5823BDB5-8FC7-436A-BDB2-DB7004AE53C0}" type="pres">
      <dgm:prSet presAssocID="{1854A95A-2A4F-457F-995D-B872E2E5B124}" presName="FiveNodes_4" presStyleLbl="node1" presStyleIdx="3" presStyleCnt="5">
        <dgm:presLayoutVars>
          <dgm:bulletEnabled val="1"/>
        </dgm:presLayoutVars>
      </dgm:prSet>
      <dgm:spPr/>
    </dgm:pt>
    <dgm:pt modelId="{8E3657E2-BF2A-4B28-8A6A-5868B2703095}" type="pres">
      <dgm:prSet presAssocID="{1854A95A-2A4F-457F-995D-B872E2E5B124}" presName="FiveNodes_5" presStyleLbl="node1" presStyleIdx="4" presStyleCnt="5">
        <dgm:presLayoutVars>
          <dgm:bulletEnabled val="1"/>
        </dgm:presLayoutVars>
      </dgm:prSet>
      <dgm:spPr/>
    </dgm:pt>
    <dgm:pt modelId="{4388BB09-8134-4F1E-83ED-88AC6C94E06A}" type="pres">
      <dgm:prSet presAssocID="{1854A95A-2A4F-457F-995D-B872E2E5B124}" presName="FiveConn_1-2" presStyleLbl="fgAccFollowNode1" presStyleIdx="0" presStyleCnt="4">
        <dgm:presLayoutVars>
          <dgm:bulletEnabled val="1"/>
        </dgm:presLayoutVars>
      </dgm:prSet>
      <dgm:spPr/>
    </dgm:pt>
    <dgm:pt modelId="{60CC3994-F364-413B-AD5D-7D4FE2AA5CB3}" type="pres">
      <dgm:prSet presAssocID="{1854A95A-2A4F-457F-995D-B872E2E5B124}" presName="FiveConn_2-3" presStyleLbl="fgAccFollowNode1" presStyleIdx="1" presStyleCnt="4">
        <dgm:presLayoutVars>
          <dgm:bulletEnabled val="1"/>
        </dgm:presLayoutVars>
      </dgm:prSet>
      <dgm:spPr/>
    </dgm:pt>
    <dgm:pt modelId="{452FDDD9-3B1C-4ED1-A1A7-5C262F8AD681}" type="pres">
      <dgm:prSet presAssocID="{1854A95A-2A4F-457F-995D-B872E2E5B124}" presName="FiveConn_3-4" presStyleLbl="fgAccFollowNode1" presStyleIdx="2" presStyleCnt="4">
        <dgm:presLayoutVars>
          <dgm:bulletEnabled val="1"/>
        </dgm:presLayoutVars>
      </dgm:prSet>
      <dgm:spPr/>
    </dgm:pt>
    <dgm:pt modelId="{4AAA9CC4-8AC3-4F97-8E0A-77DDEF1D576F}" type="pres">
      <dgm:prSet presAssocID="{1854A95A-2A4F-457F-995D-B872E2E5B124}" presName="FiveConn_4-5" presStyleLbl="fgAccFollowNode1" presStyleIdx="3" presStyleCnt="4">
        <dgm:presLayoutVars>
          <dgm:bulletEnabled val="1"/>
        </dgm:presLayoutVars>
      </dgm:prSet>
      <dgm:spPr/>
    </dgm:pt>
    <dgm:pt modelId="{D2BC688B-D9AB-4049-B0FF-117D3AEA09A1}" type="pres">
      <dgm:prSet presAssocID="{1854A95A-2A4F-457F-995D-B872E2E5B124}" presName="FiveNodes_1_text" presStyleLbl="node1" presStyleIdx="4" presStyleCnt="5">
        <dgm:presLayoutVars>
          <dgm:bulletEnabled val="1"/>
        </dgm:presLayoutVars>
      </dgm:prSet>
      <dgm:spPr/>
    </dgm:pt>
    <dgm:pt modelId="{607D0BC8-4DCC-4601-AF58-B8A3FD4B21F8}" type="pres">
      <dgm:prSet presAssocID="{1854A95A-2A4F-457F-995D-B872E2E5B124}" presName="FiveNodes_2_text" presStyleLbl="node1" presStyleIdx="4" presStyleCnt="5">
        <dgm:presLayoutVars>
          <dgm:bulletEnabled val="1"/>
        </dgm:presLayoutVars>
      </dgm:prSet>
      <dgm:spPr/>
    </dgm:pt>
    <dgm:pt modelId="{92D86161-CD35-4C8C-9A2A-C887C97F47F1}" type="pres">
      <dgm:prSet presAssocID="{1854A95A-2A4F-457F-995D-B872E2E5B124}" presName="FiveNodes_3_text" presStyleLbl="node1" presStyleIdx="4" presStyleCnt="5">
        <dgm:presLayoutVars>
          <dgm:bulletEnabled val="1"/>
        </dgm:presLayoutVars>
      </dgm:prSet>
      <dgm:spPr/>
    </dgm:pt>
    <dgm:pt modelId="{0AACFBE0-598D-4483-A0CA-830A6968040F}" type="pres">
      <dgm:prSet presAssocID="{1854A95A-2A4F-457F-995D-B872E2E5B124}" presName="FiveNodes_4_text" presStyleLbl="node1" presStyleIdx="4" presStyleCnt="5">
        <dgm:presLayoutVars>
          <dgm:bulletEnabled val="1"/>
        </dgm:presLayoutVars>
      </dgm:prSet>
      <dgm:spPr/>
    </dgm:pt>
    <dgm:pt modelId="{332B3D84-548A-4EF6-84E7-EEE8E1531595}" type="pres">
      <dgm:prSet presAssocID="{1854A95A-2A4F-457F-995D-B872E2E5B124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0E90F523-0637-487B-9DF6-68A617B4AE3D}" type="presOf" srcId="{7F6C7A20-237A-47B0-BA64-77BA53D9DDC8}" destId="{D2BC688B-D9AB-4049-B0FF-117D3AEA09A1}" srcOrd="1" destOrd="0" presId="urn:microsoft.com/office/officeart/2005/8/layout/vProcess5"/>
    <dgm:cxn modelId="{EE3DB929-978D-4578-805D-676988D55966}" type="presOf" srcId="{FE225591-F72B-45FB-8853-90CB7470C2A6}" destId="{332B3D84-548A-4EF6-84E7-EEE8E1531595}" srcOrd="1" destOrd="0" presId="urn:microsoft.com/office/officeart/2005/8/layout/vProcess5"/>
    <dgm:cxn modelId="{F88EA233-DD4A-4163-8897-23AB874987E8}" type="presOf" srcId="{63B4390F-5B98-49F9-A8AD-54F3AEC4EF45}" destId="{4388BB09-8134-4F1E-83ED-88AC6C94E06A}" srcOrd="0" destOrd="0" presId="urn:microsoft.com/office/officeart/2005/8/layout/vProcess5"/>
    <dgm:cxn modelId="{B0B0DD36-68DF-471D-BB60-0E8FF93AC32D}" type="presOf" srcId="{764D0695-C792-41FF-9EAD-3C5F63F0BFFB}" destId="{607D0BC8-4DCC-4601-AF58-B8A3FD4B21F8}" srcOrd="1" destOrd="0" presId="urn:microsoft.com/office/officeart/2005/8/layout/vProcess5"/>
    <dgm:cxn modelId="{C3C88761-21C2-4216-B93A-DE6215D9E096}" srcId="{1854A95A-2A4F-457F-995D-B872E2E5B124}" destId="{59618EA9-189B-4256-8F0C-5EA79E7901CC}" srcOrd="3" destOrd="0" parTransId="{2AEF9124-A33F-4BDF-8C42-C091F217164C}" sibTransId="{D4686E2A-7E1C-4FD8-BDED-B938D146B695}"/>
    <dgm:cxn modelId="{4F56B763-B00B-462D-B33D-6F20465A1C76}" type="presOf" srcId="{FE225591-F72B-45FB-8853-90CB7470C2A6}" destId="{8E3657E2-BF2A-4B28-8A6A-5868B2703095}" srcOrd="0" destOrd="0" presId="urn:microsoft.com/office/officeart/2005/8/layout/vProcess5"/>
    <dgm:cxn modelId="{0B4BE164-2EA5-4470-9B3D-352C2563BBC0}" type="presOf" srcId="{7F6C7A20-237A-47B0-BA64-77BA53D9DDC8}" destId="{8542AA16-12AB-48EA-8411-263478055832}" srcOrd="0" destOrd="0" presId="urn:microsoft.com/office/officeart/2005/8/layout/vProcess5"/>
    <dgm:cxn modelId="{59B9E447-3BFA-4A95-A03E-A2B3F7D8C1C3}" srcId="{1854A95A-2A4F-457F-995D-B872E2E5B124}" destId="{7F6C7A20-237A-47B0-BA64-77BA53D9DDC8}" srcOrd="0" destOrd="0" parTransId="{EF65CC75-2DF4-4025-9EE4-A0EFB90EB88B}" sibTransId="{63B4390F-5B98-49F9-A8AD-54F3AEC4EF45}"/>
    <dgm:cxn modelId="{E1C1C948-3382-4D6A-B546-56671AFF34FD}" type="presOf" srcId="{A4E202BD-8B1E-496E-9373-6148DFBF59AE}" destId="{60CC3994-F364-413B-AD5D-7D4FE2AA5CB3}" srcOrd="0" destOrd="0" presId="urn:microsoft.com/office/officeart/2005/8/layout/vProcess5"/>
    <dgm:cxn modelId="{982E384B-C43B-4E79-9622-A57BD1E72944}" srcId="{1854A95A-2A4F-457F-995D-B872E2E5B124}" destId="{831D775F-17E1-4EE7-A4FA-CC7BB4EBB500}" srcOrd="2" destOrd="0" parTransId="{82564A1A-29B4-4FAE-8C4C-7C11D06395DE}" sibTransId="{8EB2571D-ECC1-4F64-964F-F65D7A0F192E}"/>
    <dgm:cxn modelId="{7A400E73-66DD-4930-81F3-BF40FB0118EE}" type="presOf" srcId="{831D775F-17E1-4EE7-A4FA-CC7BB4EBB500}" destId="{92D86161-CD35-4C8C-9A2A-C887C97F47F1}" srcOrd="1" destOrd="0" presId="urn:microsoft.com/office/officeart/2005/8/layout/vProcess5"/>
    <dgm:cxn modelId="{CB7CC959-86DC-4072-B723-4CEF0523202B}" srcId="{1854A95A-2A4F-457F-995D-B872E2E5B124}" destId="{764D0695-C792-41FF-9EAD-3C5F63F0BFFB}" srcOrd="1" destOrd="0" parTransId="{DD19097B-3C20-4FD7-89F3-EE9FEB3EF395}" sibTransId="{A4E202BD-8B1E-496E-9373-6148DFBF59AE}"/>
    <dgm:cxn modelId="{004FE6A3-F137-4649-A3B8-7227987BE735}" type="presOf" srcId="{59618EA9-189B-4256-8F0C-5EA79E7901CC}" destId="{0AACFBE0-598D-4483-A0CA-830A6968040F}" srcOrd="1" destOrd="0" presId="urn:microsoft.com/office/officeart/2005/8/layout/vProcess5"/>
    <dgm:cxn modelId="{E9C30AA6-CAA7-441C-A4EF-B3F40C623884}" type="presOf" srcId="{8EB2571D-ECC1-4F64-964F-F65D7A0F192E}" destId="{452FDDD9-3B1C-4ED1-A1A7-5C262F8AD681}" srcOrd="0" destOrd="0" presId="urn:microsoft.com/office/officeart/2005/8/layout/vProcess5"/>
    <dgm:cxn modelId="{8569DBA7-5D13-40B2-8DC1-1FBEA2287697}" type="presOf" srcId="{D4686E2A-7E1C-4FD8-BDED-B938D146B695}" destId="{4AAA9CC4-8AC3-4F97-8E0A-77DDEF1D576F}" srcOrd="0" destOrd="0" presId="urn:microsoft.com/office/officeart/2005/8/layout/vProcess5"/>
    <dgm:cxn modelId="{051671CC-69AB-4A1B-BD4B-3CE2681A1B81}" type="presOf" srcId="{831D775F-17E1-4EE7-A4FA-CC7BB4EBB500}" destId="{030FFDAE-1A6E-4C65-BB44-C0682EB1DD8A}" srcOrd="0" destOrd="0" presId="urn:microsoft.com/office/officeart/2005/8/layout/vProcess5"/>
    <dgm:cxn modelId="{52EAEACE-BEC1-453A-A842-D15FE2E9EFB4}" type="presOf" srcId="{764D0695-C792-41FF-9EAD-3C5F63F0BFFB}" destId="{F5C8C61D-57BB-4A1C-B511-620BCBF78C8B}" srcOrd="0" destOrd="0" presId="urn:microsoft.com/office/officeart/2005/8/layout/vProcess5"/>
    <dgm:cxn modelId="{E71BC8D6-33B3-4CF1-ABA5-A76224169F5A}" srcId="{1854A95A-2A4F-457F-995D-B872E2E5B124}" destId="{FE225591-F72B-45FB-8853-90CB7470C2A6}" srcOrd="4" destOrd="0" parTransId="{CCF84EDD-BF0C-4A80-AE80-577C78C4F011}" sibTransId="{4D549122-5EA1-4522-A6F4-F9237BE9C1EE}"/>
    <dgm:cxn modelId="{6AC67DDB-F1AC-41B2-9D00-CA8588C1A9C1}" type="presOf" srcId="{59618EA9-189B-4256-8F0C-5EA79E7901CC}" destId="{5823BDB5-8FC7-436A-BDB2-DB7004AE53C0}" srcOrd="0" destOrd="0" presId="urn:microsoft.com/office/officeart/2005/8/layout/vProcess5"/>
    <dgm:cxn modelId="{4C47D6F3-C7AC-4F43-8DF5-D3B92B547D09}" type="presOf" srcId="{1854A95A-2A4F-457F-995D-B872E2E5B124}" destId="{9A3AE831-AD7F-4A0B-874A-83C7FD500DAA}" srcOrd="0" destOrd="0" presId="urn:microsoft.com/office/officeart/2005/8/layout/vProcess5"/>
    <dgm:cxn modelId="{4C82554A-C5E1-4187-B828-F5EE2D5A839E}" type="presParOf" srcId="{9A3AE831-AD7F-4A0B-874A-83C7FD500DAA}" destId="{C3FCBA2D-CD8B-4BF2-A207-1D88BCEF7486}" srcOrd="0" destOrd="0" presId="urn:microsoft.com/office/officeart/2005/8/layout/vProcess5"/>
    <dgm:cxn modelId="{3877F5ED-9D38-4BDE-809C-3D1DB4B354C6}" type="presParOf" srcId="{9A3AE831-AD7F-4A0B-874A-83C7FD500DAA}" destId="{8542AA16-12AB-48EA-8411-263478055832}" srcOrd="1" destOrd="0" presId="urn:microsoft.com/office/officeart/2005/8/layout/vProcess5"/>
    <dgm:cxn modelId="{0CC5168A-80C6-4819-A61F-1C8A23C23AF9}" type="presParOf" srcId="{9A3AE831-AD7F-4A0B-874A-83C7FD500DAA}" destId="{F5C8C61D-57BB-4A1C-B511-620BCBF78C8B}" srcOrd="2" destOrd="0" presId="urn:microsoft.com/office/officeart/2005/8/layout/vProcess5"/>
    <dgm:cxn modelId="{C714BA84-343E-4963-BED2-8F9DDA0396A2}" type="presParOf" srcId="{9A3AE831-AD7F-4A0B-874A-83C7FD500DAA}" destId="{030FFDAE-1A6E-4C65-BB44-C0682EB1DD8A}" srcOrd="3" destOrd="0" presId="urn:microsoft.com/office/officeart/2005/8/layout/vProcess5"/>
    <dgm:cxn modelId="{8737E212-6040-4F78-86F1-0A09F606033C}" type="presParOf" srcId="{9A3AE831-AD7F-4A0B-874A-83C7FD500DAA}" destId="{5823BDB5-8FC7-436A-BDB2-DB7004AE53C0}" srcOrd="4" destOrd="0" presId="urn:microsoft.com/office/officeart/2005/8/layout/vProcess5"/>
    <dgm:cxn modelId="{ACF3DAF8-3C23-4C44-98A4-D5C5D50F4E25}" type="presParOf" srcId="{9A3AE831-AD7F-4A0B-874A-83C7FD500DAA}" destId="{8E3657E2-BF2A-4B28-8A6A-5868B2703095}" srcOrd="5" destOrd="0" presId="urn:microsoft.com/office/officeart/2005/8/layout/vProcess5"/>
    <dgm:cxn modelId="{925D8DF7-3657-4925-A09F-5D762A0E8BED}" type="presParOf" srcId="{9A3AE831-AD7F-4A0B-874A-83C7FD500DAA}" destId="{4388BB09-8134-4F1E-83ED-88AC6C94E06A}" srcOrd="6" destOrd="0" presId="urn:microsoft.com/office/officeart/2005/8/layout/vProcess5"/>
    <dgm:cxn modelId="{56C26884-2A0E-4EA2-8C70-76F8581202F7}" type="presParOf" srcId="{9A3AE831-AD7F-4A0B-874A-83C7FD500DAA}" destId="{60CC3994-F364-413B-AD5D-7D4FE2AA5CB3}" srcOrd="7" destOrd="0" presId="urn:microsoft.com/office/officeart/2005/8/layout/vProcess5"/>
    <dgm:cxn modelId="{DD23B910-F034-4524-988A-CA0D2B4E314A}" type="presParOf" srcId="{9A3AE831-AD7F-4A0B-874A-83C7FD500DAA}" destId="{452FDDD9-3B1C-4ED1-A1A7-5C262F8AD681}" srcOrd="8" destOrd="0" presId="urn:microsoft.com/office/officeart/2005/8/layout/vProcess5"/>
    <dgm:cxn modelId="{E11F3F1C-1E1D-4CA1-91C2-CD3B2942A6E6}" type="presParOf" srcId="{9A3AE831-AD7F-4A0B-874A-83C7FD500DAA}" destId="{4AAA9CC4-8AC3-4F97-8E0A-77DDEF1D576F}" srcOrd="9" destOrd="0" presId="urn:microsoft.com/office/officeart/2005/8/layout/vProcess5"/>
    <dgm:cxn modelId="{F7FD240A-0471-45D0-8349-01D157332306}" type="presParOf" srcId="{9A3AE831-AD7F-4A0B-874A-83C7FD500DAA}" destId="{D2BC688B-D9AB-4049-B0FF-117D3AEA09A1}" srcOrd="10" destOrd="0" presId="urn:microsoft.com/office/officeart/2005/8/layout/vProcess5"/>
    <dgm:cxn modelId="{4EB281A4-3E9A-4A70-BA6C-3A61F09D1B84}" type="presParOf" srcId="{9A3AE831-AD7F-4A0B-874A-83C7FD500DAA}" destId="{607D0BC8-4DCC-4601-AF58-B8A3FD4B21F8}" srcOrd="11" destOrd="0" presId="urn:microsoft.com/office/officeart/2005/8/layout/vProcess5"/>
    <dgm:cxn modelId="{0DEF23CB-2372-41CE-8B00-1CC05A3BC94B}" type="presParOf" srcId="{9A3AE831-AD7F-4A0B-874A-83C7FD500DAA}" destId="{92D86161-CD35-4C8C-9A2A-C887C97F47F1}" srcOrd="12" destOrd="0" presId="urn:microsoft.com/office/officeart/2005/8/layout/vProcess5"/>
    <dgm:cxn modelId="{F09EE661-719F-43A1-ADF3-17EF3B5C0643}" type="presParOf" srcId="{9A3AE831-AD7F-4A0B-874A-83C7FD500DAA}" destId="{0AACFBE0-598D-4483-A0CA-830A6968040F}" srcOrd="13" destOrd="0" presId="urn:microsoft.com/office/officeart/2005/8/layout/vProcess5"/>
    <dgm:cxn modelId="{9FC589C3-37C4-4685-B627-D2168747D4F4}" type="presParOf" srcId="{9A3AE831-AD7F-4A0B-874A-83C7FD500DAA}" destId="{332B3D84-548A-4EF6-84E7-EEE8E153159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9F8E5CD-777D-49A5-A37A-65075F56254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E995926-0FC0-4D90-B82D-E8FD541EC24E}">
      <dgm:prSet/>
      <dgm:spPr/>
      <dgm:t>
        <a:bodyPr/>
        <a:lstStyle/>
        <a:p>
          <a:r>
            <a:rPr lang="sr-Latn-RS"/>
            <a:t>Epistemiološki značaj LGBT tematike za sociologiju jeste uključivanje jedne nove manjinske perspektive u objašnjavanje društvenih fenomena </a:t>
          </a:r>
          <a:endParaRPr lang="en-US"/>
        </a:p>
      </dgm:t>
    </dgm:pt>
    <dgm:pt modelId="{5A60FDAD-9EC1-4CD4-91CE-88543D8BB133}" type="parTrans" cxnId="{1878FBFE-2451-4055-A827-8F7E6DD83A39}">
      <dgm:prSet/>
      <dgm:spPr/>
      <dgm:t>
        <a:bodyPr/>
        <a:lstStyle/>
        <a:p>
          <a:endParaRPr lang="en-US"/>
        </a:p>
      </dgm:t>
    </dgm:pt>
    <dgm:pt modelId="{E465B203-8589-443E-B5E5-E35FB2E2015D}" type="sibTrans" cxnId="{1878FBFE-2451-4055-A827-8F7E6DD83A39}">
      <dgm:prSet/>
      <dgm:spPr/>
      <dgm:t>
        <a:bodyPr/>
        <a:lstStyle/>
        <a:p>
          <a:endParaRPr lang="en-US"/>
        </a:p>
      </dgm:t>
    </dgm:pt>
    <dgm:pt modelId="{97142A94-D3A9-41C7-B3E9-01E84B5C22EE}">
      <dgm:prSet/>
      <dgm:spPr/>
      <dgm:t>
        <a:bodyPr/>
        <a:lstStyle/>
        <a:p>
          <a:r>
            <a:rPr lang="sr-Latn-RS"/>
            <a:t>Insistiranje na manjinskom pristupu ima svoju istorijsku pozadinu u teoriji kritike rasizma, nove levice iz 60-ih, feminističkog pokreta i razvoju feminističke teorije u društvenim naukama </a:t>
          </a:r>
          <a:endParaRPr lang="en-US"/>
        </a:p>
      </dgm:t>
    </dgm:pt>
    <dgm:pt modelId="{B115D685-A10D-4D46-B9F3-E6B05EA891A4}" type="parTrans" cxnId="{F7B27246-41F7-4551-96AF-61533035A96E}">
      <dgm:prSet/>
      <dgm:spPr/>
      <dgm:t>
        <a:bodyPr/>
        <a:lstStyle/>
        <a:p>
          <a:endParaRPr lang="en-US"/>
        </a:p>
      </dgm:t>
    </dgm:pt>
    <dgm:pt modelId="{2C93AD95-CE20-4B8B-BD5E-8D1604B24CC1}" type="sibTrans" cxnId="{F7B27246-41F7-4551-96AF-61533035A96E}">
      <dgm:prSet/>
      <dgm:spPr/>
      <dgm:t>
        <a:bodyPr/>
        <a:lstStyle/>
        <a:p>
          <a:endParaRPr lang="en-US"/>
        </a:p>
      </dgm:t>
    </dgm:pt>
    <dgm:pt modelId="{9811A8CB-8746-44BA-9427-FC50C9AC5F70}">
      <dgm:prSet/>
      <dgm:spPr/>
      <dgm:t>
        <a:bodyPr/>
        <a:lstStyle/>
        <a:p>
          <a:r>
            <a:rPr lang="sr-Latn-RS"/>
            <a:t>Metodologija istraživanja homoseksualnog identiteta razvijena je tako da ne remeti heteronormativne pretpostavke istraživanja, tako što seksualnost meri putem tri dimenzije: seksualni identitet, seksualno privlačenje, privlačnost i želja</a:t>
          </a:r>
          <a:endParaRPr lang="en-US"/>
        </a:p>
      </dgm:t>
    </dgm:pt>
    <dgm:pt modelId="{B02D77B2-CCD9-4669-A49C-52093D334A8E}" type="parTrans" cxnId="{E1B0EEED-EC4B-4426-9362-A38DF2BCBC61}">
      <dgm:prSet/>
      <dgm:spPr/>
      <dgm:t>
        <a:bodyPr/>
        <a:lstStyle/>
        <a:p>
          <a:endParaRPr lang="en-US"/>
        </a:p>
      </dgm:t>
    </dgm:pt>
    <dgm:pt modelId="{314B2B9F-A500-4503-B448-F6D3C7D14E22}" type="sibTrans" cxnId="{E1B0EEED-EC4B-4426-9362-A38DF2BCBC61}">
      <dgm:prSet/>
      <dgm:spPr/>
      <dgm:t>
        <a:bodyPr/>
        <a:lstStyle/>
        <a:p>
          <a:endParaRPr lang="en-US"/>
        </a:p>
      </dgm:t>
    </dgm:pt>
    <dgm:pt modelId="{EE2DFDCA-4C4B-4DFE-8FD3-16D3A4360D07}">
      <dgm:prSet/>
      <dgm:spPr/>
      <dgm:t>
        <a:bodyPr/>
        <a:lstStyle/>
        <a:p>
          <a:r>
            <a:rPr lang="sr-Latn-RS"/>
            <a:t>Drugi metodološki izazov u ovom istraživanju je razlika koja se pojavljuje u empirijskim istraživanjima između toga kako se osoba identifikuje i kako se zaista ponaša u različitim kontekstima</a:t>
          </a:r>
          <a:endParaRPr lang="en-US"/>
        </a:p>
      </dgm:t>
    </dgm:pt>
    <dgm:pt modelId="{F93FE0DF-EC3F-48A1-8C2F-DD32DBC6D180}" type="parTrans" cxnId="{02CE6E80-A405-4629-A309-854695234969}">
      <dgm:prSet/>
      <dgm:spPr/>
      <dgm:t>
        <a:bodyPr/>
        <a:lstStyle/>
        <a:p>
          <a:endParaRPr lang="en-US"/>
        </a:p>
      </dgm:t>
    </dgm:pt>
    <dgm:pt modelId="{0E9A4DCA-5F36-4DF5-A1FB-727F1081D0B2}" type="sibTrans" cxnId="{02CE6E80-A405-4629-A309-854695234969}">
      <dgm:prSet/>
      <dgm:spPr/>
      <dgm:t>
        <a:bodyPr/>
        <a:lstStyle/>
        <a:p>
          <a:endParaRPr lang="en-US"/>
        </a:p>
      </dgm:t>
    </dgm:pt>
    <dgm:pt modelId="{FADF958C-29C6-4361-8A38-00F89CE8896F}" type="pres">
      <dgm:prSet presAssocID="{69F8E5CD-777D-49A5-A37A-65075F562544}" presName="vert0" presStyleCnt="0">
        <dgm:presLayoutVars>
          <dgm:dir/>
          <dgm:animOne val="branch"/>
          <dgm:animLvl val="lvl"/>
        </dgm:presLayoutVars>
      </dgm:prSet>
      <dgm:spPr/>
    </dgm:pt>
    <dgm:pt modelId="{34B2637E-A088-4847-9DC1-056782E630BB}" type="pres">
      <dgm:prSet presAssocID="{7E995926-0FC0-4D90-B82D-E8FD541EC24E}" presName="thickLine" presStyleLbl="alignNode1" presStyleIdx="0" presStyleCnt="4"/>
      <dgm:spPr/>
    </dgm:pt>
    <dgm:pt modelId="{D23CFE24-BB96-4ABE-8454-50FAAA2B90F1}" type="pres">
      <dgm:prSet presAssocID="{7E995926-0FC0-4D90-B82D-E8FD541EC24E}" presName="horz1" presStyleCnt="0"/>
      <dgm:spPr/>
    </dgm:pt>
    <dgm:pt modelId="{DADA9C54-BFE2-4942-9E8C-33FD9CC8D6C8}" type="pres">
      <dgm:prSet presAssocID="{7E995926-0FC0-4D90-B82D-E8FD541EC24E}" presName="tx1" presStyleLbl="revTx" presStyleIdx="0" presStyleCnt="4"/>
      <dgm:spPr/>
    </dgm:pt>
    <dgm:pt modelId="{3BBC3E2F-EDD4-4FB2-A296-077DD49D76A3}" type="pres">
      <dgm:prSet presAssocID="{7E995926-0FC0-4D90-B82D-E8FD541EC24E}" presName="vert1" presStyleCnt="0"/>
      <dgm:spPr/>
    </dgm:pt>
    <dgm:pt modelId="{272E306E-9D60-415B-A29C-3E28EE05DF66}" type="pres">
      <dgm:prSet presAssocID="{97142A94-D3A9-41C7-B3E9-01E84B5C22EE}" presName="thickLine" presStyleLbl="alignNode1" presStyleIdx="1" presStyleCnt="4"/>
      <dgm:spPr/>
    </dgm:pt>
    <dgm:pt modelId="{F029FEB0-1464-4DF9-8FC9-EF280D1FAC0B}" type="pres">
      <dgm:prSet presAssocID="{97142A94-D3A9-41C7-B3E9-01E84B5C22EE}" presName="horz1" presStyleCnt="0"/>
      <dgm:spPr/>
    </dgm:pt>
    <dgm:pt modelId="{DEB8BEE2-A27A-4690-8486-E299C5ED82C4}" type="pres">
      <dgm:prSet presAssocID="{97142A94-D3A9-41C7-B3E9-01E84B5C22EE}" presName="tx1" presStyleLbl="revTx" presStyleIdx="1" presStyleCnt="4"/>
      <dgm:spPr/>
    </dgm:pt>
    <dgm:pt modelId="{54BC7A81-F9E1-4D7F-A63C-48AB77364CBD}" type="pres">
      <dgm:prSet presAssocID="{97142A94-D3A9-41C7-B3E9-01E84B5C22EE}" presName="vert1" presStyleCnt="0"/>
      <dgm:spPr/>
    </dgm:pt>
    <dgm:pt modelId="{DFCC6BE7-789B-4A14-A0B3-7BD6F0A25852}" type="pres">
      <dgm:prSet presAssocID="{9811A8CB-8746-44BA-9427-FC50C9AC5F70}" presName="thickLine" presStyleLbl="alignNode1" presStyleIdx="2" presStyleCnt="4"/>
      <dgm:spPr/>
    </dgm:pt>
    <dgm:pt modelId="{2894033B-8F97-4C83-BFEE-55E3F64B25B8}" type="pres">
      <dgm:prSet presAssocID="{9811A8CB-8746-44BA-9427-FC50C9AC5F70}" presName="horz1" presStyleCnt="0"/>
      <dgm:spPr/>
    </dgm:pt>
    <dgm:pt modelId="{1C8E575E-3DE8-42C2-82D5-9AEC7E703519}" type="pres">
      <dgm:prSet presAssocID="{9811A8CB-8746-44BA-9427-FC50C9AC5F70}" presName="tx1" presStyleLbl="revTx" presStyleIdx="2" presStyleCnt="4"/>
      <dgm:spPr/>
    </dgm:pt>
    <dgm:pt modelId="{56C0C390-AB6F-490D-886A-CC7E1D70DCE9}" type="pres">
      <dgm:prSet presAssocID="{9811A8CB-8746-44BA-9427-FC50C9AC5F70}" presName="vert1" presStyleCnt="0"/>
      <dgm:spPr/>
    </dgm:pt>
    <dgm:pt modelId="{158D643E-85A0-425C-8614-4DA79AEB8AF0}" type="pres">
      <dgm:prSet presAssocID="{EE2DFDCA-4C4B-4DFE-8FD3-16D3A4360D07}" presName="thickLine" presStyleLbl="alignNode1" presStyleIdx="3" presStyleCnt="4"/>
      <dgm:spPr/>
    </dgm:pt>
    <dgm:pt modelId="{1EA2A29F-D2F0-4CEE-9DD0-5FE7FBF84CD9}" type="pres">
      <dgm:prSet presAssocID="{EE2DFDCA-4C4B-4DFE-8FD3-16D3A4360D07}" presName="horz1" presStyleCnt="0"/>
      <dgm:spPr/>
    </dgm:pt>
    <dgm:pt modelId="{C707EE82-55FD-4C3A-9E01-A6955B3D958D}" type="pres">
      <dgm:prSet presAssocID="{EE2DFDCA-4C4B-4DFE-8FD3-16D3A4360D07}" presName="tx1" presStyleLbl="revTx" presStyleIdx="3" presStyleCnt="4"/>
      <dgm:spPr/>
    </dgm:pt>
    <dgm:pt modelId="{41215FE8-D053-4A42-AAB6-BB92C08D5BAA}" type="pres">
      <dgm:prSet presAssocID="{EE2DFDCA-4C4B-4DFE-8FD3-16D3A4360D07}" presName="vert1" presStyleCnt="0"/>
      <dgm:spPr/>
    </dgm:pt>
  </dgm:ptLst>
  <dgm:cxnLst>
    <dgm:cxn modelId="{06368304-748D-4A12-94FE-43B116BF3985}" type="presOf" srcId="{7E995926-0FC0-4D90-B82D-E8FD541EC24E}" destId="{DADA9C54-BFE2-4942-9E8C-33FD9CC8D6C8}" srcOrd="0" destOrd="0" presId="urn:microsoft.com/office/officeart/2008/layout/LinedList"/>
    <dgm:cxn modelId="{CB21225B-0687-45EF-A12E-2DD4C2DED48F}" type="presOf" srcId="{9811A8CB-8746-44BA-9427-FC50C9AC5F70}" destId="{1C8E575E-3DE8-42C2-82D5-9AEC7E703519}" srcOrd="0" destOrd="0" presId="urn:microsoft.com/office/officeart/2008/layout/LinedList"/>
    <dgm:cxn modelId="{F7B27246-41F7-4551-96AF-61533035A96E}" srcId="{69F8E5CD-777D-49A5-A37A-65075F562544}" destId="{97142A94-D3A9-41C7-B3E9-01E84B5C22EE}" srcOrd="1" destOrd="0" parTransId="{B115D685-A10D-4D46-B9F3-E6B05EA891A4}" sibTransId="{2C93AD95-CE20-4B8B-BD5E-8D1604B24CC1}"/>
    <dgm:cxn modelId="{02CE6E80-A405-4629-A309-854695234969}" srcId="{69F8E5CD-777D-49A5-A37A-65075F562544}" destId="{EE2DFDCA-4C4B-4DFE-8FD3-16D3A4360D07}" srcOrd="3" destOrd="0" parTransId="{F93FE0DF-EC3F-48A1-8C2F-DD32DBC6D180}" sibTransId="{0E9A4DCA-5F36-4DF5-A1FB-727F1081D0B2}"/>
    <dgm:cxn modelId="{83EB659E-C459-479A-866C-CD88A4596D76}" type="presOf" srcId="{97142A94-D3A9-41C7-B3E9-01E84B5C22EE}" destId="{DEB8BEE2-A27A-4690-8486-E299C5ED82C4}" srcOrd="0" destOrd="0" presId="urn:microsoft.com/office/officeart/2008/layout/LinedList"/>
    <dgm:cxn modelId="{44FE46C6-AC1F-4B63-AE46-2C18B43A68A5}" type="presOf" srcId="{EE2DFDCA-4C4B-4DFE-8FD3-16D3A4360D07}" destId="{C707EE82-55FD-4C3A-9E01-A6955B3D958D}" srcOrd="0" destOrd="0" presId="urn:microsoft.com/office/officeart/2008/layout/LinedList"/>
    <dgm:cxn modelId="{E1B0EEED-EC4B-4426-9362-A38DF2BCBC61}" srcId="{69F8E5CD-777D-49A5-A37A-65075F562544}" destId="{9811A8CB-8746-44BA-9427-FC50C9AC5F70}" srcOrd="2" destOrd="0" parTransId="{B02D77B2-CCD9-4669-A49C-52093D334A8E}" sibTransId="{314B2B9F-A500-4503-B448-F6D3C7D14E22}"/>
    <dgm:cxn modelId="{059C15F3-4FA8-460C-A1C5-72EC9379D43E}" type="presOf" srcId="{69F8E5CD-777D-49A5-A37A-65075F562544}" destId="{FADF958C-29C6-4361-8A38-00F89CE8896F}" srcOrd="0" destOrd="0" presId="urn:microsoft.com/office/officeart/2008/layout/LinedList"/>
    <dgm:cxn modelId="{1878FBFE-2451-4055-A827-8F7E6DD83A39}" srcId="{69F8E5CD-777D-49A5-A37A-65075F562544}" destId="{7E995926-0FC0-4D90-B82D-E8FD541EC24E}" srcOrd="0" destOrd="0" parTransId="{5A60FDAD-9EC1-4CD4-91CE-88543D8BB133}" sibTransId="{E465B203-8589-443E-B5E5-E35FB2E2015D}"/>
    <dgm:cxn modelId="{F0CFCE6C-1187-497A-AEB9-E9A2672B4E2B}" type="presParOf" srcId="{FADF958C-29C6-4361-8A38-00F89CE8896F}" destId="{34B2637E-A088-4847-9DC1-056782E630BB}" srcOrd="0" destOrd="0" presId="urn:microsoft.com/office/officeart/2008/layout/LinedList"/>
    <dgm:cxn modelId="{8C9BB623-3A11-4D71-B532-21CFC97E5707}" type="presParOf" srcId="{FADF958C-29C6-4361-8A38-00F89CE8896F}" destId="{D23CFE24-BB96-4ABE-8454-50FAAA2B90F1}" srcOrd="1" destOrd="0" presId="urn:microsoft.com/office/officeart/2008/layout/LinedList"/>
    <dgm:cxn modelId="{08CE974A-C092-4B9C-B9E3-67FAAABD4578}" type="presParOf" srcId="{D23CFE24-BB96-4ABE-8454-50FAAA2B90F1}" destId="{DADA9C54-BFE2-4942-9E8C-33FD9CC8D6C8}" srcOrd="0" destOrd="0" presId="urn:microsoft.com/office/officeart/2008/layout/LinedList"/>
    <dgm:cxn modelId="{8C04F490-2E19-4C47-AF8C-F75AB3EEBDD3}" type="presParOf" srcId="{D23CFE24-BB96-4ABE-8454-50FAAA2B90F1}" destId="{3BBC3E2F-EDD4-4FB2-A296-077DD49D76A3}" srcOrd="1" destOrd="0" presId="urn:microsoft.com/office/officeart/2008/layout/LinedList"/>
    <dgm:cxn modelId="{BC4C5BEB-EBCE-4791-926B-4B404D16063B}" type="presParOf" srcId="{FADF958C-29C6-4361-8A38-00F89CE8896F}" destId="{272E306E-9D60-415B-A29C-3E28EE05DF66}" srcOrd="2" destOrd="0" presId="urn:microsoft.com/office/officeart/2008/layout/LinedList"/>
    <dgm:cxn modelId="{19E4265F-4016-404F-B1AD-59147E65EA5C}" type="presParOf" srcId="{FADF958C-29C6-4361-8A38-00F89CE8896F}" destId="{F029FEB0-1464-4DF9-8FC9-EF280D1FAC0B}" srcOrd="3" destOrd="0" presId="urn:microsoft.com/office/officeart/2008/layout/LinedList"/>
    <dgm:cxn modelId="{153BCFB7-264C-405D-B817-127EF43E9183}" type="presParOf" srcId="{F029FEB0-1464-4DF9-8FC9-EF280D1FAC0B}" destId="{DEB8BEE2-A27A-4690-8486-E299C5ED82C4}" srcOrd="0" destOrd="0" presId="urn:microsoft.com/office/officeart/2008/layout/LinedList"/>
    <dgm:cxn modelId="{519611D8-B982-40D9-907A-BE1270E67C23}" type="presParOf" srcId="{F029FEB0-1464-4DF9-8FC9-EF280D1FAC0B}" destId="{54BC7A81-F9E1-4D7F-A63C-48AB77364CBD}" srcOrd="1" destOrd="0" presId="urn:microsoft.com/office/officeart/2008/layout/LinedList"/>
    <dgm:cxn modelId="{95375BD2-182E-4066-8340-35C76B220338}" type="presParOf" srcId="{FADF958C-29C6-4361-8A38-00F89CE8896F}" destId="{DFCC6BE7-789B-4A14-A0B3-7BD6F0A25852}" srcOrd="4" destOrd="0" presId="urn:microsoft.com/office/officeart/2008/layout/LinedList"/>
    <dgm:cxn modelId="{DAD00210-418D-4F49-83EF-3F99F43632D9}" type="presParOf" srcId="{FADF958C-29C6-4361-8A38-00F89CE8896F}" destId="{2894033B-8F97-4C83-BFEE-55E3F64B25B8}" srcOrd="5" destOrd="0" presId="urn:microsoft.com/office/officeart/2008/layout/LinedList"/>
    <dgm:cxn modelId="{30DD9D57-B94F-4E7C-8C37-058D0F28E460}" type="presParOf" srcId="{2894033B-8F97-4C83-BFEE-55E3F64B25B8}" destId="{1C8E575E-3DE8-42C2-82D5-9AEC7E703519}" srcOrd="0" destOrd="0" presId="urn:microsoft.com/office/officeart/2008/layout/LinedList"/>
    <dgm:cxn modelId="{C4A00DE4-1C4B-4CAD-A907-BCB755328E71}" type="presParOf" srcId="{2894033B-8F97-4C83-BFEE-55E3F64B25B8}" destId="{56C0C390-AB6F-490D-886A-CC7E1D70DCE9}" srcOrd="1" destOrd="0" presId="urn:microsoft.com/office/officeart/2008/layout/LinedList"/>
    <dgm:cxn modelId="{093A7F33-B092-4A4E-8FED-1A6C568CB7A8}" type="presParOf" srcId="{FADF958C-29C6-4361-8A38-00F89CE8896F}" destId="{158D643E-85A0-425C-8614-4DA79AEB8AF0}" srcOrd="6" destOrd="0" presId="urn:microsoft.com/office/officeart/2008/layout/LinedList"/>
    <dgm:cxn modelId="{AB569C7C-C463-41CF-8F5F-450499E58663}" type="presParOf" srcId="{FADF958C-29C6-4361-8A38-00F89CE8896F}" destId="{1EA2A29F-D2F0-4CEE-9DD0-5FE7FBF84CD9}" srcOrd="7" destOrd="0" presId="urn:microsoft.com/office/officeart/2008/layout/LinedList"/>
    <dgm:cxn modelId="{CE6DD319-16B0-4745-9A16-BB02ABB2BAF2}" type="presParOf" srcId="{1EA2A29F-D2F0-4CEE-9DD0-5FE7FBF84CD9}" destId="{C707EE82-55FD-4C3A-9E01-A6955B3D958D}" srcOrd="0" destOrd="0" presId="urn:microsoft.com/office/officeart/2008/layout/LinedList"/>
    <dgm:cxn modelId="{3936D5C3-3488-4411-93D8-EF9BEF694B73}" type="presParOf" srcId="{1EA2A29F-D2F0-4CEE-9DD0-5FE7FBF84CD9}" destId="{41215FE8-D053-4A42-AAB6-BB92C08D5B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E63DE-08B1-4332-B1BC-E32B6F9A4AB6}">
      <dsp:nvSpPr>
        <dsp:cNvPr id="0" name=""/>
        <dsp:cNvSpPr/>
      </dsp:nvSpPr>
      <dsp:spPr>
        <a:xfrm>
          <a:off x="1306750" y="353"/>
          <a:ext cx="2390030" cy="14340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Mogu se definisati kao skup uverenja koja se odnose na to kako roditelji treba da se ponašaju</a:t>
          </a:r>
          <a:endParaRPr lang="en-US" sz="1500" kern="1200"/>
        </a:p>
      </dsp:txBody>
      <dsp:txXfrm>
        <a:off x="1306750" y="353"/>
        <a:ext cx="2390030" cy="1434018"/>
      </dsp:txXfrm>
    </dsp:sp>
    <dsp:sp modelId="{D6F0DAAE-8B76-469E-B10B-242349CA160F}">
      <dsp:nvSpPr>
        <dsp:cNvPr id="0" name=""/>
        <dsp:cNvSpPr/>
      </dsp:nvSpPr>
      <dsp:spPr>
        <a:xfrm>
          <a:off x="3935784" y="353"/>
          <a:ext cx="2390030" cy="1434018"/>
        </a:xfrm>
        <a:prstGeom prst="rect">
          <a:avLst/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Dva tipa roditeljskog ponašanja koja su deo roditeljske uloge su: kontrola i toplina (izuzetno značajni za razvoj deteta)</a:t>
          </a:r>
          <a:endParaRPr lang="en-US" sz="1500" kern="1200"/>
        </a:p>
      </dsp:txBody>
      <dsp:txXfrm>
        <a:off x="3935784" y="353"/>
        <a:ext cx="2390030" cy="1434018"/>
      </dsp:txXfrm>
    </dsp:sp>
    <dsp:sp modelId="{46CCEA51-77C6-482D-A99D-4B86748DBF2E}">
      <dsp:nvSpPr>
        <dsp:cNvPr id="0" name=""/>
        <dsp:cNvSpPr/>
      </dsp:nvSpPr>
      <dsp:spPr>
        <a:xfrm>
          <a:off x="6564818" y="353"/>
          <a:ext cx="2390030" cy="1434018"/>
        </a:xfrm>
        <a:prstGeom prst="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Kontrola-odnosi se na stepen do kojeg roditelji postavljaju i primenjuju ograničenja i prate aktivnosti svoje dece</a:t>
          </a:r>
          <a:endParaRPr lang="en-US" sz="1500" kern="1200"/>
        </a:p>
      </dsp:txBody>
      <dsp:txXfrm>
        <a:off x="6564818" y="353"/>
        <a:ext cx="2390030" cy="1434018"/>
      </dsp:txXfrm>
    </dsp:sp>
    <dsp:sp modelId="{BF316162-D706-47E3-924A-204FECE93E16}">
      <dsp:nvSpPr>
        <dsp:cNvPr id="0" name=""/>
        <dsp:cNvSpPr/>
      </dsp:nvSpPr>
      <dsp:spPr>
        <a:xfrm>
          <a:off x="2621267" y="1673375"/>
          <a:ext cx="2390030" cy="1434018"/>
        </a:xfrm>
        <a:prstGeom prst="rect">
          <a:avLst/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Toplina-stepen do kojeg roditelji komuniciraju, ukazuju brigu i podržavaju svoju decu</a:t>
          </a:r>
          <a:endParaRPr lang="en-US" sz="1500" kern="1200"/>
        </a:p>
      </dsp:txBody>
      <dsp:txXfrm>
        <a:off x="2621267" y="1673375"/>
        <a:ext cx="2390030" cy="1434018"/>
      </dsp:txXfrm>
    </dsp:sp>
    <dsp:sp modelId="{689E0EAA-BEEF-4F9A-9494-CA71E4A25828}">
      <dsp:nvSpPr>
        <dsp:cNvPr id="0" name=""/>
        <dsp:cNvSpPr/>
      </dsp:nvSpPr>
      <dsp:spPr>
        <a:xfrm>
          <a:off x="5250301" y="1673375"/>
          <a:ext cx="2390030" cy="1434018"/>
        </a:xfrm>
        <a:prstGeom prst="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Autoritativan roditeljski stil- kontrola i toplina, medjutim ovakav stil možda ne predstavlja idealan pristup medju određenim etničkim grupama</a:t>
          </a:r>
          <a:endParaRPr lang="en-US" sz="1500" kern="1200"/>
        </a:p>
      </dsp:txBody>
      <dsp:txXfrm>
        <a:off x="5250301" y="1673375"/>
        <a:ext cx="2390030" cy="14340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9E9E4-AD58-49D9-9596-F41FE282F1D1}">
      <dsp:nvSpPr>
        <dsp:cNvPr id="0" name=""/>
        <dsp:cNvSpPr/>
      </dsp:nvSpPr>
      <dsp:spPr>
        <a:xfrm>
          <a:off x="0" y="22357"/>
          <a:ext cx="6151562" cy="10118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Cilj ovog dela jeste da pruži uvid neke teorijske probleme prilikom istraživanja LGBT roditeljstva koji bi mogli da budu korisni u istraživanju domaće sociologije porodice</a:t>
          </a:r>
          <a:endParaRPr lang="en-US" sz="1500" kern="1200"/>
        </a:p>
      </dsp:txBody>
      <dsp:txXfrm>
        <a:off x="49395" y="71752"/>
        <a:ext cx="6052772" cy="913077"/>
      </dsp:txXfrm>
    </dsp:sp>
    <dsp:sp modelId="{4522E9D6-33E4-4083-A272-9C3FDD9112D8}">
      <dsp:nvSpPr>
        <dsp:cNvPr id="0" name=""/>
        <dsp:cNvSpPr/>
      </dsp:nvSpPr>
      <dsp:spPr>
        <a:xfrm>
          <a:off x="0" y="1077424"/>
          <a:ext cx="6151562" cy="1011867"/>
        </a:xfrm>
        <a:prstGeom prst="roundRect">
          <a:avLst/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Pojam LGBT roditeljstva se odnosi na istopolne parove koji odgajaju decu, jednoroditeljske LGBT porodice i na parove suprotnog pola u kojima je jedna osoba LGBT</a:t>
          </a:r>
          <a:endParaRPr lang="en-US" sz="1500" kern="1200"/>
        </a:p>
      </dsp:txBody>
      <dsp:txXfrm>
        <a:off x="49395" y="1126819"/>
        <a:ext cx="6052772" cy="913077"/>
      </dsp:txXfrm>
    </dsp:sp>
    <dsp:sp modelId="{50383E43-CA54-41DD-90DB-637204EED4F5}">
      <dsp:nvSpPr>
        <dsp:cNvPr id="0" name=""/>
        <dsp:cNvSpPr/>
      </dsp:nvSpPr>
      <dsp:spPr>
        <a:xfrm>
          <a:off x="0" y="2132491"/>
          <a:ext cx="6151562" cy="1011867"/>
        </a:xfrm>
        <a:prstGeom prst="round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Očekuje se da se odgovori na pitanje kako taj oblik roditeljstva utiče na samu decu </a:t>
          </a:r>
          <a:endParaRPr lang="en-US" sz="1500" kern="1200"/>
        </a:p>
      </dsp:txBody>
      <dsp:txXfrm>
        <a:off x="49395" y="2181886"/>
        <a:ext cx="6052772" cy="913077"/>
      </dsp:txXfrm>
    </dsp:sp>
    <dsp:sp modelId="{261ADDEC-F68F-4B51-92EC-780A51F751FA}">
      <dsp:nvSpPr>
        <dsp:cNvPr id="0" name=""/>
        <dsp:cNvSpPr/>
      </dsp:nvSpPr>
      <dsp:spPr>
        <a:xfrm>
          <a:off x="0" y="3187558"/>
          <a:ext cx="6151562" cy="1011867"/>
        </a:xfrm>
        <a:prstGeom prst="roundRect">
          <a:avLst/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Kada se govori o razlikama izmedju heteroseksualnih i istopolnih porodica jedna od najbitnijih karakteristika LGBT porodica jeste to što one same po sebi dovode u pitanje idejnu osnovu roditeljstva koja preovlađuje u zapadnim društvima kao biološkog odnosa između roditeja i deteta</a:t>
          </a:r>
          <a:endParaRPr lang="en-US" sz="1500" kern="1200"/>
        </a:p>
      </dsp:txBody>
      <dsp:txXfrm>
        <a:off x="49395" y="3236953"/>
        <a:ext cx="6052772" cy="913077"/>
      </dsp:txXfrm>
    </dsp:sp>
    <dsp:sp modelId="{BB229D67-DAA8-4647-B2ED-1A9DE4F65D8F}">
      <dsp:nvSpPr>
        <dsp:cNvPr id="0" name=""/>
        <dsp:cNvSpPr/>
      </dsp:nvSpPr>
      <dsp:spPr>
        <a:xfrm>
          <a:off x="0" y="4242625"/>
          <a:ext cx="6151562" cy="1011867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/>
            <a:t>Posebno su značajni pojedini zaključci najvažnijih studija u oblasti istraživanja LGBT porodica jer bi se na osnovu toga bolje sagledali problemi LGBT porodica </a:t>
          </a:r>
          <a:endParaRPr lang="en-US" sz="1500" kern="1200"/>
        </a:p>
      </dsp:txBody>
      <dsp:txXfrm>
        <a:off x="49395" y="4292020"/>
        <a:ext cx="6052772" cy="91307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64FCDD-3F3F-4935-8F33-32D672004EF9}">
      <dsp:nvSpPr>
        <dsp:cNvPr id="0" name=""/>
        <dsp:cNvSpPr/>
      </dsp:nvSpPr>
      <dsp:spPr>
        <a:xfrm>
          <a:off x="8441" y="0"/>
          <a:ext cx="1266430" cy="31019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Neki od zaključaka su: </a:t>
          </a:r>
          <a:endParaRPr lang="en-US" sz="1100" kern="1200"/>
        </a:p>
      </dsp:txBody>
      <dsp:txXfrm>
        <a:off x="8441" y="0"/>
        <a:ext cx="1266430" cy="3101975"/>
      </dsp:txXfrm>
    </dsp:sp>
    <dsp:sp modelId="{A8DEB5D7-66CB-46E0-8D10-F53BAD79CC37}">
      <dsp:nvSpPr>
        <dsp:cNvPr id="0" name=""/>
        <dsp:cNvSpPr/>
      </dsp:nvSpPr>
      <dsp:spPr>
        <a:xfrm>
          <a:off x="1294864" y="1429487"/>
          <a:ext cx="18996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862657"/>
            <a:satOff val="3822"/>
            <a:lumOff val="-14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C9E35-7E4B-487B-9695-07B4E57433C2}">
      <dsp:nvSpPr>
        <dsp:cNvPr id="0" name=""/>
        <dsp:cNvSpPr/>
      </dsp:nvSpPr>
      <dsp:spPr>
        <a:xfrm>
          <a:off x="1504822" y="0"/>
          <a:ext cx="1266430" cy="3101975"/>
        </a:xfrm>
        <a:prstGeom prst="rect">
          <a:avLst/>
        </a:prstGeom>
        <a:solidFill>
          <a:schemeClr val="accent2">
            <a:hueOff val="-1725315"/>
            <a:satOff val="7643"/>
            <a:lumOff val="-28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1. U izveštaju koji potpisuju vodeće organizacije koje se bave mentalnim zdravljem u Americi navodi se da tvrdnje da su heteroseksualni parovi bolji roditelji od istopolnih ili da su deca čiji su roditelji lezbejke ili gejevi u lošijoj situaciji u poređenju sa decom heteroseksualnih roditelja nisu potvrđena u naučnim istraživanjima. Najvažniji zaključak je da priladođenost dece ne zavisi od rodnog identiteta ili seksualne orijentacije roditelja već od drugih faktora kao što su toplina, doslednost i stabilnost.</a:t>
          </a:r>
          <a:endParaRPr lang="en-US" sz="1100" kern="1200"/>
        </a:p>
      </dsp:txBody>
      <dsp:txXfrm>
        <a:off x="1504822" y="0"/>
        <a:ext cx="1266430" cy="3101975"/>
      </dsp:txXfrm>
    </dsp:sp>
    <dsp:sp modelId="{1351488A-FF52-417B-8FA7-C209FA86CDFB}">
      <dsp:nvSpPr>
        <dsp:cNvPr id="0" name=""/>
        <dsp:cNvSpPr/>
      </dsp:nvSpPr>
      <dsp:spPr>
        <a:xfrm>
          <a:off x="2791245" y="1429487"/>
          <a:ext cx="18996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E70CE-0638-4FC8-BAA1-1E19C3B971E1}">
      <dsp:nvSpPr>
        <dsp:cNvPr id="0" name=""/>
        <dsp:cNvSpPr/>
      </dsp:nvSpPr>
      <dsp:spPr>
        <a:xfrm>
          <a:off x="3001203" y="0"/>
          <a:ext cx="1266430" cy="3101975"/>
        </a:xfrm>
        <a:prstGeom prst="rect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2. Iako pokazuju isti odnos prilagođenosti kao deca heteroseksualnih roditelja, deca LGBT roditelja mogu biti izložena nekim većim izazovima u odrastanju (diskriminacija)</a:t>
          </a:r>
          <a:endParaRPr lang="en-US" sz="1100" kern="1200"/>
        </a:p>
      </dsp:txBody>
      <dsp:txXfrm>
        <a:off x="3001203" y="0"/>
        <a:ext cx="1266430" cy="3101975"/>
      </dsp:txXfrm>
    </dsp:sp>
    <dsp:sp modelId="{02ECCFEE-9A8A-4E35-B17E-2454D1EE32BD}">
      <dsp:nvSpPr>
        <dsp:cNvPr id="0" name=""/>
        <dsp:cNvSpPr/>
      </dsp:nvSpPr>
      <dsp:spPr>
        <a:xfrm>
          <a:off x="4287627" y="1429487"/>
          <a:ext cx="18996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4313286"/>
            <a:satOff val="19108"/>
            <a:lumOff val="-70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BD7CED-1304-455B-ACEE-3815F2E6CC38}">
      <dsp:nvSpPr>
        <dsp:cNvPr id="0" name=""/>
        <dsp:cNvSpPr/>
      </dsp:nvSpPr>
      <dsp:spPr>
        <a:xfrm>
          <a:off x="4497584" y="0"/>
          <a:ext cx="1266430" cy="3101975"/>
        </a:xfrm>
        <a:prstGeom prst="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3. Često se u  osporavanju LGBT roditeljstva navodi argument da će deca odgajana od gejeva ili lezbejki i ona sama postati homoseksualna </a:t>
          </a:r>
          <a:endParaRPr lang="en-US" sz="1100" kern="1200"/>
        </a:p>
      </dsp:txBody>
      <dsp:txXfrm>
        <a:off x="4497584" y="0"/>
        <a:ext cx="1266430" cy="3101975"/>
      </dsp:txXfrm>
    </dsp:sp>
    <dsp:sp modelId="{B4FDBF1D-9633-4103-A7E7-24CE455CBE50}">
      <dsp:nvSpPr>
        <dsp:cNvPr id="0" name=""/>
        <dsp:cNvSpPr/>
      </dsp:nvSpPr>
      <dsp:spPr>
        <a:xfrm>
          <a:off x="5784008" y="1429487"/>
          <a:ext cx="18996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6038601"/>
            <a:satOff val="26751"/>
            <a:lumOff val="-98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9655E-5AF9-440F-9FEA-EE8049CFBD1B}">
      <dsp:nvSpPr>
        <dsp:cNvPr id="0" name=""/>
        <dsp:cNvSpPr/>
      </dsp:nvSpPr>
      <dsp:spPr>
        <a:xfrm>
          <a:off x="5993966" y="0"/>
          <a:ext cx="1266430" cy="3101975"/>
        </a:xfrm>
        <a:prstGeom prst="rect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4. Kada je rečo o adolescentima, opšte je mesto da je odrastanje povezano sa eksperimentisanjem u oblasti seksualnosti što može da uključuje ponašanje ili fantazije prema osobama suprotnog ili istog pola</a:t>
          </a:r>
          <a:endParaRPr lang="en-US" sz="1100" kern="1200"/>
        </a:p>
      </dsp:txBody>
      <dsp:txXfrm>
        <a:off x="5993966" y="0"/>
        <a:ext cx="1266430" cy="3101975"/>
      </dsp:txXfrm>
    </dsp:sp>
    <dsp:sp modelId="{92332683-7ABF-43FD-9F42-1B2919A62B66}">
      <dsp:nvSpPr>
        <dsp:cNvPr id="0" name=""/>
        <dsp:cNvSpPr/>
      </dsp:nvSpPr>
      <dsp:spPr>
        <a:xfrm>
          <a:off x="7280389" y="1429487"/>
          <a:ext cx="18996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DBCB7-3A9D-40D8-BFAE-09BDFD0C3851}">
      <dsp:nvSpPr>
        <dsp:cNvPr id="0" name=""/>
        <dsp:cNvSpPr/>
      </dsp:nvSpPr>
      <dsp:spPr>
        <a:xfrm>
          <a:off x="7490347" y="0"/>
          <a:ext cx="1266430" cy="3101975"/>
        </a:xfrm>
        <a:prstGeom prst="rect">
          <a:avLst/>
        </a:prstGeom>
        <a:solidFill>
          <a:schemeClr val="accent2">
            <a:hueOff val="-8626573"/>
            <a:satOff val="38216"/>
            <a:lumOff val="-140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5. U zaključcima o istopolnim porodicama važno je istaći da ne pokazuju sve studije iste rezultate </a:t>
          </a:r>
          <a:endParaRPr lang="en-US" sz="1100" kern="1200"/>
        </a:p>
      </dsp:txBody>
      <dsp:txXfrm>
        <a:off x="7490347" y="0"/>
        <a:ext cx="1266430" cy="3101975"/>
      </dsp:txXfrm>
    </dsp:sp>
    <dsp:sp modelId="{3C4D0EC5-A990-489B-90C8-5D5B71FAA940}">
      <dsp:nvSpPr>
        <dsp:cNvPr id="0" name=""/>
        <dsp:cNvSpPr/>
      </dsp:nvSpPr>
      <dsp:spPr>
        <a:xfrm>
          <a:off x="8776770" y="1429487"/>
          <a:ext cx="18996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9489230"/>
            <a:satOff val="42037"/>
            <a:lumOff val="-154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CC4596-34A3-4890-9AB6-6D08C642C6AD}">
      <dsp:nvSpPr>
        <dsp:cNvPr id="0" name=""/>
        <dsp:cNvSpPr/>
      </dsp:nvSpPr>
      <dsp:spPr>
        <a:xfrm>
          <a:off x="8986728" y="0"/>
          <a:ext cx="1266430" cy="3101975"/>
        </a:xfrm>
        <a:prstGeom prst="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Studija Sarantakosa iz 1996.godine, često se citira kao argument protiv bračne jednakosti i usvajanja dece za LGBT partnere </a:t>
          </a:r>
          <a:endParaRPr lang="en-US" sz="1100" kern="1200"/>
        </a:p>
      </dsp:txBody>
      <dsp:txXfrm>
        <a:off x="8986728" y="0"/>
        <a:ext cx="1266430" cy="3101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E3CAD-0334-484A-81D7-CE6AD750B717}">
      <dsp:nvSpPr>
        <dsp:cNvPr id="0" name=""/>
        <dsp:cNvSpPr/>
      </dsp:nvSpPr>
      <dsp:spPr>
        <a:xfrm>
          <a:off x="0" y="284233"/>
          <a:ext cx="6151562" cy="90250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/>
            <a:t>Istraživanja pokazuju da je uloga očuha prema verovanjima i uočenim ponašanjima manje aktivna od biloškog roditelja</a:t>
          </a:r>
          <a:endParaRPr lang="en-US" sz="1700" kern="1200"/>
        </a:p>
      </dsp:txBody>
      <dsp:txXfrm>
        <a:off x="44057" y="328290"/>
        <a:ext cx="6063448" cy="814394"/>
      </dsp:txXfrm>
    </dsp:sp>
    <dsp:sp modelId="{223D93B0-CEED-472E-9AF3-DD57BC6FF9C7}">
      <dsp:nvSpPr>
        <dsp:cNvPr id="0" name=""/>
        <dsp:cNvSpPr/>
      </dsp:nvSpPr>
      <dsp:spPr>
        <a:xfrm>
          <a:off x="0" y="1235701"/>
          <a:ext cx="6151562" cy="902508"/>
        </a:xfrm>
        <a:prstGeom prst="roundRect">
          <a:avLst/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/>
            <a:t>Mark Fajn i Lorens Kurdek (1990.)</a:t>
          </a:r>
          <a:endParaRPr lang="en-US" sz="1700" kern="1200"/>
        </a:p>
      </dsp:txBody>
      <dsp:txXfrm>
        <a:off x="44057" y="1279758"/>
        <a:ext cx="6063448" cy="814394"/>
      </dsp:txXfrm>
    </dsp:sp>
    <dsp:sp modelId="{3C0F5984-8AAC-4C35-81DB-CEF6B4ED1E3C}">
      <dsp:nvSpPr>
        <dsp:cNvPr id="0" name=""/>
        <dsp:cNvSpPr/>
      </dsp:nvSpPr>
      <dsp:spPr>
        <a:xfrm>
          <a:off x="0" y="2187170"/>
          <a:ext cx="6151562" cy="902508"/>
        </a:xfrm>
        <a:prstGeom prst="round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/>
            <a:t>Nacionalna anketa o porodicama i domaćinstvima- dokazuje isto za očuhe ali maćehe su isticale da reaguju jednako pozitivno na nebiološku decu, čak mogu biti aktivnije u roditeljstvu od očuha </a:t>
          </a:r>
          <a:endParaRPr lang="en-US" sz="1700" kern="1200"/>
        </a:p>
      </dsp:txBody>
      <dsp:txXfrm>
        <a:off x="44057" y="2231227"/>
        <a:ext cx="6063448" cy="814394"/>
      </dsp:txXfrm>
    </dsp:sp>
    <dsp:sp modelId="{04351F50-9394-4245-87F0-ED7571B0F342}">
      <dsp:nvSpPr>
        <dsp:cNvPr id="0" name=""/>
        <dsp:cNvSpPr/>
      </dsp:nvSpPr>
      <dsp:spPr>
        <a:xfrm>
          <a:off x="0" y="3138639"/>
          <a:ext cx="6151562" cy="902508"/>
        </a:xfrm>
        <a:prstGeom prst="roundRect">
          <a:avLst/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/>
            <a:t>U nekim studijama posmatrači su ocenili stvarno ponašanje nebioloških i biloških roditelja, u ovim studijama nebiološki očevi su bili poređeni sa biloškim</a:t>
          </a:r>
          <a:endParaRPr lang="en-US" sz="1700" kern="1200"/>
        </a:p>
      </dsp:txBody>
      <dsp:txXfrm>
        <a:off x="44057" y="3182696"/>
        <a:ext cx="6063448" cy="814394"/>
      </dsp:txXfrm>
    </dsp:sp>
    <dsp:sp modelId="{1D869111-B760-441E-8F8A-88F5E01F02D6}">
      <dsp:nvSpPr>
        <dsp:cNvPr id="0" name=""/>
        <dsp:cNvSpPr/>
      </dsp:nvSpPr>
      <dsp:spPr>
        <a:xfrm>
          <a:off x="0" y="4090108"/>
          <a:ext cx="6151562" cy="902508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/>
            <a:t>Nebiološki očevi često su nailazili na otpor ali se vremenom pokazalo da se upornost isplatila</a:t>
          </a:r>
          <a:endParaRPr lang="en-US" sz="1700" kern="1200"/>
        </a:p>
      </dsp:txBody>
      <dsp:txXfrm>
        <a:off x="44057" y="4134165"/>
        <a:ext cx="6063448" cy="814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F8BFD-78FE-46AA-A53F-07B0209C57DF}">
      <dsp:nvSpPr>
        <dsp:cNvPr id="0" name=""/>
        <dsp:cNvSpPr/>
      </dsp:nvSpPr>
      <dsp:spPr>
        <a:xfrm>
          <a:off x="306677" y="1182"/>
          <a:ext cx="2637242" cy="15823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Postoje značajni dokazi da je uloga nebioloških roditelja često nejasna ili dvosmislena, ali postoje načini putem kojih se ta uloga može ispuniti: </a:t>
          </a:r>
          <a:endParaRPr lang="en-US" sz="1100" kern="1200"/>
        </a:p>
      </dsp:txBody>
      <dsp:txXfrm>
        <a:off x="306677" y="1182"/>
        <a:ext cx="2637242" cy="1582345"/>
      </dsp:txXfrm>
    </dsp:sp>
    <dsp:sp modelId="{BE5711B2-6C5E-45BE-BE75-3B29DD0BB8C3}">
      <dsp:nvSpPr>
        <dsp:cNvPr id="0" name=""/>
        <dsp:cNvSpPr/>
      </dsp:nvSpPr>
      <dsp:spPr>
        <a:xfrm>
          <a:off x="3207643" y="1182"/>
          <a:ext cx="2637242" cy="1582345"/>
        </a:xfrm>
        <a:prstGeom prst="rect">
          <a:avLst/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ponašanje "baš kao" roditelj</a:t>
          </a:r>
          <a:endParaRPr lang="en-US" sz="1100" kern="1200"/>
        </a:p>
      </dsp:txBody>
      <dsp:txXfrm>
        <a:off x="3207643" y="1182"/>
        <a:ext cx="2637242" cy="1582345"/>
      </dsp:txXfrm>
    </dsp:sp>
    <dsp:sp modelId="{EBF9CEA7-94BB-4D70-8A80-AB1B45EB67A5}">
      <dsp:nvSpPr>
        <dsp:cNvPr id="0" name=""/>
        <dsp:cNvSpPr/>
      </dsp:nvSpPr>
      <dsp:spPr>
        <a:xfrm>
          <a:off x="306677" y="1847252"/>
          <a:ext cx="2637242" cy="1582345"/>
        </a:xfrm>
        <a:prstGeom prst="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prijatelj koji ih podržava</a:t>
          </a:r>
          <a:endParaRPr lang="en-US" sz="1100" kern="1200"/>
        </a:p>
      </dsp:txBody>
      <dsp:txXfrm>
        <a:off x="306677" y="1847252"/>
        <a:ext cx="2637242" cy="1582345"/>
      </dsp:txXfrm>
    </dsp:sp>
    <dsp:sp modelId="{5F016597-EE5B-4BA3-8961-626C92FBA8EE}">
      <dsp:nvSpPr>
        <dsp:cNvPr id="0" name=""/>
        <dsp:cNvSpPr/>
      </dsp:nvSpPr>
      <dsp:spPr>
        <a:xfrm>
          <a:off x="3207643" y="1847252"/>
          <a:ext cx="2637242" cy="1582345"/>
        </a:xfrm>
        <a:prstGeom prst="rect">
          <a:avLst/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podržavanje načina vaspitanja ali bez samostalnog nametanja pravila</a:t>
          </a:r>
          <a:endParaRPr lang="en-US" sz="1100" kern="1200"/>
        </a:p>
      </dsp:txBody>
      <dsp:txXfrm>
        <a:off x="3207643" y="1847252"/>
        <a:ext cx="2637242" cy="1582345"/>
      </dsp:txXfrm>
    </dsp:sp>
    <dsp:sp modelId="{777FEB98-B77C-4973-8BE2-ECA42A9BE356}">
      <dsp:nvSpPr>
        <dsp:cNvPr id="0" name=""/>
        <dsp:cNvSpPr/>
      </dsp:nvSpPr>
      <dsp:spPr>
        <a:xfrm>
          <a:off x="1757160" y="3693321"/>
          <a:ext cx="2637242" cy="1582345"/>
        </a:xfrm>
        <a:prstGeom prst="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/>
            <a:t>U odsustvu jasnih socijalnih normi nebiološki roditelji nalaze se u nedoumici koju od ovih strategija primeniti, takođe deca mogu biti nesigurna po pitanju ponašanja nebioloških roditelja, često dolazi do neslaganja u ovakvom tipu porodica jer oba tipa roditelja smatraju da imaju roditeljsku ulogu, a deca pre nebiloške roditelje nastoje da dožive kao prijatelje</a:t>
          </a:r>
          <a:endParaRPr lang="en-US" sz="1100" kern="1200"/>
        </a:p>
      </dsp:txBody>
      <dsp:txXfrm>
        <a:off x="1757160" y="3693321"/>
        <a:ext cx="2637242" cy="15823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EEA4A-AAD2-48C7-9E7A-44D14AC4C8EE}">
      <dsp:nvSpPr>
        <dsp:cNvPr id="0" name=""/>
        <dsp:cNvSpPr/>
      </dsp:nvSpPr>
      <dsp:spPr>
        <a:xfrm>
          <a:off x="3858" y="835476"/>
          <a:ext cx="2319883" cy="9097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Deca koja žive u mešovitim porodicama u proseku pokazuju lošije rezultate u odnosu na onu iz prvog braka, ali su sličnija onima iz jednoroditeljskih porodica</a:t>
          </a:r>
          <a:endParaRPr lang="en-US" sz="1200" kern="1200"/>
        </a:p>
      </dsp:txBody>
      <dsp:txXfrm>
        <a:off x="3858" y="835476"/>
        <a:ext cx="2319883" cy="909754"/>
      </dsp:txXfrm>
    </dsp:sp>
    <dsp:sp modelId="{A4BEC08B-CC2E-48C2-B127-5896DE9468DE}">
      <dsp:nvSpPr>
        <dsp:cNvPr id="0" name=""/>
        <dsp:cNvSpPr/>
      </dsp:nvSpPr>
      <dsp:spPr>
        <a:xfrm>
          <a:off x="3858" y="1745231"/>
          <a:ext cx="2319883" cy="5270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4CEFD-4116-4EBE-B3AC-595D098098BE}">
      <dsp:nvSpPr>
        <dsp:cNvPr id="0" name=""/>
        <dsp:cNvSpPr/>
      </dsp:nvSpPr>
      <dsp:spPr>
        <a:xfrm>
          <a:off x="2648524" y="835476"/>
          <a:ext cx="2319883" cy="909754"/>
        </a:xfrm>
        <a:prstGeom prst="rect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accent2">
              <a:hueOff val="-3450629"/>
              <a:satOff val="15286"/>
              <a:lumOff val="-56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Neki autori smatraju da su razlike male i da zavise od mnogo faktora</a:t>
          </a:r>
          <a:endParaRPr lang="en-US" sz="1200" kern="1200"/>
        </a:p>
      </dsp:txBody>
      <dsp:txXfrm>
        <a:off x="2648524" y="835476"/>
        <a:ext cx="2319883" cy="909754"/>
      </dsp:txXfrm>
    </dsp:sp>
    <dsp:sp modelId="{62DE607B-8EC0-428B-B63A-D12C33B490D8}">
      <dsp:nvSpPr>
        <dsp:cNvPr id="0" name=""/>
        <dsp:cNvSpPr/>
      </dsp:nvSpPr>
      <dsp:spPr>
        <a:xfrm>
          <a:off x="2648524" y="1745231"/>
          <a:ext cx="2319883" cy="527040"/>
        </a:xfrm>
        <a:prstGeom prst="rect">
          <a:avLst/>
        </a:prstGeom>
        <a:solidFill>
          <a:schemeClr val="accent2">
            <a:tint val="40000"/>
            <a:alpha val="90000"/>
            <a:hueOff val="-3648662"/>
            <a:satOff val="10440"/>
            <a:lumOff val="-69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648662"/>
              <a:satOff val="10440"/>
              <a:lumOff val="-6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06913-B679-4025-93DD-CE27395E5730}">
      <dsp:nvSpPr>
        <dsp:cNvPr id="0" name=""/>
        <dsp:cNvSpPr/>
      </dsp:nvSpPr>
      <dsp:spPr>
        <a:xfrm>
          <a:off x="5293191" y="835476"/>
          <a:ext cx="2319883" cy="909754"/>
        </a:xfrm>
        <a:prstGeom prst="rect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accent2">
              <a:hueOff val="-6901259"/>
              <a:satOff val="30573"/>
              <a:lumOff val="-112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Kao odrasli imaju tendenciju da razviju poteškoće u prilagodjavanju i emocionalne probleme</a:t>
          </a:r>
          <a:endParaRPr lang="en-US" sz="1200" kern="1200"/>
        </a:p>
      </dsp:txBody>
      <dsp:txXfrm>
        <a:off x="5293191" y="835476"/>
        <a:ext cx="2319883" cy="909754"/>
      </dsp:txXfrm>
    </dsp:sp>
    <dsp:sp modelId="{49FD128B-3B1F-4B9D-BF00-1386223BD04D}">
      <dsp:nvSpPr>
        <dsp:cNvPr id="0" name=""/>
        <dsp:cNvSpPr/>
      </dsp:nvSpPr>
      <dsp:spPr>
        <a:xfrm>
          <a:off x="5293191" y="1745231"/>
          <a:ext cx="2319883" cy="527040"/>
        </a:xfrm>
        <a:prstGeom prst="rect">
          <a:avLst/>
        </a:prstGeom>
        <a:solidFill>
          <a:schemeClr val="accent2">
            <a:tint val="40000"/>
            <a:alpha val="90000"/>
            <a:hueOff val="-7297324"/>
            <a:satOff val="20881"/>
            <a:lumOff val="-138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297324"/>
              <a:satOff val="20881"/>
              <a:lumOff val="-13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3B644-A680-4A46-AC3C-1988B5B5B57E}">
      <dsp:nvSpPr>
        <dsp:cNvPr id="0" name=""/>
        <dsp:cNvSpPr/>
      </dsp:nvSpPr>
      <dsp:spPr>
        <a:xfrm>
          <a:off x="7937858" y="835476"/>
          <a:ext cx="2319883" cy="909754"/>
        </a:xfrm>
        <a:prstGeom prst="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Postoje dokazi da odrasli koji su ponovo ušli u brak imaju više sklonosti ka depresiji, ali da su manje izloženi stresu od onih koji su razvedeni</a:t>
          </a:r>
          <a:endParaRPr lang="en-US" sz="1200" kern="1200"/>
        </a:p>
      </dsp:txBody>
      <dsp:txXfrm>
        <a:off x="7937858" y="835476"/>
        <a:ext cx="2319883" cy="909754"/>
      </dsp:txXfrm>
    </dsp:sp>
    <dsp:sp modelId="{6ACCE113-04C9-435E-BE08-2CB139265F3F}">
      <dsp:nvSpPr>
        <dsp:cNvPr id="0" name=""/>
        <dsp:cNvSpPr/>
      </dsp:nvSpPr>
      <dsp:spPr>
        <a:xfrm>
          <a:off x="7937858" y="1745231"/>
          <a:ext cx="2319883" cy="527040"/>
        </a:xfrm>
        <a:prstGeom prst="rect">
          <a:avLst/>
        </a:prstGeom>
        <a:solidFill>
          <a:schemeClr val="accent2">
            <a:tint val="40000"/>
            <a:alpha val="90000"/>
            <a:hueOff val="-10945986"/>
            <a:satOff val="31321"/>
            <a:lumOff val="-208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945986"/>
              <a:satOff val="31321"/>
              <a:lumOff val="-2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89E12-CEAC-426C-A66B-D132D388313B}">
      <dsp:nvSpPr>
        <dsp:cNvPr id="0" name=""/>
        <dsp:cNvSpPr/>
      </dsp:nvSpPr>
      <dsp:spPr>
        <a:xfrm>
          <a:off x="0" y="0"/>
          <a:ext cx="61515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5C63CC-8164-4A6F-B42D-D5B0678EA091}">
      <dsp:nvSpPr>
        <dsp:cNvPr id="0" name=""/>
        <dsp:cNvSpPr/>
      </dsp:nvSpPr>
      <dsp:spPr>
        <a:xfrm>
          <a:off x="0" y="0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/>
            <a:t>Priroda uloge nebiološkog roditelja i prilagodjavanje dece je olakšano kada nebiološki roditelj ne preuzima aktivnu ulogu u disciplinovanju odmah na početku , Džejms H. Brejm je ovo i dokazao</a:t>
          </a:r>
          <a:endParaRPr lang="en-US" sz="2000" kern="1200"/>
        </a:p>
      </dsp:txBody>
      <dsp:txXfrm>
        <a:off x="0" y="0"/>
        <a:ext cx="6151562" cy="1319212"/>
      </dsp:txXfrm>
    </dsp:sp>
    <dsp:sp modelId="{81C08AE7-FC11-468A-938D-916CD1C10ED6}">
      <dsp:nvSpPr>
        <dsp:cNvPr id="0" name=""/>
        <dsp:cNvSpPr/>
      </dsp:nvSpPr>
      <dsp:spPr>
        <a:xfrm>
          <a:off x="0" y="1319212"/>
          <a:ext cx="6151562" cy="0"/>
        </a:xfrm>
        <a:prstGeom prst="line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accent2">
              <a:hueOff val="-3450629"/>
              <a:satOff val="15286"/>
              <a:lumOff val="-56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2787C4-EE28-44E4-8272-3F9A92C01EA6}">
      <dsp:nvSpPr>
        <dsp:cNvPr id="0" name=""/>
        <dsp:cNvSpPr/>
      </dsp:nvSpPr>
      <dsp:spPr>
        <a:xfrm>
          <a:off x="0" y="1319212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/>
            <a:t>Jasnoća uloge nebioloških roditelja povezana je sa nekim dimenzijama prilagođavanja </a:t>
          </a:r>
          <a:endParaRPr lang="en-US" sz="2000" kern="1200"/>
        </a:p>
      </dsp:txBody>
      <dsp:txXfrm>
        <a:off x="0" y="1319212"/>
        <a:ext cx="6151562" cy="1319212"/>
      </dsp:txXfrm>
    </dsp:sp>
    <dsp:sp modelId="{2A052945-F88B-41AF-8A57-91956A3F5A32}">
      <dsp:nvSpPr>
        <dsp:cNvPr id="0" name=""/>
        <dsp:cNvSpPr/>
      </dsp:nvSpPr>
      <dsp:spPr>
        <a:xfrm>
          <a:off x="0" y="2638424"/>
          <a:ext cx="6151562" cy="0"/>
        </a:xfrm>
        <a:prstGeom prst="line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accent2">
              <a:hueOff val="-6901259"/>
              <a:satOff val="30573"/>
              <a:lumOff val="-112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8E5A9-3441-4528-AD6C-DCEA760B2F55}">
      <dsp:nvSpPr>
        <dsp:cNvPr id="0" name=""/>
        <dsp:cNvSpPr/>
      </dsp:nvSpPr>
      <dsp:spPr>
        <a:xfrm>
          <a:off x="0" y="2638425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Kurdek i Fajn- su otkrili da</a:t>
          </a:r>
          <a:r>
            <a:rPr lang="en-US" sz="2000" kern="1200" dirty="0"/>
            <a:t> </a:t>
          </a:r>
          <a:r>
            <a:rPr lang="sr-Latn-RS" sz="2000" kern="1200" dirty="0"/>
            <a:t>su  visoki nivoi jasnoće uloga nebioloških roditelja povezani sa izveštajima majki o zadovoljstvu porodičnim, bračnim i ličnim životom, a očuha o zadovoljstvu roditeljstva</a:t>
          </a:r>
          <a:endParaRPr lang="en-US" sz="2000" kern="1200" dirty="0"/>
        </a:p>
      </dsp:txBody>
      <dsp:txXfrm>
        <a:off x="0" y="2638425"/>
        <a:ext cx="6151562" cy="1319212"/>
      </dsp:txXfrm>
    </dsp:sp>
    <dsp:sp modelId="{C7F836AF-7771-4A50-BE93-3019F50FE29D}">
      <dsp:nvSpPr>
        <dsp:cNvPr id="0" name=""/>
        <dsp:cNvSpPr/>
      </dsp:nvSpPr>
      <dsp:spPr>
        <a:xfrm>
          <a:off x="0" y="3957637"/>
          <a:ext cx="6151562" cy="0"/>
        </a:xfrm>
        <a:prstGeom prst="line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6B1ED5-BAFA-4CE0-9531-4B0F470F40ED}">
      <dsp:nvSpPr>
        <dsp:cNvPr id="0" name=""/>
        <dsp:cNvSpPr/>
      </dsp:nvSpPr>
      <dsp:spPr>
        <a:xfrm>
          <a:off x="0" y="3957637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Fine, Koleman i Ganong</a:t>
          </a:r>
          <a:r>
            <a:rPr lang="en-US" sz="2000" kern="1200" dirty="0"/>
            <a:t> </a:t>
          </a:r>
          <a:r>
            <a:rPr lang="sr-Latn-RS" sz="2000" kern="1200" dirty="0"/>
            <a:t>-  proširili su ova ranija istraživanja i pokazali su da kada su roditelj i nebiološki roditelj bili sigurniji o tome kako nebiološki roditelj treba da se ponaša, odnosi u porodici bili su više zadovoljavajući</a:t>
          </a:r>
          <a:endParaRPr lang="en-US" sz="2000" kern="1200" dirty="0"/>
        </a:p>
      </dsp:txBody>
      <dsp:txXfrm>
        <a:off x="0" y="3957637"/>
        <a:ext cx="6151562" cy="13192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8DB6B-A9B8-45D5-8A72-A7E901FA8694}">
      <dsp:nvSpPr>
        <dsp:cNvPr id="0" name=""/>
        <dsp:cNvSpPr/>
      </dsp:nvSpPr>
      <dsp:spPr>
        <a:xfrm>
          <a:off x="0" y="133239"/>
          <a:ext cx="10261599" cy="13803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600" kern="1200"/>
            <a:t>Nekoliko istraživača je otkrilo da su obrasci interakcije u mešovitim porodicama slični onim porodicama u prvom braku</a:t>
          </a:r>
          <a:endParaRPr lang="en-US" sz="2600" kern="1200"/>
        </a:p>
      </dsp:txBody>
      <dsp:txXfrm>
        <a:off x="67381" y="200620"/>
        <a:ext cx="10126837" cy="1245545"/>
      </dsp:txXfrm>
    </dsp:sp>
    <dsp:sp modelId="{B282EA0D-3BF7-4B64-A77F-335A1108DDEF}">
      <dsp:nvSpPr>
        <dsp:cNvPr id="0" name=""/>
        <dsp:cNvSpPr/>
      </dsp:nvSpPr>
      <dsp:spPr>
        <a:xfrm>
          <a:off x="0" y="1588427"/>
          <a:ext cx="10261599" cy="1380307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600" kern="1200"/>
            <a:t>Postoji nekoliko studija koje su otkrile da su članovi mešovite porodice naveli kako su njihove porodice stresnije, manje kohezivne i prilagodljive, da ima manje pozitivnih odnosa između nebioloških roditelja i pastorčadi </a:t>
          </a:r>
          <a:endParaRPr lang="en-US" sz="2600" kern="1200"/>
        </a:p>
      </dsp:txBody>
      <dsp:txXfrm>
        <a:off x="67381" y="1655808"/>
        <a:ext cx="10126837" cy="12455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AEF70-57D3-420D-8B7D-5F584632710C}">
      <dsp:nvSpPr>
        <dsp:cNvPr id="0" name=""/>
        <dsp:cNvSpPr/>
      </dsp:nvSpPr>
      <dsp:spPr>
        <a:xfrm>
          <a:off x="0" y="136875"/>
          <a:ext cx="6151562" cy="16216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/>
            <a:t>Nebiološki roditelji i pastorčad imaju dvosmislen pravni odnos</a:t>
          </a:r>
          <a:endParaRPr lang="en-US" sz="2400" kern="1200"/>
        </a:p>
      </dsp:txBody>
      <dsp:txXfrm>
        <a:off x="79161" y="216036"/>
        <a:ext cx="5993240" cy="1463297"/>
      </dsp:txXfrm>
    </dsp:sp>
    <dsp:sp modelId="{67D81B88-2759-4F78-BBB1-09B94097D9B2}">
      <dsp:nvSpPr>
        <dsp:cNvPr id="0" name=""/>
        <dsp:cNvSpPr/>
      </dsp:nvSpPr>
      <dsp:spPr>
        <a:xfrm>
          <a:off x="0" y="1827615"/>
          <a:ext cx="6151562" cy="1621619"/>
        </a:xfrm>
        <a:prstGeom prst="round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/>
            <a:t>Jedini način ustanovljavanja obaveza i prava izmedju nebiološkog roditelja i deteta jeste usvajanje, što zahteva odricanje od prava biološkog roditelja</a:t>
          </a:r>
          <a:endParaRPr lang="en-US" sz="2400" kern="1200"/>
        </a:p>
      </dsp:txBody>
      <dsp:txXfrm>
        <a:off x="79161" y="1906776"/>
        <a:ext cx="5993240" cy="1463297"/>
      </dsp:txXfrm>
    </dsp:sp>
    <dsp:sp modelId="{2E5991C1-98A0-4B54-9485-DE8715C9CDA1}">
      <dsp:nvSpPr>
        <dsp:cNvPr id="0" name=""/>
        <dsp:cNvSpPr/>
      </dsp:nvSpPr>
      <dsp:spPr>
        <a:xfrm>
          <a:off x="0" y="3518355"/>
          <a:ext cx="6151562" cy="1621619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/>
            <a:t>U Ujedinjenom Kraljevstvu postoji mogućnost podnošenja naredbe  o prebivalištu na osnovu čega nebiološki roditelj dobija skoro ista prava kao i biološki roditelj</a:t>
          </a:r>
          <a:endParaRPr lang="en-US" sz="2400" kern="1200"/>
        </a:p>
      </dsp:txBody>
      <dsp:txXfrm>
        <a:off x="79161" y="3597516"/>
        <a:ext cx="5993240" cy="14632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2AA16-12AB-48EA-8411-263478055832}">
      <dsp:nvSpPr>
        <dsp:cNvPr id="0" name=""/>
        <dsp:cNvSpPr/>
      </dsp:nvSpPr>
      <dsp:spPr>
        <a:xfrm>
          <a:off x="0" y="0"/>
          <a:ext cx="7901431" cy="5583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Osnovni predmet analize je LGBT populacija, odnosno pojedini teorijsko-metodološki problemi u proučavanju istopolnih porodica</a:t>
          </a:r>
          <a:endParaRPr lang="en-US" sz="1200" kern="1200"/>
        </a:p>
      </dsp:txBody>
      <dsp:txXfrm>
        <a:off x="16354" y="16354"/>
        <a:ext cx="7233594" cy="525647"/>
      </dsp:txXfrm>
    </dsp:sp>
    <dsp:sp modelId="{F5C8C61D-57BB-4A1C-B511-620BCBF78C8B}">
      <dsp:nvSpPr>
        <dsp:cNvPr id="0" name=""/>
        <dsp:cNvSpPr/>
      </dsp:nvSpPr>
      <dsp:spPr>
        <a:xfrm>
          <a:off x="590042" y="635904"/>
          <a:ext cx="7901431" cy="558355"/>
        </a:xfrm>
        <a:prstGeom prst="roundRect">
          <a:avLst>
            <a:gd name="adj" fmla="val 10000"/>
          </a:avLst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Osnovni cilj ovog rada jeste uvodjenje LGBT perspektive u sociologiju, sociologiju porodice, ukazivanje na epistemiološki značaj proučavanja neheteroseksualne orijentacije i alternativnih porodičnih formi LGBT osoba</a:t>
          </a:r>
          <a:endParaRPr lang="en-US" sz="1200" kern="1200"/>
        </a:p>
      </dsp:txBody>
      <dsp:txXfrm>
        <a:off x="606396" y="652258"/>
        <a:ext cx="6915750" cy="525647"/>
      </dsp:txXfrm>
    </dsp:sp>
    <dsp:sp modelId="{030FFDAE-1A6E-4C65-BB44-C0682EB1DD8A}">
      <dsp:nvSpPr>
        <dsp:cNvPr id="0" name=""/>
        <dsp:cNvSpPr/>
      </dsp:nvSpPr>
      <dsp:spPr>
        <a:xfrm>
          <a:off x="1180084" y="1271809"/>
          <a:ext cx="7901431" cy="558355"/>
        </a:xfrm>
        <a:prstGeom prst="roundRect">
          <a:avLst>
            <a:gd name="adj" fmla="val 10000"/>
          </a:avLst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Tema roditeljstva je najviše osporavan aspekt istopolnih zajednica u istopolnim odnosima, a dok se homofobija sve manje javlja u direktnom ispoljavanju homoseksualnosti</a:t>
          </a:r>
          <a:endParaRPr lang="en-US" sz="1200" kern="1200"/>
        </a:p>
      </dsp:txBody>
      <dsp:txXfrm>
        <a:off x="1196438" y="1288163"/>
        <a:ext cx="6915750" cy="525647"/>
      </dsp:txXfrm>
    </dsp:sp>
    <dsp:sp modelId="{5823BDB5-8FC7-436A-BDB2-DB7004AE53C0}">
      <dsp:nvSpPr>
        <dsp:cNvPr id="0" name=""/>
        <dsp:cNvSpPr/>
      </dsp:nvSpPr>
      <dsp:spPr>
        <a:xfrm>
          <a:off x="1770126" y="1907714"/>
          <a:ext cx="7901431" cy="558355"/>
        </a:xfrm>
        <a:prstGeom prst="roundRect">
          <a:avLst>
            <a:gd name="adj" fmla="val 10000"/>
          </a:avLst>
        </a:prstGeom>
        <a:solidFill>
          <a:schemeClr val="accent2">
            <a:hueOff val="-7763915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Savremeni diskurs homofobije u Srbiji je sve više praćen argumentima koji zabranjuju da LGBT osobe usvajaju decu</a:t>
          </a:r>
          <a:endParaRPr lang="en-US" sz="1200" kern="1200"/>
        </a:p>
      </dsp:txBody>
      <dsp:txXfrm>
        <a:off x="1786480" y="1924068"/>
        <a:ext cx="6915750" cy="525647"/>
      </dsp:txXfrm>
    </dsp:sp>
    <dsp:sp modelId="{8E3657E2-BF2A-4B28-8A6A-5868B2703095}">
      <dsp:nvSpPr>
        <dsp:cNvPr id="0" name=""/>
        <dsp:cNvSpPr/>
      </dsp:nvSpPr>
      <dsp:spPr>
        <a:xfrm>
          <a:off x="2360168" y="2543619"/>
          <a:ext cx="7901431" cy="558355"/>
        </a:xfrm>
        <a:prstGeom prst="roundRect">
          <a:avLst>
            <a:gd name="adj" fmla="val 10000"/>
          </a:avLst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/>
            <a:t>Sama tema rada nameće potrebu širenja analize na dva nivoa: kritički osvrt na odnos društvenih nauka prema LGBT populaciji i pregled savremenih istraživanja o LGBT roditeljstvu</a:t>
          </a:r>
          <a:endParaRPr lang="en-US" sz="1200" kern="1200"/>
        </a:p>
      </dsp:txBody>
      <dsp:txXfrm>
        <a:off x="2376522" y="2559973"/>
        <a:ext cx="6915750" cy="525647"/>
      </dsp:txXfrm>
    </dsp:sp>
    <dsp:sp modelId="{4388BB09-8134-4F1E-83ED-88AC6C94E06A}">
      <dsp:nvSpPr>
        <dsp:cNvPr id="0" name=""/>
        <dsp:cNvSpPr/>
      </dsp:nvSpPr>
      <dsp:spPr>
        <a:xfrm>
          <a:off x="7538500" y="407909"/>
          <a:ext cx="362931" cy="3629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7620159" y="407909"/>
        <a:ext cx="199613" cy="273106"/>
      </dsp:txXfrm>
    </dsp:sp>
    <dsp:sp modelId="{60CC3994-F364-413B-AD5D-7D4FE2AA5CB3}">
      <dsp:nvSpPr>
        <dsp:cNvPr id="0" name=""/>
        <dsp:cNvSpPr/>
      </dsp:nvSpPr>
      <dsp:spPr>
        <a:xfrm>
          <a:off x="8128542" y="1043814"/>
          <a:ext cx="362931" cy="3629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648662"/>
            <a:satOff val="10440"/>
            <a:lumOff val="-69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648662"/>
              <a:satOff val="10440"/>
              <a:lumOff val="-6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8210201" y="1043814"/>
        <a:ext cx="199613" cy="273106"/>
      </dsp:txXfrm>
    </dsp:sp>
    <dsp:sp modelId="{452FDDD9-3B1C-4ED1-A1A7-5C262F8AD681}">
      <dsp:nvSpPr>
        <dsp:cNvPr id="0" name=""/>
        <dsp:cNvSpPr/>
      </dsp:nvSpPr>
      <dsp:spPr>
        <a:xfrm>
          <a:off x="8718584" y="1670413"/>
          <a:ext cx="362931" cy="3629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7297324"/>
            <a:satOff val="20881"/>
            <a:lumOff val="-138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297324"/>
              <a:satOff val="20881"/>
              <a:lumOff val="-13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8800243" y="1670413"/>
        <a:ext cx="199613" cy="273106"/>
      </dsp:txXfrm>
    </dsp:sp>
    <dsp:sp modelId="{4AAA9CC4-8AC3-4F97-8E0A-77DDEF1D576F}">
      <dsp:nvSpPr>
        <dsp:cNvPr id="0" name=""/>
        <dsp:cNvSpPr/>
      </dsp:nvSpPr>
      <dsp:spPr>
        <a:xfrm>
          <a:off x="9308626" y="2312522"/>
          <a:ext cx="362931" cy="3629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0945986"/>
            <a:satOff val="31321"/>
            <a:lumOff val="-208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945986"/>
              <a:satOff val="31321"/>
              <a:lumOff val="-2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9390285" y="2312522"/>
        <a:ext cx="199613" cy="2731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2637E-A088-4847-9DC1-056782E630BB}">
      <dsp:nvSpPr>
        <dsp:cNvPr id="0" name=""/>
        <dsp:cNvSpPr/>
      </dsp:nvSpPr>
      <dsp:spPr>
        <a:xfrm>
          <a:off x="0" y="0"/>
          <a:ext cx="61515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A9C54-BFE2-4942-9E8C-33FD9CC8D6C8}">
      <dsp:nvSpPr>
        <dsp:cNvPr id="0" name=""/>
        <dsp:cNvSpPr/>
      </dsp:nvSpPr>
      <dsp:spPr>
        <a:xfrm>
          <a:off x="0" y="0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kern="1200"/>
            <a:t>Epistemiološki značaj LGBT tematike za sociologiju jeste uključivanje jedne nove manjinske perspektive u objašnjavanje društvenih fenomena </a:t>
          </a:r>
          <a:endParaRPr lang="en-US" sz="1900" kern="1200"/>
        </a:p>
      </dsp:txBody>
      <dsp:txXfrm>
        <a:off x="0" y="0"/>
        <a:ext cx="6151562" cy="1319212"/>
      </dsp:txXfrm>
    </dsp:sp>
    <dsp:sp modelId="{272E306E-9D60-415B-A29C-3E28EE05DF66}">
      <dsp:nvSpPr>
        <dsp:cNvPr id="0" name=""/>
        <dsp:cNvSpPr/>
      </dsp:nvSpPr>
      <dsp:spPr>
        <a:xfrm>
          <a:off x="0" y="1319212"/>
          <a:ext cx="6151562" cy="0"/>
        </a:xfrm>
        <a:prstGeom prst="line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accent2">
              <a:hueOff val="-3450629"/>
              <a:satOff val="15286"/>
              <a:lumOff val="-56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8BEE2-A27A-4690-8486-E299C5ED82C4}">
      <dsp:nvSpPr>
        <dsp:cNvPr id="0" name=""/>
        <dsp:cNvSpPr/>
      </dsp:nvSpPr>
      <dsp:spPr>
        <a:xfrm>
          <a:off x="0" y="1319212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kern="1200"/>
            <a:t>Insistiranje na manjinskom pristupu ima svoju istorijsku pozadinu u teoriji kritike rasizma, nove levice iz 60-ih, feminističkog pokreta i razvoju feminističke teorije u društvenim naukama </a:t>
          </a:r>
          <a:endParaRPr lang="en-US" sz="1900" kern="1200"/>
        </a:p>
      </dsp:txBody>
      <dsp:txXfrm>
        <a:off x="0" y="1319212"/>
        <a:ext cx="6151562" cy="1319212"/>
      </dsp:txXfrm>
    </dsp:sp>
    <dsp:sp modelId="{DFCC6BE7-789B-4A14-A0B3-7BD6F0A25852}">
      <dsp:nvSpPr>
        <dsp:cNvPr id="0" name=""/>
        <dsp:cNvSpPr/>
      </dsp:nvSpPr>
      <dsp:spPr>
        <a:xfrm>
          <a:off x="0" y="2638424"/>
          <a:ext cx="6151562" cy="0"/>
        </a:xfrm>
        <a:prstGeom prst="line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accent2">
              <a:hueOff val="-6901259"/>
              <a:satOff val="30573"/>
              <a:lumOff val="-112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E575E-3DE8-42C2-82D5-9AEC7E703519}">
      <dsp:nvSpPr>
        <dsp:cNvPr id="0" name=""/>
        <dsp:cNvSpPr/>
      </dsp:nvSpPr>
      <dsp:spPr>
        <a:xfrm>
          <a:off x="0" y="2638425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kern="1200"/>
            <a:t>Metodologija istraživanja homoseksualnog identiteta razvijena je tako da ne remeti heteronormativne pretpostavke istraživanja, tako što seksualnost meri putem tri dimenzije: seksualni identitet, seksualno privlačenje, privlačnost i želja</a:t>
          </a:r>
          <a:endParaRPr lang="en-US" sz="1900" kern="1200"/>
        </a:p>
      </dsp:txBody>
      <dsp:txXfrm>
        <a:off x="0" y="2638425"/>
        <a:ext cx="6151562" cy="1319212"/>
      </dsp:txXfrm>
    </dsp:sp>
    <dsp:sp modelId="{158D643E-85A0-425C-8614-4DA79AEB8AF0}">
      <dsp:nvSpPr>
        <dsp:cNvPr id="0" name=""/>
        <dsp:cNvSpPr/>
      </dsp:nvSpPr>
      <dsp:spPr>
        <a:xfrm>
          <a:off x="0" y="3957637"/>
          <a:ext cx="6151562" cy="0"/>
        </a:xfrm>
        <a:prstGeom prst="line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7EE82-55FD-4C3A-9E01-A6955B3D958D}">
      <dsp:nvSpPr>
        <dsp:cNvPr id="0" name=""/>
        <dsp:cNvSpPr/>
      </dsp:nvSpPr>
      <dsp:spPr>
        <a:xfrm>
          <a:off x="0" y="3957637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kern="1200"/>
            <a:t>Drugi metodološki izazov u ovom istraživanju je razlika koja se pojavljuje u empirijskim istraživanjima između toga kako se osoba identifikuje i kako se zaista ponaša u različitim kontekstima</a:t>
          </a:r>
          <a:endParaRPr lang="en-US" sz="1900" kern="1200"/>
        </a:p>
      </dsp:txBody>
      <dsp:txXfrm>
        <a:off x="0" y="3957637"/>
        <a:ext cx="6151562" cy="1319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>
            <a:extLst>
              <a:ext uri="{FF2B5EF4-FFF2-40B4-BE49-F238E27FC236}">
                <a16:creationId xmlns:a16="http://schemas.microsoft.com/office/drawing/2014/main" id="{AD28E2B6-DE42-44EB-A004-22561844B2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DC8AACAA-E774-42B4-8212-7BABCCC7C7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36D1D-1A5C-43E1-BE30-35399569EE4D}" type="datetime1">
              <a:rPr lang="sr-Latn-RS" smtClean="0"/>
              <a:t>27.2.2023.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808B79A1-4EAF-4849-A67D-293343C5C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84B8C69A-F350-42A7-B363-38780F3941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E540B-B08B-41B2-9ED5-1EDB9FE41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708838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noProof="0"/>
          </a:p>
        </p:txBody>
      </p:sp>
      <p:sp>
        <p:nvSpPr>
          <p:cNvPr id="3" name="Čuvar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A55B8-81B4-45AD-A461-5DE164D743D9}" type="datetime1">
              <a:rPr lang="sr-Latn-RS" smtClean="0"/>
              <a:pPr/>
              <a:t>27.2.2023.</a:t>
            </a:fld>
            <a:endParaRPr lang="sr-Latn-RS" dirty="0"/>
          </a:p>
        </p:txBody>
      </p:sp>
      <p:sp>
        <p:nvSpPr>
          <p:cNvPr id="4" name="Čuvar mesta za sliku na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 noProof="0"/>
          </a:p>
        </p:txBody>
      </p:sp>
      <p:sp>
        <p:nvSpPr>
          <p:cNvPr id="5" name="Čuvar mesta za napomen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r-Latn-RS" noProof="0"/>
              <a:t>Kliknite da biste uredili stilove teksta mastera</a:t>
            </a:r>
          </a:p>
          <a:p>
            <a:pPr lvl="1"/>
            <a:r>
              <a:rPr lang="sr-Latn-RS" noProof="0"/>
              <a:t>Drugi nivo</a:t>
            </a:r>
          </a:p>
          <a:p>
            <a:pPr lvl="2"/>
            <a:r>
              <a:rPr lang="sr-Latn-RS" noProof="0"/>
              <a:t>Treći nivo</a:t>
            </a:r>
          </a:p>
          <a:p>
            <a:pPr lvl="3"/>
            <a:r>
              <a:rPr lang="sr-Latn-RS" noProof="0"/>
              <a:t>Četvrti nivo</a:t>
            </a:r>
          </a:p>
          <a:p>
            <a:pPr lvl="4"/>
            <a:r>
              <a:rPr lang="sr-Latn-RS" noProof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42653-0A28-4908-AE56-CDFEA939D29F}" type="slidenum">
              <a:rPr lang="sr-Latn-RS" noProof="0" smtClean="0"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20883854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742653-0A28-4908-AE56-CDFEA939D29F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7331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sr-Latn-RS" noProof="0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noProof="0"/>
              <a:t>Kliknite da biste uredili stil podnaslova mastera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67FBB3-C65E-4BED-8D02-0BF466EA1193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07AE64-96F4-4843-A6A9-E18AA07E7DFF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 hasCustomPrompt="1"/>
          </p:nvPr>
        </p:nvSpPr>
        <p:spPr>
          <a:xfrm>
            <a:off x="8653112" y="937260"/>
            <a:ext cx="1298608" cy="4983480"/>
          </a:xfrm>
        </p:spPr>
        <p:txBody>
          <a:bodyPr vert="eaVert"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2231136" y="937260"/>
            <a:ext cx="6198489" cy="4983480"/>
          </a:xfrm>
        </p:spPr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C90EFB-2497-4050-BC02-03FE7222B9F0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B66C4D-5DA4-4834-970D-E93587491777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2695194" y="4352465"/>
            <a:ext cx="6801612" cy="1265082"/>
          </a:xfrm>
        </p:spPr>
        <p:txBody>
          <a:bodyPr rtlCol="0"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C3D796-E5F0-4B1A-99E3-11925D91F702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 hasCustomPrompt="1"/>
          </p:nvPr>
        </p:nvSpPr>
        <p:spPr>
          <a:xfrm>
            <a:off x="1581912" y="2638044"/>
            <a:ext cx="4271771" cy="3101982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6338315" y="2638044"/>
            <a:ext cx="4270247" cy="3101982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8" name="Čuvar mesta za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788CAA-3C1F-4602-844E-DA27B1248BF5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9" name="Čuvar mesta za podnožje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10" name="Čuvar mesta za broj slajda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158343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1583436" y="3143250"/>
            <a:ext cx="4270248" cy="2596776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 hasCustomPrompt="1"/>
          </p:nvPr>
        </p:nvSpPr>
        <p:spPr>
          <a:xfrm>
            <a:off x="6338316" y="3143250"/>
            <a:ext cx="4253484" cy="2596776"/>
          </a:xfrm>
        </p:spPr>
        <p:txBody>
          <a:bodyPr rtlCol="0"/>
          <a:lstStyle>
            <a:lvl5pPr>
              <a:defRPr/>
            </a:lvl5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11" name="Čuvar mesta za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633831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0E350B-C64A-4538-81DC-8CA096BDCFAD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  <p:sp>
        <p:nvSpPr>
          <p:cNvPr id="10" name="Naslov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B0F7AF-0ABD-4414-AEA7-515B1AEBAF11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81A605-26C9-4365-A794-DB13C8CB9519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ravougaonik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>
          <a:xfrm>
            <a:off x="6736080" y="804672"/>
            <a:ext cx="4815840" cy="5248656"/>
          </a:xfrm>
        </p:spPr>
        <p:txBody>
          <a:bodyPr rtlCol="0"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15568" y="3549918"/>
            <a:ext cx="3794760" cy="2194036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9" name="Čuvar mesta za datum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F2E532-BDCB-4F98-ABFF-5207BD01C134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10" name="Čuvar mesta za podnožje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sr-Latn-RS" noProof="0"/>
          </a:p>
        </p:txBody>
      </p:sp>
      <p:sp>
        <p:nvSpPr>
          <p:cNvPr id="11" name="Čuvar mesta za broj slajda 10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avougaonik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15568" y="3549918"/>
            <a:ext cx="3794760" cy="2194037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8" name="Čuvar mesta za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9AF02761-5B41-430C-89C8-E33594113EAC}" type="datetime1">
              <a:rPr lang="sr-Latn-RS" noProof="0" smtClean="0"/>
              <a:t>27.2.2023.</a:t>
            </a:fld>
            <a:endParaRPr lang="sr-Latn-RS" noProof="0"/>
          </a:p>
        </p:txBody>
      </p:sp>
      <p:sp>
        <p:nvSpPr>
          <p:cNvPr id="9" name="Čuvar mesta za podnožje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sr-Latn-RS" noProof="0"/>
          </a:p>
        </p:txBody>
      </p:sp>
      <p:sp>
        <p:nvSpPr>
          <p:cNvPr id="10" name="Čuvar mesta za broj slajda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r-Latn-RS" noProof="0"/>
              <a:t>Uređivanje stilova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fld id="{26A04F67-F978-4C36-BB68-1F0DFA8E2722}" type="datetime1">
              <a:rPr lang="sr-Latn-RS" noProof="0" smtClean="0"/>
              <a:t>27.2.2023.</a:t>
            </a:fld>
            <a:endParaRPr lang="sr-Latn-RS" noProof="0" dirty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rtl="0"/>
            <a:fld id="{8A7A6979-0714-4377-B894-6BE4C2D6E202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87D3A4E0-C908-4EA9-ABDF-E82AD6BD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00200" y="2363323"/>
            <a:ext cx="8991600" cy="1692771"/>
          </a:xfrm>
        </p:spPr>
        <p:txBody>
          <a:bodyPr rtlCol="0">
            <a:normAutofit/>
          </a:bodyPr>
          <a:lstStyle/>
          <a:p>
            <a:r>
              <a:rPr lang="sr-Latn-RS" err="1"/>
              <a:t>Stepfamilies</a:t>
            </a:r>
            <a:r>
              <a:rPr lang="sr-Latn-RS"/>
              <a:t>-mešovita porodica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642720" y="4701788"/>
            <a:ext cx="4008655" cy="14948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90000"/>
              </a:lnSpc>
            </a:pPr>
            <a:r>
              <a:rPr lang="sr-Latn-RS" sz="1400" dirty="0" err="1">
                <a:solidFill>
                  <a:schemeClr val="bg1"/>
                </a:solidFill>
              </a:rPr>
              <a:t>International</a:t>
            </a:r>
            <a:r>
              <a:rPr lang="sr-Latn-RS" sz="1400" dirty="0">
                <a:solidFill>
                  <a:schemeClr val="bg1"/>
                </a:solidFill>
              </a:rPr>
              <a:t> </a:t>
            </a:r>
            <a:r>
              <a:rPr lang="sr-Latn-RS" sz="1400" dirty="0" err="1">
                <a:solidFill>
                  <a:schemeClr val="bg1"/>
                </a:solidFill>
              </a:rPr>
              <a:t>Encyclopedia</a:t>
            </a:r>
            <a:r>
              <a:rPr lang="sr-Latn-RS" sz="1400" dirty="0">
                <a:solidFill>
                  <a:schemeClr val="bg1"/>
                </a:solidFill>
              </a:rPr>
              <a:t> </a:t>
            </a:r>
            <a:r>
              <a:rPr lang="sr-Latn-RS" sz="1400" dirty="0" err="1">
                <a:solidFill>
                  <a:schemeClr val="bg1"/>
                </a:solidFill>
              </a:rPr>
              <a:t>of</a:t>
            </a:r>
            <a:r>
              <a:rPr lang="sr-Latn-RS" sz="1400" dirty="0">
                <a:solidFill>
                  <a:schemeClr val="bg1"/>
                </a:solidFill>
              </a:rPr>
              <a:t> </a:t>
            </a:r>
            <a:r>
              <a:rPr lang="sr-Latn-RS" sz="1400" dirty="0" err="1">
                <a:solidFill>
                  <a:schemeClr val="bg1"/>
                </a:solidFill>
              </a:rPr>
              <a:t>Marriage</a:t>
            </a:r>
            <a:r>
              <a:rPr lang="sr-Latn-RS" sz="1400" dirty="0">
                <a:solidFill>
                  <a:schemeClr val="bg1"/>
                </a:solidFill>
              </a:rPr>
              <a:t> </a:t>
            </a:r>
            <a:r>
              <a:rPr lang="sr-Latn-RS" sz="1400" dirty="0" err="1">
                <a:solidFill>
                  <a:schemeClr val="bg1"/>
                </a:solidFill>
              </a:rPr>
              <a:t>and</a:t>
            </a:r>
            <a:r>
              <a:rPr lang="sr-Latn-RS" sz="1400" dirty="0">
                <a:solidFill>
                  <a:schemeClr val="bg1"/>
                </a:solidFill>
              </a:rPr>
              <a:t> </a:t>
            </a:r>
            <a:r>
              <a:rPr lang="sr-Latn-RS" sz="1400" dirty="0" err="1">
                <a:solidFill>
                  <a:schemeClr val="bg1"/>
                </a:solidFill>
              </a:rPr>
              <a:t>Family</a:t>
            </a:r>
            <a:r>
              <a:rPr lang="sr-Latn-RS" sz="1400" dirty="0">
                <a:solidFill>
                  <a:schemeClr val="bg1"/>
                </a:solidFill>
              </a:rPr>
              <a:t> </a:t>
            </a:r>
            <a:r>
              <a:rPr lang="sr-Latn-RS" sz="1400" dirty="0" err="1">
                <a:solidFill>
                  <a:schemeClr val="bg1"/>
                </a:solidFill>
              </a:rPr>
              <a:t>Macmillan</a:t>
            </a:r>
            <a:r>
              <a:rPr lang="sr-Latn-RS" sz="1400" dirty="0">
                <a:solidFill>
                  <a:schemeClr val="bg1"/>
                </a:solidFill>
              </a:rPr>
              <a:t> Reference USA odrednica: </a:t>
            </a:r>
            <a:r>
              <a:rPr lang="sr-Latn-RS" sz="1400" dirty="0" err="1">
                <a:solidFill>
                  <a:schemeClr val="bg1"/>
                </a:solidFill>
              </a:rPr>
              <a:t>Step-families</a:t>
            </a:r>
            <a:endParaRPr lang="sr-Latn-RS" sz="1400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sr-Latn-RS" sz="1400" dirty="0">
                <a:solidFill>
                  <a:schemeClr val="bg1"/>
                </a:solidFill>
              </a:rPr>
              <a:t>Radoman, M. (2016). LGBT perspektiva– izazov za savremenu sociologiju, Sociologija, </a:t>
            </a:r>
            <a:r>
              <a:rPr lang="sr-Latn-RS" sz="1400" dirty="0" err="1">
                <a:solidFill>
                  <a:schemeClr val="bg1"/>
                </a:solidFill>
              </a:rPr>
              <a:t>Vol</a:t>
            </a:r>
            <a:r>
              <a:rPr lang="sr-Latn-RS" sz="1400" dirty="0">
                <a:solidFill>
                  <a:schemeClr val="bg1"/>
                </a:solidFill>
              </a:rPr>
              <a:t>. LVIII, Posebno izdanje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8340B8-52FC-A3F5-6E2A-1A731E33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sr-Latn-RS"/>
              <a:t>LGBT PERSPEKTIVA-IZAZOVI ZA SAVREMENU SOCIOLOGIJU</a:t>
            </a:r>
          </a:p>
        </p:txBody>
      </p:sp>
      <p:graphicFrame>
        <p:nvGraphicFramePr>
          <p:cNvPr id="12" name="Čuvar mesta za sadržaj 2">
            <a:extLst>
              <a:ext uri="{FF2B5EF4-FFF2-40B4-BE49-F238E27FC236}">
                <a16:creationId xmlns:a16="http://schemas.microsoft.com/office/drawing/2014/main" id="{DF0BC4EF-0143-CF23-4439-6B96C83B8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780777"/>
              </p:ext>
            </p:extLst>
          </p:nvPr>
        </p:nvGraphicFramePr>
        <p:xfrm>
          <a:off x="965201" y="2638425"/>
          <a:ext cx="1026160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1068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499C8E8-0C33-CE96-3FEA-D8FC94F98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sr-Latn-RS" sz="1800"/>
              <a:t>LGBT perspektiva u sociologiji:</a:t>
            </a:r>
            <a:br>
              <a:rPr lang="sr-Latn-RS" sz="1800"/>
            </a:br>
            <a:r>
              <a:rPr lang="sr-Latn-RS" sz="1800" err="1"/>
              <a:t>epistemiološki</a:t>
            </a:r>
            <a:r>
              <a:rPr lang="sr-Latn-RS" sz="1800"/>
              <a:t> i metodološki značaj</a:t>
            </a: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Čuvar mesta za sadržaj 2">
            <a:extLst>
              <a:ext uri="{FF2B5EF4-FFF2-40B4-BE49-F238E27FC236}">
                <a16:creationId xmlns:a16="http://schemas.microsoft.com/office/drawing/2014/main" id="{80253A63-3638-C87C-3C16-353A9891A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407644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4647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9523426-DF3D-71AE-B443-36E4BEEC2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sr-Latn-RS" sz="2000"/>
              <a:t>Istraživanje </a:t>
            </a:r>
            <a:r>
              <a:rPr lang="sr-Latn-RS" sz="2000" err="1"/>
              <a:t>istopolnih</a:t>
            </a:r>
            <a:r>
              <a:rPr lang="sr-Latn-RS" sz="2000"/>
              <a:t> porodica:</a:t>
            </a:r>
            <a:br>
              <a:rPr lang="sr-Latn-RS" sz="2000"/>
            </a:br>
            <a:r>
              <a:rPr lang="sr-Latn-RS" sz="2000"/>
              <a:t>problem razlike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Čuvar mesta za sadržaj 2">
            <a:extLst>
              <a:ext uri="{FF2B5EF4-FFF2-40B4-BE49-F238E27FC236}">
                <a16:creationId xmlns:a16="http://schemas.microsoft.com/office/drawing/2014/main" id="{CC42A5D4-5E84-320D-5D34-8F28B7BD30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280983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9447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5575FE-5E49-371A-BBFD-1BA4BDA6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sr-Latn-RS"/>
              <a:t>ISTRAŽIVANJE ISTOPOLNIH PORODICA:</a:t>
            </a:r>
            <a:br>
              <a:rPr lang="sr-Latn-RS"/>
            </a:br>
            <a:r>
              <a:rPr lang="sr-Latn-RS"/>
              <a:t>PROBLEM RAZLIKE</a:t>
            </a:r>
          </a:p>
          <a:p>
            <a:endParaRPr lang="sr-Latn-RS"/>
          </a:p>
        </p:txBody>
      </p:sp>
      <p:graphicFrame>
        <p:nvGraphicFramePr>
          <p:cNvPr id="21" name="Čuvar mesta za sadržaj 2">
            <a:extLst>
              <a:ext uri="{FF2B5EF4-FFF2-40B4-BE49-F238E27FC236}">
                <a16:creationId xmlns:a16="http://schemas.microsoft.com/office/drawing/2014/main" id="{2FA01487-C234-B713-F11D-0584D14BE8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234994"/>
              </p:ext>
            </p:extLst>
          </p:nvPr>
        </p:nvGraphicFramePr>
        <p:xfrm>
          <a:off x="965201" y="2638425"/>
          <a:ext cx="1026160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148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49553BAA-9CA0-438B-86B1-A7EBDDAA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2859768-9A74-A1ED-4DEA-CB1A2EE08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ellipse">
            <a:avLst/>
          </a:prstGeo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sr-Latn-RS" sz="1500">
                <a:solidFill>
                  <a:schemeClr val="tx1"/>
                </a:solidFill>
              </a:rPr>
              <a:t>Stepfamilies-mešovita porodica: </a:t>
            </a:r>
            <a:br>
              <a:rPr lang="en-US" sz="1500">
                <a:solidFill>
                  <a:schemeClr val="tx1"/>
                </a:solidFill>
              </a:rPr>
            </a:br>
            <a:r>
              <a:rPr lang="sr-Latn-RS" sz="1500">
                <a:solidFill>
                  <a:schemeClr val="tx1"/>
                </a:solidFill>
              </a:rPr>
              <a:t>pojam i definicija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8FDCCA53-542F-31DC-AB1E-79EC812E1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6236" y="3184144"/>
            <a:ext cx="6104128" cy="132398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sr-Latn-RS" sz="2400" b="1" dirty="0">
                <a:solidFill>
                  <a:schemeClr val="accent2">
                    <a:lumMod val="50000"/>
                  </a:schemeClr>
                </a:solidFill>
              </a:rPr>
              <a:t>-Porodice se sastoje od najmanje jednog maloletnog deteta koje živi sa biološkim </a:t>
            </a:r>
            <a:r>
              <a:rPr lang="sr-Latn-RS" sz="2400" b="1" dirty="0" err="1">
                <a:solidFill>
                  <a:schemeClr val="accent2">
                    <a:lumMod val="50000"/>
                  </a:schemeClr>
                </a:solidFill>
              </a:rPr>
              <a:t>roditeljem</a:t>
            </a:r>
            <a:r>
              <a:rPr lang="sr-Latn-RS" sz="2400" b="1" dirty="0">
                <a:solidFill>
                  <a:schemeClr val="accent2">
                    <a:lumMod val="50000"/>
                  </a:schemeClr>
                </a:solidFill>
              </a:rPr>
              <a:t> i supružnikom tog roditelja (očuh, maćeha) koji nije drugi biološki roditelj deteta</a:t>
            </a:r>
            <a:r>
              <a:rPr lang="sr-Latn-RS" dirty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  <a:p>
            <a:endParaRPr lang="sr-Latn-RS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499601E2-05CF-6FF1-B3BC-8AF7068B85D0}"/>
              </a:ext>
            </a:extLst>
          </p:cNvPr>
          <p:cNvSpPr txBox="1"/>
          <p:nvPr/>
        </p:nvSpPr>
        <p:spPr>
          <a:xfrm>
            <a:off x="2232024" y="2749550"/>
            <a:ext cx="7947025" cy="23558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79556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9C71AC-5DEA-D105-A97C-B25F29562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sr-Latn-RS" dirty="0"/>
              <a:t>RODITELJSKE ULOGE</a:t>
            </a:r>
          </a:p>
        </p:txBody>
      </p:sp>
      <p:graphicFrame>
        <p:nvGraphicFramePr>
          <p:cNvPr id="5" name="Čuvar mesta za sadržaj 2">
            <a:extLst>
              <a:ext uri="{FF2B5EF4-FFF2-40B4-BE49-F238E27FC236}">
                <a16:creationId xmlns:a16="http://schemas.microsoft.com/office/drawing/2014/main" id="{1DBED812-0C38-3EC4-4B7A-C261DBE6B3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3135760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103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6B94877-77B0-2EB4-1BFD-6A7F76012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sr-Latn-RS"/>
              <a:t>Uloga step-roditelja</a:t>
            </a: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Čuvar mesta za sadržaj 2">
            <a:extLst>
              <a:ext uri="{FF2B5EF4-FFF2-40B4-BE49-F238E27FC236}">
                <a16:creationId xmlns:a16="http://schemas.microsoft.com/office/drawing/2014/main" id="{F683C6EB-E1A7-A130-EFEF-FA601BA759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885198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718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5689AC2-544C-BAFF-6629-EC718E745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prstGeom prst="ellipse">
            <a:avLst/>
          </a:prstGeo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sr-Latn-RS" sz="1500"/>
              <a:t>Značaj nebioloških roditelja</a:t>
            </a: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Čuvar mesta za sadržaj 2">
            <a:extLst>
              <a:ext uri="{FF2B5EF4-FFF2-40B4-BE49-F238E27FC236}">
                <a16:creationId xmlns:a16="http://schemas.microsoft.com/office/drawing/2014/main" id="{4199FB62-F001-6D9A-9D70-DD7840479C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0837482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4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5D8AEE-E74A-D492-C37D-3C1B0F7F2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sr-Latn-RS"/>
              <a:t>Prilagođavanje životu u mešovitim porodicama</a:t>
            </a:r>
          </a:p>
        </p:txBody>
      </p:sp>
      <p:graphicFrame>
        <p:nvGraphicFramePr>
          <p:cNvPr id="5" name="Čuvar mesta za sadržaj 2">
            <a:extLst>
              <a:ext uri="{FF2B5EF4-FFF2-40B4-BE49-F238E27FC236}">
                <a16:creationId xmlns:a16="http://schemas.microsoft.com/office/drawing/2014/main" id="{715F7AAC-6FC2-D466-E123-485118D4B9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354111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4E03740-5435-43E8-E7DD-8B89A53C6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sr-Latn-RS" sz="1500"/>
              <a:t>PRILAGOĐAVANJE ŽIVOTU U MEŠOVITIM PORODICAMA</a:t>
            </a: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Čuvar mesta za sadržaj 2">
            <a:extLst>
              <a:ext uri="{FF2B5EF4-FFF2-40B4-BE49-F238E27FC236}">
                <a16:creationId xmlns:a16="http://schemas.microsoft.com/office/drawing/2014/main" id="{77516CF7-2245-A2CE-D73B-218BFD99E1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294565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2787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49B20D-EA46-8571-12F5-4CBA74B2D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ellipse">
            <a:avLst/>
          </a:prstGeom>
        </p:spPr>
        <p:txBody>
          <a:bodyPr>
            <a:normAutofit/>
          </a:bodyPr>
          <a:lstStyle/>
          <a:p>
            <a:r>
              <a:rPr lang="sr-Latn-RS" sz="1500"/>
              <a:t>INTERAKCIJA UNUTAR MEŠOVITE PORODICE</a:t>
            </a:r>
          </a:p>
        </p:txBody>
      </p:sp>
      <p:graphicFrame>
        <p:nvGraphicFramePr>
          <p:cNvPr id="14" name="Čuvar mesta za sadržaj 2">
            <a:extLst>
              <a:ext uri="{FF2B5EF4-FFF2-40B4-BE49-F238E27FC236}">
                <a16:creationId xmlns:a16="http://schemas.microsoft.com/office/drawing/2014/main" id="{E1493C4D-A0AF-C5AD-FFFF-817DE71DF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216553"/>
              </p:ext>
            </p:extLst>
          </p:nvPr>
        </p:nvGraphicFramePr>
        <p:xfrm>
          <a:off x="965201" y="2638425"/>
          <a:ext cx="1026160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3926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7BF8C2A-88EE-23C4-4265-8919E659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sr-Latn-RS" dirty="0"/>
              <a:t>Porodica i zakon</a:t>
            </a:r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Čuvar mesta za sadržaj 2">
            <a:extLst>
              <a:ext uri="{FF2B5EF4-FFF2-40B4-BE49-F238E27FC236}">
                <a16:creationId xmlns:a16="http://schemas.microsoft.com/office/drawing/2014/main" id="{7A1DF83D-0E59-F5E2-0609-F516F0E110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294346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40727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5</TotalTime>
  <Words>1140</Words>
  <Application>Microsoft Office PowerPoint</Application>
  <PresentationFormat>Widescreen</PresentationFormat>
  <Paragraphs>66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Paket</vt:lpstr>
      <vt:lpstr>Stepfamilies-mešovita porodica</vt:lpstr>
      <vt:lpstr>Stepfamilies-mešovita porodica:  pojam i definicija</vt:lpstr>
      <vt:lpstr>RODITELJSKE ULOGE</vt:lpstr>
      <vt:lpstr>Uloga step-roditelja</vt:lpstr>
      <vt:lpstr>Značaj nebioloških roditelja</vt:lpstr>
      <vt:lpstr>Prilagođavanje životu u mešovitim porodicama</vt:lpstr>
      <vt:lpstr>PRILAGOĐAVANJE ŽIVOTU U MEŠOVITIM PORODICAMA</vt:lpstr>
      <vt:lpstr>INTERAKCIJA UNUTAR MEŠOVITE PORODICE</vt:lpstr>
      <vt:lpstr>Porodica i zakon</vt:lpstr>
      <vt:lpstr>LGBT PERSPEKTIVA-IZAZOVI ZA SAVREMENU SOCIOLOGIJU</vt:lpstr>
      <vt:lpstr>LGBT perspektiva u sociologiji: epistemiološki i metodološki značaj</vt:lpstr>
      <vt:lpstr>Istraživanje istopolnih porodica: problem razlike</vt:lpstr>
      <vt:lpstr>ISTRAŽIVANJE ISTOPOLNIH PORODICA: PROBLEM RAZLIKE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Dell</dc:creator>
  <cp:lastModifiedBy>Dell</cp:lastModifiedBy>
  <cp:revision>697</cp:revision>
  <dcterms:created xsi:type="dcterms:W3CDTF">2023-02-25T12:23:10Z</dcterms:created>
  <dcterms:modified xsi:type="dcterms:W3CDTF">2023-02-27T08:24:53Z</dcterms:modified>
</cp:coreProperties>
</file>