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8" r:id="rId7"/>
    <p:sldId id="261" r:id="rId8"/>
    <p:sldId id="262" r:id="rId9"/>
    <p:sldId id="264" r:id="rId10"/>
    <p:sldId id="269" r:id="rId11"/>
    <p:sldId id="270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93958"/>
  </p:normalViewPr>
  <p:slideViewPr>
    <p:cSldViewPr snapToGrid="0">
      <p:cViewPr varScale="1">
        <p:scale>
          <a:sx n="76" d="100"/>
          <a:sy n="76" d="100"/>
        </p:scale>
        <p:origin x="1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93D41-C250-1245-BCC7-09DA7BDB9A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6EB0A30-FB31-2947-839E-35F8D717C2B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Ekonomske</a:t>
            </a:r>
            <a:r>
              <a:rPr lang="en-GB" dirty="0"/>
              <a:t> </a:t>
            </a:r>
            <a:r>
              <a:rPr lang="en-GB" dirty="0" err="1"/>
              <a:t>okolnosti</a:t>
            </a:r>
            <a:r>
              <a:rPr lang="en-GB" dirty="0"/>
              <a:t> </a:t>
            </a:r>
            <a:r>
              <a:rPr lang="en-GB" dirty="0" err="1"/>
              <a:t>dece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deset</a:t>
            </a:r>
            <a:r>
              <a:rPr lang="en-GB" dirty="0"/>
              <a:t> </a:t>
            </a:r>
            <a:r>
              <a:rPr lang="en-GB" dirty="0" err="1"/>
              <a:t>zemalja</a:t>
            </a:r>
            <a:r>
              <a:rPr lang="en-GB" dirty="0"/>
              <a:t> (</a:t>
            </a:r>
            <a:r>
              <a:rPr lang="en-GB" dirty="0" err="1"/>
              <a:t>Stiven</a:t>
            </a:r>
            <a:r>
              <a:rPr lang="en-GB" dirty="0"/>
              <a:t> </a:t>
            </a:r>
            <a:r>
              <a:rPr lang="en-GB" dirty="0" err="1"/>
              <a:t>Kenedi</a:t>
            </a:r>
            <a:r>
              <a:rPr lang="en-GB" dirty="0"/>
              <a:t>, </a:t>
            </a:r>
            <a:r>
              <a:rPr lang="en-GB" dirty="0" err="1"/>
              <a:t>Piter</a:t>
            </a:r>
            <a:r>
              <a:rPr lang="en-GB" dirty="0"/>
              <a:t> </a:t>
            </a:r>
            <a:r>
              <a:rPr lang="en-GB" dirty="0" err="1"/>
              <a:t>Vajtford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Džonatan</a:t>
            </a:r>
            <a:r>
              <a:rPr lang="en-GB" dirty="0"/>
              <a:t> </a:t>
            </a:r>
            <a:r>
              <a:rPr lang="en-GB" dirty="0" err="1"/>
              <a:t>Bredšou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Tara Rokić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185" y="-762001"/>
            <a:ext cx="8185679" cy="2015067"/>
          </a:xfrm>
        </p:spPr>
        <p:txBody>
          <a:bodyPr>
            <a:normAutofit/>
          </a:bodyPr>
          <a:lstStyle/>
          <a:p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Učinak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bezgotovinskih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beneficija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7188" y="1984375"/>
            <a:ext cx="6172200" cy="4873625"/>
          </a:xfrm>
        </p:spPr>
        <p:txBody>
          <a:bodyPr>
            <a:normAutofit/>
          </a:bodyPr>
          <a:lstStyle/>
          <a:p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povećanje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smanjenje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zemalja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najveća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najsiromašniju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decu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smanjenje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Zaključci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opada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najnepovoljnije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9185" y="1984375"/>
            <a:ext cx="4637882" cy="3811588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nivoa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prihoda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–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gotovina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– +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zdravstvo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obrazovanje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– +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stanovanje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Zaključak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71599"/>
            <a:ext cx="8915400" cy="5164667"/>
          </a:xfrm>
        </p:spPr>
        <p:txBody>
          <a:bodyPr>
            <a:normAutofit fontScale="77500" lnSpcReduction="20000"/>
          </a:bodyPr>
          <a:lstStyle/>
          <a:p>
            <a:r>
              <a:rPr lang="en-GB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Glavni</a:t>
            </a:r>
            <a:r>
              <a:rPr lang="en-GB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GB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zemalja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najgore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najbolje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Uzroci</a:t>
            </a:r>
            <a:r>
              <a:rPr lang="en-GB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porezi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transferi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bezgotovinske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beneficije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  <a:r>
              <a:rPr lang="en-GB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socijalna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utiče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komparativna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GB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GB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ključna</a:t>
            </a:r>
            <a:endParaRPr lang="en-GB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Ključne ideje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zabrinutosti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položaj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razvijenim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Porast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dečijeg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siromaštva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1980-ih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Pogoršanje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položaja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poboljšanje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položaja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starijih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Glavni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uzroci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nezaposlenost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jednoroditeljske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promene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prihoda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Moguć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međugeneracijski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konflikt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razvijenih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zemalja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Uključivanje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novčanih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nenovčanih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prihoda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333" y="237067"/>
            <a:ext cx="10515600" cy="1325563"/>
          </a:xfrm>
        </p:spPr>
        <p:txBody>
          <a:bodyPr>
            <a:normAutofit/>
          </a:bodyPr>
          <a:lstStyle/>
          <a:p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Merenje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životnog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374"/>
            <a:ext cx="10847832" cy="5871082"/>
          </a:xfrm>
        </p:spPr>
        <p:txBody>
          <a:bodyPr>
            <a:normAutofit/>
          </a:bodyPr>
          <a:lstStyle/>
          <a:p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Merenje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životnog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standarda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materijalnom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Međunarodna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poređenja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složena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nesigurna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Metodologija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(HBAI)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Domaćinstvo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deli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 =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jedinica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Ekvivalentni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prilagođen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Uzima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obzir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članova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Glavni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tabela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niže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proseka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bogate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Najveća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SAD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Najmanja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Švedska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dobrobit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dečije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Relativna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merila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Poređenje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prosekom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(Gini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koeficijent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-603249"/>
            <a:ext cx="4629679" cy="16002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Podaci i zemlje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Ključni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najviši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Švedskoj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najniži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SAD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najviša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SAD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najniža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Švedskoj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od: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zaposlenih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1" y="1297782"/>
            <a:ext cx="3505199" cy="426243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Izvor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Razvijena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1983.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Uporedivi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EU: UK,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Francuska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Nemačka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Italija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Luksemburg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Holandija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EU: SAD,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Kanada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Australija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60043"/>
            <a:ext cx="8911687" cy="1280890"/>
          </a:xfrm>
        </p:spPr>
        <p:txBody>
          <a:bodyPr>
            <a:normAutofit/>
          </a:bodyPr>
          <a:lstStyle/>
          <a:p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40933"/>
            <a:ext cx="8915400" cy="4961466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pragove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40%, 50%, 60%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prosečnih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Najveće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SAD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Visoko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Australija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Kanada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UK,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Francuska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Najniže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Faktori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siromaštva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Samohrani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roditelji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rizik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zaposlenih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zemalja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izuzeci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Deca vs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stariji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Poređenje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siromaštva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generacija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nekim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siromašnija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(UK, SAD)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stariji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siromašniji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Australija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Luksemburg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nekima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mala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Nemačka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Italija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Švedska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Zaključak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ne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postoji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univerzalno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Proširenje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koncepta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Širi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koncept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životnog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Širi</a:t>
            </a:r>
            <a:r>
              <a:rPr lang="en-GB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koncept</a:t>
            </a:r>
            <a:r>
              <a:rPr lang="en-GB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životnog</a:t>
            </a:r>
            <a:r>
              <a:rPr lang="en-GB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standarda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gotovinski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Uključuju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bezgotovinske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beneficije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Izvori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resursa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država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zdravstvo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obrazovanje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stanovanje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poslodavci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sopstveni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 (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GB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en-GB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86408"/>
            <a:ext cx="3999001" cy="576262"/>
          </a:xfrm>
        </p:spPr>
        <p:txBody>
          <a:bodyPr>
            <a:normAutofit fontScale="77500" lnSpcReduction="20000"/>
          </a:bodyPr>
          <a:lstStyle/>
          <a:p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ulazi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85469" y="2564840"/>
            <a:ext cx="5183188" cy="4352925"/>
          </a:xfrm>
        </p:spPr>
        <p:txBody>
          <a:bodyPr>
            <a:normAutofit fontScale="47500" lnSpcReduction="20000"/>
          </a:bodyPr>
          <a:lstStyle/>
          <a:p>
            <a:r>
              <a:rPr lang="en-GB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Bezgotovinske</a:t>
            </a:r>
            <a:r>
              <a:rPr lang="en-GB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beneficije</a:t>
            </a:r>
            <a:r>
              <a:rPr lang="en-GB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uključuju</a:t>
            </a:r>
            <a:r>
              <a:rPr lang="en-GB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zdravstvo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obrazovanje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stambene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subvencije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stanovanje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uračunata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renta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beneficije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poslodavaca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en-GB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teško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meriti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nemaju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jasnu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tržišnu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ograničeni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Metodologija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uračunavanje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Metodologija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Dodaju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bezgotovinske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zdravstvo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obrazovanje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stanovanje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obračuna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raspodela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domaćinstvu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starosti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polu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formira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„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finalni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smanjenje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nejednakosti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bolji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položaj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starijih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porodica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decom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{462609D4-8F5E-5645-A57B-8A21BD09BA15}TF12fd5ede-5fdd-4875-8d33-9de004e95de8355555d8-ed0a2ad3cb91</Template>
  <TotalTime>0</TotalTime>
  <Words>3324</Words>
  <Application>WPS Presentation</Application>
  <PresentationFormat>Widescreen</PresentationFormat>
  <Paragraphs>172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Arial</vt:lpstr>
      <vt:lpstr>Times New Roman</vt:lpstr>
      <vt:lpstr>Courier New</vt:lpstr>
      <vt:lpstr>Century Gothic</vt:lpstr>
      <vt:lpstr>Microsoft YaHei</vt:lpstr>
      <vt:lpstr>Arial Unicode MS</vt:lpstr>
      <vt:lpstr>Calibri</vt:lpstr>
      <vt:lpstr>Wisp</vt:lpstr>
      <vt:lpstr>Ekonomske okolnosti dece iz deset zemalja (Stiven Kenedi, Piter Vajtford i Džonatan Bredšou)</vt:lpstr>
      <vt:lpstr>Ključne ideje</vt:lpstr>
      <vt:lpstr>Merenje životnog standarda</vt:lpstr>
      <vt:lpstr>Siromaštvo i dobrobit dece</vt:lpstr>
      <vt:lpstr>Podaci i zemlje</vt:lpstr>
      <vt:lpstr>Siromaštvo dece</vt:lpstr>
      <vt:lpstr>Deca vs stariji</vt:lpstr>
      <vt:lpstr>Proširenje koncepta resursa</vt:lpstr>
      <vt:lpstr>Metodologija i uračunavanje resursa</vt:lpstr>
      <vt:lpstr>Učinak bezgotovinskih beneficija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Ekonomske okolnosti dece iz deset zemalja (Stiven Kenedi, Piter Vajtford i Džonatan Bredšou)</dc:title>
  <dc:creator>Grada</dc:creator>
  <cp:lastModifiedBy>Dell</cp:lastModifiedBy>
  <cp:revision>5</cp:revision>
  <dcterms:created xsi:type="dcterms:W3CDTF">2026-03-19T12:35:00Z</dcterms:created>
  <dcterms:modified xsi:type="dcterms:W3CDTF">2026-03-24T10:02:13Z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ECB15F5CA6B44D6198BB69E5CE18BE22_13</vt:lpwstr>
  </property>
  <property fmtid="{D5CDD505-2E9C-101B-9397-08002B2CF9AE}" pid="3" name="KSOProductBuildVer">
    <vt:lpwstr>1033-12.2.0.23196</vt:lpwstr>
  </property>
</Properties>
</file>