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7"/>
  </p:notesMasterIdLst>
  <p:sldIdLst>
    <p:sldId id="256" r:id="rId2"/>
    <p:sldId id="258" r:id="rId3"/>
    <p:sldId id="269" r:id="rId4"/>
    <p:sldId id="289" r:id="rId5"/>
    <p:sldId id="284" r:id="rId6"/>
    <p:sldId id="259" r:id="rId7"/>
    <p:sldId id="290" r:id="rId8"/>
    <p:sldId id="291" r:id="rId9"/>
    <p:sldId id="273" r:id="rId10"/>
    <p:sldId id="292" r:id="rId11"/>
    <p:sldId id="260" r:id="rId12"/>
    <p:sldId id="293" r:id="rId13"/>
    <p:sldId id="268" r:id="rId14"/>
    <p:sldId id="266" r:id="rId15"/>
    <p:sldId id="265" r:id="rId16"/>
  </p:sldIdLst>
  <p:sldSz cx="9144000" cy="5143500" type="screen16x9"/>
  <p:notesSz cx="6858000" cy="9144000"/>
  <p:embeddedFontLst>
    <p:embeddedFont>
      <p:font typeface="Golos Text" panose="020B0604020202020204" charset="0"/>
      <p:regular r:id="rId18"/>
      <p:bold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olos Text Medium" panose="020B0604020202020204" charset="0"/>
      <p:regular r:id="rId28"/>
      <p:bold r:id="rId29"/>
    </p:embeddedFont>
    <p:embeddedFont>
      <p:font typeface="Palanquin Dark" panose="020B0604020202020204" charset="0"/>
      <p:regular r:id="rId30"/>
      <p:bold r:id="rId31"/>
    </p:embeddedFont>
    <p:embeddedFont>
      <p:font typeface="Golos Text Black" panose="020B0604020202020204" charset="0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F873E1-05A0-49AB-BAC1-19CB6AC55ADF}">
  <a:tblStyle styleId="{ECF873E1-05A0-49AB-BAC1-19CB6AC55A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2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44f31ba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444f31ba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4465a7025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4465a7025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4465a70253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24465a70253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4465a70253_0_1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4465a70253_0_1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4465a70253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4465a70253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24465a70253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24465a70253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0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24465a70253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24465a70253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4465a70253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24465a70253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9775" y="1178150"/>
            <a:ext cx="4037400" cy="21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9775" y="3408000"/>
            <a:ext cx="3564300" cy="397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_2_1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subTitle" idx="1"/>
          </p:nvPr>
        </p:nvSpPr>
        <p:spPr>
          <a:xfrm>
            <a:off x="827225" y="2520854"/>
            <a:ext cx="1660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2"/>
          </p:nvPr>
        </p:nvSpPr>
        <p:spPr>
          <a:xfrm>
            <a:off x="827225" y="3045625"/>
            <a:ext cx="16605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3"/>
          </p:nvPr>
        </p:nvSpPr>
        <p:spPr>
          <a:xfrm>
            <a:off x="2770242" y="2520854"/>
            <a:ext cx="1660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4"/>
          </p:nvPr>
        </p:nvSpPr>
        <p:spPr>
          <a:xfrm>
            <a:off x="2770242" y="3045625"/>
            <a:ext cx="16605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5"/>
          </p:nvPr>
        </p:nvSpPr>
        <p:spPr>
          <a:xfrm>
            <a:off x="4713258" y="2520854"/>
            <a:ext cx="1660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6"/>
          </p:nvPr>
        </p:nvSpPr>
        <p:spPr>
          <a:xfrm>
            <a:off x="4713258" y="3045625"/>
            <a:ext cx="16605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7"/>
          </p:nvPr>
        </p:nvSpPr>
        <p:spPr>
          <a:xfrm>
            <a:off x="6656275" y="2520854"/>
            <a:ext cx="1660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8"/>
          </p:nvPr>
        </p:nvSpPr>
        <p:spPr>
          <a:xfrm>
            <a:off x="6656275" y="3045625"/>
            <a:ext cx="16605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24"/>
          <p:cNvGrpSpPr/>
          <p:nvPr/>
        </p:nvGrpSpPr>
        <p:grpSpPr>
          <a:xfrm>
            <a:off x="829774" y="0"/>
            <a:ext cx="0" cy="5143500"/>
            <a:chOff x="829774" y="0"/>
            <a:chExt cx="0" cy="5143500"/>
          </a:xfrm>
        </p:grpSpPr>
        <p:cxnSp>
          <p:nvCxnSpPr>
            <p:cNvPr id="146" name="Google Shape;146;p24"/>
            <p:cNvCxnSpPr/>
            <p:nvPr/>
          </p:nvCxnSpPr>
          <p:spPr>
            <a:xfrm>
              <a:off x="829774" y="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24"/>
            <p:cNvCxnSpPr/>
            <p:nvPr/>
          </p:nvCxnSpPr>
          <p:spPr>
            <a:xfrm>
              <a:off x="829774" y="472770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_3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 hasCustomPrompt="1"/>
          </p:nvPr>
        </p:nvSpPr>
        <p:spPr>
          <a:xfrm>
            <a:off x="827291" y="1918018"/>
            <a:ext cx="341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"/>
          </p:nvPr>
        </p:nvSpPr>
        <p:spPr>
          <a:xfrm>
            <a:off x="827291" y="2611776"/>
            <a:ext cx="3414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 idx="2" hasCustomPrompt="1"/>
          </p:nvPr>
        </p:nvSpPr>
        <p:spPr>
          <a:xfrm>
            <a:off x="4902713" y="874471"/>
            <a:ext cx="341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3"/>
          </p:nvPr>
        </p:nvSpPr>
        <p:spPr>
          <a:xfrm>
            <a:off x="4902712" y="1568224"/>
            <a:ext cx="3414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 idx="4" hasCustomPrompt="1"/>
          </p:nvPr>
        </p:nvSpPr>
        <p:spPr>
          <a:xfrm>
            <a:off x="4902713" y="2961565"/>
            <a:ext cx="341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5"/>
          </p:nvPr>
        </p:nvSpPr>
        <p:spPr>
          <a:xfrm>
            <a:off x="4902712" y="3655328"/>
            <a:ext cx="3414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9"/>
          <p:cNvGrpSpPr/>
          <p:nvPr/>
        </p:nvGrpSpPr>
        <p:grpSpPr>
          <a:xfrm>
            <a:off x="829774" y="0"/>
            <a:ext cx="0" cy="5143500"/>
            <a:chOff x="829774" y="0"/>
            <a:chExt cx="0" cy="5143500"/>
          </a:xfrm>
        </p:grpSpPr>
        <p:cxnSp>
          <p:nvCxnSpPr>
            <p:cNvPr id="196" name="Google Shape;196;p29"/>
            <p:cNvCxnSpPr/>
            <p:nvPr/>
          </p:nvCxnSpPr>
          <p:spPr>
            <a:xfrm>
              <a:off x="829774" y="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29"/>
            <p:cNvCxnSpPr/>
            <p:nvPr/>
          </p:nvCxnSpPr>
          <p:spPr>
            <a:xfrm>
              <a:off x="829774" y="472770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0"/>
          <p:cNvGrpSpPr/>
          <p:nvPr/>
        </p:nvGrpSpPr>
        <p:grpSpPr>
          <a:xfrm>
            <a:off x="8313863" y="0"/>
            <a:ext cx="0" cy="5138825"/>
            <a:chOff x="8313863" y="0"/>
            <a:chExt cx="0" cy="5138825"/>
          </a:xfrm>
        </p:grpSpPr>
        <p:cxnSp>
          <p:nvCxnSpPr>
            <p:cNvPr id="200" name="Google Shape;200;p30"/>
            <p:cNvCxnSpPr/>
            <p:nvPr/>
          </p:nvCxnSpPr>
          <p:spPr>
            <a:xfrm>
              <a:off x="8313863" y="0"/>
              <a:ext cx="0" cy="1060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30"/>
            <p:cNvCxnSpPr/>
            <p:nvPr/>
          </p:nvCxnSpPr>
          <p:spPr>
            <a:xfrm>
              <a:off x="8313863" y="4078325"/>
              <a:ext cx="0" cy="1060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0" name="Google Shape;30;p6"/>
          <p:cNvGrpSpPr/>
          <p:nvPr/>
        </p:nvGrpSpPr>
        <p:grpSpPr>
          <a:xfrm>
            <a:off x="829774" y="0"/>
            <a:ext cx="0" cy="5143500"/>
            <a:chOff x="829774" y="0"/>
            <a:chExt cx="0" cy="5143500"/>
          </a:xfrm>
        </p:grpSpPr>
        <p:cxnSp>
          <p:nvCxnSpPr>
            <p:cNvPr id="31" name="Google Shape;31;p6"/>
            <p:cNvCxnSpPr/>
            <p:nvPr/>
          </p:nvCxnSpPr>
          <p:spPr>
            <a:xfrm>
              <a:off x="829774" y="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6"/>
            <p:cNvCxnSpPr/>
            <p:nvPr/>
          </p:nvCxnSpPr>
          <p:spPr>
            <a:xfrm>
              <a:off x="829774" y="472770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714950" y="1401575"/>
            <a:ext cx="5714100" cy="22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8"/>
          <p:cNvGrpSpPr/>
          <p:nvPr/>
        </p:nvGrpSpPr>
        <p:grpSpPr>
          <a:xfrm>
            <a:off x="4572000" y="0"/>
            <a:ext cx="0" cy="5143500"/>
            <a:chOff x="1256113" y="0"/>
            <a:chExt cx="0" cy="5143500"/>
          </a:xfrm>
        </p:grpSpPr>
        <p:cxnSp>
          <p:nvCxnSpPr>
            <p:cNvPr id="39" name="Google Shape;39;p8"/>
            <p:cNvCxnSpPr/>
            <p:nvPr/>
          </p:nvCxnSpPr>
          <p:spPr>
            <a:xfrm>
              <a:off x="1256113" y="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8"/>
            <p:cNvCxnSpPr/>
            <p:nvPr/>
          </p:nvCxnSpPr>
          <p:spPr>
            <a:xfrm>
              <a:off x="1256113" y="411480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4827725" y="2234729"/>
            <a:ext cx="35937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827713" y="1490356"/>
            <a:ext cx="3593700" cy="7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825072" y="1765259"/>
            <a:ext cx="804600" cy="80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739501" y="1857002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 hasCustomPrompt="1"/>
          </p:nvPr>
        </p:nvSpPr>
        <p:spPr>
          <a:xfrm>
            <a:off x="825072" y="3292081"/>
            <a:ext cx="804600" cy="80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1739501" y="3383824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" hasCustomPrompt="1"/>
          </p:nvPr>
        </p:nvSpPr>
        <p:spPr>
          <a:xfrm>
            <a:off x="4765322" y="1765259"/>
            <a:ext cx="804600" cy="80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5"/>
          </p:nvPr>
        </p:nvSpPr>
        <p:spPr>
          <a:xfrm>
            <a:off x="5679747" y="1857002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7" hasCustomPrompt="1"/>
          </p:nvPr>
        </p:nvSpPr>
        <p:spPr>
          <a:xfrm>
            <a:off x="4765322" y="3292081"/>
            <a:ext cx="804600" cy="80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8"/>
          </p:nvPr>
        </p:nvSpPr>
        <p:spPr>
          <a:xfrm>
            <a:off x="5679747" y="3383824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grpSp>
        <p:nvGrpSpPr>
          <p:cNvPr id="64" name="Google Shape;64;p13"/>
          <p:cNvGrpSpPr/>
          <p:nvPr/>
        </p:nvGrpSpPr>
        <p:grpSpPr>
          <a:xfrm>
            <a:off x="829774" y="0"/>
            <a:ext cx="0" cy="5143500"/>
            <a:chOff x="829774" y="0"/>
            <a:chExt cx="0" cy="5143500"/>
          </a:xfrm>
        </p:grpSpPr>
        <p:cxnSp>
          <p:nvCxnSpPr>
            <p:cNvPr id="65" name="Google Shape;65;p13"/>
            <p:cNvCxnSpPr/>
            <p:nvPr/>
          </p:nvCxnSpPr>
          <p:spPr>
            <a:xfrm>
              <a:off x="829774" y="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829774" y="472770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722375" y="3310975"/>
            <a:ext cx="43521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829775" y="1502825"/>
            <a:ext cx="4244700" cy="1765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2839650" y="2379475"/>
            <a:ext cx="3464700" cy="1023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100000" y="1071527"/>
            <a:ext cx="4944000" cy="13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3_1_2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 hasCustomPrompt="1"/>
          </p:nvPr>
        </p:nvSpPr>
        <p:spPr>
          <a:xfrm>
            <a:off x="825072" y="1765259"/>
            <a:ext cx="804600" cy="80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1739502" y="1560375"/>
            <a:ext cx="31746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2"/>
          </p:nvPr>
        </p:nvSpPr>
        <p:spPr>
          <a:xfrm>
            <a:off x="1739500" y="1976579"/>
            <a:ext cx="31746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 idx="3" hasCustomPrompt="1"/>
          </p:nvPr>
        </p:nvSpPr>
        <p:spPr>
          <a:xfrm>
            <a:off x="825072" y="3292081"/>
            <a:ext cx="804600" cy="80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4"/>
          </p:nvPr>
        </p:nvSpPr>
        <p:spPr>
          <a:xfrm>
            <a:off x="1739502" y="3087193"/>
            <a:ext cx="31746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5"/>
          </p:nvPr>
        </p:nvSpPr>
        <p:spPr>
          <a:xfrm>
            <a:off x="1739500" y="3503376"/>
            <a:ext cx="31746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01" name="Google Shape;101;p20"/>
          <p:cNvGrpSpPr/>
          <p:nvPr/>
        </p:nvGrpSpPr>
        <p:grpSpPr>
          <a:xfrm>
            <a:off x="829774" y="0"/>
            <a:ext cx="0" cy="5143500"/>
            <a:chOff x="829774" y="0"/>
            <a:chExt cx="0" cy="5143500"/>
          </a:xfrm>
        </p:grpSpPr>
        <p:cxnSp>
          <p:nvCxnSpPr>
            <p:cNvPr id="102" name="Google Shape;102;p20"/>
            <p:cNvCxnSpPr/>
            <p:nvPr/>
          </p:nvCxnSpPr>
          <p:spPr>
            <a:xfrm>
              <a:off x="829774" y="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20"/>
            <p:cNvCxnSpPr/>
            <p:nvPr/>
          </p:nvCxnSpPr>
          <p:spPr>
            <a:xfrm>
              <a:off x="829774" y="472770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subTitle" idx="1"/>
          </p:nvPr>
        </p:nvSpPr>
        <p:spPr>
          <a:xfrm>
            <a:off x="827275" y="2520854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2"/>
          </p:nvPr>
        </p:nvSpPr>
        <p:spPr>
          <a:xfrm>
            <a:off x="827275" y="3045625"/>
            <a:ext cx="22578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3"/>
          </p:nvPr>
        </p:nvSpPr>
        <p:spPr>
          <a:xfrm>
            <a:off x="3443050" y="2520854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4"/>
          </p:nvPr>
        </p:nvSpPr>
        <p:spPr>
          <a:xfrm>
            <a:off x="3443050" y="3045625"/>
            <a:ext cx="22578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5"/>
          </p:nvPr>
        </p:nvSpPr>
        <p:spPr>
          <a:xfrm>
            <a:off x="6058825" y="2520854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6"/>
          </p:nvPr>
        </p:nvSpPr>
        <p:spPr>
          <a:xfrm>
            <a:off x="6058825" y="3045625"/>
            <a:ext cx="22578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21" name="Google Shape;121;p22"/>
          <p:cNvGrpSpPr/>
          <p:nvPr/>
        </p:nvGrpSpPr>
        <p:grpSpPr>
          <a:xfrm>
            <a:off x="829774" y="0"/>
            <a:ext cx="0" cy="5143500"/>
            <a:chOff x="829774" y="0"/>
            <a:chExt cx="0" cy="5143500"/>
          </a:xfrm>
        </p:grpSpPr>
        <p:cxnSp>
          <p:nvCxnSpPr>
            <p:cNvPr id="122" name="Google Shape;122;p22"/>
            <p:cNvCxnSpPr/>
            <p:nvPr/>
          </p:nvCxnSpPr>
          <p:spPr>
            <a:xfrm>
              <a:off x="829774" y="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22"/>
            <p:cNvCxnSpPr/>
            <p:nvPr/>
          </p:nvCxnSpPr>
          <p:spPr>
            <a:xfrm>
              <a:off x="829774" y="4727700"/>
              <a:ext cx="0" cy="41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Black"/>
              <a:buNone/>
              <a:defRPr sz="3000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Black"/>
              <a:buNone/>
              <a:defRPr sz="3000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Black"/>
              <a:buNone/>
              <a:defRPr sz="3000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Black"/>
              <a:buNone/>
              <a:defRPr sz="3000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Black"/>
              <a:buNone/>
              <a:defRPr sz="3000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Black"/>
              <a:buNone/>
              <a:defRPr sz="3000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Black"/>
              <a:buNone/>
              <a:defRPr sz="3000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Black"/>
              <a:buNone/>
              <a:defRPr sz="3000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Black"/>
              <a:buNone/>
              <a:defRPr sz="3000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9" r:id="rId5"/>
    <p:sldLayoutId id="2147483660" r:id="rId6"/>
    <p:sldLayoutId id="2147483661" r:id="rId7"/>
    <p:sldLayoutId id="2147483666" r:id="rId8"/>
    <p:sldLayoutId id="2147483668" r:id="rId9"/>
    <p:sldLayoutId id="2147483670" r:id="rId10"/>
    <p:sldLayoutId id="2147483672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34"/>
          <p:cNvCxnSpPr/>
          <p:nvPr/>
        </p:nvCxnSpPr>
        <p:spPr>
          <a:xfrm>
            <a:off x="4867275" y="4456352"/>
            <a:ext cx="427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34"/>
          <p:cNvSpPr txBox="1">
            <a:spLocks noGrp="1"/>
          </p:cNvSpPr>
          <p:nvPr>
            <p:ph type="ctrTitle"/>
          </p:nvPr>
        </p:nvSpPr>
        <p:spPr>
          <a:xfrm>
            <a:off x="838312" y="1342344"/>
            <a:ext cx="3701683" cy="1577786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lvl="0"/>
            <a:r>
              <a:rPr lang="en-US" sz="1800" dirty="0"/>
              <a:t>„ISTRAŽIVANJE OMLADINE – JUGOISTOČNA EVROPA 2018/2019“ </a:t>
            </a:r>
            <a:r>
              <a:rPr lang="en-US" sz="1800" dirty="0" err="1"/>
              <a:t>Miran</a:t>
            </a:r>
            <a:r>
              <a:rPr lang="en-US" sz="1800" dirty="0"/>
              <a:t> </a:t>
            </a:r>
            <a:r>
              <a:rPr lang="en-US" sz="1800" dirty="0" err="1"/>
              <a:t>Lavrič</a:t>
            </a:r>
            <a:r>
              <a:rPr lang="en-US" sz="1800" dirty="0"/>
              <a:t>, </a:t>
            </a:r>
            <a:r>
              <a:rPr lang="en-US" sz="1800" dirty="0" err="1"/>
              <a:t>Smiljka</a:t>
            </a:r>
            <a:r>
              <a:rPr lang="en-US" sz="1800" dirty="0"/>
              <a:t> </a:t>
            </a:r>
            <a:r>
              <a:rPr lang="en-US" sz="1800" dirty="0" err="1"/>
              <a:t>Tomanović</a:t>
            </a:r>
            <a:r>
              <a:rPr lang="en-US" sz="1800" dirty="0"/>
              <a:t> </a:t>
            </a:r>
            <a:r>
              <a:rPr lang="sr-Latn-RS" sz="1800" dirty="0"/>
              <a:t>i</a:t>
            </a:r>
            <a:r>
              <a:rPr lang="en-US" sz="1800" dirty="0" smtClean="0"/>
              <a:t> </a:t>
            </a:r>
            <a:r>
              <a:rPr lang="en-US" sz="1800" dirty="0" err="1"/>
              <a:t>Mirna</a:t>
            </a:r>
            <a:r>
              <a:rPr lang="en-US" sz="1800" dirty="0"/>
              <a:t> </a:t>
            </a:r>
            <a:r>
              <a:rPr lang="en-US" sz="1800" dirty="0" err="1"/>
              <a:t>Jusić</a:t>
            </a:r>
            <a:endParaRPr sz="1800" dirty="0"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839240" y="3070588"/>
            <a:ext cx="3564300" cy="397500"/>
          </a:xfrm>
          <a:prstGeom prst="rect">
            <a:avLst/>
          </a:prstGeom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/>
            <a:r>
              <a:rPr lang="sr-Latn-RS" dirty="0" smtClean="0"/>
              <a:t>Aleksandra Đoki</a:t>
            </a:r>
            <a:r>
              <a:rPr lang="sr-Latn-RS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ć so20/65.</a:t>
            </a:r>
            <a:endParaRPr dirty="0"/>
          </a:p>
        </p:txBody>
      </p:sp>
      <p:grpSp>
        <p:nvGrpSpPr>
          <p:cNvPr id="215" name="Google Shape;215;p34"/>
          <p:cNvGrpSpPr/>
          <p:nvPr/>
        </p:nvGrpSpPr>
        <p:grpSpPr>
          <a:xfrm>
            <a:off x="829774" y="0"/>
            <a:ext cx="0" cy="5143500"/>
            <a:chOff x="1256113" y="0"/>
            <a:chExt cx="0" cy="5143500"/>
          </a:xfrm>
        </p:grpSpPr>
        <p:cxnSp>
          <p:nvCxnSpPr>
            <p:cNvPr id="216" name="Google Shape;216;p34"/>
            <p:cNvCxnSpPr/>
            <p:nvPr/>
          </p:nvCxnSpPr>
          <p:spPr>
            <a:xfrm>
              <a:off x="1256113" y="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34"/>
            <p:cNvCxnSpPr/>
            <p:nvPr/>
          </p:nvCxnSpPr>
          <p:spPr>
            <a:xfrm>
              <a:off x="1256113" y="411480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8" name="Google Shape;218;p34"/>
          <p:cNvGrpSpPr/>
          <p:nvPr/>
        </p:nvGrpSpPr>
        <p:grpSpPr>
          <a:xfrm>
            <a:off x="5308929" y="686997"/>
            <a:ext cx="3501545" cy="3769355"/>
            <a:chOff x="5177103" y="686997"/>
            <a:chExt cx="3501545" cy="3769355"/>
          </a:xfrm>
        </p:grpSpPr>
        <p:grpSp>
          <p:nvGrpSpPr>
            <p:cNvPr id="219" name="Google Shape;219;p34"/>
            <p:cNvGrpSpPr/>
            <p:nvPr/>
          </p:nvGrpSpPr>
          <p:grpSpPr>
            <a:xfrm>
              <a:off x="5177103" y="686997"/>
              <a:ext cx="2129697" cy="3768660"/>
              <a:chOff x="5286646" y="975334"/>
              <a:chExt cx="1967024" cy="3480798"/>
            </a:xfrm>
          </p:grpSpPr>
          <p:sp>
            <p:nvSpPr>
              <p:cNvPr id="220" name="Google Shape;220;p34"/>
              <p:cNvSpPr/>
              <p:nvPr/>
            </p:nvSpPr>
            <p:spPr>
              <a:xfrm>
                <a:off x="5848633" y="3339949"/>
                <a:ext cx="23" cy="1110716"/>
              </a:xfrm>
              <a:custGeom>
                <a:avLst/>
                <a:gdLst/>
                <a:ahLst/>
                <a:cxnLst/>
                <a:rect l="l" t="t" r="r" b="b"/>
                <a:pathLst>
                  <a:path w="1" h="47335" fill="none" extrusionOk="0">
                    <a:moveTo>
                      <a:pt x="1" y="0"/>
                    </a:moveTo>
                    <a:lnTo>
                      <a:pt x="1" y="4733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4"/>
              <p:cNvSpPr/>
              <p:nvPr/>
            </p:nvSpPr>
            <p:spPr>
              <a:xfrm>
                <a:off x="5848633" y="3200614"/>
                <a:ext cx="23" cy="91607"/>
              </a:xfrm>
              <a:custGeom>
                <a:avLst/>
                <a:gdLst/>
                <a:ahLst/>
                <a:cxnLst/>
                <a:rect l="l" t="t" r="r" b="b"/>
                <a:pathLst>
                  <a:path w="1" h="3904" fill="none" extrusionOk="0">
                    <a:moveTo>
                      <a:pt x="1" y="1"/>
                    </a:moveTo>
                    <a:lnTo>
                      <a:pt x="1" y="3903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4"/>
              <p:cNvSpPr/>
              <p:nvPr/>
            </p:nvSpPr>
            <p:spPr>
              <a:xfrm>
                <a:off x="6028680" y="2892214"/>
                <a:ext cx="49323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" fill="none" extrusionOk="0">
                    <a:moveTo>
                      <a:pt x="0" y="1"/>
                    </a:moveTo>
                    <a:lnTo>
                      <a:pt x="2102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4"/>
              <p:cNvSpPr/>
              <p:nvPr/>
            </p:nvSpPr>
            <p:spPr>
              <a:xfrm>
                <a:off x="5286646" y="975334"/>
                <a:ext cx="1967024" cy="3480798"/>
              </a:xfrm>
              <a:custGeom>
                <a:avLst/>
                <a:gdLst/>
                <a:ahLst/>
                <a:cxnLst/>
                <a:rect l="l" t="t" r="r" b="b"/>
                <a:pathLst>
                  <a:path w="83828" h="148340" extrusionOk="0">
                    <a:moveTo>
                      <a:pt x="1" y="0"/>
                    </a:moveTo>
                    <a:lnTo>
                      <a:pt x="1" y="148340"/>
                    </a:lnTo>
                    <a:lnTo>
                      <a:pt x="83827" y="148340"/>
                    </a:lnTo>
                    <a:lnTo>
                      <a:pt x="83827" y="0"/>
                    </a:lnTo>
                    <a:close/>
                  </a:path>
                </a:pathLst>
              </a:custGeom>
              <a:solidFill>
                <a:schemeClr val="l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4"/>
              <p:cNvSpPr/>
              <p:nvPr/>
            </p:nvSpPr>
            <p:spPr>
              <a:xfrm>
                <a:off x="5397800" y="3078502"/>
                <a:ext cx="1743919" cy="23"/>
              </a:xfrm>
              <a:custGeom>
                <a:avLst/>
                <a:gdLst/>
                <a:ahLst/>
                <a:cxnLst/>
                <a:rect l="l" t="t" r="r" b="b"/>
                <a:pathLst>
                  <a:path w="74320" h="1" fill="none" extrusionOk="0">
                    <a:moveTo>
                      <a:pt x="74320" y="1"/>
                    </a:moveTo>
                    <a:lnTo>
                      <a:pt x="0" y="1"/>
                    </a:lnTo>
                  </a:path>
                </a:pathLst>
              </a:custGeom>
              <a:noFill/>
              <a:ln w="108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4"/>
              <p:cNvSpPr/>
              <p:nvPr/>
            </p:nvSpPr>
            <p:spPr>
              <a:xfrm>
                <a:off x="5397800" y="2357611"/>
                <a:ext cx="1743919" cy="23"/>
              </a:xfrm>
              <a:custGeom>
                <a:avLst/>
                <a:gdLst/>
                <a:ahLst/>
                <a:cxnLst/>
                <a:rect l="l" t="t" r="r" b="b"/>
                <a:pathLst>
                  <a:path w="74320" h="1" fill="none" extrusionOk="0">
                    <a:moveTo>
                      <a:pt x="0" y="1"/>
                    </a:moveTo>
                    <a:lnTo>
                      <a:pt x="74320" y="1"/>
                    </a:lnTo>
                  </a:path>
                </a:pathLst>
              </a:custGeom>
              <a:noFill/>
              <a:ln w="108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5397800" y="1410516"/>
                <a:ext cx="567501" cy="837536"/>
              </a:xfrm>
              <a:custGeom>
                <a:avLst/>
                <a:gdLst/>
                <a:ahLst/>
                <a:cxnLst/>
                <a:rect l="l" t="t" r="r" b="b"/>
                <a:pathLst>
                  <a:path w="24185" h="35693" extrusionOk="0">
                    <a:moveTo>
                      <a:pt x="0" y="1"/>
                    </a:moveTo>
                    <a:lnTo>
                      <a:pt x="0" y="35693"/>
                    </a:lnTo>
                    <a:lnTo>
                      <a:pt x="24184" y="35693"/>
                    </a:lnTo>
                    <a:lnTo>
                      <a:pt x="2418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08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5433021" y="1933363"/>
                <a:ext cx="485303" cy="314689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13411" extrusionOk="0">
                    <a:moveTo>
                      <a:pt x="10573" y="0"/>
                    </a:moveTo>
                    <a:cubicBezTo>
                      <a:pt x="10485" y="0"/>
                      <a:pt x="10396" y="0"/>
                      <a:pt x="10308" y="1"/>
                    </a:cubicBezTo>
                    <a:cubicBezTo>
                      <a:pt x="5938" y="68"/>
                      <a:pt x="2068" y="835"/>
                      <a:pt x="0" y="1769"/>
                    </a:cubicBezTo>
                    <a:lnTo>
                      <a:pt x="0" y="13411"/>
                    </a:lnTo>
                    <a:lnTo>
                      <a:pt x="20682" y="13411"/>
                    </a:lnTo>
                    <a:lnTo>
                      <a:pt x="20682" y="1869"/>
                    </a:lnTo>
                    <a:cubicBezTo>
                      <a:pt x="17462" y="633"/>
                      <a:pt x="14020" y="0"/>
                      <a:pt x="10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5645919" y="1990078"/>
                <a:ext cx="72812" cy="2579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0994" extrusionOk="0">
                    <a:moveTo>
                      <a:pt x="1526" y="1"/>
                    </a:moveTo>
                    <a:cubicBezTo>
                      <a:pt x="1101" y="1"/>
                      <a:pt x="645" y="64"/>
                      <a:pt x="234" y="253"/>
                    </a:cubicBezTo>
                    <a:lnTo>
                      <a:pt x="868" y="2421"/>
                    </a:lnTo>
                    <a:lnTo>
                      <a:pt x="0" y="10994"/>
                    </a:lnTo>
                    <a:lnTo>
                      <a:pt x="2769" y="10994"/>
                    </a:lnTo>
                    <a:lnTo>
                      <a:pt x="2102" y="2421"/>
                    </a:lnTo>
                    <a:lnTo>
                      <a:pt x="3103" y="253"/>
                    </a:lnTo>
                    <a:cubicBezTo>
                      <a:pt x="3103" y="253"/>
                      <a:pt x="2376" y="1"/>
                      <a:pt x="15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5554335" y="1901287"/>
                <a:ext cx="241901" cy="162824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939" extrusionOk="0">
                    <a:moveTo>
                      <a:pt x="1869" y="1"/>
                    </a:moveTo>
                    <a:lnTo>
                      <a:pt x="1" y="1368"/>
                    </a:lnTo>
                    <a:lnTo>
                      <a:pt x="2569" y="6939"/>
                    </a:lnTo>
                    <a:lnTo>
                      <a:pt x="5438" y="4037"/>
                    </a:lnTo>
                    <a:lnTo>
                      <a:pt x="8006" y="6939"/>
                    </a:lnTo>
                    <a:lnTo>
                      <a:pt x="10308" y="1368"/>
                    </a:lnTo>
                    <a:lnTo>
                      <a:pt x="8473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5588781" y="1818315"/>
                <a:ext cx="176926" cy="169112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7207" extrusionOk="0">
                    <a:moveTo>
                      <a:pt x="401" y="1"/>
                    </a:moveTo>
                    <a:cubicBezTo>
                      <a:pt x="534" y="468"/>
                      <a:pt x="634" y="968"/>
                      <a:pt x="701" y="1469"/>
                    </a:cubicBezTo>
                    <a:cubicBezTo>
                      <a:pt x="834" y="2469"/>
                      <a:pt x="768" y="3770"/>
                      <a:pt x="0" y="4471"/>
                    </a:cubicBezTo>
                    <a:cubicBezTo>
                      <a:pt x="0" y="4471"/>
                      <a:pt x="2802" y="7206"/>
                      <a:pt x="3949" y="7206"/>
                    </a:cubicBezTo>
                    <a:cubicBezTo>
                      <a:pt x="3956" y="7206"/>
                      <a:pt x="3963" y="7206"/>
                      <a:pt x="3970" y="7206"/>
                    </a:cubicBezTo>
                    <a:cubicBezTo>
                      <a:pt x="5538" y="7139"/>
                      <a:pt x="7539" y="4237"/>
                      <a:pt x="7539" y="4237"/>
                    </a:cubicBezTo>
                    <a:cubicBezTo>
                      <a:pt x="7139" y="3904"/>
                      <a:pt x="6839" y="3437"/>
                      <a:pt x="6772" y="2903"/>
                    </a:cubicBezTo>
                    <a:cubicBezTo>
                      <a:pt x="6572" y="1936"/>
                      <a:pt x="6672" y="935"/>
                      <a:pt x="70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5535563" y="1523712"/>
                <a:ext cx="317575" cy="194454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8287" extrusionOk="0">
                    <a:moveTo>
                      <a:pt x="6243" y="0"/>
                    </a:moveTo>
                    <a:cubicBezTo>
                      <a:pt x="5244" y="0"/>
                      <a:pt x="4063" y="147"/>
                      <a:pt x="2669" y="480"/>
                    </a:cubicBezTo>
                    <a:cubicBezTo>
                      <a:pt x="2669" y="480"/>
                      <a:pt x="2055" y="152"/>
                      <a:pt x="1502" y="152"/>
                    </a:cubicBezTo>
                    <a:cubicBezTo>
                      <a:pt x="1373" y="152"/>
                      <a:pt x="1248" y="169"/>
                      <a:pt x="1134" y="214"/>
                    </a:cubicBezTo>
                    <a:cubicBezTo>
                      <a:pt x="567" y="414"/>
                      <a:pt x="0" y="4517"/>
                      <a:pt x="1001" y="8286"/>
                    </a:cubicBezTo>
                    <a:lnTo>
                      <a:pt x="11108" y="7819"/>
                    </a:lnTo>
                    <a:cubicBezTo>
                      <a:pt x="11108" y="7819"/>
                      <a:pt x="13534" y="0"/>
                      <a:pt x="6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5771151" y="1699417"/>
                <a:ext cx="46203" cy="92311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3934" extrusionOk="0">
                    <a:moveTo>
                      <a:pt x="1332" y="0"/>
                    </a:moveTo>
                    <a:cubicBezTo>
                      <a:pt x="1073" y="0"/>
                      <a:pt x="668" y="431"/>
                      <a:pt x="668" y="431"/>
                    </a:cubicBezTo>
                    <a:cubicBezTo>
                      <a:pt x="668" y="431"/>
                      <a:pt x="1" y="3500"/>
                      <a:pt x="334" y="3834"/>
                    </a:cubicBezTo>
                    <a:cubicBezTo>
                      <a:pt x="411" y="3903"/>
                      <a:pt x="484" y="3934"/>
                      <a:pt x="554" y="3934"/>
                    </a:cubicBezTo>
                    <a:cubicBezTo>
                      <a:pt x="816" y="3934"/>
                      <a:pt x="1015" y="3496"/>
                      <a:pt x="1068" y="3100"/>
                    </a:cubicBezTo>
                    <a:cubicBezTo>
                      <a:pt x="1101" y="2599"/>
                      <a:pt x="1735" y="1732"/>
                      <a:pt x="1869" y="1265"/>
                    </a:cubicBezTo>
                    <a:cubicBezTo>
                      <a:pt x="1969" y="798"/>
                      <a:pt x="1802" y="331"/>
                      <a:pt x="1435" y="31"/>
                    </a:cubicBezTo>
                    <a:cubicBezTo>
                      <a:pt x="1405" y="9"/>
                      <a:pt x="1370" y="0"/>
                      <a:pt x="1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5533216" y="1699417"/>
                <a:ext cx="46203" cy="92311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3934" extrusionOk="0">
                    <a:moveTo>
                      <a:pt x="648" y="0"/>
                    </a:moveTo>
                    <a:cubicBezTo>
                      <a:pt x="607" y="0"/>
                      <a:pt x="568" y="9"/>
                      <a:pt x="534" y="31"/>
                    </a:cubicBezTo>
                    <a:cubicBezTo>
                      <a:pt x="167" y="331"/>
                      <a:pt x="0" y="798"/>
                      <a:pt x="100" y="1265"/>
                    </a:cubicBezTo>
                    <a:cubicBezTo>
                      <a:pt x="267" y="1732"/>
                      <a:pt x="867" y="2599"/>
                      <a:pt x="934" y="3100"/>
                    </a:cubicBezTo>
                    <a:cubicBezTo>
                      <a:pt x="960" y="3496"/>
                      <a:pt x="1175" y="3934"/>
                      <a:pt x="1429" y="3934"/>
                    </a:cubicBezTo>
                    <a:cubicBezTo>
                      <a:pt x="1495" y="3934"/>
                      <a:pt x="1565" y="3903"/>
                      <a:pt x="1635" y="3834"/>
                    </a:cubicBezTo>
                    <a:cubicBezTo>
                      <a:pt x="1968" y="3500"/>
                      <a:pt x="1334" y="431"/>
                      <a:pt x="1334" y="431"/>
                    </a:cubicBezTo>
                    <a:cubicBezTo>
                      <a:pt x="1334" y="431"/>
                      <a:pt x="929" y="0"/>
                      <a:pt x="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4"/>
              <p:cNvSpPr/>
              <p:nvPr/>
            </p:nvSpPr>
            <p:spPr>
              <a:xfrm>
                <a:off x="5523807" y="1552972"/>
                <a:ext cx="306077" cy="330340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14078" extrusionOk="0">
                    <a:moveTo>
                      <a:pt x="6372" y="1"/>
                    </a:moveTo>
                    <a:cubicBezTo>
                      <a:pt x="1" y="1"/>
                      <a:pt x="1502" y="8674"/>
                      <a:pt x="2736" y="11576"/>
                    </a:cubicBezTo>
                    <a:cubicBezTo>
                      <a:pt x="3170" y="12510"/>
                      <a:pt x="5471" y="14077"/>
                      <a:pt x="6472" y="14077"/>
                    </a:cubicBezTo>
                    <a:cubicBezTo>
                      <a:pt x="7539" y="14077"/>
                      <a:pt x="9808" y="12743"/>
                      <a:pt x="10208" y="11742"/>
                    </a:cubicBezTo>
                    <a:cubicBezTo>
                      <a:pt x="11442" y="8907"/>
                      <a:pt x="13043" y="1"/>
                      <a:pt x="6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4"/>
              <p:cNvSpPr/>
              <p:nvPr/>
            </p:nvSpPr>
            <p:spPr>
              <a:xfrm>
                <a:off x="5699137" y="1669593"/>
                <a:ext cx="54040" cy="25084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069" fill="none" extrusionOk="0">
                    <a:moveTo>
                      <a:pt x="1" y="535"/>
                    </a:moveTo>
                    <a:cubicBezTo>
                      <a:pt x="1" y="535"/>
                      <a:pt x="1769" y="1"/>
                      <a:pt x="2302" y="1068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4"/>
              <p:cNvSpPr/>
              <p:nvPr/>
            </p:nvSpPr>
            <p:spPr>
              <a:xfrm>
                <a:off x="5718707" y="1707184"/>
                <a:ext cx="10982" cy="1802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768" extrusionOk="0">
                    <a:moveTo>
                      <a:pt x="234" y="0"/>
                    </a:moveTo>
                    <a:cubicBezTo>
                      <a:pt x="101" y="0"/>
                      <a:pt x="1" y="167"/>
                      <a:pt x="1" y="400"/>
                    </a:cubicBezTo>
                    <a:cubicBezTo>
                      <a:pt x="1" y="601"/>
                      <a:pt x="101" y="767"/>
                      <a:pt x="234" y="767"/>
                    </a:cubicBezTo>
                    <a:cubicBezTo>
                      <a:pt x="368" y="767"/>
                      <a:pt x="468" y="601"/>
                      <a:pt x="468" y="400"/>
                    </a:cubicBezTo>
                    <a:cubicBezTo>
                      <a:pt x="468" y="167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4"/>
              <p:cNvSpPr/>
              <p:nvPr/>
            </p:nvSpPr>
            <p:spPr>
              <a:xfrm>
                <a:off x="5598167" y="1669593"/>
                <a:ext cx="53242" cy="25084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69" fill="none" extrusionOk="0">
                    <a:moveTo>
                      <a:pt x="2269" y="535"/>
                    </a:moveTo>
                    <a:cubicBezTo>
                      <a:pt x="2269" y="535"/>
                      <a:pt x="534" y="1"/>
                      <a:pt x="1" y="1068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4"/>
              <p:cNvSpPr/>
              <p:nvPr/>
            </p:nvSpPr>
            <p:spPr>
              <a:xfrm>
                <a:off x="5621656" y="1707184"/>
                <a:ext cx="10982" cy="1802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768" extrusionOk="0">
                    <a:moveTo>
                      <a:pt x="234" y="0"/>
                    </a:moveTo>
                    <a:cubicBezTo>
                      <a:pt x="100" y="0"/>
                      <a:pt x="0" y="167"/>
                      <a:pt x="0" y="400"/>
                    </a:cubicBezTo>
                    <a:cubicBezTo>
                      <a:pt x="0" y="601"/>
                      <a:pt x="100" y="767"/>
                      <a:pt x="234" y="767"/>
                    </a:cubicBezTo>
                    <a:cubicBezTo>
                      <a:pt x="367" y="767"/>
                      <a:pt x="467" y="601"/>
                      <a:pt x="467" y="400"/>
                    </a:cubicBezTo>
                    <a:cubicBezTo>
                      <a:pt x="467" y="1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4"/>
              <p:cNvSpPr/>
              <p:nvPr/>
            </p:nvSpPr>
            <p:spPr>
              <a:xfrm>
                <a:off x="5544174" y="1534975"/>
                <a:ext cx="283363" cy="209801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8941" extrusionOk="0">
                    <a:moveTo>
                      <a:pt x="5543" y="0"/>
                    </a:moveTo>
                    <a:cubicBezTo>
                      <a:pt x="2291" y="0"/>
                      <a:pt x="1735" y="1702"/>
                      <a:pt x="1735" y="1702"/>
                    </a:cubicBezTo>
                    <a:cubicBezTo>
                      <a:pt x="1735" y="1702"/>
                      <a:pt x="467" y="2469"/>
                      <a:pt x="234" y="4470"/>
                    </a:cubicBezTo>
                    <a:cubicBezTo>
                      <a:pt x="0" y="6438"/>
                      <a:pt x="934" y="8773"/>
                      <a:pt x="934" y="8773"/>
                    </a:cubicBezTo>
                    <a:lnTo>
                      <a:pt x="1268" y="8273"/>
                    </a:lnTo>
                    <a:cubicBezTo>
                      <a:pt x="1168" y="6839"/>
                      <a:pt x="2035" y="6438"/>
                      <a:pt x="1935" y="5871"/>
                    </a:cubicBezTo>
                    <a:cubicBezTo>
                      <a:pt x="1835" y="5304"/>
                      <a:pt x="1501" y="3903"/>
                      <a:pt x="1835" y="3436"/>
                    </a:cubicBezTo>
                    <a:cubicBezTo>
                      <a:pt x="2002" y="3239"/>
                      <a:pt x="3579" y="3124"/>
                      <a:pt x="5261" y="3124"/>
                    </a:cubicBezTo>
                    <a:cubicBezTo>
                      <a:pt x="7273" y="3124"/>
                      <a:pt x="9434" y="3288"/>
                      <a:pt x="9507" y="3670"/>
                    </a:cubicBezTo>
                    <a:cubicBezTo>
                      <a:pt x="9607" y="4404"/>
                      <a:pt x="9107" y="5771"/>
                      <a:pt x="9407" y="6238"/>
                    </a:cubicBezTo>
                    <a:cubicBezTo>
                      <a:pt x="9807" y="6839"/>
                      <a:pt x="9974" y="7573"/>
                      <a:pt x="9874" y="8273"/>
                    </a:cubicBezTo>
                    <a:lnTo>
                      <a:pt x="10274" y="8940"/>
                    </a:lnTo>
                    <a:cubicBezTo>
                      <a:pt x="12075" y="3603"/>
                      <a:pt x="9640" y="1969"/>
                      <a:pt x="9640" y="1969"/>
                    </a:cubicBezTo>
                    <a:cubicBezTo>
                      <a:pt x="9640" y="1969"/>
                      <a:pt x="9273" y="0"/>
                      <a:pt x="5637" y="0"/>
                    </a:cubicBezTo>
                    <a:cubicBezTo>
                      <a:pt x="5606" y="0"/>
                      <a:pt x="5574" y="0"/>
                      <a:pt x="5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4"/>
              <p:cNvSpPr/>
              <p:nvPr/>
            </p:nvSpPr>
            <p:spPr>
              <a:xfrm>
                <a:off x="5666263" y="1707184"/>
                <a:ext cx="34470" cy="7750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3303" fill="none" extrusionOk="0">
                    <a:moveTo>
                      <a:pt x="801" y="0"/>
                    </a:moveTo>
                    <a:cubicBezTo>
                      <a:pt x="801" y="0"/>
                      <a:pt x="901" y="2068"/>
                      <a:pt x="1202" y="2635"/>
                    </a:cubicBezTo>
                    <a:cubicBezTo>
                      <a:pt x="1468" y="3236"/>
                      <a:pt x="468" y="3302"/>
                      <a:pt x="1" y="296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4"/>
              <p:cNvSpPr/>
              <p:nvPr/>
            </p:nvSpPr>
            <p:spPr>
              <a:xfrm>
                <a:off x="5641226" y="1802663"/>
                <a:ext cx="72812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9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0" y="334"/>
                      <a:pt x="301" y="634"/>
                      <a:pt x="634" y="801"/>
                    </a:cubicBezTo>
                    <a:cubicBezTo>
                      <a:pt x="922" y="873"/>
                      <a:pt x="1223" y="908"/>
                      <a:pt x="1526" y="908"/>
                    </a:cubicBezTo>
                    <a:cubicBezTo>
                      <a:pt x="1923" y="908"/>
                      <a:pt x="2323" y="848"/>
                      <a:pt x="2702" y="735"/>
                    </a:cubicBezTo>
                    <a:cubicBezTo>
                      <a:pt x="2902" y="568"/>
                      <a:pt x="3036" y="301"/>
                      <a:pt x="3103" y="6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4"/>
              <p:cNvSpPr/>
              <p:nvPr/>
            </p:nvSpPr>
            <p:spPr>
              <a:xfrm>
                <a:off x="5641226" y="1802663"/>
                <a:ext cx="72812" cy="22738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969" fill="none" extrusionOk="0">
                    <a:moveTo>
                      <a:pt x="0" y="1"/>
                    </a:moveTo>
                    <a:cubicBezTo>
                      <a:pt x="100" y="334"/>
                      <a:pt x="301" y="634"/>
                      <a:pt x="634" y="801"/>
                    </a:cubicBezTo>
                    <a:cubicBezTo>
                      <a:pt x="1301" y="968"/>
                      <a:pt x="2035" y="935"/>
                      <a:pt x="2702" y="735"/>
                    </a:cubicBezTo>
                    <a:cubicBezTo>
                      <a:pt x="2902" y="568"/>
                      <a:pt x="3036" y="301"/>
                      <a:pt x="3103" y="67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4"/>
              <p:cNvSpPr/>
              <p:nvPr/>
            </p:nvSpPr>
            <p:spPr>
              <a:xfrm>
                <a:off x="5638081" y="1801889"/>
                <a:ext cx="80649" cy="5491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34" fill="none" extrusionOk="0">
                    <a:moveTo>
                      <a:pt x="1" y="0"/>
                    </a:moveTo>
                    <a:cubicBezTo>
                      <a:pt x="1135" y="234"/>
                      <a:pt x="2303" y="234"/>
                      <a:pt x="3437" y="0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4"/>
              <p:cNvSpPr/>
              <p:nvPr/>
            </p:nvSpPr>
            <p:spPr>
              <a:xfrm>
                <a:off x="5397800" y="1949812"/>
                <a:ext cx="270833" cy="298240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12710" extrusionOk="0">
                    <a:moveTo>
                      <a:pt x="5071" y="1"/>
                    </a:moveTo>
                    <a:lnTo>
                      <a:pt x="0" y="1402"/>
                    </a:lnTo>
                    <a:lnTo>
                      <a:pt x="0" y="12710"/>
                    </a:lnTo>
                    <a:lnTo>
                      <a:pt x="11542" y="12710"/>
                    </a:lnTo>
                    <a:lnTo>
                      <a:pt x="5071" y="1"/>
                    </a:lnTo>
                    <a:close/>
                  </a:path>
                </a:pathLst>
              </a:custGeom>
              <a:solidFill>
                <a:schemeClr val="dk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4"/>
              <p:cNvSpPr/>
              <p:nvPr/>
            </p:nvSpPr>
            <p:spPr>
              <a:xfrm>
                <a:off x="5690526" y="1942773"/>
                <a:ext cx="274775" cy="305280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13010" extrusionOk="0">
                    <a:moveTo>
                      <a:pt x="5338" y="1"/>
                    </a:moveTo>
                    <a:lnTo>
                      <a:pt x="1" y="13010"/>
                    </a:lnTo>
                    <a:lnTo>
                      <a:pt x="11709" y="13010"/>
                    </a:lnTo>
                    <a:lnTo>
                      <a:pt x="11709" y="2035"/>
                    </a:lnTo>
                    <a:lnTo>
                      <a:pt x="5338" y="1"/>
                    </a:lnTo>
                    <a:close/>
                  </a:path>
                </a:pathLst>
              </a:custGeom>
              <a:solidFill>
                <a:schemeClr val="dk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4"/>
              <p:cNvSpPr/>
              <p:nvPr/>
            </p:nvSpPr>
            <p:spPr>
              <a:xfrm>
                <a:off x="5688977" y="1933387"/>
                <a:ext cx="171435" cy="314666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3410" extrusionOk="0">
                    <a:moveTo>
                      <a:pt x="4570" y="0"/>
                    </a:moveTo>
                    <a:lnTo>
                      <a:pt x="0" y="13410"/>
                    </a:lnTo>
                    <a:lnTo>
                      <a:pt x="2302" y="13410"/>
                    </a:lnTo>
                    <a:lnTo>
                      <a:pt x="6071" y="9040"/>
                    </a:lnTo>
                    <a:lnTo>
                      <a:pt x="3736" y="6805"/>
                    </a:lnTo>
                    <a:lnTo>
                      <a:pt x="7305" y="4837"/>
                    </a:lnTo>
                    <a:lnTo>
                      <a:pt x="6071" y="734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4"/>
              <p:cNvSpPr/>
              <p:nvPr/>
            </p:nvSpPr>
            <p:spPr>
              <a:xfrm>
                <a:off x="5488586" y="1933387"/>
                <a:ext cx="183191" cy="314666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3410" extrusionOk="0">
                    <a:moveTo>
                      <a:pt x="2803" y="0"/>
                    </a:moveTo>
                    <a:lnTo>
                      <a:pt x="1202" y="701"/>
                    </a:lnTo>
                    <a:lnTo>
                      <a:pt x="1" y="4504"/>
                    </a:lnTo>
                    <a:lnTo>
                      <a:pt x="3637" y="7372"/>
                    </a:lnTo>
                    <a:lnTo>
                      <a:pt x="1568" y="9474"/>
                    </a:lnTo>
                    <a:lnTo>
                      <a:pt x="5338" y="13410"/>
                    </a:lnTo>
                    <a:lnTo>
                      <a:pt x="7806" y="13410"/>
                    </a:lnTo>
                    <a:lnTo>
                      <a:pt x="2803" y="0"/>
                    </a:ln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4"/>
              <p:cNvSpPr/>
              <p:nvPr/>
            </p:nvSpPr>
            <p:spPr>
              <a:xfrm>
                <a:off x="5398574" y="1310321"/>
                <a:ext cx="1743144" cy="23"/>
              </a:xfrm>
              <a:custGeom>
                <a:avLst/>
                <a:gdLst/>
                <a:ahLst/>
                <a:cxnLst/>
                <a:rect l="l" t="t" r="r" b="b"/>
                <a:pathLst>
                  <a:path w="74287" h="1" fill="none" extrusionOk="0">
                    <a:moveTo>
                      <a:pt x="1" y="1"/>
                    </a:moveTo>
                    <a:lnTo>
                      <a:pt x="7428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4"/>
              <p:cNvSpPr/>
              <p:nvPr/>
            </p:nvSpPr>
            <p:spPr>
              <a:xfrm>
                <a:off x="6058410" y="1418307"/>
                <a:ext cx="473078" cy="35385"/>
              </a:xfrm>
              <a:custGeom>
                <a:avLst/>
                <a:gdLst/>
                <a:ahLst/>
                <a:cxnLst/>
                <a:rect l="l" t="t" r="r" b="b"/>
                <a:pathLst>
                  <a:path w="20161" h="1508" extrusionOk="0">
                    <a:moveTo>
                      <a:pt x="19144" y="0"/>
                    </a:moveTo>
                    <a:cubicBezTo>
                      <a:pt x="19124" y="0"/>
                      <a:pt x="19103" y="1"/>
                      <a:pt x="19081" y="2"/>
                    </a:cubicBezTo>
                    <a:lnTo>
                      <a:pt x="935" y="2"/>
                    </a:lnTo>
                    <a:cubicBezTo>
                      <a:pt x="1" y="69"/>
                      <a:pt x="1" y="1437"/>
                      <a:pt x="935" y="1503"/>
                    </a:cubicBezTo>
                    <a:lnTo>
                      <a:pt x="19081" y="1503"/>
                    </a:lnTo>
                    <a:cubicBezTo>
                      <a:pt x="19113" y="1506"/>
                      <a:pt x="19144" y="1508"/>
                      <a:pt x="19174" y="1508"/>
                    </a:cubicBezTo>
                    <a:cubicBezTo>
                      <a:pt x="20160" y="1508"/>
                      <a:pt x="20151" y="0"/>
                      <a:pt x="1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4"/>
              <p:cNvSpPr/>
              <p:nvPr/>
            </p:nvSpPr>
            <p:spPr>
              <a:xfrm>
                <a:off x="6058410" y="1539668"/>
                <a:ext cx="630903" cy="34470"/>
              </a:xfrm>
              <a:custGeom>
                <a:avLst/>
                <a:gdLst/>
                <a:ahLst/>
                <a:cxnLst/>
                <a:rect l="l" t="t" r="r" b="b"/>
                <a:pathLst>
                  <a:path w="26887" h="1469" extrusionOk="0">
                    <a:moveTo>
                      <a:pt x="935" y="1"/>
                    </a:moveTo>
                    <a:cubicBezTo>
                      <a:pt x="1" y="67"/>
                      <a:pt x="1" y="1402"/>
                      <a:pt x="935" y="1468"/>
                    </a:cubicBezTo>
                    <a:lnTo>
                      <a:pt x="25953" y="1468"/>
                    </a:lnTo>
                    <a:cubicBezTo>
                      <a:pt x="26887" y="1402"/>
                      <a:pt x="26887" y="67"/>
                      <a:pt x="25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4"/>
              <p:cNvSpPr/>
              <p:nvPr/>
            </p:nvSpPr>
            <p:spPr>
              <a:xfrm>
                <a:off x="6058410" y="1660114"/>
                <a:ext cx="311850" cy="35385"/>
              </a:xfrm>
              <a:custGeom>
                <a:avLst/>
                <a:gdLst/>
                <a:ahLst/>
                <a:cxnLst/>
                <a:rect l="l" t="t" r="r" b="b"/>
                <a:pathLst>
                  <a:path w="13290" h="1508" extrusionOk="0">
                    <a:moveTo>
                      <a:pt x="12333" y="0"/>
                    </a:moveTo>
                    <a:cubicBezTo>
                      <a:pt x="12304" y="0"/>
                      <a:pt x="12274" y="2"/>
                      <a:pt x="12243" y="5"/>
                    </a:cubicBezTo>
                    <a:lnTo>
                      <a:pt x="935" y="5"/>
                    </a:lnTo>
                    <a:cubicBezTo>
                      <a:pt x="1" y="71"/>
                      <a:pt x="1" y="1439"/>
                      <a:pt x="935" y="1506"/>
                    </a:cubicBezTo>
                    <a:lnTo>
                      <a:pt x="12243" y="1506"/>
                    </a:lnTo>
                    <a:cubicBezTo>
                      <a:pt x="12264" y="1507"/>
                      <a:pt x="12284" y="1508"/>
                      <a:pt x="12304" y="1508"/>
                    </a:cubicBezTo>
                    <a:cubicBezTo>
                      <a:pt x="13280" y="1508"/>
                      <a:pt x="13290" y="0"/>
                      <a:pt x="12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4"/>
              <p:cNvSpPr/>
              <p:nvPr/>
            </p:nvSpPr>
            <p:spPr>
              <a:xfrm>
                <a:off x="6058410" y="1780747"/>
                <a:ext cx="630903" cy="35244"/>
              </a:xfrm>
              <a:custGeom>
                <a:avLst/>
                <a:gdLst/>
                <a:ahLst/>
                <a:cxnLst/>
                <a:rect l="l" t="t" r="r" b="b"/>
                <a:pathLst>
                  <a:path w="26887" h="1502" extrusionOk="0">
                    <a:moveTo>
                      <a:pt x="935" y="1"/>
                    </a:moveTo>
                    <a:cubicBezTo>
                      <a:pt x="1" y="67"/>
                      <a:pt x="1" y="1435"/>
                      <a:pt x="935" y="1502"/>
                    </a:cubicBezTo>
                    <a:lnTo>
                      <a:pt x="25953" y="1502"/>
                    </a:lnTo>
                    <a:cubicBezTo>
                      <a:pt x="26887" y="1435"/>
                      <a:pt x="26887" y="67"/>
                      <a:pt x="25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4"/>
              <p:cNvSpPr/>
              <p:nvPr/>
            </p:nvSpPr>
            <p:spPr>
              <a:xfrm>
                <a:off x="6058410" y="1901967"/>
                <a:ext cx="392241" cy="34681"/>
              </a:xfrm>
              <a:custGeom>
                <a:avLst/>
                <a:gdLst/>
                <a:ahLst/>
                <a:cxnLst/>
                <a:rect l="l" t="t" r="r" b="b"/>
                <a:pathLst>
                  <a:path w="16716" h="1478" extrusionOk="0">
                    <a:moveTo>
                      <a:pt x="15769" y="1"/>
                    </a:moveTo>
                    <a:cubicBezTo>
                      <a:pt x="15740" y="1"/>
                      <a:pt x="15710" y="2"/>
                      <a:pt x="15679" y="5"/>
                    </a:cubicBezTo>
                    <a:lnTo>
                      <a:pt x="935" y="5"/>
                    </a:lnTo>
                    <a:cubicBezTo>
                      <a:pt x="1" y="72"/>
                      <a:pt x="1" y="1406"/>
                      <a:pt x="935" y="1473"/>
                    </a:cubicBezTo>
                    <a:lnTo>
                      <a:pt x="15679" y="1473"/>
                    </a:lnTo>
                    <a:cubicBezTo>
                      <a:pt x="15710" y="1476"/>
                      <a:pt x="15740" y="1477"/>
                      <a:pt x="15769" y="1477"/>
                    </a:cubicBezTo>
                    <a:cubicBezTo>
                      <a:pt x="16716" y="1477"/>
                      <a:pt x="16716" y="1"/>
                      <a:pt x="15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4"/>
              <p:cNvSpPr/>
              <p:nvPr/>
            </p:nvSpPr>
            <p:spPr>
              <a:xfrm>
                <a:off x="6063103" y="2039824"/>
                <a:ext cx="190231" cy="191029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8141" extrusionOk="0">
                    <a:moveTo>
                      <a:pt x="1" y="1"/>
                    </a:moveTo>
                    <a:lnTo>
                      <a:pt x="1" y="8140"/>
                    </a:lnTo>
                    <a:lnTo>
                      <a:pt x="8107" y="8140"/>
                    </a:lnTo>
                    <a:lnTo>
                      <a:pt x="8107" y="1"/>
                    </a:ln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4"/>
              <p:cNvSpPr/>
              <p:nvPr/>
            </p:nvSpPr>
            <p:spPr>
              <a:xfrm>
                <a:off x="6356627" y="2039824"/>
                <a:ext cx="190231" cy="191029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8141" extrusionOk="0">
                    <a:moveTo>
                      <a:pt x="1" y="1"/>
                    </a:moveTo>
                    <a:lnTo>
                      <a:pt x="1" y="8140"/>
                    </a:lnTo>
                    <a:lnTo>
                      <a:pt x="8107" y="8140"/>
                    </a:lnTo>
                    <a:lnTo>
                      <a:pt x="8107" y="1"/>
                    </a:ln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4"/>
              <p:cNvSpPr/>
              <p:nvPr/>
            </p:nvSpPr>
            <p:spPr>
              <a:xfrm>
                <a:off x="6650150" y="2039824"/>
                <a:ext cx="190231" cy="191029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8141" extrusionOk="0">
                    <a:moveTo>
                      <a:pt x="1" y="1"/>
                    </a:moveTo>
                    <a:lnTo>
                      <a:pt x="1" y="8140"/>
                    </a:lnTo>
                    <a:lnTo>
                      <a:pt x="8106" y="8140"/>
                    </a:lnTo>
                    <a:lnTo>
                      <a:pt x="8106" y="1"/>
                    </a:ln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4"/>
              <p:cNvSpPr/>
              <p:nvPr/>
            </p:nvSpPr>
            <p:spPr>
              <a:xfrm>
                <a:off x="5520686" y="2486762"/>
                <a:ext cx="339726" cy="339726"/>
              </a:xfrm>
              <a:custGeom>
                <a:avLst/>
                <a:gdLst/>
                <a:ahLst/>
                <a:cxnLst/>
                <a:rect l="l" t="t" r="r" b="b"/>
                <a:pathLst>
                  <a:path w="14478" h="14478" fill="none" extrusionOk="0">
                    <a:moveTo>
                      <a:pt x="14477" y="7239"/>
                    </a:moveTo>
                    <a:cubicBezTo>
                      <a:pt x="14477" y="11242"/>
                      <a:pt x="11242" y="14478"/>
                      <a:pt x="7239" y="14478"/>
                    </a:cubicBezTo>
                    <a:cubicBezTo>
                      <a:pt x="3236" y="14478"/>
                      <a:pt x="0" y="11242"/>
                      <a:pt x="0" y="7239"/>
                    </a:cubicBezTo>
                    <a:cubicBezTo>
                      <a:pt x="0" y="3237"/>
                      <a:pt x="3236" y="1"/>
                      <a:pt x="7239" y="1"/>
                    </a:cubicBezTo>
                    <a:cubicBezTo>
                      <a:pt x="11242" y="1"/>
                      <a:pt x="14477" y="3237"/>
                      <a:pt x="14477" y="7239"/>
                    </a:cubicBezTo>
                    <a:close/>
                  </a:path>
                </a:pathLst>
              </a:custGeom>
              <a:noFill/>
              <a:ln w="525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4"/>
              <p:cNvSpPr/>
              <p:nvPr/>
            </p:nvSpPr>
            <p:spPr>
              <a:xfrm>
                <a:off x="5463549" y="2486762"/>
                <a:ext cx="396864" cy="397661"/>
              </a:xfrm>
              <a:custGeom>
                <a:avLst/>
                <a:gdLst/>
                <a:ahLst/>
                <a:cxnLst/>
                <a:rect l="l" t="t" r="r" b="b"/>
                <a:pathLst>
                  <a:path w="16913" h="16947" fill="none" extrusionOk="0">
                    <a:moveTo>
                      <a:pt x="16912" y="7239"/>
                    </a:moveTo>
                    <a:cubicBezTo>
                      <a:pt x="16912" y="13711"/>
                      <a:pt x="9107" y="16946"/>
                      <a:pt x="4537" y="12376"/>
                    </a:cubicBezTo>
                    <a:cubicBezTo>
                      <a:pt x="0" y="7806"/>
                      <a:pt x="3236" y="1"/>
                      <a:pt x="9674" y="1"/>
                    </a:cubicBezTo>
                  </a:path>
                </a:pathLst>
              </a:custGeom>
              <a:noFill/>
              <a:ln w="525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4"/>
              <p:cNvSpPr/>
              <p:nvPr/>
            </p:nvSpPr>
            <p:spPr>
              <a:xfrm>
                <a:off x="5533685" y="2922648"/>
                <a:ext cx="314478" cy="35385"/>
              </a:xfrm>
              <a:custGeom>
                <a:avLst/>
                <a:gdLst/>
                <a:ahLst/>
                <a:cxnLst/>
                <a:rect l="l" t="t" r="r" b="b"/>
                <a:pathLst>
                  <a:path w="13402" h="1508" extrusionOk="0">
                    <a:moveTo>
                      <a:pt x="957" y="1"/>
                    </a:moveTo>
                    <a:cubicBezTo>
                      <a:pt x="1" y="1"/>
                      <a:pt x="10" y="1508"/>
                      <a:pt x="986" y="1508"/>
                    </a:cubicBezTo>
                    <a:cubicBezTo>
                      <a:pt x="1006" y="1508"/>
                      <a:pt x="1027" y="1507"/>
                      <a:pt x="1047" y="1506"/>
                    </a:cubicBezTo>
                    <a:lnTo>
                      <a:pt x="12322" y="1506"/>
                    </a:lnTo>
                    <a:cubicBezTo>
                      <a:pt x="12344" y="1507"/>
                      <a:pt x="12365" y="1508"/>
                      <a:pt x="12386" y="1508"/>
                    </a:cubicBezTo>
                    <a:cubicBezTo>
                      <a:pt x="13392" y="1508"/>
                      <a:pt x="13402" y="1"/>
                      <a:pt x="12416" y="1"/>
                    </a:cubicBezTo>
                    <a:cubicBezTo>
                      <a:pt x="12385" y="1"/>
                      <a:pt x="12354" y="2"/>
                      <a:pt x="12322" y="5"/>
                    </a:cubicBezTo>
                    <a:lnTo>
                      <a:pt x="1047" y="5"/>
                    </a:lnTo>
                    <a:cubicBezTo>
                      <a:pt x="1016" y="2"/>
                      <a:pt x="986" y="1"/>
                      <a:pt x="9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4"/>
              <p:cNvSpPr/>
              <p:nvPr/>
            </p:nvSpPr>
            <p:spPr>
              <a:xfrm>
                <a:off x="6081124" y="2486762"/>
                <a:ext cx="339726" cy="339726"/>
              </a:xfrm>
              <a:custGeom>
                <a:avLst/>
                <a:gdLst/>
                <a:ahLst/>
                <a:cxnLst/>
                <a:rect l="l" t="t" r="r" b="b"/>
                <a:pathLst>
                  <a:path w="14478" h="14478" fill="none" extrusionOk="0">
                    <a:moveTo>
                      <a:pt x="14477" y="7239"/>
                    </a:moveTo>
                    <a:cubicBezTo>
                      <a:pt x="14477" y="11242"/>
                      <a:pt x="11241" y="14478"/>
                      <a:pt x="7239" y="14478"/>
                    </a:cubicBezTo>
                    <a:cubicBezTo>
                      <a:pt x="3236" y="14478"/>
                      <a:pt x="0" y="11242"/>
                      <a:pt x="0" y="7239"/>
                    </a:cubicBezTo>
                    <a:cubicBezTo>
                      <a:pt x="0" y="3237"/>
                      <a:pt x="3236" y="1"/>
                      <a:pt x="7239" y="1"/>
                    </a:cubicBezTo>
                    <a:cubicBezTo>
                      <a:pt x="11241" y="1"/>
                      <a:pt x="14477" y="3237"/>
                      <a:pt x="14477" y="7239"/>
                    </a:cubicBezTo>
                    <a:close/>
                  </a:path>
                </a:pathLst>
              </a:custGeom>
              <a:noFill/>
              <a:ln w="525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4"/>
              <p:cNvSpPr/>
              <p:nvPr/>
            </p:nvSpPr>
            <p:spPr>
              <a:xfrm>
                <a:off x="6047452" y="2486762"/>
                <a:ext cx="323301" cy="375745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6013" fill="none" extrusionOk="0">
                    <a:moveTo>
                      <a:pt x="13777" y="12376"/>
                    </a:moveTo>
                    <a:cubicBezTo>
                      <a:pt x="10141" y="16012"/>
                      <a:pt x="3970" y="14778"/>
                      <a:pt x="1969" y="10008"/>
                    </a:cubicBezTo>
                    <a:cubicBezTo>
                      <a:pt x="1" y="5238"/>
                      <a:pt x="3503" y="1"/>
                      <a:pt x="8674" y="1"/>
                    </a:cubicBezTo>
                  </a:path>
                </a:pathLst>
              </a:custGeom>
              <a:noFill/>
              <a:ln w="525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4"/>
              <p:cNvSpPr/>
              <p:nvPr/>
            </p:nvSpPr>
            <p:spPr>
              <a:xfrm>
                <a:off x="6096775" y="2922648"/>
                <a:ext cx="311052" cy="35385"/>
              </a:xfrm>
              <a:custGeom>
                <a:avLst/>
                <a:gdLst/>
                <a:ahLst/>
                <a:cxnLst/>
                <a:rect l="l" t="t" r="r" b="b"/>
                <a:pathLst>
                  <a:path w="13256" h="1508" extrusionOk="0">
                    <a:moveTo>
                      <a:pt x="12299" y="1"/>
                    </a:moveTo>
                    <a:cubicBezTo>
                      <a:pt x="12270" y="1"/>
                      <a:pt x="12240" y="2"/>
                      <a:pt x="12209" y="5"/>
                    </a:cubicBezTo>
                    <a:lnTo>
                      <a:pt x="901" y="5"/>
                    </a:lnTo>
                    <a:cubicBezTo>
                      <a:pt x="0" y="72"/>
                      <a:pt x="0" y="1439"/>
                      <a:pt x="901" y="1506"/>
                    </a:cubicBezTo>
                    <a:lnTo>
                      <a:pt x="12209" y="1506"/>
                    </a:lnTo>
                    <a:cubicBezTo>
                      <a:pt x="12230" y="1507"/>
                      <a:pt x="12250" y="1508"/>
                      <a:pt x="12270" y="1508"/>
                    </a:cubicBezTo>
                    <a:cubicBezTo>
                      <a:pt x="13246" y="1508"/>
                      <a:pt x="13256" y="1"/>
                      <a:pt x="12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4"/>
              <p:cNvSpPr/>
              <p:nvPr/>
            </p:nvSpPr>
            <p:spPr>
              <a:xfrm>
                <a:off x="6641539" y="2486762"/>
                <a:ext cx="339726" cy="339726"/>
              </a:xfrm>
              <a:custGeom>
                <a:avLst/>
                <a:gdLst/>
                <a:ahLst/>
                <a:cxnLst/>
                <a:rect l="l" t="t" r="r" b="b"/>
                <a:pathLst>
                  <a:path w="14478" h="14478" fill="none" extrusionOk="0">
                    <a:moveTo>
                      <a:pt x="14478" y="7239"/>
                    </a:moveTo>
                    <a:cubicBezTo>
                      <a:pt x="14478" y="11242"/>
                      <a:pt x="11209" y="14478"/>
                      <a:pt x="7239" y="14478"/>
                    </a:cubicBezTo>
                    <a:cubicBezTo>
                      <a:pt x="3236" y="14478"/>
                      <a:pt x="1" y="11242"/>
                      <a:pt x="1" y="7239"/>
                    </a:cubicBezTo>
                    <a:cubicBezTo>
                      <a:pt x="1" y="3237"/>
                      <a:pt x="3236" y="1"/>
                      <a:pt x="7239" y="1"/>
                    </a:cubicBezTo>
                    <a:cubicBezTo>
                      <a:pt x="11209" y="1"/>
                      <a:pt x="14478" y="3237"/>
                      <a:pt x="14478" y="7239"/>
                    </a:cubicBezTo>
                    <a:close/>
                  </a:path>
                </a:pathLst>
              </a:custGeom>
              <a:noFill/>
              <a:ln w="525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4"/>
              <p:cNvSpPr/>
              <p:nvPr/>
            </p:nvSpPr>
            <p:spPr>
              <a:xfrm>
                <a:off x="6645457" y="2486762"/>
                <a:ext cx="165968" cy="339726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4478" fill="none" extrusionOk="0">
                    <a:moveTo>
                      <a:pt x="7072" y="14478"/>
                    </a:moveTo>
                    <a:cubicBezTo>
                      <a:pt x="3136" y="14378"/>
                      <a:pt x="1" y="11176"/>
                      <a:pt x="1" y="7239"/>
                    </a:cubicBezTo>
                    <a:cubicBezTo>
                      <a:pt x="1" y="3303"/>
                      <a:pt x="3136" y="101"/>
                      <a:pt x="7072" y="1"/>
                    </a:cubicBezTo>
                  </a:path>
                </a:pathLst>
              </a:custGeom>
              <a:noFill/>
              <a:ln w="525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4"/>
              <p:cNvSpPr/>
              <p:nvPr/>
            </p:nvSpPr>
            <p:spPr>
              <a:xfrm>
                <a:off x="6656415" y="2922742"/>
                <a:ext cx="309198" cy="35244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1502" extrusionOk="0">
                    <a:moveTo>
                      <a:pt x="935" y="1"/>
                    </a:moveTo>
                    <a:cubicBezTo>
                      <a:pt x="1" y="68"/>
                      <a:pt x="1" y="1435"/>
                      <a:pt x="935" y="1502"/>
                    </a:cubicBezTo>
                    <a:lnTo>
                      <a:pt x="12243" y="1502"/>
                    </a:lnTo>
                    <a:cubicBezTo>
                      <a:pt x="13177" y="1435"/>
                      <a:pt x="13177" y="68"/>
                      <a:pt x="122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4"/>
              <p:cNvSpPr/>
              <p:nvPr/>
            </p:nvSpPr>
            <p:spPr>
              <a:xfrm>
                <a:off x="5398574" y="3185737"/>
                <a:ext cx="327196" cy="327994"/>
              </a:xfrm>
              <a:custGeom>
                <a:avLst/>
                <a:gdLst/>
                <a:ahLst/>
                <a:cxnLst/>
                <a:rect l="l" t="t" r="r" b="b"/>
                <a:pathLst>
                  <a:path w="13944" h="13978" extrusionOk="0">
                    <a:moveTo>
                      <a:pt x="1" y="1"/>
                    </a:moveTo>
                    <a:lnTo>
                      <a:pt x="1" y="13978"/>
                    </a:lnTo>
                    <a:lnTo>
                      <a:pt x="13944" y="13978"/>
                    </a:lnTo>
                    <a:lnTo>
                      <a:pt x="13944" y="1"/>
                    </a:ln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4"/>
              <p:cNvSpPr/>
              <p:nvPr/>
            </p:nvSpPr>
            <p:spPr>
              <a:xfrm>
                <a:off x="5804026" y="3186418"/>
                <a:ext cx="1060125" cy="35409"/>
              </a:xfrm>
              <a:custGeom>
                <a:avLst/>
                <a:gdLst/>
                <a:ahLst/>
                <a:cxnLst/>
                <a:rect l="l" t="t" r="r" b="b"/>
                <a:pathLst>
                  <a:path w="45179" h="1509" extrusionOk="0">
                    <a:moveTo>
                      <a:pt x="44192" y="1"/>
                    </a:moveTo>
                    <a:cubicBezTo>
                      <a:pt x="44162" y="1"/>
                      <a:pt x="44131" y="2"/>
                      <a:pt x="44099" y="5"/>
                    </a:cubicBezTo>
                    <a:lnTo>
                      <a:pt x="935" y="5"/>
                    </a:lnTo>
                    <a:cubicBezTo>
                      <a:pt x="1" y="72"/>
                      <a:pt x="1" y="1406"/>
                      <a:pt x="935" y="1506"/>
                    </a:cubicBezTo>
                    <a:lnTo>
                      <a:pt x="44099" y="1506"/>
                    </a:lnTo>
                    <a:cubicBezTo>
                      <a:pt x="44120" y="1508"/>
                      <a:pt x="44142" y="1508"/>
                      <a:pt x="44162" y="1508"/>
                    </a:cubicBezTo>
                    <a:cubicBezTo>
                      <a:pt x="45168" y="1508"/>
                      <a:pt x="45178" y="1"/>
                      <a:pt x="441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4"/>
              <p:cNvSpPr/>
              <p:nvPr/>
            </p:nvSpPr>
            <p:spPr>
              <a:xfrm>
                <a:off x="5804026" y="3307075"/>
                <a:ext cx="1217951" cy="34447"/>
              </a:xfrm>
              <a:custGeom>
                <a:avLst/>
                <a:gdLst/>
                <a:ahLst/>
                <a:cxnLst/>
                <a:rect l="l" t="t" r="r" b="b"/>
                <a:pathLst>
                  <a:path w="51905" h="1468" extrusionOk="0">
                    <a:moveTo>
                      <a:pt x="935" y="0"/>
                    </a:moveTo>
                    <a:cubicBezTo>
                      <a:pt x="1" y="67"/>
                      <a:pt x="1" y="1401"/>
                      <a:pt x="935" y="1468"/>
                    </a:cubicBezTo>
                    <a:lnTo>
                      <a:pt x="50970" y="1468"/>
                    </a:lnTo>
                    <a:cubicBezTo>
                      <a:pt x="51904" y="1401"/>
                      <a:pt x="51904" y="67"/>
                      <a:pt x="509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4"/>
              <p:cNvSpPr/>
              <p:nvPr/>
            </p:nvSpPr>
            <p:spPr>
              <a:xfrm>
                <a:off x="5804026" y="3427497"/>
                <a:ext cx="1192421" cy="35409"/>
              </a:xfrm>
              <a:custGeom>
                <a:avLst/>
                <a:gdLst/>
                <a:ahLst/>
                <a:cxnLst/>
                <a:rect l="l" t="t" r="r" b="b"/>
                <a:pathLst>
                  <a:path w="50817" h="1509" extrusionOk="0">
                    <a:moveTo>
                      <a:pt x="49860" y="1"/>
                    </a:moveTo>
                    <a:cubicBezTo>
                      <a:pt x="49831" y="1"/>
                      <a:pt x="49801" y="2"/>
                      <a:pt x="49769" y="5"/>
                    </a:cubicBezTo>
                    <a:lnTo>
                      <a:pt x="935" y="5"/>
                    </a:lnTo>
                    <a:cubicBezTo>
                      <a:pt x="1" y="72"/>
                      <a:pt x="1" y="1440"/>
                      <a:pt x="935" y="1506"/>
                    </a:cubicBezTo>
                    <a:lnTo>
                      <a:pt x="49769" y="1506"/>
                    </a:lnTo>
                    <a:cubicBezTo>
                      <a:pt x="49790" y="1508"/>
                      <a:pt x="49811" y="1508"/>
                      <a:pt x="49831" y="1508"/>
                    </a:cubicBezTo>
                    <a:cubicBezTo>
                      <a:pt x="50807" y="1508"/>
                      <a:pt x="50816" y="1"/>
                      <a:pt x="498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4"/>
              <p:cNvSpPr/>
              <p:nvPr/>
            </p:nvSpPr>
            <p:spPr>
              <a:xfrm>
                <a:off x="5804026" y="3548154"/>
                <a:ext cx="1217951" cy="35244"/>
              </a:xfrm>
              <a:custGeom>
                <a:avLst/>
                <a:gdLst/>
                <a:ahLst/>
                <a:cxnLst/>
                <a:rect l="l" t="t" r="r" b="b"/>
                <a:pathLst>
                  <a:path w="51905" h="1502" extrusionOk="0">
                    <a:moveTo>
                      <a:pt x="935" y="0"/>
                    </a:moveTo>
                    <a:cubicBezTo>
                      <a:pt x="1" y="67"/>
                      <a:pt x="1" y="1435"/>
                      <a:pt x="935" y="1501"/>
                    </a:cubicBezTo>
                    <a:lnTo>
                      <a:pt x="50970" y="1501"/>
                    </a:lnTo>
                    <a:cubicBezTo>
                      <a:pt x="51904" y="1435"/>
                      <a:pt x="51904" y="67"/>
                      <a:pt x="509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4"/>
              <p:cNvSpPr/>
              <p:nvPr/>
            </p:nvSpPr>
            <p:spPr>
              <a:xfrm>
                <a:off x="5804026" y="3669375"/>
                <a:ext cx="294392" cy="34658"/>
              </a:xfrm>
              <a:custGeom>
                <a:avLst/>
                <a:gdLst/>
                <a:ahLst/>
                <a:cxnLst/>
                <a:rect l="l" t="t" r="r" b="b"/>
                <a:pathLst>
                  <a:path w="12546" h="1477" extrusionOk="0">
                    <a:moveTo>
                      <a:pt x="11599" y="0"/>
                    </a:moveTo>
                    <a:cubicBezTo>
                      <a:pt x="11570" y="0"/>
                      <a:pt x="11540" y="2"/>
                      <a:pt x="11509" y="5"/>
                    </a:cubicBezTo>
                    <a:lnTo>
                      <a:pt x="935" y="5"/>
                    </a:lnTo>
                    <a:cubicBezTo>
                      <a:pt x="1" y="71"/>
                      <a:pt x="1" y="1406"/>
                      <a:pt x="935" y="1472"/>
                    </a:cubicBezTo>
                    <a:lnTo>
                      <a:pt x="11475" y="1472"/>
                    </a:lnTo>
                    <a:cubicBezTo>
                      <a:pt x="11508" y="1475"/>
                      <a:pt x="11539" y="1477"/>
                      <a:pt x="11569" y="1477"/>
                    </a:cubicBezTo>
                    <a:cubicBezTo>
                      <a:pt x="12545" y="1477"/>
                      <a:pt x="12546" y="0"/>
                      <a:pt x="11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4"/>
              <p:cNvSpPr/>
              <p:nvPr/>
            </p:nvSpPr>
            <p:spPr>
              <a:xfrm>
                <a:off x="5398574" y="3822108"/>
                <a:ext cx="327196" cy="327196"/>
              </a:xfrm>
              <a:custGeom>
                <a:avLst/>
                <a:gdLst/>
                <a:ahLst/>
                <a:cxnLst/>
                <a:rect l="l" t="t" r="r" b="b"/>
                <a:pathLst>
                  <a:path w="13944" h="13944" extrusionOk="0">
                    <a:moveTo>
                      <a:pt x="1" y="0"/>
                    </a:moveTo>
                    <a:lnTo>
                      <a:pt x="1" y="13944"/>
                    </a:lnTo>
                    <a:lnTo>
                      <a:pt x="13944" y="13944"/>
                    </a:lnTo>
                    <a:lnTo>
                      <a:pt x="13944" y="0"/>
                    </a:ln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4"/>
              <p:cNvSpPr/>
              <p:nvPr/>
            </p:nvSpPr>
            <p:spPr>
              <a:xfrm>
                <a:off x="5804026" y="3822061"/>
                <a:ext cx="1060102" cy="35338"/>
              </a:xfrm>
              <a:custGeom>
                <a:avLst/>
                <a:gdLst/>
                <a:ahLst/>
                <a:cxnLst/>
                <a:rect l="l" t="t" r="r" b="b"/>
                <a:pathLst>
                  <a:path w="45178" h="1506" extrusionOk="0">
                    <a:moveTo>
                      <a:pt x="44164" y="0"/>
                    </a:moveTo>
                    <a:cubicBezTo>
                      <a:pt x="44142" y="0"/>
                      <a:pt x="44121" y="1"/>
                      <a:pt x="44099" y="2"/>
                    </a:cubicBezTo>
                    <a:lnTo>
                      <a:pt x="935" y="2"/>
                    </a:lnTo>
                    <a:cubicBezTo>
                      <a:pt x="1" y="69"/>
                      <a:pt x="1" y="1437"/>
                      <a:pt x="935" y="1503"/>
                    </a:cubicBezTo>
                    <a:lnTo>
                      <a:pt x="44099" y="1503"/>
                    </a:lnTo>
                    <a:cubicBezTo>
                      <a:pt x="44121" y="1505"/>
                      <a:pt x="44142" y="1505"/>
                      <a:pt x="44164" y="1505"/>
                    </a:cubicBezTo>
                    <a:cubicBezTo>
                      <a:pt x="45178" y="1505"/>
                      <a:pt x="45178" y="0"/>
                      <a:pt x="44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4"/>
              <p:cNvSpPr/>
              <p:nvPr/>
            </p:nvSpPr>
            <p:spPr>
              <a:xfrm>
                <a:off x="5804026" y="3942648"/>
                <a:ext cx="1217951" cy="35244"/>
              </a:xfrm>
              <a:custGeom>
                <a:avLst/>
                <a:gdLst/>
                <a:ahLst/>
                <a:cxnLst/>
                <a:rect l="l" t="t" r="r" b="b"/>
                <a:pathLst>
                  <a:path w="51905" h="1502" extrusionOk="0">
                    <a:moveTo>
                      <a:pt x="935" y="0"/>
                    </a:moveTo>
                    <a:cubicBezTo>
                      <a:pt x="1" y="67"/>
                      <a:pt x="1" y="1435"/>
                      <a:pt x="935" y="1501"/>
                    </a:cubicBezTo>
                    <a:lnTo>
                      <a:pt x="50970" y="1501"/>
                    </a:lnTo>
                    <a:cubicBezTo>
                      <a:pt x="51904" y="1435"/>
                      <a:pt x="51904" y="67"/>
                      <a:pt x="509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4"/>
              <p:cNvSpPr/>
              <p:nvPr/>
            </p:nvSpPr>
            <p:spPr>
              <a:xfrm>
                <a:off x="5804026" y="4063141"/>
                <a:ext cx="1192421" cy="35385"/>
              </a:xfrm>
              <a:custGeom>
                <a:avLst/>
                <a:gdLst/>
                <a:ahLst/>
                <a:cxnLst/>
                <a:rect l="l" t="t" r="r" b="b"/>
                <a:pathLst>
                  <a:path w="50817" h="1508" extrusionOk="0">
                    <a:moveTo>
                      <a:pt x="49831" y="0"/>
                    </a:moveTo>
                    <a:cubicBezTo>
                      <a:pt x="49811" y="0"/>
                      <a:pt x="49790" y="1"/>
                      <a:pt x="49769" y="2"/>
                    </a:cubicBezTo>
                    <a:lnTo>
                      <a:pt x="935" y="2"/>
                    </a:lnTo>
                    <a:cubicBezTo>
                      <a:pt x="1" y="69"/>
                      <a:pt x="1" y="1437"/>
                      <a:pt x="935" y="1503"/>
                    </a:cubicBezTo>
                    <a:lnTo>
                      <a:pt x="49769" y="1503"/>
                    </a:lnTo>
                    <a:cubicBezTo>
                      <a:pt x="49801" y="1506"/>
                      <a:pt x="49831" y="1508"/>
                      <a:pt x="49860" y="1508"/>
                    </a:cubicBezTo>
                    <a:cubicBezTo>
                      <a:pt x="50816" y="1508"/>
                      <a:pt x="50807" y="0"/>
                      <a:pt x="498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4"/>
              <p:cNvSpPr/>
              <p:nvPr/>
            </p:nvSpPr>
            <p:spPr>
              <a:xfrm>
                <a:off x="5804026" y="4184502"/>
                <a:ext cx="1217951" cy="35244"/>
              </a:xfrm>
              <a:custGeom>
                <a:avLst/>
                <a:gdLst/>
                <a:ahLst/>
                <a:cxnLst/>
                <a:rect l="l" t="t" r="r" b="b"/>
                <a:pathLst>
                  <a:path w="51905" h="1502" extrusionOk="0">
                    <a:moveTo>
                      <a:pt x="935" y="1"/>
                    </a:moveTo>
                    <a:cubicBezTo>
                      <a:pt x="1" y="67"/>
                      <a:pt x="1" y="1402"/>
                      <a:pt x="935" y="1502"/>
                    </a:cubicBezTo>
                    <a:lnTo>
                      <a:pt x="50970" y="1502"/>
                    </a:lnTo>
                    <a:cubicBezTo>
                      <a:pt x="51904" y="1402"/>
                      <a:pt x="51904" y="67"/>
                      <a:pt x="509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4"/>
              <p:cNvSpPr/>
              <p:nvPr/>
            </p:nvSpPr>
            <p:spPr>
              <a:xfrm>
                <a:off x="5804026" y="4304994"/>
                <a:ext cx="294627" cy="35338"/>
              </a:xfrm>
              <a:custGeom>
                <a:avLst/>
                <a:gdLst/>
                <a:ahLst/>
                <a:cxnLst/>
                <a:rect l="l" t="t" r="r" b="b"/>
                <a:pathLst>
                  <a:path w="12556" h="1506" extrusionOk="0">
                    <a:moveTo>
                      <a:pt x="11572" y="1"/>
                    </a:moveTo>
                    <a:cubicBezTo>
                      <a:pt x="11551" y="1"/>
                      <a:pt x="11530" y="1"/>
                      <a:pt x="11509" y="3"/>
                    </a:cubicBezTo>
                    <a:lnTo>
                      <a:pt x="935" y="3"/>
                    </a:lnTo>
                    <a:cubicBezTo>
                      <a:pt x="1" y="69"/>
                      <a:pt x="1" y="1437"/>
                      <a:pt x="935" y="1504"/>
                    </a:cubicBezTo>
                    <a:lnTo>
                      <a:pt x="11475" y="1504"/>
                    </a:lnTo>
                    <a:cubicBezTo>
                      <a:pt x="11497" y="1505"/>
                      <a:pt x="11519" y="1506"/>
                      <a:pt x="11540" y="1506"/>
                    </a:cubicBezTo>
                    <a:cubicBezTo>
                      <a:pt x="12555" y="1506"/>
                      <a:pt x="12555" y="1"/>
                      <a:pt x="11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34"/>
            <p:cNvGrpSpPr/>
            <p:nvPr/>
          </p:nvGrpSpPr>
          <p:grpSpPr>
            <a:xfrm>
              <a:off x="6296691" y="982137"/>
              <a:ext cx="2381957" cy="3474215"/>
              <a:chOff x="6495164" y="846183"/>
              <a:chExt cx="2475018" cy="3609949"/>
            </a:xfrm>
          </p:grpSpPr>
          <p:sp>
            <p:nvSpPr>
              <p:cNvPr id="279" name="Google Shape;279;p34"/>
              <p:cNvSpPr/>
              <p:nvPr/>
            </p:nvSpPr>
            <p:spPr>
              <a:xfrm>
                <a:off x="7594124" y="3159926"/>
                <a:ext cx="18021" cy="13307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671" fill="none" extrusionOk="0">
                    <a:moveTo>
                      <a:pt x="768" y="0"/>
                    </a:moveTo>
                    <a:lnTo>
                      <a:pt x="0" y="567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4"/>
              <p:cNvSpPr/>
              <p:nvPr/>
            </p:nvSpPr>
            <p:spPr>
              <a:xfrm>
                <a:off x="7673177" y="3084768"/>
                <a:ext cx="323277" cy="222331"/>
              </a:xfrm>
              <a:custGeom>
                <a:avLst/>
                <a:gdLst/>
                <a:ahLst/>
                <a:cxnLst/>
                <a:rect l="l" t="t" r="r" b="b"/>
                <a:pathLst>
                  <a:path w="13777" h="9475" fill="none" extrusionOk="0">
                    <a:moveTo>
                      <a:pt x="0" y="9474"/>
                    </a:moveTo>
                    <a:lnTo>
                      <a:pt x="768" y="4104"/>
                    </a:lnTo>
                    <a:cubicBezTo>
                      <a:pt x="968" y="2669"/>
                      <a:pt x="2102" y="1569"/>
                      <a:pt x="3536" y="1368"/>
                    </a:cubicBezTo>
                    <a:lnTo>
                      <a:pt x="1377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4"/>
              <p:cNvSpPr/>
              <p:nvPr/>
            </p:nvSpPr>
            <p:spPr>
              <a:xfrm>
                <a:off x="7317823" y="994106"/>
                <a:ext cx="146398" cy="180047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7673" extrusionOk="0">
                    <a:moveTo>
                      <a:pt x="2702" y="1"/>
                    </a:moveTo>
                    <a:lnTo>
                      <a:pt x="0" y="3303"/>
                    </a:lnTo>
                    <a:lnTo>
                      <a:pt x="2969" y="7673"/>
                    </a:lnTo>
                    <a:lnTo>
                      <a:pt x="6238" y="5171"/>
                    </a:lnTo>
                    <a:lnTo>
                      <a:pt x="27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4"/>
              <p:cNvSpPr/>
              <p:nvPr/>
            </p:nvSpPr>
            <p:spPr>
              <a:xfrm>
                <a:off x="7317823" y="994106"/>
                <a:ext cx="146398" cy="180047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7673" fill="none" extrusionOk="0">
                    <a:moveTo>
                      <a:pt x="2702" y="1"/>
                    </a:moveTo>
                    <a:lnTo>
                      <a:pt x="6238" y="5171"/>
                    </a:lnTo>
                    <a:lnTo>
                      <a:pt x="2969" y="7673"/>
                    </a:lnTo>
                    <a:lnTo>
                      <a:pt x="0" y="3303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4"/>
              <p:cNvSpPr/>
              <p:nvPr/>
            </p:nvSpPr>
            <p:spPr>
              <a:xfrm>
                <a:off x="7330354" y="1034020"/>
                <a:ext cx="156558" cy="155784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639" extrusionOk="0">
                    <a:moveTo>
                      <a:pt x="3970" y="1"/>
                    </a:moveTo>
                    <a:lnTo>
                      <a:pt x="0" y="2970"/>
                    </a:lnTo>
                    <a:lnTo>
                      <a:pt x="1968" y="6639"/>
                    </a:lnTo>
                    <a:lnTo>
                      <a:pt x="6671" y="3670"/>
                    </a:lnTo>
                    <a:lnTo>
                      <a:pt x="3970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4"/>
              <p:cNvSpPr/>
              <p:nvPr/>
            </p:nvSpPr>
            <p:spPr>
              <a:xfrm>
                <a:off x="7338942" y="1069241"/>
                <a:ext cx="690387" cy="78119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33292" extrusionOk="0">
                    <a:moveTo>
                      <a:pt x="5071" y="1"/>
                    </a:moveTo>
                    <a:lnTo>
                      <a:pt x="1" y="3637"/>
                    </a:lnTo>
                    <a:cubicBezTo>
                      <a:pt x="1" y="3637"/>
                      <a:pt x="9474" y="19848"/>
                      <a:pt x="11376" y="22584"/>
                    </a:cubicBezTo>
                    <a:cubicBezTo>
                      <a:pt x="11876" y="23184"/>
                      <a:pt x="12443" y="23685"/>
                      <a:pt x="13044" y="24118"/>
                    </a:cubicBezTo>
                    <a:cubicBezTo>
                      <a:pt x="16012" y="26286"/>
                      <a:pt x="21917" y="29455"/>
                      <a:pt x="25719" y="31457"/>
                    </a:cubicBezTo>
                    <a:cubicBezTo>
                      <a:pt x="27854" y="32558"/>
                      <a:pt x="29322" y="33291"/>
                      <a:pt x="29322" y="33291"/>
                    </a:cubicBezTo>
                    <a:lnTo>
                      <a:pt x="29422" y="21083"/>
                    </a:lnTo>
                    <a:lnTo>
                      <a:pt x="16713" y="16913"/>
                    </a:lnTo>
                    <a:lnTo>
                      <a:pt x="16479" y="16846"/>
                    </a:lnTo>
                    <a:lnTo>
                      <a:pt x="14244" y="13511"/>
                    </a:lnTo>
                    <a:lnTo>
                      <a:pt x="50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4"/>
              <p:cNvSpPr/>
              <p:nvPr/>
            </p:nvSpPr>
            <p:spPr>
              <a:xfrm>
                <a:off x="7338942" y="1069241"/>
                <a:ext cx="690387" cy="78119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33292" fill="none" extrusionOk="0">
                    <a:moveTo>
                      <a:pt x="29422" y="21083"/>
                    </a:moveTo>
                    <a:lnTo>
                      <a:pt x="29322" y="33291"/>
                    </a:lnTo>
                    <a:cubicBezTo>
                      <a:pt x="29322" y="33291"/>
                      <a:pt x="27854" y="32558"/>
                      <a:pt x="25719" y="31457"/>
                    </a:cubicBezTo>
                    <a:cubicBezTo>
                      <a:pt x="21917" y="29455"/>
                      <a:pt x="16012" y="26286"/>
                      <a:pt x="13044" y="24118"/>
                    </a:cubicBezTo>
                    <a:cubicBezTo>
                      <a:pt x="12443" y="23685"/>
                      <a:pt x="11876" y="23184"/>
                      <a:pt x="11376" y="22584"/>
                    </a:cubicBezTo>
                    <a:cubicBezTo>
                      <a:pt x="9474" y="19848"/>
                      <a:pt x="1" y="3637"/>
                      <a:pt x="1" y="3637"/>
                    </a:cubicBezTo>
                    <a:lnTo>
                      <a:pt x="5071" y="1"/>
                    </a:lnTo>
                    <a:lnTo>
                      <a:pt x="14244" y="13511"/>
                    </a:lnTo>
                    <a:lnTo>
                      <a:pt x="16479" y="16846"/>
                    </a:lnTo>
                    <a:lnTo>
                      <a:pt x="16713" y="16913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4"/>
              <p:cNvSpPr/>
              <p:nvPr/>
            </p:nvSpPr>
            <p:spPr>
              <a:xfrm>
                <a:off x="7124495" y="851158"/>
                <a:ext cx="267712" cy="232984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9929" extrusionOk="0">
                    <a:moveTo>
                      <a:pt x="2796" y="1"/>
                    </a:moveTo>
                    <a:cubicBezTo>
                      <a:pt x="2637" y="1"/>
                      <a:pt x="2512" y="77"/>
                      <a:pt x="2435" y="255"/>
                    </a:cubicBezTo>
                    <a:cubicBezTo>
                      <a:pt x="2268" y="722"/>
                      <a:pt x="2469" y="856"/>
                      <a:pt x="2969" y="1289"/>
                    </a:cubicBezTo>
                    <a:cubicBezTo>
                      <a:pt x="3136" y="1456"/>
                      <a:pt x="3336" y="1623"/>
                      <a:pt x="3536" y="1856"/>
                    </a:cubicBezTo>
                    <a:cubicBezTo>
                      <a:pt x="3936" y="2290"/>
                      <a:pt x="4303" y="2724"/>
                      <a:pt x="4637" y="3191"/>
                    </a:cubicBezTo>
                    <a:lnTo>
                      <a:pt x="4770" y="3391"/>
                    </a:lnTo>
                    <a:lnTo>
                      <a:pt x="4603" y="3624"/>
                    </a:lnTo>
                    <a:cubicBezTo>
                      <a:pt x="4612" y="3633"/>
                      <a:pt x="4609" y="3637"/>
                      <a:pt x="4596" y="3637"/>
                    </a:cubicBezTo>
                    <a:cubicBezTo>
                      <a:pt x="4560" y="3637"/>
                      <a:pt x="4450" y="3606"/>
                      <a:pt x="4303" y="3558"/>
                    </a:cubicBezTo>
                    <a:cubicBezTo>
                      <a:pt x="3803" y="3291"/>
                      <a:pt x="3302" y="2990"/>
                      <a:pt x="2802" y="2657"/>
                    </a:cubicBezTo>
                    <a:cubicBezTo>
                      <a:pt x="2602" y="2523"/>
                      <a:pt x="2368" y="2357"/>
                      <a:pt x="2135" y="2190"/>
                    </a:cubicBezTo>
                    <a:cubicBezTo>
                      <a:pt x="1901" y="2023"/>
                      <a:pt x="1735" y="1890"/>
                      <a:pt x="1535" y="1723"/>
                    </a:cubicBezTo>
                    <a:cubicBezTo>
                      <a:pt x="1262" y="1507"/>
                      <a:pt x="1051" y="1423"/>
                      <a:pt x="890" y="1423"/>
                    </a:cubicBezTo>
                    <a:cubicBezTo>
                      <a:pt x="481" y="1423"/>
                      <a:pt x="405" y="1969"/>
                      <a:pt x="500" y="2257"/>
                    </a:cubicBezTo>
                    <a:cubicBezTo>
                      <a:pt x="767" y="2590"/>
                      <a:pt x="1101" y="2890"/>
                      <a:pt x="1468" y="3124"/>
                    </a:cubicBezTo>
                    <a:lnTo>
                      <a:pt x="2135" y="3624"/>
                    </a:lnTo>
                    <a:lnTo>
                      <a:pt x="2469" y="3858"/>
                    </a:lnTo>
                    <a:cubicBezTo>
                      <a:pt x="2869" y="4191"/>
                      <a:pt x="3302" y="4525"/>
                      <a:pt x="3569" y="4758"/>
                    </a:cubicBezTo>
                    <a:lnTo>
                      <a:pt x="3669" y="4858"/>
                    </a:lnTo>
                    <a:lnTo>
                      <a:pt x="3569" y="5225"/>
                    </a:lnTo>
                    <a:lnTo>
                      <a:pt x="3403" y="5192"/>
                    </a:lnTo>
                    <a:cubicBezTo>
                      <a:pt x="2869" y="5059"/>
                      <a:pt x="2368" y="4892"/>
                      <a:pt x="1901" y="4658"/>
                    </a:cubicBezTo>
                    <a:cubicBezTo>
                      <a:pt x="1568" y="4525"/>
                      <a:pt x="1301" y="4358"/>
                      <a:pt x="1101" y="4258"/>
                    </a:cubicBezTo>
                    <a:cubicBezTo>
                      <a:pt x="897" y="4147"/>
                      <a:pt x="744" y="4077"/>
                      <a:pt x="603" y="4077"/>
                    </a:cubicBezTo>
                    <a:cubicBezTo>
                      <a:pt x="491" y="4077"/>
                      <a:pt x="385" y="4121"/>
                      <a:pt x="267" y="4225"/>
                    </a:cubicBezTo>
                    <a:cubicBezTo>
                      <a:pt x="0" y="4425"/>
                      <a:pt x="267" y="4858"/>
                      <a:pt x="701" y="5225"/>
                    </a:cubicBezTo>
                    <a:cubicBezTo>
                      <a:pt x="1001" y="5492"/>
                      <a:pt x="1401" y="5726"/>
                      <a:pt x="1801" y="5893"/>
                    </a:cubicBezTo>
                    <a:cubicBezTo>
                      <a:pt x="1868" y="5926"/>
                      <a:pt x="1935" y="5926"/>
                      <a:pt x="2002" y="5959"/>
                    </a:cubicBezTo>
                    <a:cubicBezTo>
                      <a:pt x="2402" y="6093"/>
                      <a:pt x="2735" y="6259"/>
                      <a:pt x="3069" y="6460"/>
                    </a:cubicBezTo>
                    <a:lnTo>
                      <a:pt x="3302" y="6593"/>
                    </a:lnTo>
                    <a:lnTo>
                      <a:pt x="3369" y="6893"/>
                    </a:lnTo>
                    <a:lnTo>
                      <a:pt x="3036" y="6860"/>
                    </a:lnTo>
                    <a:cubicBezTo>
                      <a:pt x="2669" y="6827"/>
                      <a:pt x="2335" y="6760"/>
                      <a:pt x="1968" y="6660"/>
                    </a:cubicBezTo>
                    <a:cubicBezTo>
                      <a:pt x="1701" y="6593"/>
                      <a:pt x="1434" y="6526"/>
                      <a:pt x="1134" y="6493"/>
                    </a:cubicBezTo>
                    <a:cubicBezTo>
                      <a:pt x="1091" y="6476"/>
                      <a:pt x="1046" y="6467"/>
                      <a:pt x="1001" y="6467"/>
                    </a:cubicBezTo>
                    <a:cubicBezTo>
                      <a:pt x="871" y="6467"/>
                      <a:pt x="741" y="6536"/>
                      <a:pt x="667" y="6660"/>
                    </a:cubicBezTo>
                    <a:cubicBezTo>
                      <a:pt x="500" y="6893"/>
                      <a:pt x="767" y="7160"/>
                      <a:pt x="1168" y="7394"/>
                    </a:cubicBezTo>
                    <a:cubicBezTo>
                      <a:pt x="1401" y="7494"/>
                      <a:pt x="1635" y="7627"/>
                      <a:pt x="1901" y="7694"/>
                    </a:cubicBezTo>
                    <a:cubicBezTo>
                      <a:pt x="2102" y="7761"/>
                      <a:pt x="2268" y="7794"/>
                      <a:pt x="2469" y="7794"/>
                    </a:cubicBezTo>
                    <a:cubicBezTo>
                      <a:pt x="2835" y="7861"/>
                      <a:pt x="3202" y="7927"/>
                      <a:pt x="3569" y="8061"/>
                    </a:cubicBezTo>
                    <a:lnTo>
                      <a:pt x="3970" y="8228"/>
                    </a:lnTo>
                    <a:cubicBezTo>
                      <a:pt x="4503" y="8428"/>
                      <a:pt x="4970" y="8628"/>
                      <a:pt x="5137" y="8695"/>
                    </a:cubicBezTo>
                    <a:lnTo>
                      <a:pt x="5204" y="8695"/>
                    </a:lnTo>
                    <a:cubicBezTo>
                      <a:pt x="5537" y="8928"/>
                      <a:pt x="5838" y="9128"/>
                      <a:pt x="6104" y="9262"/>
                    </a:cubicBezTo>
                    <a:cubicBezTo>
                      <a:pt x="6738" y="9629"/>
                      <a:pt x="7439" y="9862"/>
                      <a:pt x="8173" y="9929"/>
                    </a:cubicBezTo>
                    <a:cubicBezTo>
                      <a:pt x="8506" y="9929"/>
                      <a:pt x="8806" y="9795"/>
                      <a:pt x="9073" y="9562"/>
                    </a:cubicBezTo>
                    <a:lnTo>
                      <a:pt x="11141" y="7060"/>
                    </a:lnTo>
                    <a:cubicBezTo>
                      <a:pt x="11275" y="6760"/>
                      <a:pt x="11375" y="6460"/>
                      <a:pt x="11408" y="6126"/>
                    </a:cubicBezTo>
                    <a:cubicBezTo>
                      <a:pt x="11408" y="5692"/>
                      <a:pt x="11375" y="5225"/>
                      <a:pt x="11275" y="4792"/>
                    </a:cubicBezTo>
                    <a:cubicBezTo>
                      <a:pt x="11141" y="4358"/>
                      <a:pt x="10975" y="3958"/>
                      <a:pt x="10741" y="3558"/>
                    </a:cubicBezTo>
                    <a:cubicBezTo>
                      <a:pt x="10541" y="3191"/>
                      <a:pt x="10374" y="2824"/>
                      <a:pt x="10241" y="2457"/>
                    </a:cubicBezTo>
                    <a:cubicBezTo>
                      <a:pt x="10141" y="2190"/>
                      <a:pt x="10041" y="1923"/>
                      <a:pt x="9974" y="1690"/>
                    </a:cubicBezTo>
                    <a:cubicBezTo>
                      <a:pt x="9807" y="1189"/>
                      <a:pt x="9674" y="655"/>
                      <a:pt x="9574" y="122"/>
                    </a:cubicBezTo>
                    <a:cubicBezTo>
                      <a:pt x="9574" y="122"/>
                      <a:pt x="9440" y="79"/>
                      <a:pt x="9276" y="79"/>
                    </a:cubicBezTo>
                    <a:cubicBezTo>
                      <a:pt x="9029" y="79"/>
                      <a:pt x="8713" y="175"/>
                      <a:pt x="8673" y="655"/>
                    </a:cubicBezTo>
                    <a:cubicBezTo>
                      <a:pt x="8640" y="889"/>
                      <a:pt x="8640" y="1122"/>
                      <a:pt x="8706" y="1323"/>
                    </a:cubicBezTo>
                    <a:cubicBezTo>
                      <a:pt x="8773" y="1723"/>
                      <a:pt x="8873" y="2090"/>
                      <a:pt x="8940" y="2423"/>
                    </a:cubicBezTo>
                    <a:cubicBezTo>
                      <a:pt x="9007" y="2590"/>
                      <a:pt x="9007" y="2790"/>
                      <a:pt x="8973" y="2957"/>
                    </a:cubicBezTo>
                    <a:cubicBezTo>
                      <a:pt x="8940" y="3024"/>
                      <a:pt x="8906" y="3091"/>
                      <a:pt x="8873" y="3157"/>
                    </a:cubicBezTo>
                    <a:lnTo>
                      <a:pt x="8806" y="3224"/>
                    </a:lnTo>
                    <a:cubicBezTo>
                      <a:pt x="8706" y="3357"/>
                      <a:pt x="8573" y="3457"/>
                      <a:pt x="8439" y="3491"/>
                    </a:cubicBezTo>
                    <a:cubicBezTo>
                      <a:pt x="8373" y="3524"/>
                      <a:pt x="8306" y="3558"/>
                      <a:pt x="8239" y="3558"/>
                    </a:cubicBezTo>
                    <a:lnTo>
                      <a:pt x="8006" y="3558"/>
                    </a:lnTo>
                    <a:cubicBezTo>
                      <a:pt x="7739" y="3491"/>
                      <a:pt x="7472" y="3391"/>
                      <a:pt x="7239" y="3257"/>
                    </a:cubicBezTo>
                    <a:cubicBezTo>
                      <a:pt x="6872" y="3057"/>
                      <a:pt x="6538" y="2857"/>
                      <a:pt x="6205" y="2624"/>
                    </a:cubicBezTo>
                    <a:cubicBezTo>
                      <a:pt x="6071" y="2523"/>
                      <a:pt x="5938" y="2423"/>
                      <a:pt x="5838" y="2323"/>
                    </a:cubicBezTo>
                    <a:cubicBezTo>
                      <a:pt x="5537" y="2090"/>
                      <a:pt x="5271" y="1823"/>
                      <a:pt x="5004" y="1589"/>
                    </a:cubicBezTo>
                    <a:cubicBezTo>
                      <a:pt x="4804" y="1389"/>
                      <a:pt x="4603" y="1189"/>
                      <a:pt x="4370" y="989"/>
                    </a:cubicBezTo>
                    <a:cubicBezTo>
                      <a:pt x="4170" y="789"/>
                      <a:pt x="3970" y="622"/>
                      <a:pt x="3769" y="489"/>
                    </a:cubicBezTo>
                    <a:cubicBezTo>
                      <a:pt x="3398" y="200"/>
                      <a:pt x="3053" y="1"/>
                      <a:pt x="2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4"/>
              <p:cNvSpPr/>
              <p:nvPr/>
            </p:nvSpPr>
            <p:spPr>
              <a:xfrm>
                <a:off x="7124495" y="846183"/>
                <a:ext cx="267712" cy="237959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10141" fill="none" extrusionOk="0">
                    <a:moveTo>
                      <a:pt x="11141" y="7272"/>
                    </a:moveTo>
                    <a:cubicBezTo>
                      <a:pt x="11275" y="6972"/>
                      <a:pt x="11375" y="6672"/>
                      <a:pt x="11408" y="6338"/>
                    </a:cubicBezTo>
                    <a:cubicBezTo>
                      <a:pt x="11408" y="5904"/>
                      <a:pt x="11375" y="5437"/>
                      <a:pt x="11275" y="5004"/>
                    </a:cubicBezTo>
                    <a:cubicBezTo>
                      <a:pt x="11141" y="4570"/>
                      <a:pt x="10975" y="4170"/>
                      <a:pt x="10741" y="3770"/>
                    </a:cubicBezTo>
                    <a:cubicBezTo>
                      <a:pt x="10541" y="3403"/>
                      <a:pt x="10374" y="3036"/>
                      <a:pt x="10241" y="2669"/>
                    </a:cubicBezTo>
                    <a:cubicBezTo>
                      <a:pt x="10141" y="2402"/>
                      <a:pt x="10041" y="2135"/>
                      <a:pt x="9974" y="1902"/>
                    </a:cubicBezTo>
                    <a:cubicBezTo>
                      <a:pt x="9807" y="1401"/>
                      <a:pt x="9674" y="867"/>
                      <a:pt x="9574" y="334"/>
                    </a:cubicBezTo>
                    <a:cubicBezTo>
                      <a:pt x="9574" y="334"/>
                      <a:pt x="8740" y="67"/>
                      <a:pt x="8673" y="867"/>
                    </a:cubicBezTo>
                    <a:cubicBezTo>
                      <a:pt x="8640" y="1101"/>
                      <a:pt x="8640" y="1334"/>
                      <a:pt x="8706" y="1535"/>
                    </a:cubicBezTo>
                    <a:cubicBezTo>
                      <a:pt x="8773" y="1935"/>
                      <a:pt x="8873" y="2302"/>
                      <a:pt x="8940" y="2635"/>
                    </a:cubicBezTo>
                    <a:cubicBezTo>
                      <a:pt x="9007" y="2802"/>
                      <a:pt x="9007" y="3002"/>
                      <a:pt x="8973" y="3169"/>
                    </a:cubicBezTo>
                    <a:cubicBezTo>
                      <a:pt x="8940" y="3236"/>
                      <a:pt x="8906" y="3303"/>
                      <a:pt x="8873" y="3369"/>
                    </a:cubicBezTo>
                    <a:lnTo>
                      <a:pt x="8806" y="3436"/>
                    </a:lnTo>
                    <a:cubicBezTo>
                      <a:pt x="8706" y="3569"/>
                      <a:pt x="8573" y="3669"/>
                      <a:pt x="8439" y="3703"/>
                    </a:cubicBezTo>
                    <a:cubicBezTo>
                      <a:pt x="8373" y="3736"/>
                      <a:pt x="8306" y="3770"/>
                      <a:pt x="8239" y="3770"/>
                    </a:cubicBezTo>
                    <a:cubicBezTo>
                      <a:pt x="8206" y="3770"/>
                      <a:pt x="8206" y="3770"/>
                      <a:pt x="8173" y="3770"/>
                    </a:cubicBezTo>
                    <a:cubicBezTo>
                      <a:pt x="8106" y="3770"/>
                      <a:pt x="8073" y="3770"/>
                      <a:pt x="8006" y="3770"/>
                    </a:cubicBezTo>
                    <a:cubicBezTo>
                      <a:pt x="7739" y="3703"/>
                      <a:pt x="7472" y="3603"/>
                      <a:pt x="7239" y="3469"/>
                    </a:cubicBezTo>
                    <a:lnTo>
                      <a:pt x="7239" y="3469"/>
                    </a:lnTo>
                    <a:cubicBezTo>
                      <a:pt x="6872" y="3269"/>
                      <a:pt x="6538" y="3069"/>
                      <a:pt x="6205" y="2836"/>
                    </a:cubicBezTo>
                    <a:lnTo>
                      <a:pt x="6205" y="2836"/>
                    </a:lnTo>
                    <a:cubicBezTo>
                      <a:pt x="6071" y="2735"/>
                      <a:pt x="5938" y="2635"/>
                      <a:pt x="5838" y="2535"/>
                    </a:cubicBezTo>
                    <a:cubicBezTo>
                      <a:pt x="5537" y="2302"/>
                      <a:pt x="5271" y="2035"/>
                      <a:pt x="5004" y="1801"/>
                    </a:cubicBezTo>
                    <a:cubicBezTo>
                      <a:pt x="4804" y="1601"/>
                      <a:pt x="4603" y="1401"/>
                      <a:pt x="4370" y="1201"/>
                    </a:cubicBezTo>
                    <a:cubicBezTo>
                      <a:pt x="4170" y="1001"/>
                      <a:pt x="3970" y="834"/>
                      <a:pt x="3769" y="701"/>
                    </a:cubicBezTo>
                    <a:cubicBezTo>
                      <a:pt x="3169" y="234"/>
                      <a:pt x="2635" y="0"/>
                      <a:pt x="2435" y="467"/>
                    </a:cubicBezTo>
                    <a:cubicBezTo>
                      <a:pt x="2268" y="934"/>
                      <a:pt x="2469" y="1068"/>
                      <a:pt x="2969" y="1501"/>
                    </a:cubicBezTo>
                    <a:cubicBezTo>
                      <a:pt x="3136" y="1668"/>
                      <a:pt x="3336" y="1835"/>
                      <a:pt x="3536" y="2068"/>
                    </a:cubicBezTo>
                    <a:cubicBezTo>
                      <a:pt x="3936" y="2502"/>
                      <a:pt x="4303" y="2936"/>
                      <a:pt x="4637" y="3403"/>
                    </a:cubicBezTo>
                    <a:lnTo>
                      <a:pt x="4637" y="3403"/>
                    </a:lnTo>
                    <a:lnTo>
                      <a:pt x="4770" y="3603"/>
                    </a:lnTo>
                    <a:lnTo>
                      <a:pt x="4603" y="3836"/>
                    </a:lnTo>
                    <a:cubicBezTo>
                      <a:pt x="4637" y="3870"/>
                      <a:pt x="4503" y="3836"/>
                      <a:pt x="4303" y="3770"/>
                    </a:cubicBezTo>
                    <a:lnTo>
                      <a:pt x="4303" y="3770"/>
                    </a:lnTo>
                    <a:cubicBezTo>
                      <a:pt x="3803" y="3503"/>
                      <a:pt x="3302" y="3202"/>
                      <a:pt x="2802" y="2869"/>
                    </a:cubicBezTo>
                    <a:cubicBezTo>
                      <a:pt x="2602" y="2735"/>
                      <a:pt x="2368" y="2569"/>
                      <a:pt x="2135" y="2402"/>
                    </a:cubicBezTo>
                    <a:cubicBezTo>
                      <a:pt x="1901" y="2235"/>
                      <a:pt x="1735" y="2102"/>
                      <a:pt x="1535" y="1935"/>
                    </a:cubicBezTo>
                    <a:cubicBezTo>
                      <a:pt x="567" y="1168"/>
                      <a:pt x="367" y="2068"/>
                      <a:pt x="500" y="2469"/>
                    </a:cubicBezTo>
                    <a:cubicBezTo>
                      <a:pt x="767" y="2802"/>
                      <a:pt x="1101" y="3102"/>
                      <a:pt x="1468" y="3336"/>
                    </a:cubicBezTo>
                    <a:lnTo>
                      <a:pt x="2135" y="3836"/>
                    </a:lnTo>
                    <a:lnTo>
                      <a:pt x="2469" y="4070"/>
                    </a:lnTo>
                    <a:cubicBezTo>
                      <a:pt x="2869" y="4403"/>
                      <a:pt x="3302" y="4737"/>
                      <a:pt x="3569" y="4970"/>
                    </a:cubicBezTo>
                    <a:lnTo>
                      <a:pt x="3669" y="5070"/>
                    </a:lnTo>
                    <a:lnTo>
                      <a:pt x="3569" y="5437"/>
                    </a:lnTo>
                    <a:lnTo>
                      <a:pt x="3403" y="5404"/>
                    </a:lnTo>
                    <a:lnTo>
                      <a:pt x="3403" y="5404"/>
                    </a:lnTo>
                    <a:cubicBezTo>
                      <a:pt x="2869" y="5271"/>
                      <a:pt x="2368" y="5104"/>
                      <a:pt x="1901" y="4870"/>
                    </a:cubicBezTo>
                    <a:cubicBezTo>
                      <a:pt x="1568" y="4737"/>
                      <a:pt x="1301" y="4570"/>
                      <a:pt x="1101" y="4470"/>
                    </a:cubicBezTo>
                    <a:cubicBezTo>
                      <a:pt x="734" y="4270"/>
                      <a:pt x="534" y="4203"/>
                      <a:pt x="267" y="4437"/>
                    </a:cubicBezTo>
                    <a:cubicBezTo>
                      <a:pt x="0" y="4637"/>
                      <a:pt x="267" y="5070"/>
                      <a:pt x="701" y="5437"/>
                    </a:cubicBezTo>
                    <a:cubicBezTo>
                      <a:pt x="1001" y="5704"/>
                      <a:pt x="1401" y="5938"/>
                      <a:pt x="1801" y="6105"/>
                    </a:cubicBezTo>
                    <a:lnTo>
                      <a:pt x="1801" y="6105"/>
                    </a:lnTo>
                    <a:cubicBezTo>
                      <a:pt x="1868" y="6138"/>
                      <a:pt x="1935" y="6138"/>
                      <a:pt x="2002" y="6171"/>
                    </a:cubicBezTo>
                    <a:cubicBezTo>
                      <a:pt x="2402" y="6305"/>
                      <a:pt x="2735" y="6471"/>
                      <a:pt x="3069" y="6672"/>
                    </a:cubicBezTo>
                    <a:lnTo>
                      <a:pt x="3302" y="6805"/>
                    </a:lnTo>
                    <a:lnTo>
                      <a:pt x="3369" y="7105"/>
                    </a:lnTo>
                    <a:lnTo>
                      <a:pt x="3036" y="7072"/>
                    </a:lnTo>
                    <a:lnTo>
                      <a:pt x="3036" y="7072"/>
                    </a:lnTo>
                    <a:cubicBezTo>
                      <a:pt x="2669" y="7039"/>
                      <a:pt x="2335" y="6972"/>
                      <a:pt x="1968" y="6872"/>
                    </a:cubicBezTo>
                    <a:lnTo>
                      <a:pt x="1968" y="6872"/>
                    </a:lnTo>
                    <a:cubicBezTo>
                      <a:pt x="1701" y="6805"/>
                      <a:pt x="1434" y="6738"/>
                      <a:pt x="1134" y="6705"/>
                    </a:cubicBezTo>
                    <a:cubicBezTo>
                      <a:pt x="967" y="6638"/>
                      <a:pt x="767" y="6705"/>
                      <a:pt x="667" y="6872"/>
                    </a:cubicBezTo>
                    <a:cubicBezTo>
                      <a:pt x="500" y="7105"/>
                      <a:pt x="767" y="7372"/>
                      <a:pt x="1168" y="7606"/>
                    </a:cubicBezTo>
                    <a:cubicBezTo>
                      <a:pt x="1401" y="7706"/>
                      <a:pt x="1635" y="7839"/>
                      <a:pt x="1901" y="7906"/>
                    </a:cubicBezTo>
                    <a:cubicBezTo>
                      <a:pt x="2102" y="7973"/>
                      <a:pt x="2268" y="8006"/>
                      <a:pt x="2469" y="8006"/>
                    </a:cubicBezTo>
                    <a:cubicBezTo>
                      <a:pt x="2835" y="8073"/>
                      <a:pt x="3202" y="8139"/>
                      <a:pt x="3569" y="8273"/>
                    </a:cubicBezTo>
                    <a:lnTo>
                      <a:pt x="3970" y="8440"/>
                    </a:lnTo>
                    <a:cubicBezTo>
                      <a:pt x="4503" y="8640"/>
                      <a:pt x="4970" y="8840"/>
                      <a:pt x="5137" y="8907"/>
                    </a:cubicBezTo>
                    <a:lnTo>
                      <a:pt x="5204" y="8907"/>
                    </a:lnTo>
                    <a:cubicBezTo>
                      <a:pt x="5537" y="9140"/>
                      <a:pt x="5838" y="9340"/>
                      <a:pt x="6104" y="9474"/>
                    </a:cubicBezTo>
                    <a:cubicBezTo>
                      <a:pt x="6738" y="9841"/>
                      <a:pt x="7439" y="10074"/>
                      <a:pt x="8173" y="10141"/>
                    </a:cubicBezTo>
                    <a:cubicBezTo>
                      <a:pt x="8506" y="10141"/>
                      <a:pt x="8806" y="10007"/>
                      <a:pt x="9073" y="977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4"/>
              <p:cNvSpPr/>
              <p:nvPr/>
            </p:nvSpPr>
            <p:spPr>
              <a:xfrm>
                <a:off x="7289642" y="935397"/>
                <a:ext cx="26633" cy="6265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670" fill="none" extrusionOk="0">
                    <a:moveTo>
                      <a:pt x="1135" y="1"/>
                    </a:moveTo>
                    <a:cubicBezTo>
                      <a:pt x="1135" y="1"/>
                      <a:pt x="0" y="1369"/>
                      <a:pt x="934" y="266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4"/>
              <p:cNvSpPr/>
              <p:nvPr/>
            </p:nvSpPr>
            <p:spPr>
              <a:xfrm>
                <a:off x="7803901" y="1667247"/>
                <a:ext cx="119765" cy="116668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4972" fill="none" extrusionOk="0">
                    <a:moveTo>
                      <a:pt x="0" y="1"/>
                    </a:moveTo>
                    <a:cubicBezTo>
                      <a:pt x="0" y="1"/>
                      <a:pt x="1401" y="2636"/>
                      <a:pt x="5104" y="497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4"/>
              <p:cNvSpPr/>
              <p:nvPr/>
            </p:nvSpPr>
            <p:spPr>
              <a:xfrm>
                <a:off x="7658300" y="1464533"/>
                <a:ext cx="68119" cy="7124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036" fill="none" extrusionOk="0">
                    <a:moveTo>
                      <a:pt x="2903" y="0"/>
                    </a:moveTo>
                    <a:cubicBezTo>
                      <a:pt x="2903" y="0"/>
                      <a:pt x="1" y="200"/>
                      <a:pt x="901" y="3036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4"/>
              <p:cNvSpPr/>
              <p:nvPr/>
            </p:nvSpPr>
            <p:spPr>
              <a:xfrm>
                <a:off x="8500506" y="4168851"/>
                <a:ext cx="469675" cy="287282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12243" extrusionOk="0">
                    <a:moveTo>
                      <a:pt x="16379" y="1"/>
                    </a:moveTo>
                    <a:cubicBezTo>
                      <a:pt x="16379" y="1"/>
                      <a:pt x="8374" y="6872"/>
                      <a:pt x="4204" y="7973"/>
                    </a:cubicBezTo>
                    <a:cubicBezTo>
                      <a:pt x="1" y="9074"/>
                      <a:pt x="1202" y="12243"/>
                      <a:pt x="1202" y="12243"/>
                    </a:cubicBezTo>
                    <a:lnTo>
                      <a:pt x="10975" y="12243"/>
                    </a:lnTo>
                    <a:lnTo>
                      <a:pt x="15145" y="11342"/>
                    </a:lnTo>
                    <a:lnTo>
                      <a:pt x="15145" y="12243"/>
                    </a:lnTo>
                    <a:lnTo>
                      <a:pt x="17714" y="12243"/>
                    </a:lnTo>
                    <a:cubicBezTo>
                      <a:pt x="17714" y="12243"/>
                      <a:pt x="20015" y="11075"/>
                      <a:pt x="19448" y="5171"/>
                    </a:cubicBezTo>
                    <a:cubicBezTo>
                      <a:pt x="19415" y="4804"/>
                      <a:pt x="16379" y="1"/>
                      <a:pt x="16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4"/>
              <p:cNvSpPr/>
              <p:nvPr/>
            </p:nvSpPr>
            <p:spPr>
              <a:xfrm>
                <a:off x="6495164" y="4177885"/>
                <a:ext cx="469675" cy="278248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11858" extrusionOk="0">
                    <a:moveTo>
                      <a:pt x="17337" y="1"/>
                    </a:moveTo>
                    <a:cubicBezTo>
                      <a:pt x="16225" y="1"/>
                      <a:pt x="15112" y="1717"/>
                      <a:pt x="15112" y="1717"/>
                    </a:cubicBezTo>
                    <a:cubicBezTo>
                      <a:pt x="15112" y="1717"/>
                      <a:pt x="8374" y="6487"/>
                      <a:pt x="4171" y="7588"/>
                    </a:cubicBezTo>
                    <a:cubicBezTo>
                      <a:pt x="1" y="8689"/>
                      <a:pt x="1202" y="11858"/>
                      <a:pt x="1202" y="11858"/>
                    </a:cubicBezTo>
                    <a:lnTo>
                      <a:pt x="10942" y="11858"/>
                    </a:lnTo>
                    <a:lnTo>
                      <a:pt x="15112" y="10957"/>
                    </a:lnTo>
                    <a:lnTo>
                      <a:pt x="15112" y="11858"/>
                    </a:lnTo>
                    <a:lnTo>
                      <a:pt x="17714" y="11858"/>
                    </a:lnTo>
                    <a:cubicBezTo>
                      <a:pt x="17714" y="11858"/>
                      <a:pt x="20015" y="10690"/>
                      <a:pt x="19448" y="4786"/>
                    </a:cubicBezTo>
                    <a:cubicBezTo>
                      <a:pt x="19381" y="4419"/>
                      <a:pt x="19348" y="4019"/>
                      <a:pt x="19281" y="3652"/>
                    </a:cubicBezTo>
                    <a:cubicBezTo>
                      <a:pt x="18884" y="832"/>
                      <a:pt x="18111" y="1"/>
                      <a:pt x="173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4"/>
              <p:cNvSpPr/>
              <p:nvPr/>
            </p:nvSpPr>
            <p:spPr>
              <a:xfrm>
                <a:off x="6798097" y="2533739"/>
                <a:ext cx="2098498" cy="1791037"/>
              </a:xfrm>
              <a:custGeom>
                <a:avLst/>
                <a:gdLst/>
                <a:ahLst/>
                <a:cxnLst/>
                <a:rect l="l" t="t" r="r" b="b"/>
                <a:pathLst>
                  <a:path w="89431" h="76328" extrusionOk="0">
                    <a:moveTo>
                      <a:pt x="65847" y="0"/>
                    </a:moveTo>
                    <a:lnTo>
                      <a:pt x="44532" y="2636"/>
                    </a:lnTo>
                    <a:lnTo>
                      <a:pt x="42164" y="12076"/>
                    </a:lnTo>
                    <a:lnTo>
                      <a:pt x="41797" y="12443"/>
                    </a:lnTo>
                    <a:lnTo>
                      <a:pt x="16946" y="36727"/>
                    </a:lnTo>
                    <a:lnTo>
                      <a:pt x="0" y="73219"/>
                    </a:lnTo>
                    <a:cubicBezTo>
                      <a:pt x="1760" y="75203"/>
                      <a:pt x="4287" y="76328"/>
                      <a:pt x="6934" y="76328"/>
                    </a:cubicBezTo>
                    <a:cubicBezTo>
                      <a:pt x="7047" y="76328"/>
                      <a:pt x="7159" y="76326"/>
                      <a:pt x="7272" y="76322"/>
                    </a:cubicBezTo>
                    <a:cubicBezTo>
                      <a:pt x="7272" y="76322"/>
                      <a:pt x="23717" y="49569"/>
                      <a:pt x="26819" y="44632"/>
                    </a:cubicBezTo>
                    <a:cubicBezTo>
                      <a:pt x="27053" y="44299"/>
                      <a:pt x="27220" y="44032"/>
                      <a:pt x="27286" y="43932"/>
                    </a:cubicBezTo>
                    <a:cubicBezTo>
                      <a:pt x="28387" y="42297"/>
                      <a:pt x="51937" y="25585"/>
                      <a:pt x="52304" y="25318"/>
                    </a:cubicBezTo>
                    <a:cubicBezTo>
                      <a:pt x="52304" y="25318"/>
                      <a:pt x="55140" y="49502"/>
                      <a:pt x="56574" y="52138"/>
                    </a:cubicBezTo>
                    <a:cubicBezTo>
                      <a:pt x="58008" y="54773"/>
                      <a:pt x="83160" y="75087"/>
                      <a:pt x="83160" y="75087"/>
                    </a:cubicBezTo>
                    <a:cubicBezTo>
                      <a:pt x="83160" y="75087"/>
                      <a:pt x="89431" y="73720"/>
                      <a:pt x="89231" y="69383"/>
                    </a:cubicBezTo>
                    <a:cubicBezTo>
                      <a:pt x="89231" y="69383"/>
                      <a:pt x="68949" y="50370"/>
                      <a:pt x="68015" y="47935"/>
                    </a:cubicBezTo>
                    <a:cubicBezTo>
                      <a:pt x="67115" y="45700"/>
                      <a:pt x="68816" y="19014"/>
                      <a:pt x="68716" y="13076"/>
                    </a:cubicBezTo>
                    <a:cubicBezTo>
                      <a:pt x="68716" y="12743"/>
                      <a:pt x="68683" y="12409"/>
                      <a:pt x="68649" y="12076"/>
                    </a:cubicBezTo>
                    <a:cubicBezTo>
                      <a:pt x="67682" y="6772"/>
                      <a:pt x="65847" y="0"/>
                      <a:pt x="65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4"/>
              <p:cNvSpPr/>
              <p:nvPr/>
            </p:nvSpPr>
            <p:spPr>
              <a:xfrm>
                <a:off x="6798097" y="2533739"/>
                <a:ext cx="2098498" cy="1793242"/>
              </a:xfrm>
              <a:custGeom>
                <a:avLst/>
                <a:gdLst/>
                <a:ahLst/>
                <a:cxnLst/>
                <a:rect l="l" t="t" r="r" b="b"/>
                <a:pathLst>
                  <a:path w="89431" h="76422" fill="none" extrusionOk="0">
                    <a:moveTo>
                      <a:pt x="83160" y="75087"/>
                    </a:moveTo>
                    <a:cubicBezTo>
                      <a:pt x="83160" y="75087"/>
                      <a:pt x="58008" y="54773"/>
                      <a:pt x="56574" y="52138"/>
                    </a:cubicBezTo>
                    <a:cubicBezTo>
                      <a:pt x="55140" y="49502"/>
                      <a:pt x="52304" y="25318"/>
                      <a:pt x="52304" y="25318"/>
                    </a:cubicBezTo>
                    <a:lnTo>
                      <a:pt x="52304" y="25318"/>
                    </a:lnTo>
                    <a:cubicBezTo>
                      <a:pt x="51937" y="25585"/>
                      <a:pt x="28387" y="42297"/>
                      <a:pt x="27286" y="43932"/>
                    </a:cubicBezTo>
                    <a:cubicBezTo>
                      <a:pt x="27220" y="44032"/>
                      <a:pt x="27053" y="44299"/>
                      <a:pt x="26819" y="44632"/>
                    </a:cubicBezTo>
                    <a:cubicBezTo>
                      <a:pt x="23717" y="49569"/>
                      <a:pt x="7272" y="76322"/>
                      <a:pt x="7272" y="76322"/>
                    </a:cubicBezTo>
                    <a:cubicBezTo>
                      <a:pt x="4503" y="76422"/>
                      <a:pt x="1835" y="75288"/>
                      <a:pt x="0" y="73219"/>
                    </a:cubicBezTo>
                    <a:lnTo>
                      <a:pt x="16946" y="36727"/>
                    </a:lnTo>
                    <a:lnTo>
                      <a:pt x="41797" y="12443"/>
                    </a:lnTo>
                    <a:lnTo>
                      <a:pt x="41797" y="12443"/>
                    </a:lnTo>
                    <a:lnTo>
                      <a:pt x="42164" y="12076"/>
                    </a:lnTo>
                    <a:lnTo>
                      <a:pt x="44532" y="2636"/>
                    </a:lnTo>
                    <a:lnTo>
                      <a:pt x="65847" y="0"/>
                    </a:lnTo>
                    <a:cubicBezTo>
                      <a:pt x="65847" y="0"/>
                      <a:pt x="67682" y="6772"/>
                      <a:pt x="68649" y="12076"/>
                    </a:cubicBezTo>
                    <a:cubicBezTo>
                      <a:pt x="68683" y="12409"/>
                      <a:pt x="68716" y="12743"/>
                      <a:pt x="68716" y="13076"/>
                    </a:cubicBezTo>
                    <a:cubicBezTo>
                      <a:pt x="68816" y="19014"/>
                      <a:pt x="67115" y="45700"/>
                      <a:pt x="68015" y="47935"/>
                    </a:cubicBezTo>
                    <a:cubicBezTo>
                      <a:pt x="68949" y="50370"/>
                      <a:pt x="89231" y="69383"/>
                      <a:pt x="89231" y="69383"/>
                    </a:cubicBezTo>
                    <a:cubicBezTo>
                      <a:pt x="89431" y="73720"/>
                      <a:pt x="83160" y="75087"/>
                      <a:pt x="83160" y="75087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4"/>
              <p:cNvSpPr/>
              <p:nvPr/>
            </p:nvSpPr>
            <p:spPr>
              <a:xfrm>
                <a:off x="7769454" y="1559238"/>
                <a:ext cx="703692" cy="1305616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55641" extrusionOk="0">
                    <a:moveTo>
                      <a:pt x="10308" y="1"/>
                    </a:moveTo>
                    <a:cubicBezTo>
                      <a:pt x="834" y="13210"/>
                      <a:pt x="768" y="34058"/>
                      <a:pt x="1435" y="44199"/>
                    </a:cubicBezTo>
                    <a:cubicBezTo>
                      <a:pt x="1468" y="44532"/>
                      <a:pt x="1501" y="44866"/>
                      <a:pt x="1501" y="45166"/>
                    </a:cubicBezTo>
                    <a:lnTo>
                      <a:pt x="467" y="50637"/>
                    </a:lnTo>
                    <a:lnTo>
                      <a:pt x="0" y="53005"/>
                    </a:lnTo>
                    <a:lnTo>
                      <a:pt x="5604" y="55240"/>
                    </a:lnTo>
                    <a:lnTo>
                      <a:pt x="8340" y="50036"/>
                    </a:lnTo>
                    <a:lnTo>
                      <a:pt x="11342" y="55640"/>
                    </a:lnTo>
                    <a:lnTo>
                      <a:pt x="27787" y="50737"/>
                    </a:lnTo>
                    <a:lnTo>
                      <a:pt x="24751" y="41364"/>
                    </a:lnTo>
                    <a:lnTo>
                      <a:pt x="23617" y="37861"/>
                    </a:lnTo>
                    <a:cubicBezTo>
                      <a:pt x="23617" y="37861"/>
                      <a:pt x="28421" y="29688"/>
                      <a:pt x="29622" y="22984"/>
                    </a:cubicBezTo>
                    <a:cubicBezTo>
                      <a:pt x="29955" y="21016"/>
                      <a:pt x="29988" y="19148"/>
                      <a:pt x="29521" y="17680"/>
                    </a:cubicBezTo>
                    <a:cubicBezTo>
                      <a:pt x="24384" y="1969"/>
                      <a:pt x="10308" y="1"/>
                      <a:pt x="10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4"/>
              <p:cNvSpPr/>
              <p:nvPr/>
            </p:nvSpPr>
            <p:spPr>
              <a:xfrm>
                <a:off x="7769454" y="1559238"/>
                <a:ext cx="703692" cy="1305616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55641" fill="none" extrusionOk="0">
                    <a:moveTo>
                      <a:pt x="29622" y="22984"/>
                    </a:moveTo>
                    <a:cubicBezTo>
                      <a:pt x="28421" y="29688"/>
                      <a:pt x="23617" y="37861"/>
                      <a:pt x="23617" y="37861"/>
                    </a:cubicBezTo>
                    <a:lnTo>
                      <a:pt x="24751" y="41364"/>
                    </a:lnTo>
                    <a:lnTo>
                      <a:pt x="27787" y="50737"/>
                    </a:lnTo>
                    <a:lnTo>
                      <a:pt x="11342" y="55640"/>
                    </a:lnTo>
                    <a:lnTo>
                      <a:pt x="8340" y="50036"/>
                    </a:lnTo>
                    <a:lnTo>
                      <a:pt x="5604" y="55240"/>
                    </a:lnTo>
                    <a:lnTo>
                      <a:pt x="0" y="53005"/>
                    </a:lnTo>
                    <a:lnTo>
                      <a:pt x="467" y="50637"/>
                    </a:lnTo>
                    <a:lnTo>
                      <a:pt x="1501" y="45166"/>
                    </a:lnTo>
                    <a:cubicBezTo>
                      <a:pt x="1501" y="44866"/>
                      <a:pt x="1468" y="44532"/>
                      <a:pt x="1435" y="44199"/>
                    </a:cubicBezTo>
                    <a:cubicBezTo>
                      <a:pt x="768" y="34058"/>
                      <a:pt x="834" y="13210"/>
                      <a:pt x="10308" y="1"/>
                    </a:cubicBezTo>
                    <a:cubicBezTo>
                      <a:pt x="10308" y="1"/>
                      <a:pt x="24384" y="1969"/>
                      <a:pt x="29521" y="17680"/>
                    </a:cubicBezTo>
                    <a:cubicBezTo>
                      <a:pt x="29988" y="19148"/>
                      <a:pt x="29955" y="21016"/>
                      <a:pt x="29622" y="2298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4"/>
              <p:cNvSpPr/>
              <p:nvPr/>
            </p:nvSpPr>
            <p:spPr>
              <a:xfrm>
                <a:off x="7880608" y="1667927"/>
                <a:ext cx="599578" cy="521439"/>
              </a:xfrm>
              <a:custGeom>
                <a:avLst/>
                <a:gdLst/>
                <a:ahLst/>
                <a:cxnLst/>
                <a:rect l="l" t="t" r="r" b="b"/>
                <a:pathLst>
                  <a:path w="25552" h="22222" extrusionOk="0">
                    <a:moveTo>
                      <a:pt x="13487" y="0"/>
                    </a:moveTo>
                    <a:cubicBezTo>
                      <a:pt x="6723" y="0"/>
                      <a:pt x="1" y="6648"/>
                      <a:pt x="2469" y="22221"/>
                    </a:cubicBezTo>
                    <a:cubicBezTo>
                      <a:pt x="2469" y="22221"/>
                      <a:pt x="25552" y="3541"/>
                      <a:pt x="17012" y="606"/>
                    </a:cubicBezTo>
                    <a:cubicBezTo>
                      <a:pt x="15869" y="206"/>
                      <a:pt x="14678" y="0"/>
                      <a:pt x="134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4"/>
              <p:cNvSpPr/>
              <p:nvPr/>
            </p:nvSpPr>
            <p:spPr>
              <a:xfrm>
                <a:off x="7912685" y="1730649"/>
                <a:ext cx="235636" cy="514282"/>
              </a:xfrm>
              <a:custGeom>
                <a:avLst/>
                <a:gdLst/>
                <a:ahLst/>
                <a:cxnLst/>
                <a:rect l="l" t="t" r="r" b="b"/>
                <a:pathLst>
                  <a:path w="10042" h="21917" extrusionOk="0">
                    <a:moveTo>
                      <a:pt x="10041" y="1"/>
                    </a:moveTo>
                    <a:lnTo>
                      <a:pt x="6205" y="1969"/>
                    </a:lnTo>
                    <a:lnTo>
                      <a:pt x="5238" y="5672"/>
                    </a:lnTo>
                    <a:cubicBezTo>
                      <a:pt x="1168" y="9474"/>
                      <a:pt x="1" y="18848"/>
                      <a:pt x="1" y="18848"/>
                    </a:cubicBezTo>
                    <a:lnTo>
                      <a:pt x="668" y="21916"/>
                    </a:lnTo>
                    <a:lnTo>
                      <a:pt x="3103" y="18848"/>
                    </a:lnTo>
                    <a:cubicBezTo>
                      <a:pt x="3537" y="14411"/>
                      <a:pt x="4571" y="10075"/>
                      <a:pt x="6205" y="5972"/>
                    </a:cubicBezTo>
                    <a:lnTo>
                      <a:pt x="9374" y="4604"/>
                    </a:lnTo>
                    <a:lnTo>
                      <a:pt x="100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4"/>
              <p:cNvSpPr/>
              <p:nvPr/>
            </p:nvSpPr>
            <p:spPr>
              <a:xfrm>
                <a:off x="7870424" y="1662554"/>
                <a:ext cx="517919" cy="582378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4819" extrusionOk="0">
                    <a:moveTo>
                      <a:pt x="17153" y="1"/>
                    </a:moveTo>
                    <a:cubicBezTo>
                      <a:pt x="17148" y="1"/>
                      <a:pt x="17146" y="1"/>
                      <a:pt x="17146" y="1"/>
                    </a:cubicBezTo>
                    <a:cubicBezTo>
                      <a:pt x="21349" y="8540"/>
                      <a:pt x="3136" y="21249"/>
                      <a:pt x="3136" y="21249"/>
                    </a:cubicBezTo>
                    <a:cubicBezTo>
                      <a:pt x="3136" y="21249"/>
                      <a:pt x="2135" y="14645"/>
                      <a:pt x="4003" y="8974"/>
                    </a:cubicBezTo>
                    <a:cubicBezTo>
                      <a:pt x="5871" y="3303"/>
                      <a:pt x="13043" y="301"/>
                      <a:pt x="13043" y="301"/>
                    </a:cubicBezTo>
                    <a:cubicBezTo>
                      <a:pt x="12808" y="279"/>
                      <a:pt x="12573" y="268"/>
                      <a:pt x="12338" y="268"/>
                    </a:cubicBezTo>
                    <a:cubicBezTo>
                      <a:pt x="6556" y="268"/>
                      <a:pt x="734" y="6706"/>
                      <a:pt x="734" y="6706"/>
                    </a:cubicBezTo>
                    <a:lnTo>
                      <a:pt x="1768" y="8940"/>
                    </a:lnTo>
                    <a:lnTo>
                      <a:pt x="0" y="10275"/>
                    </a:lnTo>
                    <a:lnTo>
                      <a:pt x="2469" y="24818"/>
                    </a:lnTo>
                    <a:cubicBezTo>
                      <a:pt x="8807" y="18647"/>
                      <a:pt x="15645" y="17246"/>
                      <a:pt x="15645" y="17246"/>
                    </a:cubicBezTo>
                    <a:lnTo>
                      <a:pt x="13944" y="13844"/>
                    </a:lnTo>
                    <a:lnTo>
                      <a:pt x="20015" y="12076"/>
                    </a:lnTo>
                    <a:cubicBezTo>
                      <a:pt x="22071" y="128"/>
                      <a:pt x="17355" y="1"/>
                      <a:pt x="171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4"/>
              <p:cNvSpPr/>
              <p:nvPr/>
            </p:nvSpPr>
            <p:spPr>
              <a:xfrm>
                <a:off x="7999575" y="1645448"/>
                <a:ext cx="315463" cy="258209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11004" extrusionOk="0">
                    <a:moveTo>
                      <a:pt x="9395" y="0"/>
                    </a:moveTo>
                    <a:cubicBezTo>
                      <a:pt x="8979" y="0"/>
                      <a:pt x="8537" y="90"/>
                      <a:pt x="8073" y="296"/>
                    </a:cubicBezTo>
                    <a:cubicBezTo>
                      <a:pt x="8073" y="296"/>
                      <a:pt x="2469" y="1997"/>
                      <a:pt x="0" y="7501"/>
                    </a:cubicBezTo>
                    <a:lnTo>
                      <a:pt x="3003" y="6367"/>
                    </a:lnTo>
                    <a:lnTo>
                      <a:pt x="3303" y="7301"/>
                    </a:lnTo>
                    <a:lnTo>
                      <a:pt x="4804" y="7935"/>
                    </a:lnTo>
                    <a:lnTo>
                      <a:pt x="4804" y="11004"/>
                    </a:lnTo>
                    <a:cubicBezTo>
                      <a:pt x="4804" y="11004"/>
                      <a:pt x="13410" y="7101"/>
                      <a:pt x="13443" y="3965"/>
                    </a:cubicBezTo>
                    <a:cubicBezTo>
                      <a:pt x="13443" y="3194"/>
                      <a:pt x="11877" y="0"/>
                      <a:pt x="9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4"/>
              <p:cNvSpPr/>
              <p:nvPr/>
            </p:nvSpPr>
            <p:spPr>
              <a:xfrm>
                <a:off x="8084096" y="1518385"/>
                <a:ext cx="243473" cy="293688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2516" extrusionOk="0">
                    <a:moveTo>
                      <a:pt x="9762" y="1"/>
                    </a:moveTo>
                    <a:cubicBezTo>
                      <a:pt x="8384" y="1"/>
                      <a:pt x="4129" y="2252"/>
                      <a:pt x="1736" y="3610"/>
                    </a:cubicBezTo>
                    <a:cubicBezTo>
                      <a:pt x="701" y="4143"/>
                      <a:pt x="1" y="4577"/>
                      <a:pt x="1" y="4577"/>
                    </a:cubicBezTo>
                    <a:cubicBezTo>
                      <a:pt x="268" y="5744"/>
                      <a:pt x="435" y="6912"/>
                      <a:pt x="535" y="8113"/>
                    </a:cubicBezTo>
                    <a:cubicBezTo>
                      <a:pt x="668" y="9480"/>
                      <a:pt x="701" y="10881"/>
                      <a:pt x="635" y="12282"/>
                    </a:cubicBezTo>
                    <a:cubicBezTo>
                      <a:pt x="885" y="12444"/>
                      <a:pt x="1201" y="12515"/>
                      <a:pt x="1563" y="12515"/>
                    </a:cubicBezTo>
                    <a:cubicBezTo>
                      <a:pt x="4184" y="12515"/>
                      <a:pt x="9208" y="8780"/>
                      <a:pt x="9208" y="8780"/>
                    </a:cubicBezTo>
                    <a:cubicBezTo>
                      <a:pt x="9208" y="8780"/>
                      <a:pt x="7773" y="4477"/>
                      <a:pt x="9941" y="974"/>
                    </a:cubicBezTo>
                    <a:cubicBezTo>
                      <a:pt x="10376" y="280"/>
                      <a:pt x="10247" y="1"/>
                      <a:pt x="9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4"/>
              <p:cNvSpPr/>
              <p:nvPr/>
            </p:nvSpPr>
            <p:spPr>
              <a:xfrm>
                <a:off x="7174569" y="2660544"/>
                <a:ext cx="281040" cy="254478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10845" extrusionOk="0">
                    <a:moveTo>
                      <a:pt x="3003" y="0"/>
                    </a:moveTo>
                    <a:lnTo>
                      <a:pt x="3003" y="0"/>
                    </a:lnTo>
                    <a:cubicBezTo>
                      <a:pt x="2670" y="300"/>
                      <a:pt x="2736" y="834"/>
                      <a:pt x="3137" y="1034"/>
                    </a:cubicBezTo>
                    <a:cubicBezTo>
                      <a:pt x="3337" y="1134"/>
                      <a:pt x="3537" y="1234"/>
                      <a:pt x="3737" y="1268"/>
                    </a:cubicBezTo>
                    <a:cubicBezTo>
                      <a:pt x="4137" y="1368"/>
                      <a:pt x="4538" y="1401"/>
                      <a:pt x="4838" y="1435"/>
                    </a:cubicBezTo>
                    <a:cubicBezTo>
                      <a:pt x="5038" y="1435"/>
                      <a:pt x="5205" y="1501"/>
                      <a:pt x="5371" y="1635"/>
                    </a:cubicBezTo>
                    <a:cubicBezTo>
                      <a:pt x="5438" y="1668"/>
                      <a:pt x="5472" y="1735"/>
                      <a:pt x="5505" y="1801"/>
                    </a:cubicBezTo>
                    <a:lnTo>
                      <a:pt x="5538" y="1868"/>
                    </a:lnTo>
                    <a:cubicBezTo>
                      <a:pt x="5638" y="2002"/>
                      <a:pt x="5672" y="2168"/>
                      <a:pt x="5672" y="2335"/>
                    </a:cubicBezTo>
                    <a:cubicBezTo>
                      <a:pt x="5672" y="2402"/>
                      <a:pt x="5672" y="2469"/>
                      <a:pt x="5638" y="2535"/>
                    </a:cubicBezTo>
                    <a:cubicBezTo>
                      <a:pt x="5638" y="2569"/>
                      <a:pt x="5638" y="2569"/>
                      <a:pt x="5638" y="2602"/>
                    </a:cubicBezTo>
                    <a:cubicBezTo>
                      <a:pt x="5605" y="2635"/>
                      <a:pt x="5572" y="2702"/>
                      <a:pt x="5572" y="2735"/>
                    </a:cubicBezTo>
                    <a:cubicBezTo>
                      <a:pt x="5405" y="2969"/>
                      <a:pt x="5205" y="3169"/>
                      <a:pt x="5005" y="3336"/>
                    </a:cubicBezTo>
                    <a:cubicBezTo>
                      <a:pt x="4671" y="3603"/>
                      <a:pt x="4337" y="3836"/>
                      <a:pt x="3970" y="4036"/>
                    </a:cubicBezTo>
                    <a:lnTo>
                      <a:pt x="3570" y="4270"/>
                    </a:lnTo>
                    <a:cubicBezTo>
                      <a:pt x="3237" y="4470"/>
                      <a:pt x="2903" y="4637"/>
                      <a:pt x="2536" y="4770"/>
                    </a:cubicBezTo>
                    <a:cubicBezTo>
                      <a:pt x="2303" y="4870"/>
                      <a:pt x="2036" y="5004"/>
                      <a:pt x="1769" y="5104"/>
                    </a:cubicBezTo>
                    <a:cubicBezTo>
                      <a:pt x="1535" y="5237"/>
                      <a:pt x="1302" y="5337"/>
                      <a:pt x="1068" y="5504"/>
                    </a:cubicBezTo>
                    <a:cubicBezTo>
                      <a:pt x="435" y="5871"/>
                      <a:pt x="1" y="6271"/>
                      <a:pt x="368" y="6638"/>
                    </a:cubicBezTo>
                    <a:cubicBezTo>
                      <a:pt x="505" y="6776"/>
                      <a:pt x="626" y="6834"/>
                      <a:pt x="759" y="6834"/>
                    </a:cubicBezTo>
                    <a:cubicBezTo>
                      <a:pt x="950" y="6834"/>
                      <a:pt x="1168" y="6715"/>
                      <a:pt x="1502" y="6538"/>
                    </a:cubicBezTo>
                    <a:cubicBezTo>
                      <a:pt x="1736" y="6471"/>
                      <a:pt x="1969" y="6338"/>
                      <a:pt x="2269" y="6205"/>
                    </a:cubicBezTo>
                    <a:cubicBezTo>
                      <a:pt x="2803" y="6004"/>
                      <a:pt x="3370" y="5838"/>
                      <a:pt x="3904" y="5704"/>
                    </a:cubicBezTo>
                    <a:lnTo>
                      <a:pt x="4137" y="5671"/>
                    </a:lnTo>
                    <a:lnTo>
                      <a:pt x="4304" y="5904"/>
                    </a:lnTo>
                    <a:cubicBezTo>
                      <a:pt x="4337" y="5904"/>
                      <a:pt x="4304" y="6004"/>
                      <a:pt x="4104" y="6138"/>
                    </a:cubicBezTo>
                    <a:cubicBezTo>
                      <a:pt x="3670" y="6538"/>
                      <a:pt x="3237" y="6905"/>
                      <a:pt x="2770" y="7239"/>
                    </a:cubicBezTo>
                    <a:cubicBezTo>
                      <a:pt x="2536" y="7372"/>
                      <a:pt x="2303" y="7539"/>
                      <a:pt x="2069" y="7672"/>
                    </a:cubicBezTo>
                    <a:cubicBezTo>
                      <a:pt x="1836" y="7806"/>
                      <a:pt x="1635" y="7939"/>
                      <a:pt x="1402" y="8039"/>
                    </a:cubicBezTo>
                    <a:cubicBezTo>
                      <a:pt x="301" y="8640"/>
                      <a:pt x="1068" y="9207"/>
                      <a:pt x="1502" y="9207"/>
                    </a:cubicBezTo>
                    <a:cubicBezTo>
                      <a:pt x="1936" y="9107"/>
                      <a:pt x="2336" y="8907"/>
                      <a:pt x="2670" y="8640"/>
                    </a:cubicBezTo>
                    <a:lnTo>
                      <a:pt x="3403" y="8206"/>
                    </a:lnTo>
                    <a:lnTo>
                      <a:pt x="3737" y="8006"/>
                    </a:lnTo>
                    <a:cubicBezTo>
                      <a:pt x="4204" y="7772"/>
                      <a:pt x="4671" y="7506"/>
                      <a:pt x="4971" y="7339"/>
                    </a:cubicBezTo>
                    <a:lnTo>
                      <a:pt x="5105" y="7272"/>
                    </a:lnTo>
                    <a:lnTo>
                      <a:pt x="5438" y="7506"/>
                    </a:lnTo>
                    <a:lnTo>
                      <a:pt x="5305" y="7639"/>
                    </a:lnTo>
                    <a:cubicBezTo>
                      <a:pt x="5005" y="8073"/>
                      <a:pt x="4638" y="8473"/>
                      <a:pt x="4271" y="8840"/>
                    </a:cubicBezTo>
                    <a:cubicBezTo>
                      <a:pt x="4004" y="9107"/>
                      <a:pt x="3770" y="9273"/>
                      <a:pt x="3604" y="9407"/>
                    </a:cubicBezTo>
                    <a:cubicBezTo>
                      <a:pt x="3270" y="9707"/>
                      <a:pt x="3137" y="9874"/>
                      <a:pt x="3237" y="10174"/>
                    </a:cubicBezTo>
                    <a:cubicBezTo>
                      <a:pt x="3299" y="10315"/>
                      <a:pt x="3435" y="10375"/>
                      <a:pt x="3614" y="10375"/>
                    </a:cubicBezTo>
                    <a:cubicBezTo>
                      <a:pt x="3816" y="10375"/>
                      <a:pt x="4072" y="10298"/>
                      <a:pt x="4337" y="10174"/>
                    </a:cubicBezTo>
                    <a:cubicBezTo>
                      <a:pt x="4704" y="9974"/>
                      <a:pt x="5071" y="9707"/>
                      <a:pt x="5371" y="9407"/>
                    </a:cubicBezTo>
                    <a:cubicBezTo>
                      <a:pt x="5438" y="9340"/>
                      <a:pt x="5472" y="9273"/>
                      <a:pt x="5538" y="9207"/>
                    </a:cubicBezTo>
                    <a:cubicBezTo>
                      <a:pt x="5772" y="8907"/>
                      <a:pt x="6072" y="8640"/>
                      <a:pt x="6406" y="8406"/>
                    </a:cubicBezTo>
                    <a:lnTo>
                      <a:pt x="6572" y="8273"/>
                    </a:lnTo>
                    <a:lnTo>
                      <a:pt x="6906" y="8339"/>
                    </a:lnTo>
                    <a:cubicBezTo>
                      <a:pt x="6839" y="8440"/>
                      <a:pt x="6806" y="8540"/>
                      <a:pt x="6739" y="8640"/>
                    </a:cubicBezTo>
                    <a:cubicBezTo>
                      <a:pt x="6572" y="8940"/>
                      <a:pt x="6372" y="9240"/>
                      <a:pt x="6172" y="9507"/>
                    </a:cubicBezTo>
                    <a:cubicBezTo>
                      <a:pt x="6005" y="9740"/>
                      <a:pt x="5838" y="9974"/>
                      <a:pt x="5672" y="10241"/>
                    </a:cubicBezTo>
                    <a:cubicBezTo>
                      <a:pt x="5572" y="10374"/>
                      <a:pt x="5538" y="10574"/>
                      <a:pt x="5638" y="10708"/>
                    </a:cubicBezTo>
                    <a:cubicBezTo>
                      <a:pt x="5699" y="10805"/>
                      <a:pt x="5786" y="10845"/>
                      <a:pt x="5888" y="10845"/>
                    </a:cubicBezTo>
                    <a:cubicBezTo>
                      <a:pt x="6068" y="10845"/>
                      <a:pt x="6293" y="10723"/>
                      <a:pt x="6506" y="10574"/>
                    </a:cubicBezTo>
                    <a:cubicBezTo>
                      <a:pt x="6739" y="10374"/>
                      <a:pt x="6906" y="10207"/>
                      <a:pt x="7073" y="10007"/>
                    </a:cubicBezTo>
                    <a:cubicBezTo>
                      <a:pt x="7206" y="9841"/>
                      <a:pt x="7306" y="9674"/>
                      <a:pt x="7406" y="9507"/>
                    </a:cubicBezTo>
                    <a:cubicBezTo>
                      <a:pt x="7606" y="9173"/>
                      <a:pt x="7807" y="8873"/>
                      <a:pt x="8073" y="8573"/>
                    </a:cubicBezTo>
                    <a:lnTo>
                      <a:pt x="8374" y="8239"/>
                    </a:lnTo>
                    <a:cubicBezTo>
                      <a:pt x="8741" y="7839"/>
                      <a:pt x="9107" y="7472"/>
                      <a:pt x="9241" y="7339"/>
                    </a:cubicBezTo>
                    <a:lnTo>
                      <a:pt x="9274" y="7305"/>
                    </a:lnTo>
                    <a:cubicBezTo>
                      <a:pt x="9608" y="7072"/>
                      <a:pt x="9908" y="6872"/>
                      <a:pt x="10108" y="6672"/>
                    </a:cubicBezTo>
                    <a:cubicBezTo>
                      <a:pt x="10709" y="6238"/>
                      <a:pt x="11176" y="5671"/>
                      <a:pt x="11509" y="5037"/>
                    </a:cubicBezTo>
                    <a:cubicBezTo>
                      <a:pt x="11976" y="4203"/>
                      <a:pt x="10675" y="2035"/>
                      <a:pt x="9975" y="1201"/>
                    </a:cubicBezTo>
                    <a:cubicBezTo>
                      <a:pt x="9775" y="934"/>
                      <a:pt x="9508" y="734"/>
                      <a:pt x="9208" y="601"/>
                    </a:cubicBezTo>
                    <a:cubicBezTo>
                      <a:pt x="8807" y="400"/>
                      <a:pt x="8374" y="267"/>
                      <a:pt x="7940" y="200"/>
                    </a:cubicBezTo>
                    <a:cubicBezTo>
                      <a:pt x="7723" y="167"/>
                      <a:pt x="7498" y="150"/>
                      <a:pt x="7273" y="150"/>
                    </a:cubicBezTo>
                    <a:cubicBezTo>
                      <a:pt x="7048" y="150"/>
                      <a:pt x="6823" y="167"/>
                      <a:pt x="6606" y="200"/>
                    </a:cubicBezTo>
                    <a:cubicBezTo>
                      <a:pt x="6288" y="249"/>
                      <a:pt x="5989" y="280"/>
                      <a:pt x="5694" y="280"/>
                    </a:cubicBezTo>
                    <a:cubicBezTo>
                      <a:pt x="5586" y="280"/>
                      <a:pt x="5479" y="276"/>
                      <a:pt x="5371" y="267"/>
                    </a:cubicBezTo>
                    <a:cubicBezTo>
                      <a:pt x="5105" y="267"/>
                      <a:pt x="4838" y="267"/>
                      <a:pt x="4571" y="234"/>
                    </a:cubicBezTo>
                    <a:cubicBezTo>
                      <a:pt x="4037" y="167"/>
                      <a:pt x="3503" y="100"/>
                      <a:pt x="30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4"/>
              <p:cNvSpPr/>
              <p:nvPr/>
            </p:nvSpPr>
            <p:spPr>
              <a:xfrm>
                <a:off x="7385919" y="2640176"/>
                <a:ext cx="174580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5472" extrusionOk="0">
                    <a:moveTo>
                      <a:pt x="5905" y="1"/>
                    </a:moveTo>
                    <a:lnTo>
                      <a:pt x="0" y="2002"/>
                    </a:lnTo>
                    <a:lnTo>
                      <a:pt x="2435" y="5471"/>
                    </a:lnTo>
                    <a:lnTo>
                      <a:pt x="7439" y="3804"/>
                    </a:lnTo>
                    <a:lnTo>
                      <a:pt x="59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4"/>
              <p:cNvSpPr/>
              <p:nvPr/>
            </p:nvSpPr>
            <p:spPr>
              <a:xfrm>
                <a:off x="7385919" y="2640176"/>
                <a:ext cx="174580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5472" fill="none" extrusionOk="0">
                    <a:moveTo>
                      <a:pt x="0" y="2002"/>
                    </a:moveTo>
                    <a:lnTo>
                      <a:pt x="5905" y="1"/>
                    </a:lnTo>
                    <a:lnTo>
                      <a:pt x="7439" y="3804"/>
                    </a:lnTo>
                    <a:lnTo>
                      <a:pt x="2435" y="547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4"/>
              <p:cNvSpPr/>
              <p:nvPr/>
            </p:nvSpPr>
            <p:spPr>
              <a:xfrm>
                <a:off x="7435219" y="2619058"/>
                <a:ext cx="137786" cy="147172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6272" extrusionOk="0">
                    <a:moveTo>
                      <a:pt x="4271" y="0"/>
                    </a:moveTo>
                    <a:lnTo>
                      <a:pt x="1" y="1635"/>
                    </a:lnTo>
                    <a:lnTo>
                      <a:pt x="1802" y="6271"/>
                    </a:lnTo>
                    <a:lnTo>
                      <a:pt x="5872" y="5337"/>
                    </a:lnTo>
                    <a:lnTo>
                      <a:pt x="427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4"/>
              <p:cNvSpPr/>
              <p:nvPr/>
            </p:nvSpPr>
            <p:spPr>
              <a:xfrm>
                <a:off x="7471237" y="1980669"/>
                <a:ext cx="987032" cy="798866"/>
              </a:xfrm>
              <a:custGeom>
                <a:avLst/>
                <a:gdLst/>
                <a:ahLst/>
                <a:cxnLst/>
                <a:rect l="l" t="t" r="r" b="b"/>
                <a:pathLst>
                  <a:path w="42064" h="34045" extrusionOk="0">
                    <a:moveTo>
                      <a:pt x="39611" y="0"/>
                    </a:moveTo>
                    <a:cubicBezTo>
                      <a:pt x="38477" y="0"/>
                      <a:pt x="36965" y="249"/>
                      <a:pt x="35292" y="1188"/>
                    </a:cubicBezTo>
                    <a:cubicBezTo>
                      <a:pt x="33139" y="2427"/>
                      <a:pt x="22561" y="18825"/>
                      <a:pt x="22504" y="18825"/>
                    </a:cubicBezTo>
                    <a:cubicBezTo>
                      <a:pt x="22503" y="18825"/>
                      <a:pt x="22507" y="18817"/>
                      <a:pt x="22516" y="18800"/>
                    </a:cubicBezTo>
                    <a:lnTo>
                      <a:pt x="22516" y="18800"/>
                    </a:lnTo>
                    <a:lnTo>
                      <a:pt x="0" y="27573"/>
                    </a:lnTo>
                    <a:lnTo>
                      <a:pt x="2302" y="34044"/>
                    </a:lnTo>
                    <a:cubicBezTo>
                      <a:pt x="2302" y="34044"/>
                      <a:pt x="25952" y="28040"/>
                      <a:pt x="27854" y="26606"/>
                    </a:cubicBezTo>
                    <a:cubicBezTo>
                      <a:pt x="29755" y="25138"/>
                      <a:pt x="39829" y="14497"/>
                      <a:pt x="42064" y="5591"/>
                    </a:cubicBezTo>
                    <a:lnTo>
                      <a:pt x="41697" y="320"/>
                    </a:lnTo>
                    <a:cubicBezTo>
                      <a:pt x="41697" y="320"/>
                      <a:pt x="40897" y="0"/>
                      <a:pt x="39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4"/>
              <p:cNvSpPr/>
              <p:nvPr/>
            </p:nvSpPr>
            <p:spPr>
              <a:xfrm>
                <a:off x="7471237" y="1961568"/>
                <a:ext cx="987032" cy="817966"/>
              </a:xfrm>
              <a:custGeom>
                <a:avLst/>
                <a:gdLst/>
                <a:ahLst/>
                <a:cxnLst/>
                <a:rect l="l" t="t" r="r" b="b"/>
                <a:pathLst>
                  <a:path w="42064" h="34859" fill="none" extrusionOk="0">
                    <a:moveTo>
                      <a:pt x="41697" y="1134"/>
                    </a:moveTo>
                    <a:cubicBezTo>
                      <a:pt x="41697" y="1134"/>
                      <a:pt x="38861" y="0"/>
                      <a:pt x="35292" y="2002"/>
                    </a:cubicBezTo>
                    <a:cubicBezTo>
                      <a:pt x="33091" y="3269"/>
                      <a:pt x="22083" y="20381"/>
                      <a:pt x="22516" y="19614"/>
                    </a:cubicBezTo>
                    <a:lnTo>
                      <a:pt x="0" y="28387"/>
                    </a:lnTo>
                    <a:lnTo>
                      <a:pt x="2302" y="34858"/>
                    </a:lnTo>
                    <a:cubicBezTo>
                      <a:pt x="2302" y="34858"/>
                      <a:pt x="25952" y="28854"/>
                      <a:pt x="27854" y="27420"/>
                    </a:cubicBezTo>
                    <a:cubicBezTo>
                      <a:pt x="29755" y="25952"/>
                      <a:pt x="39829" y="15311"/>
                      <a:pt x="42064" y="640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4"/>
              <p:cNvSpPr/>
              <p:nvPr/>
            </p:nvSpPr>
            <p:spPr>
              <a:xfrm>
                <a:off x="7882157" y="3009633"/>
                <a:ext cx="243449" cy="168314"/>
              </a:xfrm>
              <a:custGeom>
                <a:avLst/>
                <a:gdLst/>
                <a:ahLst/>
                <a:cxnLst/>
                <a:rect l="l" t="t" r="r" b="b"/>
                <a:pathLst>
                  <a:path w="10375" h="7173" fill="none" extrusionOk="0">
                    <a:moveTo>
                      <a:pt x="1" y="0"/>
                    </a:moveTo>
                    <a:cubicBezTo>
                      <a:pt x="1" y="0"/>
                      <a:pt x="6772" y="3770"/>
                      <a:pt x="10375" y="7172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4"/>
              <p:cNvSpPr/>
              <p:nvPr/>
            </p:nvSpPr>
            <p:spPr>
              <a:xfrm>
                <a:off x="8318136" y="2791244"/>
                <a:ext cx="51693" cy="1237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272" fill="none" extrusionOk="0">
                    <a:moveTo>
                      <a:pt x="268" y="1"/>
                    </a:moveTo>
                    <a:cubicBezTo>
                      <a:pt x="201" y="68"/>
                      <a:pt x="1" y="3737"/>
                      <a:pt x="2202" y="527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4"/>
              <p:cNvSpPr/>
              <p:nvPr/>
            </p:nvSpPr>
            <p:spPr>
              <a:xfrm>
                <a:off x="8352583" y="2768553"/>
                <a:ext cx="461040" cy="1356488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57809" fill="none" extrusionOk="0">
                    <a:moveTo>
                      <a:pt x="734" y="0"/>
                    </a:moveTo>
                    <a:cubicBezTo>
                      <a:pt x="734" y="0"/>
                      <a:pt x="1935" y="701"/>
                      <a:pt x="1135" y="11475"/>
                    </a:cubicBezTo>
                    <a:cubicBezTo>
                      <a:pt x="334" y="22250"/>
                      <a:pt x="0" y="37461"/>
                      <a:pt x="0" y="37461"/>
                    </a:cubicBezTo>
                    <a:cubicBezTo>
                      <a:pt x="267" y="38395"/>
                      <a:pt x="768" y="39262"/>
                      <a:pt x="1435" y="39962"/>
                    </a:cubicBezTo>
                    <a:cubicBezTo>
                      <a:pt x="2502" y="41063"/>
                      <a:pt x="19648" y="57809"/>
                      <a:pt x="19648" y="5780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4"/>
              <p:cNvSpPr/>
              <p:nvPr/>
            </p:nvSpPr>
            <p:spPr>
              <a:xfrm>
                <a:off x="7768680" y="3094177"/>
                <a:ext cx="234838" cy="24286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1035" fill="none" extrusionOk="0">
                    <a:moveTo>
                      <a:pt x="10007" y="0"/>
                    </a:moveTo>
                    <a:cubicBezTo>
                      <a:pt x="10007" y="0"/>
                      <a:pt x="4470" y="1034"/>
                      <a:pt x="0" y="400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4"/>
              <p:cNvSpPr/>
              <p:nvPr/>
            </p:nvSpPr>
            <p:spPr>
              <a:xfrm>
                <a:off x="7347553" y="3107482"/>
                <a:ext cx="617599" cy="462612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9715" fill="none" extrusionOk="0">
                    <a:moveTo>
                      <a:pt x="26320" y="0"/>
                    </a:moveTo>
                    <a:cubicBezTo>
                      <a:pt x="26320" y="0"/>
                      <a:pt x="4404" y="18146"/>
                      <a:pt x="1" y="1971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4"/>
              <p:cNvSpPr/>
              <p:nvPr/>
            </p:nvSpPr>
            <p:spPr>
              <a:xfrm>
                <a:off x="7040725" y="3550501"/>
                <a:ext cx="345217" cy="587071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25019" fill="none" extrusionOk="0">
                    <a:moveTo>
                      <a:pt x="14711" y="0"/>
                    </a:moveTo>
                    <a:lnTo>
                      <a:pt x="1" y="25018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4"/>
              <p:cNvSpPr/>
              <p:nvPr/>
            </p:nvSpPr>
            <p:spPr>
              <a:xfrm>
                <a:off x="7951050" y="2799856"/>
                <a:ext cx="49323" cy="237982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0142" fill="none" extrusionOk="0">
                    <a:moveTo>
                      <a:pt x="2102" y="1"/>
                    </a:moveTo>
                    <a:cubicBezTo>
                      <a:pt x="2102" y="1"/>
                      <a:pt x="1168" y="5305"/>
                      <a:pt x="601" y="6205"/>
                    </a:cubicBezTo>
                    <a:cubicBezTo>
                      <a:pt x="0" y="7072"/>
                      <a:pt x="1335" y="10141"/>
                      <a:pt x="1335" y="1014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4"/>
              <p:cNvSpPr/>
              <p:nvPr/>
            </p:nvSpPr>
            <p:spPr>
              <a:xfrm>
                <a:off x="7938519" y="2799856"/>
                <a:ext cx="26633" cy="1190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5072" fill="none" extrusionOk="0">
                    <a:moveTo>
                      <a:pt x="1135" y="1"/>
                    </a:moveTo>
                    <a:cubicBezTo>
                      <a:pt x="1135" y="1"/>
                      <a:pt x="434" y="3236"/>
                      <a:pt x="234" y="4004"/>
                    </a:cubicBezTo>
                    <a:cubicBezTo>
                      <a:pt x="1" y="4771"/>
                      <a:pt x="1135" y="5071"/>
                      <a:pt x="1135" y="507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4"/>
              <p:cNvSpPr/>
              <p:nvPr/>
            </p:nvSpPr>
            <p:spPr>
              <a:xfrm>
                <a:off x="7894687" y="2274662"/>
                <a:ext cx="18021" cy="15967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805" extrusionOk="0">
                    <a:moveTo>
                      <a:pt x="768" y="0"/>
                    </a:moveTo>
                    <a:cubicBezTo>
                      <a:pt x="768" y="1"/>
                      <a:pt x="1" y="4604"/>
                      <a:pt x="234" y="6805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4"/>
              <p:cNvSpPr/>
              <p:nvPr/>
            </p:nvSpPr>
            <p:spPr>
              <a:xfrm>
                <a:off x="7894687" y="2274662"/>
                <a:ext cx="18021" cy="15967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805" fill="none" extrusionOk="0">
                    <a:moveTo>
                      <a:pt x="768" y="0"/>
                    </a:moveTo>
                    <a:cubicBezTo>
                      <a:pt x="768" y="0"/>
                      <a:pt x="1" y="4603"/>
                      <a:pt x="234" y="680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4"/>
              <p:cNvSpPr/>
              <p:nvPr/>
            </p:nvSpPr>
            <p:spPr>
              <a:xfrm>
                <a:off x="8197597" y="2230829"/>
                <a:ext cx="172233" cy="66547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836" fill="none" extrusionOk="0">
                    <a:moveTo>
                      <a:pt x="7339" y="0"/>
                    </a:moveTo>
                    <a:cubicBezTo>
                      <a:pt x="7339" y="0"/>
                      <a:pt x="3470" y="2835"/>
                      <a:pt x="1" y="273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4"/>
              <p:cNvSpPr/>
              <p:nvPr/>
            </p:nvSpPr>
            <p:spPr>
              <a:xfrm>
                <a:off x="7999575" y="2421811"/>
                <a:ext cx="58733" cy="2820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202" fill="none" extrusionOk="0">
                    <a:moveTo>
                      <a:pt x="0" y="0"/>
                    </a:moveTo>
                    <a:cubicBezTo>
                      <a:pt x="0" y="0"/>
                      <a:pt x="1568" y="1201"/>
                      <a:pt x="2502" y="53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4"/>
              <p:cNvSpPr/>
              <p:nvPr/>
            </p:nvSpPr>
            <p:spPr>
              <a:xfrm>
                <a:off x="8263345" y="2447646"/>
                <a:ext cx="60305" cy="56363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402" fill="none" extrusionOk="0">
                    <a:moveTo>
                      <a:pt x="2569" y="0"/>
                    </a:moveTo>
                    <a:cubicBezTo>
                      <a:pt x="2569" y="0"/>
                      <a:pt x="468" y="1201"/>
                      <a:pt x="1" y="2402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4"/>
              <p:cNvSpPr/>
              <p:nvPr/>
            </p:nvSpPr>
            <p:spPr>
              <a:xfrm>
                <a:off x="8022266" y="1210900"/>
                <a:ext cx="452452" cy="458835"/>
              </a:xfrm>
              <a:custGeom>
                <a:avLst/>
                <a:gdLst/>
                <a:ahLst/>
                <a:cxnLst/>
                <a:rect l="l" t="t" r="r" b="b"/>
                <a:pathLst>
                  <a:path w="19282" h="19554" extrusionOk="0">
                    <a:moveTo>
                      <a:pt x="8980" y="0"/>
                    </a:moveTo>
                    <a:cubicBezTo>
                      <a:pt x="5730" y="0"/>
                      <a:pt x="2865" y="2178"/>
                      <a:pt x="1502" y="7073"/>
                    </a:cubicBezTo>
                    <a:cubicBezTo>
                      <a:pt x="1" y="12377"/>
                      <a:pt x="501" y="18348"/>
                      <a:pt x="1502" y="18815"/>
                    </a:cubicBezTo>
                    <a:cubicBezTo>
                      <a:pt x="2601" y="19325"/>
                      <a:pt x="3736" y="19553"/>
                      <a:pt x="4873" y="19553"/>
                    </a:cubicBezTo>
                    <a:cubicBezTo>
                      <a:pt x="6634" y="19553"/>
                      <a:pt x="8399" y="19006"/>
                      <a:pt x="10041" y="18115"/>
                    </a:cubicBezTo>
                    <a:lnTo>
                      <a:pt x="13777" y="15179"/>
                    </a:lnTo>
                    <a:cubicBezTo>
                      <a:pt x="17480" y="11343"/>
                      <a:pt x="19281" y="6006"/>
                      <a:pt x="16346" y="3337"/>
                    </a:cubicBezTo>
                    <a:cubicBezTo>
                      <a:pt x="13981" y="1185"/>
                      <a:pt x="11376" y="0"/>
                      <a:pt x="8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4"/>
              <p:cNvSpPr/>
              <p:nvPr/>
            </p:nvSpPr>
            <p:spPr>
              <a:xfrm>
                <a:off x="8022266" y="1170235"/>
                <a:ext cx="452452" cy="512687"/>
              </a:xfrm>
              <a:custGeom>
                <a:avLst/>
                <a:gdLst/>
                <a:ahLst/>
                <a:cxnLst/>
                <a:rect l="l" t="t" r="r" b="b"/>
                <a:pathLst>
                  <a:path w="19282" h="21849" fill="none" extrusionOk="0">
                    <a:moveTo>
                      <a:pt x="10041" y="19848"/>
                    </a:moveTo>
                    <a:cubicBezTo>
                      <a:pt x="7339" y="21315"/>
                      <a:pt x="4304" y="21849"/>
                      <a:pt x="1502" y="20548"/>
                    </a:cubicBezTo>
                    <a:cubicBezTo>
                      <a:pt x="501" y="20081"/>
                      <a:pt x="1" y="14110"/>
                      <a:pt x="1502" y="8806"/>
                    </a:cubicBezTo>
                    <a:cubicBezTo>
                      <a:pt x="3870" y="300"/>
                      <a:pt x="10775" y="0"/>
                      <a:pt x="16346" y="5070"/>
                    </a:cubicBezTo>
                    <a:cubicBezTo>
                      <a:pt x="19281" y="7739"/>
                      <a:pt x="17480" y="13076"/>
                      <a:pt x="13777" y="16912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4"/>
              <p:cNvSpPr/>
              <p:nvPr/>
            </p:nvSpPr>
            <p:spPr>
              <a:xfrm>
                <a:off x="8157683" y="1387028"/>
                <a:ext cx="79851" cy="53266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2270" fill="none" extrusionOk="0">
                    <a:moveTo>
                      <a:pt x="1" y="101"/>
                    </a:moveTo>
                    <a:cubicBezTo>
                      <a:pt x="1502" y="1"/>
                      <a:pt x="2869" y="868"/>
                      <a:pt x="3403" y="226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4"/>
              <p:cNvSpPr/>
              <p:nvPr/>
            </p:nvSpPr>
            <p:spPr>
              <a:xfrm>
                <a:off x="8070017" y="1339300"/>
                <a:ext cx="28979" cy="25061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68" fill="none" extrusionOk="0">
                    <a:moveTo>
                      <a:pt x="1235" y="1068"/>
                    </a:moveTo>
                    <a:cubicBezTo>
                      <a:pt x="1235" y="1068"/>
                      <a:pt x="901" y="34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4"/>
              <p:cNvSpPr/>
              <p:nvPr/>
            </p:nvSpPr>
            <p:spPr>
              <a:xfrm>
                <a:off x="8042634" y="1411314"/>
                <a:ext cx="62628" cy="9393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4003" extrusionOk="0">
                    <a:moveTo>
                      <a:pt x="2669" y="0"/>
                    </a:moveTo>
                    <a:lnTo>
                      <a:pt x="2253" y="1018"/>
                    </a:lnTo>
                    <a:lnTo>
                      <a:pt x="2253" y="1018"/>
                    </a:lnTo>
                    <a:cubicBezTo>
                      <a:pt x="2480" y="727"/>
                      <a:pt x="2627" y="377"/>
                      <a:pt x="2669" y="0"/>
                    </a:cubicBezTo>
                    <a:close/>
                    <a:moveTo>
                      <a:pt x="2253" y="1018"/>
                    </a:moveTo>
                    <a:cubicBezTo>
                      <a:pt x="2118" y="1191"/>
                      <a:pt x="1955" y="1343"/>
                      <a:pt x="1768" y="1468"/>
                    </a:cubicBezTo>
                    <a:cubicBezTo>
                      <a:pt x="1001" y="2001"/>
                      <a:pt x="667" y="1635"/>
                      <a:pt x="334" y="2268"/>
                    </a:cubicBezTo>
                    <a:cubicBezTo>
                      <a:pt x="0" y="2902"/>
                      <a:pt x="1034" y="4003"/>
                      <a:pt x="1034" y="4003"/>
                    </a:cubicBezTo>
                    <a:lnTo>
                      <a:pt x="2253" y="10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4"/>
              <p:cNvSpPr/>
              <p:nvPr/>
            </p:nvSpPr>
            <p:spPr>
              <a:xfrm>
                <a:off x="8042634" y="1411314"/>
                <a:ext cx="62628" cy="9393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4003" fill="none" extrusionOk="0">
                    <a:moveTo>
                      <a:pt x="1034" y="4003"/>
                    </a:moveTo>
                    <a:cubicBezTo>
                      <a:pt x="1034" y="4003"/>
                      <a:pt x="0" y="2902"/>
                      <a:pt x="334" y="2268"/>
                    </a:cubicBezTo>
                    <a:cubicBezTo>
                      <a:pt x="667" y="1635"/>
                      <a:pt x="1001" y="2001"/>
                      <a:pt x="1768" y="1468"/>
                    </a:cubicBezTo>
                    <a:cubicBezTo>
                      <a:pt x="2268" y="1134"/>
                      <a:pt x="2602" y="600"/>
                      <a:pt x="2669" y="0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4"/>
              <p:cNvSpPr/>
              <p:nvPr/>
            </p:nvSpPr>
            <p:spPr>
              <a:xfrm>
                <a:off x="8167866" y="1448530"/>
                <a:ext cx="18795" cy="24145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029" extrusionOk="0">
                    <a:moveTo>
                      <a:pt x="502" y="0"/>
                    </a:moveTo>
                    <a:cubicBezTo>
                      <a:pt x="367" y="0"/>
                      <a:pt x="185" y="155"/>
                      <a:pt x="100" y="382"/>
                    </a:cubicBezTo>
                    <a:cubicBezTo>
                      <a:pt x="0" y="682"/>
                      <a:pt x="34" y="949"/>
                      <a:pt x="200" y="1016"/>
                    </a:cubicBezTo>
                    <a:cubicBezTo>
                      <a:pt x="218" y="1025"/>
                      <a:pt x="237" y="1029"/>
                      <a:pt x="258" y="1029"/>
                    </a:cubicBezTo>
                    <a:cubicBezTo>
                      <a:pt x="393" y="1029"/>
                      <a:pt x="580" y="847"/>
                      <a:pt x="667" y="616"/>
                    </a:cubicBezTo>
                    <a:cubicBezTo>
                      <a:pt x="801" y="349"/>
                      <a:pt x="734" y="82"/>
                      <a:pt x="567" y="15"/>
                    </a:cubicBezTo>
                    <a:cubicBezTo>
                      <a:pt x="547" y="5"/>
                      <a:pt x="525" y="0"/>
                      <a:pt x="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4"/>
              <p:cNvSpPr/>
              <p:nvPr/>
            </p:nvSpPr>
            <p:spPr>
              <a:xfrm>
                <a:off x="8075508" y="1402585"/>
                <a:ext cx="18021" cy="23958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021" extrusionOk="0">
                    <a:moveTo>
                      <a:pt x="531" y="1"/>
                    </a:moveTo>
                    <a:cubicBezTo>
                      <a:pt x="395" y="1"/>
                      <a:pt x="192" y="161"/>
                      <a:pt x="100" y="405"/>
                    </a:cubicBezTo>
                    <a:cubicBezTo>
                      <a:pt x="0" y="672"/>
                      <a:pt x="33" y="972"/>
                      <a:pt x="200" y="1006"/>
                    </a:cubicBezTo>
                    <a:cubicBezTo>
                      <a:pt x="220" y="1016"/>
                      <a:pt x="242" y="1021"/>
                      <a:pt x="266" y="1021"/>
                    </a:cubicBezTo>
                    <a:cubicBezTo>
                      <a:pt x="400" y="1021"/>
                      <a:pt x="582" y="866"/>
                      <a:pt x="667" y="639"/>
                    </a:cubicBezTo>
                    <a:cubicBezTo>
                      <a:pt x="767" y="372"/>
                      <a:pt x="734" y="72"/>
                      <a:pt x="567" y="5"/>
                    </a:cubicBezTo>
                    <a:cubicBezTo>
                      <a:pt x="556" y="2"/>
                      <a:pt x="544" y="1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4"/>
              <p:cNvSpPr/>
              <p:nvPr/>
            </p:nvSpPr>
            <p:spPr>
              <a:xfrm>
                <a:off x="8058285" y="1535749"/>
                <a:ext cx="900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2803" fill="none" extrusionOk="0">
                    <a:moveTo>
                      <a:pt x="0" y="1"/>
                    </a:moveTo>
                    <a:cubicBezTo>
                      <a:pt x="0" y="1"/>
                      <a:pt x="2202" y="1035"/>
                      <a:pt x="3836" y="1035"/>
                    </a:cubicBezTo>
                    <a:cubicBezTo>
                      <a:pt x="3836" y="1035"/>
                      <a:pt x="3002" y="2803"/>
                      <a:pt x="1568" y="2636"/>
                    </a:cubicBezTo>
                    <a:cubicBezTo>
                      <a:pt x="134" y="2503"/>
                      <a:pt x="467" y="535"/>
                      <a:pt x="467" y="53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4"/>
              <p:cNvSpPr/>
              <p:nvPr/>
            </p:nvSpPr>
            <p:spPr>
              <a:xfrm>
                <a:off x="8120115" y="1150477"/>
                <a:ext cx="389824" cy="458882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9556" extrusionOk="0">
                    <a:moveTo>
                      <a:pt x="1850" y="1"/>
                    </a:moveTo>
                    <a:cubicBezTo>
                      <a:pt x="1645" y="1"/>
                      <a:pt x="1427" y="89"/>
                      <a:pt x="1201" y="308"/>
                    </a:cubicBezTo>
                    <a:cubicBezTo>
                      <a:pt x="34" y="1442"/>
                      <a:pt x="0" y="4611"/>
                      <a:pt x="0" y="4611"/>
                    </a:cubicBezTo>
                    <a:cubicBezTo>
                      <a:pt x="5171" y="5479"/>
                      <a:pt x="7506" y="7380"/>
                      <a:pt x="7506" y="7380"/>
                    </a:cubicBezTo>
                    <a:cubicBezTo>
                      <a:pt x="7506" y="7380"/>
                      <a:pt x="5571" y="9582"/>
                      <a:pt x="6472" y="11116"/>
                    </a:cubicBezTo>
                    <a:cubicBezTo>
                      <a:pt x="7339" y="12650"/>
                      <a:pt x="6538" y="14752"/>
                      <a:pt x="6538" y="14752"/>
                    </a:cubicBezTo>
                    <a:cubicBezTo>
                      <a:pt x="7606" y="15286"/>
                      <a:pt x="7539" y="18154"/>
                      <a:pt x="7539" y="18154"/>
                    </a:cubicBezTo>
                    <a:lnTo>
                      <a:pt x="7572" y="19555"/>
                    </a:lnTo>
                    <a:cubicBezTo>
                      <a:pt x="14110" y="16053"/>
                      <a:pt x="16612" y="7847"/>
                      <a:pt x="11409" y="4278"/>
                    </a:cubicBezTo>
                    <a:cubicBezTo>
                      <a:pt x="7885" y="1845"/>
                      <a:pt x="5415" y="1458"/>
                      <a:pt x="4199" y="1458"/>
                    </a:cubicBezTo>
                    <a:cubicBezTo>
                      <a:pt x="3630" y="1458"/>
                      <a:pt x="3336" y="1543"/>
                      <a:pt x="3336" y="1543"/>
                    </a:cubicBezTo>
                    <a:cubicBezTo>
                      <a:pt x="3336" y="1543"/>
                      <a:pt x="2706" y="1"/>
                      <a:pt x="1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4"/>
              <p:cNvSpPr/>
              <p:nvPr/>
            </p:nvSpPr>
            <p:spPr>
              <a:xfrm>
                <a:off x="8272755" y="1481639"/>
                <a:ext cx="113641" cy="119343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5086" extrusionOk="0">
                    <a:moveTo>
                      <a:pt x="2728" y="1"/>
                    </a:moveTo>
                    <a:cubicBezTo>
                      <a:pt x="1374" y="1"/>
                      <a:pt x="0" y="1640"/>
                      <a:pt x="0" y="1640"/>
                    </a:cubicBezTo>
                    <a:lnTo>
                      <a:pt x="0" y="4975"/>
                    </a:lnTo>
                    <a:cubicBezTo>
                      <a:pt x="128" y="5051"/>
                      <a:pt x="270" y="5085"/>
                      <a:pt x="420" y="5085"/>
                    </a:cubicBezTo>
                    <a:cubicBezTo>
                      <a:pt x="2074" y="5085"/>
                      <a:pt x="4842" y="906"/>
                      <a:pt x="3436" y="172"/>
                    </a:cubicBezTo>
                    <a:cubicBezTo>
                      <a:pt x="3206" y="52"/>
                      <a:pt x="2967" y="1"/>
                      <a:pt x="27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4"/>
              <p:cNvSpPr/>
              <p:nvPr/>
            </p:nvSpPr>
            <p:spPr>
              <a:xfrm>
                <a:off x="8272755" y="1466879"/>
                <a:ext cx="116645" cy="15266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6506" fill="none" extrusionOk="0">
                    <a:moveTo>
                      <a:pt x="0" y="2269"/>
                    </a:moveTo>
                    <a:cubicBezTo>
                      <a:pt x="0" y="2269"/>
                      <a:pt x="1901" y="0"/>
                      <a:pt x="3436" y="801"/>
                    </a:cubicBezTo>
                    <a:cubicBezTo>
                      <a:pt x="4970" y="1602"/>
                      <a:pt x="1534" y="6505"/>
                      <a:pt x="0" y="560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34"/>
            <p:cNvSpPr txBox="1"/>
            <p:nvPr/>
          </p:nvSpPr>
          <p:spPr>
            <a:xfrm>
              <a:off x="5370301" y="753800"/>
              <a:ext cx="1743300" cy="2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PROFILE DATA</a:t>
              </a:r>
              <a:endParaRPr sz="1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59" y="296013"/>
            <a:ext cx="5211332" cy="46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3" name="Google Shape;553;p38"/>
          <p:cNvCxnSpPr/>
          <p:nvPr/>
        </p:nvCxnSpPr>
        <p:spPr>
          <a:xfrm>
            <a:off x="-55500" y="4456350"/>
            <a:ext cx="925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4" name="Google Shape;554;p38"/>
          <p:cNvSpPr txBox="1">
            <a:spLocks noGrp="1"/>
          </p:cNvSpPr>
          <p:nvPr>
            <p:ph type="subTitle" idx="1"/>
          </p:nvPr>
        </p:nvSpPr>
        <p:spPr>
          <a:xfrm>
            <a:off x="2297862" y="1495176"/>
            <a:ext cx="4919652" cy="2682372"/>
          </a:xfrm>
          <a:prstGeom prst="rect">
            <a:avLst/>
          </a:prstGeom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/>
            <a:r>
              <a:rPr lang="en-US" sz="1400" dirty="0" err="1"/>
              <a:t>Zaposlenje</a:t>
            </a:r>
            <a:r>
              <a:rPr lang="en-US" sz="1400" dirty="0"/>
              <a:t> </a:t>
            </a:r>
            <a:r>
              <a:rPr lang="en-US" sz="1400" dirty="0" err="1"/>
              <a:t>povezano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strankom</a:t>
            </a:r>
            <a:r>
              <a:rPr lang="en-US" sz="1400" dirty="0"/>
              <a:t> </a:t>
            </a:r>
            <a:r>
              <a:rPr lang="en-US" sz="1400" dirty="0" err="1"/>
              <a:t>čini</a:t>
            </a:r>
            <a:r>
              <a:rPr lang="en-US" sz="1400" dirty="0"/>
              <a:t> se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norma</a:t>
            </a:r>
            <a:r>
              <a:rPr lang="en-US" sz="1400" dirty="0"/>
              <a:t> </a:t>
            </a:r>
            <a:r>
              <a:rPr lang="en-US" sz="1400" dirty="0" err="1"/>
              <a:t>među</a:t>
            </a:r>
            <a:r>
              <a:rPr lang="en-US" sz="1400" dirty="0"/>
              <a:t> </a:t>
            </a:r>
            <a:r>
              <a:rPr lang="en-US" sz="1400" dirty="0" err="1"/>
              <a:t>mladima</a:t>
            </a:r>
            <a:r>
              <a:rPr lang="en-US" sz="1400" dirty="0"/>
              <a:t> u </a:t>
            </a:r>
            <a:r>
              <a:rPr lang="en-US" sz="1400" dirty="0" err="1"/>
              <a:t>zemljama</a:t>
            </a:r>
            <a:r>
              <a:rPr lang="en-US" sz="1400" dirty="0"/>
              <a:t> </a:t>
            </a:r>
            <a:r>
              <a:rPr lang="en-US" sz="1400" dirty="0" err="1"/>
              <a:t>Zapadnog</a:t>
            </a:r>
            <a:r>
              <a:rPr lang="en-US" sz="1400" dirty="0"/>
              <a:t> </a:t>
            </a:r>
            <a:r>
              <a:rPr lang="en-US" sz="1400" dirty="0" err="1"/>
              <a:t>Balkana</a:t>
            </a:r>
            <a:r>
              <a:rPr lang="en-US" sz="1400" dirty="0"/>
              <a:t>. S </a:t>
            </a:r>
            <a:r>
              <a:rPr lang="en-US" sz="1400" dirty="0" err="1"/>
              <a:t>obzirom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duboku</a:t>
            </a:r>
            <a:r>
              <a:rPr lang="en-US" sz="1400" dirty="0"/>
              <a:t> </a:t>
            </a:r>
            <a:r>
              <a:rPr lang="en-US" sz="1400" dirty="0" err="1"/>
              <a:t>povezanost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nastojanja</a:t>
            </a:r>
            <a:r>
              <a:rPr lang="en-US" sz="1400" dirty="0"/>
              <a:t> </a:t>
            </a:r>
            <a:r>
              <a:rPr lang="en-US" sz="1400" dirty="0" err="1"/>
              <a:t>mladih</a:t>
            </a:r>
            <a:r>
              <a:rPr lang="en-US" sz="1400" dirty="0"/>
              <a:t> da se </a:t>
            </a:r>
            <a:r>
              <a:rPr lang="en-US" sz="1400" dirty="0" err="1"/>
              <a:t>zaposle</a:t>
            </a:r>
            <a:r>
              <a:rPr lang="en-US" sz="1400" dirty="0"/>
              <a:t> u </a:t>
            </a:r>
            <a:r>
              <a:rPr lang="en-US" sz="1400" dirty="0" err="1"/>
              <a:t>javnom</a:t>
            </a:r>
            <a:r>
              <a:rPr lang="en-US" sz="1400" dirty="0"/>
              <a:t> </a:t>
            </a:r>
            <a:r>
              <a:rPr lang="en-US" sz="1400" dirty="0" err="1"/>
              <a:t>sektoru</a:t>
            </a:r>
            <a:r>
              <a:rPr lang="en-US" sz="1400" dirty="0"/>
              <a:t> u </a:t>
            </a:r>
            <a:r>
              <a:rPr lang="en-US" sz="1400" dirty="0" err="1"/>
              <a:t>socioekonomski</a:t>
            </a:r>
            <a:r>
              <a:rPr lang="en-US" sz="1400" dirty="0"/>
              <a:t> </a:t>
            </a:r>
            <a:r>
              <a:rPr lang="en-US" sz="1400" dirty="0" err="1"/>
              <a:t>manje</a:t>
            </a:r>
            <a:r>
              <a:rPr lang="en-US" sz="1400" dirty="0"/>
              <a:t> </a:t>
            </a:r>
            <a:r>
              <a:rPr lang="en-US" sz="1400" dirty="0" err="1"/>
              <a:t>razvijenim</a:t>
            </a:r>
            <a:r>
              <a:rPr lang="en-US" sz="1400" dirty="0"/>
              <a:t> </a:t>
            </a:r>
            <a:r>
              <a:rPr lang="en-US" sz="1400" dirty="0" err="1"/>
              <a:t>državama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visoke</a:t>
            </a:r>
            <a:r>
              <a:rPr lang="en-US" sz="1400" dirty="0"/>
              <a:t> </a:t>
            </a:r>
            <a:r>
              <a:rPr lang="en-US" sz="1400" dirty="0" err="1"/>
              <a:t>vere</a:t>
            </a:r>
            <a:r>
              <a:rPr lang="en-US" sz="1400" dirty="0"/>
              <a:t> da </a:t>
            </a:r>
            <a:r>
              <a:rPr lang="en-US" sz="1400" dirty="0" err="1"/>
              <a:t>isključivo</a:t>
            </a:r>
            <a:r>
              <a:rPr lang="en-US" sz="1400" dirty="0"/>
              <a:t> </a:t>
            </a:r>
            <a:r>
              <a:rPr lang="en-US" sz="1400" dirty="0" err="1"/>
              <a:t>povezanost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određenom</a:t>
            </a:r>
            <a:r>
              <a:rPr lang="en-US" sz="1400" dirty="0"/>
              <a:t> </a:t>
            </a:r>
            <a:r>
              <a:rPr lang="en-US" sz="1400" dirty="0" err="1"/>
              <a:t>političkom</a:t>
            </a:r>
            <a:r>
              <a:rPr lang="en-US" sz="1400" dirty="0"/>
              <a:t> </a:t>
            </a:r>
            <a:r>
              <a:rPr lang="en-US" sz="1400" dirty="0" err="1"/>
              <a:t>strankom</a:t>
            </a:r>
            <a:r>
              <a:rPr lang="en-US" sz="1400" dirty="0"/>
              <a:t> </a:t>
            </a:r>
            <a:r>
              <a:rPr lang="en-US" sz="1400" dirty="0" err="1"/>
              <a:t>omogućava</a:t>
            </a:r>
            <a:r>
              <a:rPr lang="en-US" sz="1400" dirty="0"/>
              <a:t> </a:t>
            </a:r>
            <a:r>
              <a:rPr lang="en-US" sz="1400" dirty="0" err="1"/>
              <a:t>zapošljavanje</a:t>
            </a:r>
            <a:r>
              <a:rPr lang="en-US" sz="1400" dirty="0"/>
              <a:t>, </a:t>
            </a:r>
            <a:r>
              <a:rPr lang="en-US" sz="1400" dirty="0" err="1"/>
              <a:t>istraživanja</a:t>
            </a:r>
            <a:r>
              <a:rPr lang="en-US" sz="1400" dirty="0"/>
              <a:t> </a:t>
            </a:r>
            <a:r>
              <a:rPr lang="en-US" sz="1400" dirty="0" err="1"/>
              <a:t>ukazuju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to da </a:t>
            </a:r>
            <a:r>
              <a:rPr lang="en-US" sz="1400" dirty="0" err="1"/>
              <a:t>mladi</a:t>
            </a:r>
            <a:r>
              <a:rPr lang="en-US" sz="1400" dirty="0"/>
              <a:t> </a:t>
            </a:r>
            <a:r>
              <a:rPr lang="en-US" sz="1400" dirty="0" err="1"/>
              <a:t>generalno</a:t>
            </a:r>
            <a:r>
              <a:rPr lang="en-US" sz="1400" dirty="0"/>
              <a:t> </a:t>
            </a:r>
            <a:r>
              <a:rPr lang="en-US" sz="1400" dirty="0" err="1"/>
              <a:t>veruju</a:t>
            </a:r>
            <a:r>
              <a:rPr lang="en-US" sz="1400" dirty="0"/>
              <a:t> da </a:t>
            </a:r>
            <a:r>
              <a:rPr lang="en-US" sz="1400" dirty="0" err="1"/>
              <a:t>veze</a:t>
            </a:r>
            <a:r>
              <a:rPr lang="en-US" sz="1400" dirty="0"/>
              <a:t> u </a:t>
            </a:r>
            <a:r>
              <a:rPr lang="en-US" sz="1400" dirty="0" err="1"/>
              <a:t>javnom</a:t>
            </a:r>
            <a:r>
              <a:rPr lang="en-US" sz="1400" dirty="0"/>
              <a:t> </a:t>
            </a:r>
            <a:r>
              <a:rPr lang="en-US" sz="1400" dirty="0" err="1"/>
              <a:t>sektoru</a:t>
            </a:r>
            <a:r>
              <a:rPr lang="en-US" sz="1400" dirty="0"/>
              <a:t> ne </a:t>
            </a:r>
            <a:r>
              <a:rPr lang="en-US" sz="1400" dirty="0" err="1"/>
              <a:t>utiču</a:t>
            </a:r>
            <a:r>
              <a:rPr lang="en-US" sz="1400" dirty="0"/>
              <a:t> </a:t>
            </a:r>
            <a:r>
              <a:rPr lang="en-US" sz="1400" dirty="0" err="1"/>
              <a:t>značajno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sposobnosti</a:t>
            </a:r>
            <a:r>
              <a:rPr lang="en-US" sz="1400" dirty="0"/>
              <a:t> </a:t>
            </a:r>
            <a:r>
              <a:rPr lang="en-US" sz="1400" dirty="0" err="1"/>
              <a:t>osobe</a:t>
            </a:r>
            <a:r>
              <a:rPr lang="en-US" sz="1400" dirty="0"/>
              <a:t> da </a:t>
            </a:r>
            <a:r>
              <a:rPr lang="en-US" sz="1400" dirty="0" err="1"/>
              <a:t>obavlja</a:t>
            </a:r>
            <a:r>
              <a:rPr lang="en-US" sz="1400" dirty="0"/>
              <a:t> </a:t>
            </a:r>
            <a:r>
              <a:rPr lang="en-US" sz="1400" dirty="0" err="1"/>
              <a:t>posao</a:t>
            </a:r>
            <a:r>
              <a:rPr lang="en-US" sz="1400" dirty="0"/>
              <a:t>. </a:t>
            </a:r>
            <a:r>
              <a:rPr lang="en-US" sz="1400" dirty="0" err="1"/>
              <a:t>Nadalje</a:t>
            </a:r>
            <a:r>
              <a:rPr lang="en-US" sz="1400" dirty="0"/>
              <a:t>, </a:t>
            </a:r>
            <a:r>
              <a:rPr lang="en-US" sz="1400" dirty="0" err="1"/>
              <a:t>važno</a:t>
            </a:r>
            <a:r>
              <a:rPr lang="en-US" sz="1400" dirty="0"/>
              <a:t> je </a:t>
            </a:r>
            <a:r>
              <a:rPr lang="en-US" sz="1400" dirty="0" err="1"/>
              <a:t>istaći</a:t>
            </a:r>
            <a:r>
              <a:rPr lang="en-US" sz="1400" dirty="0"/>
              <a:t> da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zemlje</a:t>
            </a:r>
            <a:r>
              <a:rPr lang="en-US" sz="1400" dirty="0"/>
              <a:t> </a:t>
            </a:r>
            <a:r>
              <a:rPr lang="en-US" sz="1400" dirty="0" err="1"/>
              <a:t>Zapadnog</a:t>
            </a:r>
            <a:r>
              <a:rPr lang="en-US" sz="1400" dirty="0"/>
              <a:t> </a:t>
            </a:r>
            <a:r>
              <a:rPr lang="en-US" sz="1400" dirty="0" err="1"/>
              <a:t>Balkana</a:t>
            </a:r>
            <a:r>
              <a:rPr lang="en-US" sz="1400" dirty="0"/>
              <a:t> </a:t>
            </a:r>
            <a:r>
              <a:rPr lang="en-US" sz="1400" dirty="0" err="1"/>
              <a:t>posebno</a:t>
            </a:r>
            <a:r>
              <a:rPr lang="en-US" sz="1400" dirty="0"/>
              <a:t> </a:t>
            </a:r>
            <a:r>
              <a:rPr lang="en-US" sz="1400" dirty="0" err="1"/>
              <a:t>specifične</a:t>
            </a:r>
            <a:r>
              <a:rPr lang="en-US" sz="1400" dirty="0"/>
              <a:t> </a:t>
            </a:r>
            <a:r>
              <a:rPr lang="en-US" sz="1400" dirty="0" err="1"/>
              <a:t>kada</a:t>
            </a:r>
            <a:r>
              <a:rPr lang="en-US" sz="1400" dirty="0"/>
              <a:t> je </a:t>
            </a:r>
            <a:r>
              <a:rPr lang="en-US" sz="1400" dirty="0" err="1"/>
              <a:t>reč</a:t>
            </a:r>
            <a:r>
              <a:rPr lang="en-US" sz="1400" dirty="0"/>
              <a:t> o </a:t>
            </a:r>
            <a:r>
              <a:rPr lang="en-US" sz="1400" dirty="0" err="1"/>
              <a:t>vezi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članstva</a:t>
            </a:r>
            <a:r>
              <a:rPr lang="en-US" sz="1400" dirty="0"/>
              <a:t> u </a:t>
            </a:r>
            <a:r>
              <a:rPr lang="en-US" sz="1400" dirty="0" err="1"/>
              <a:t>političkoj</a:t>
            </a:r>
            <a:r>
              <a:rPr lang="en-US" sz="1400" dirty="0"/>
              <a:t> </a:t>
            </a:r>
            <a:r>
              <a:rPr lang="en-US" sz="1400" dirty="0" err="1"/>
              <a:t>stranci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brzog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lakog</a:t>
            </a:r>
            <a:r>
              <a:rPr lang="en-US" sz="1400" dirty="0"/>
              <a:t> </a:t>
            </a:r>
            <a:r>
              <a:rPr lang="en-US" sz="1400" dirty="0" err="1"/>
              <a:t>pronalaženja</a:t>
            </a:r>
            <a:r>
              <a:rPr lang="en-US" sz="1400" dirty="0"/>
              <a:t> </a:t>
            </a:r>
            <a:r>
              <a:rPr lang="en-US" sz="1400" dirty="0" err="1"/>
              <a:t>posla</a:t>
            </a:r>
            <a:r>
              <a:rPr lang="en-US" sz="1400" dirty="0"/>
              <a:t>, u </a:t>
            </a:r>
            <a:r>
              <a:rPr lang="en-US" sz="1400" dirty="0" err="1"/>
              <a:t>poređenju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drugim</a:t>
            </a:r>
            <a:r>
              <a:rPr lang="en-US" sz="1400" dirty="0"/>
              <a:t> </a:t>
            </a:r>
            <a:r>
              <a:rPr lang="en-US" sz="1400" dirty="0" err="1"/>
              <a:t>zemljama</a:t>
            </a:r>
            <a:r>
              <a:rPr lang="en-US" sz="1400" dirty="0"/>
              <a:t> u </a:t>
            </a:r>
            <a:r>
              <a:rPr lang="en-US" sz="1400" dirty="0" err="1" smtClean="0"/>
              <a:t>regionu</a:t>
            </a:r>
            <a:r>
              <a:rPr lang="sr-Latn-RS" sz="1400" dirty="0" smtClean="0"/>
              <a:t>.</a:t>
            </a:r>
            <a:endParaRPr sz="1400" dirty="0"/>
          </a:p>
        </p:txBody>
      </p:sp>
      <p:sp>
        <p:nvSpPr>
          <p:cNvPr id="555" name="Google Shape;555;p38"/>
          <p:cNvSpPr txBox="1">
            <a:spLocks noGrp="1"/>
          </p:cNvSpPr>
          <p:nvPr>
            <p:ph type="title"/>
          </p:nvPr>
        </p:nvSpPr>
        <p:spPr>
          <a:xfrm>
            <a:off x="2279109" y="785977"/>
            <a:ext cx="4442779" cy="829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 smtClean="0"/>
              <a:t>Percipirani faktori u pronalaženju posla</a:t>
            </a:r>
            <a:endParaRPr sz="2400" dirty="0"/>
          </a:p>
        </p:txBody>
      </p:sp>
      <p:grpSp>
        <p:nvGrpSpPr>
          <p:cNvPr id="556" name="Google Shape;556;p38"/>
          <p:cNvGrpSpPr/>
          <p:nvPr/>
        </p:nvGrpSpPr>
        <p:grpSpPr>
          <a:xfrm>
            <a:off x="723245" y="686995"/>
            <a:ext cx="1138594" cy="3774245"/>
            <a:chOff x="827275" y="686997"/>
            <a:chExt cx="1135641" cy="3764457"/>
          </a:xfrm>
        </p:grpSpPr>
        <p:sp>
          <p:nvSpPr>
            <p:cNvPr id="557" name="Google Shape;557;p38"/>
            <p:cNvSpPr/>
            <p:nvPr/>
          </p:nvSpPr>
          <p:spPr>
            <a:xfrm>
              <a:off x="1124226" y="686997"/>
              <a:ext cx="455160" cy="389692"/>
            </a:xfrm>
            <a:custGeom>
              <a:avLst/>
              <a:gdLst/>
              <a:ahLst/>
              <a:cxnLst/>
              <a:rect l="l" t="t" r="r" b="b"/>
              <a:pathLst>
                <a:path w="18542" h="15875" extrusionOk="0">
                  <a:moveTo>
                    <a:pt x="10609" y="403"/>
                  </a:moveTo>
                  <a:cubicBezTo>
                    <a:pt x="14773" y="403"/>
                    <a:pt x="18147" y="3777"/>
                    <a:pt x="18147" y="7941"/>
                  </a:cubicBezTo>
                  <a:cubicBezTo>
                    <a:pt x="18147" y="12484"/>
                    <a:pt x="14436" y="15497"/>
                    <a:pt x="10558" y="15497"/>
                  </a:cubicBezTo>
                  <a:cubicBezTo>
                    <a:pt x="8700" y="15497"/>
                    <a:pt x="6804" y="14806"/>
                    <a:pt x="5259" y="13261"/>
                  </a:cubicBezTo>
                  <a:cubicBezTo>
                    <a:pt x="517" y="8519"/>
                    <a:pt x="3891" y="403"/>
                    <a:pt x="10609" y="403"/>
                  </a:cubicBezTo>
                  <a:close/>
                  <a:moveTo>
                    <a:pt x="10562" y="1"/>
                  </a:moveTo>
                  <a:cubicBezTo>
                    <a:pt x="8614" y="1"/>
                    <a:pt x="6629" y="726"/>
                    <a:pt x="5016" y="2349"/>
                  </a:cubicBezTo>
                  <a:cubicBezTo>
                    <a:pt x="1" y="7334"/>
                    <a:pt x="3557" y="15875"/>
                    <a:pt x="10609" y="15875"/>
                  </a:cubicBezTo>
                  <a:cubicBezTo>
                    <a:pt x="14986" y="15844"/>
                    <a:pt x="18511" y="12318"/>
                    <a:pt x="18542" y="7941"/>
                  </a:cubicBezTo>
                  <a:cubicBezTo>
                    <a:pt x="18542" y="3171"/>
                    <a:pt x="14634" y="1"/>
                    <a:pt x="10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1209823" y="719351"/>
              <a:ext cx="339222" cy="319486"/>
            </a:xfrm>
            <a:custGeom>
              <a:avLst/>
              <a:gdLst/>
              <a:ahLst/>
              <a:cxnLst/>
              <a:rect l="l" t="t" r="r" b="b"/>
              <a:pathLst>
                <a:path w="13819" h="13015" extrusionOk="0">
                  <a:moveTo>
                    <a:pt x="1346" y="1"/>
                  </a:moveTo>
                  <a:cubicBezTo>
                    <a:pt x="628" y="1"/>
                    <a:pt x="0" y="962"/>
                    <a:pt x="739" y="1608"/>
                  </a:cubicBezTo>
                  <a:lnTo>
                    <a:pt x="5663" y="6532"/>
                  </a:lnTo>
                  <a:lnTo>
                    <a:pt x="739" y="11487"/>
                  </a:lnTo>
                  <a:cubicBezTo>
                    <a:pt x="86" y="12116"/>
                    <a:pt x="685" y="13014"/>
                    <a:pt x="1383" y="13014"/>
                  </a:cubicBezTo>
                  <a:cubicBezTo>
                    <a:pt x="1596" y="13014"/>
                    <a:pt x="1817" y="12931"/>
                    <a:pt x="2015" y="12733"/>
                  </a:cubicBezTo>
                  <a:lnTo>
                    <a:pt x="6939" y="7809"/>
                  </a:lnTo>
                  <a:lnTo>
                    <a:pt x="11894" y="12733"/>
                  </a:lnTo>
                  <a:cubicBezTo>
                    <a:pt x="12090" y="12922"/>
                    <a:pt x="12306" y="13002"/>
                    <a:pt x="12512" y="13002"/>
                  </a:cubicBezTo>
                  <a:cubicBezTo>
                    <a:pt x="13199" y="13002"/>
                    <a:pt x="13778" y="12118"/>
                    <a:pt x="13170" y="11487"/>
                  </a:cubicBezTo>
                  <a:lnTo>
                    <a:pt x="8246" y="6532"/>
                  </a:lnTo>
                  <a:lnTo>
                    <a:pt x="13170" y="1578"/>
                  </a:lnTo>
                  <a:cubicBezTo>
                    <a:pt x="13819" y="929"/>
                    <a:pt x="13215" y="34"/>
                    <a:pt x="12527" y="34"/>
                  </a:cubicBezTo>
                  <a:cubicBezTo>
                    <a:pt x="12312" y="34"/>
                    <a:pt x="12089" y="122"/>
                    <a:pt x="11894" y="332"/>
                  </a:cubicBezTo>
                  <a:lnTo>
                    <a:pt x="6939" y="5256"/>
                  </a:lnTo>
                  <a:lnTo>
                    <a:pt x="2015" y="332"/>
                  </a:lnTo>
                  <a:cubicBezTo>
                    <a:pt x="1810" y="97"/>
                    <a:pt x="1573" y="1"/>
                    <a:pt x="1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1205478" y="715374"/>
              <a:ext cx="350121" cy="327734"/>
            </a:xfrm>
            <a:custGeom>
              <a:avLst/>
              <a:gdLst/>
              <a:ahLst/>
              <a:cxnLst/>
              <a:rect l="l" t="t" r="r" b="b"/>
              <a:pathLst>
                <a:path w="14263" h="13351" extrusionOk="0">
                  <a:moveTo>
                    <a:pt x="12705" y="395"/>
                  </a:moveTo>
                  <a:cubicBezTo>
                    <a:pt x="13249" y="395"/>
                    <a:pt x="13739" y="1105"/>
                    <a:pt x="13226" y="1618"/>
                  </a:cubicBezTo>
                  <a:lnTo>
                    <a:pt x="8271" y="6542"/>
                  </a:lnTo>
                  <a:cubicBezTo>
                    <a:pt x="8210" y="6634"/>
                    <a:pt x="8210" y="6755"/>
                    <a:pt x="8271" y="6816"/>
                  </a:cubicBezTo>
                  <a:lnTo>
                    <a:pt x="13226" y="11770"/>
                  </a:lnTo>
                  <a:cubicBezTo>
                    <a:pt x="13499" y="12044"/>
                    <a:pt x="13499" y="12469"/>
                    <a:pt x="13226" y="12773"/>
                  </a:cubicBezTo>
                  <a:cubicBezTo>
                    <a:pt x="13074" y="12895"/>
                    <a:pt x="12891" y="12956"/>
                    <a:pt x="12713" y="12956"/>
                  </a:cubicBezTo>
                  <a:cubicBezTo>
                    <a:pt x="12534" y="12956"/>
                    <a:pt x="12359" y="12895"/>
                    <a:pt x="12223" y="12773"/>
                  </a:cubicBezTo>
                  <a:lnTo>
                    <a:pt x="7268" y="7819"/>
                  </a:lnTo>
                  <a:cubicBezTo>
                    <a:pt x="7238" y="7789"/>
                    <a:pt x="7177" y="7758"/>
                    <a:pt x="7147" y="7758"/>
                  </a:cubicBezTo>
                  <a:cubicBezTo>
                    <a:pt x="7086" y="7758"/>
                    <a:pt x="7025" y="7789"/>
                    <a:pt x="6995" y="7849"/>
                  </a:cubicBezTo>
                  <a:lnTo>
                    <a:pt x="2071" y="12773"/>
                  </a:lnTo>
                  <a:cubicBezTo>
                    <a:pt x="1934" y="12910"/>
                    <a:pt x="1751" y="12979"/>
                    <a:pt x="1569" y="12979"/>
                  </a:cubicBezTo>
                  <a:cubicBezTo>
                    <a:pt x="1387" y="12979"/>
                    <a:pt x="1204" y="12910"/>
                    <a:pt x="1067" y="12773"/>
                  </a:cubicBezTo>
                  <a:cubicBezTo>
                    <a:pt x="794" y="12500"/>
                    <a:pt x="794" y="12044"/>
                    <a:pt x="1067" y="11770"/>
                  </a:cubicBezTo>
                  <a:lnTo>
                    <a:pt x="5992" y="6816"/>
                  </a:lnTo>
                  <a:cubicBezTo>
                    <a:pt x="6083" y="6755"/>
                    <a:pt x="6083" y="6634"/>
                    <a:pt x="5992" y="6573"/>
                  </a:cubicBezTo>
                  <a:lnTo>
                    <a:pt x="1067" y="1618"/>
                  </a:lnTo>
                  <a:cubicBezTo>
                    <a:pt x="554" y="1105"/>
                    <a:pt x="1008" y="395"/>
                    <a:pt x="1563" y="395"/>
                  </a:cubicBezTo>
                  <a:cubicBezTo>
                    <a:pt x="1731" y="395"/>
                    <a:pt x="1908" y="460"/>
                    <a:pt x="2071" y="615"/>
                  </a:cubicBezTo>
                  <a:lnTo>
                    <a:pt x="6995" y="5539"/>
                  </a:lnTo>
                  <a:cubicBezTo>
                    <a:pt x="7040" y="5585"/>
                    <a:pt x="7093" y="5608"/>
                    <a:pt x="7143" y="5608"/>
                  </a:cubicBezTo>
                  <a:cubicBezTo>
                    <a:pt x="7192" y="5608"/>
                    <a:pt x="7238" y="5585"/>
                    <a:pt x="7268" y="5539"/>
                  </a:cubicBezTo>
                  <a:lnTo>
                    <a:pt x="12223" y="615"/>
                  </a:lnTo>
                  <a:cubicBezTo>
                    <a:pt x="12371" y="460"/>
                    <a:pt x="12541" y="395"/>
                    <a:pt x="12705" y="395"/>
                  </a:cubicBezTo>
                  <a:close/>
                  <a:moveTo>
                    <a:pt x="1579" y="1"/>
                  </a:moveTo>
                  <a:cubicBezTo>
                    <a:pt x="730" y="1"/>
                    <a:pt x="1" y="1099"/>
                    <a:pt x="794" y="1892"/>
                  </a:cubicBezTo>
                  <a:lnTo>
                    <a:pt x="5596" y="6694"/>
                  </a:lnTo>
                  <a:lnTo>
                    <a:pt x="794" y="11466"/>
                  </a:lnTo>
                  <a:cubicBezTo>
                    <a:pt x="368" y="11892"/>
                    <a:pt x="368" y="12591"/>
                    <a:pt x="794" y="13017"/>
                  </a:cubicBezTo>
                  <a:cubicBezTo>
                    <a:pt x="1007" y="13214"/>
                    <a:pt x="1280" y="13313"/>
                    <a:pt x="1558" y="13313"/>
                  </a:cubicBezTo>
                  <a:cubicBezTo>
                    <a:pt x="1835" y="13313"/>
                    <a:pt x="2116" y="13214"/>
                    <a:pt x="2344" y="13017"/>
                  </a:cubicBezTo>
                  <a:lnTo>
                    <a:pt x="7147" y="8214"/>
                  </a:lnTo>
                  <a:lnTo>
                    <a:pt x="11949" y="13017"/>
                  </a:lnTo>
                  <a:cubicBezTo>
                    <a:pt x="12132" y="13229"/>
                    <a:pt x="12405" y="13351"/>
                    <a:pt x="12709" y="13351"/>
                  </a:cubicBezTo>
                  <a:cubicBezTo>
                    <a:pt x="13682" y="13351"/>
                    <a:pt x="14168" y="12166"/>
                    <a:pt x="13469" y="11497"/>
                  </a:cubicBezTo>
                  <a:lnTo>
                    <a:pt x="8666" y="6694"/>
                  </a:lnTo>
                  <a:lnTo>
                    <a:pt x="13469" y="1892"/>
                  </a:lnTo>
                  <a:cubicBezTo>
                    <a:pt x="14262" y="1099"/>
                    <a:pt x="13533" y="1"/>
                    <a:pt x="12684" y="1"/>
                  </a:cubicBezTo>
                  <a:cubicBezTo>
                    <a:pt x="12427" y="1"/>
                    <a:pt x="12159" y="101"/>
                    <a:pt x="11919" y="342"/>
                  </a:cubicBezTo>
                  <a:lnTo>
                    <a:pt x="7147" y="5144"/>
                  </a:lnTo>
                  <a:lnTo>
                    <a:pt x="2344" y="342"/>
                  </a:lnTo>
                  <a:cubicBezTo>
                    <a:pt x="2104" y="101"/>
                    <a:pt x="1836" y="1"/>
                    <a:pt x="1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8"/>
            <p:cNvGrpSpPr/>
            <p:nvPr/>
          </p:nvGrpSpPr>
          <p:grpSpPr>
            <a:xfrm>
              <a:off x="827275" y="1217862"/>
              <a:ext cx="1135641" cy="3233593"/>
              <a:chOff x="827275" y="1217862"/>
              <a:chExt cx="1135641" cy="3233593"/>
            </a:xfrm>
          </p:grpSpPr>
          <p:sp>
            <p:nvSpPr>
              <p:cNvPr id="561" name="Google Shape;561;p38"/>
              <p:cNvSpPr/>
              <p:nvPr/>
            </p:nvSpPr>
            <p:spPr>
              <a:xfrm>
                <a:off x="1014548" y="2673406"/>
                <a:ext cx="748404" cy="1607935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65503" extrusionOk="0">
                    <a:moveTo>
                      <a:pt x="1763" y="0"/>
                    </a:moveTo>
                    <a:lnTo>
                      <a:pt x="973" y="4468"/>
                    </a:lnTo>
                    <a:cubicBezTo>
                      <a:pt x="973" y="4468"/>
                      <a:pt x="0" y="19514"/>
                      <a:pt x="578" y="22463"/>
                    </a:cubicBezTo>
                    <a:cubicBezTo>
                      <a:pt x="1125" y="25381"/>
                      <a:pt x="2797" y="41581"/>
                      <a:pt x="2736" y="42463"/>
                    </a:cubicBezTo>
                    <a:cubicBezTo>
                      <a:pt x="2645" y="43344"/>
                      <a:pt x="1520" y="46202"/>
                      <a:pt x="1611" y="47600"/>
                    </a:cubicBezTo>
                    <a:cubicBezTo>
                      <a:pt x="1702" y="48968"/>
                      <a:pt x="2341" y="54834"/>
                      <a:pt x="2341" y="54834"/>
                    </a:cubicBezTo>
                    <a:lnTo>
                      <a:pt x="2250" y="57843"/>
                    </a:lnTo>
                    <a:cubicBezTo>
                      <a:pt x="2250" y="57843"/>
                      <a:pt x="1551" y="58998"/>
                      <a:pt x="1702" y="59728"/>
                    </a:cubicBezTo>
                    <a:cubicBezTo>
                      <a:pt x="1854" y="60457"/>
                      <a:pt x="2584" y="65503"/>
                      <a:pt x="2584" y="65503"/>
                    </a:cubicBezTo>
                    <a:cubicBezTo>
                      <a:pt x="2584" y="65503"/>
                      <a:pt x="4658" y="63312"/>
                      <a:pt x="5341" y="63312"/>
                    </a:cubicBezTo>
                    <a:cubicBezTo>
                      <a:pt x="5355" y="63312"/>
                      <a:pt x="5368" y="63312"/>
                      <a:pt x="5380" y="63314"/>
                    </a:cubicBezTo>
                    <a:cubicBezTo>
                      <a:pt x="6019" y="63375"/>
                      <a:pt x="9362" y="65503"/>
                      <a:pt x="9362" y="65503"/>
                    </a:cubicBezTo>
                    <a:cubicBezTo>
                      <a:pt x="9362" y="65503"/>
                      <a:pt x="10061" y="62311"/>
                      <a:pt x="10153" y="61278"/>
                    </a:cubicBezTo>
                    <a:cubicBezTo>
                      <a:pt x="10244" y="60214"/>
                      <a:pt x="9423" y="57509"/>
                      <a:pt x="9514" y="56475"/>
                    </a:cubicBezTo>
                    <a:cubicBezTo>
                      <a:pt x="9605" y="55411"/>
                      <a:pt x="10882" y="45898"/>
                      <a:pt x="11125" y="43284"/>
                    </a:cubicBezTo>
                    <a:cubicBezTo>
                      <a:pt x="11368" y="40670"/>
                      <a:pt x="12797" y="35320"/>
                      <a:pt x="12797" y="30517"/>
                    </a:cubicBezTo>
                    <a:cubicBezTo>
                      <a:pt x="12797" y="25715"/>
                      <a:pt x="13678" y="18055"/>
                      <a:pt x="13678" y="18055"/>
                    </a:cubicBezTo>
                    <a:lnTo>
                      <a:pt x="14378" y="15289"/>
                    </a:lnTo>
                    <a:lnTo>
                      <a:pt x="16140" y="15289"/>
                    </a:lnTo>
                    <a:lnTo>
                      <a:pt x="16870" y="18055"/>
                    </a:lnTo>
                    <a:cubicBezTo>
                      <a:pt x="16870" y="18055"/>
                      <a:pt x="17721" y="25715"/>
                      <a:pt x="17721" y="30517"/>
                    </a:cubicBezTo>
                    <a:cubicBezTo>
                      <a:pt x="17721" y="35320"/>
                      <a:pt x="19180" y="40670"/>
                      <a:pt x="19423" y="43284"/>
                    </a:cubicBezTo>
                    <a:cubicBezTo>
                      <a:pt x="19636" y="45898"/>
                      <a:pt x="20943" y="55411"/>
                      <a:pt x="21004" y="56475"/>
                    </a:cubicBezTo>
                    <a:cubicBezTo>
                      <a:pt x="21095" y="57539"/>
                      <a:pt x="20274" y="60214"/>
                      <a:pt x="20365" y="61278"/>
                    </a:cubicBezTo>
                    <a:cubicBezTo>
                      <a:pt x="20457" y="62311"/>
                      <a:pt x="21156" y="65503"/>
                      <a:pt x="21156" y="65503"/>
                    </a:cubicBezTo>
                    <a:cubicBezTo>
                      <a:pt x="21156" y="65503"/>
                      <a:pt x="24530" y="63375"/>
                      <a:pt x="25168" y="63314"/>
                    </a:cubicBezTo>
                    <a:cubicBezTo>
                      <a:pt x="25180" y="63312"/>
                      <a:pt x="25194" y="63312"/>
                      <a:pt x="25207" y="63312"/>
                    </a:cubicBezTo>
                    <a:cubicBezTo>
                      <a:pt x="25890" y="63312"/>
                      <a:pt x="27964" y="65503"/>
                      <a:pt x="27964" y="65503"/>
                    </a:cubicBezTo>
                    <a:cubicBezTo>
                      <a:pt x="27964" y="65503"/>
                      <a:pt x="28663" y="60457"/>
                      <a:pt x="28815" y="59728"/>
                    </a:cubicBezTo>
                    <a:cubicBezTo>
                      <a:pt x="28998" y="58998"/>
                      <a:pt x="28268" y="57843"/>
                      <a:pt x="28268" y="57843"/>
                    </a:cubicBezTo>
                    <a:lnTo>
                      <a:pt x="28177" y="54834"/>
                    </a:lnTo>
                    <a:cubicBezTo>
                      <a:pt x="28177" y="54834"/>
                      <a:pt x="28815" y="48968"/>
                      <a:pt x="28907" y="47600"/>
                    </a:cubicBezTo>
                    <a:cubicBezTo>
                      <a:pt x="28998" y="46202"/>
                      <a:pt x="27873" y="43375"/>
                      <a:pt x="27782" y="42463"/>
                    </a:cubicBezTo>
                    <a:cubicBezTo>
                      <a:pt x="27721" y="41581"/>
                      <a:pt x="29393" y="25381"/>
                      <a:pt x="29940" y="22463"/>
                    </a:cubicBezTo>
                    <a:cubicBezTo>
                      <a:pt x="30487" y="19545"/>
                      <a:pt x="29545" y="4468"/>
                      <a:pt x="29545" y="4468"/>
                    </a:cubicBezTo>
                    <a:lnTo>
                      <a:pt x="287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8"/>
              <p:cNvSpPr/>
              <p:nvPr/>
            </p:nvSpPr>
            <p:spPr>
              <a:xfrm>
                <a:off x="1010816" y="2668914"/>
                <a:ext cx="756603" cy="1616919"/>
              </a:xfrm>
              <a:custGeom>
                <a:avLst/>
                <a:gdLst/>
                <a:ahLst/>
                <a:cxnLst/>
                <a:rect l="l" t="t" r="r" b="b"/>
                <a:pathLst>
                  <a:path w="30822" h="65869" extrusionOk="0">
                    <a:moveTo>
                      <a:pt x="28755" y="366"/>
                    </a:moveTo>
                    <a:lnTo>
                      <a:pt x="29515" y="4682"/>
                    </a:lnTo>
                    <a:cubicBezTo>
                      <a:pt x="29515" y="5138"/>
                      <a:pt x="30457" y="19758"/>
                      <a:pt x="29910" y="22585"/>
                    </a:cubicBezTo>
                    <a:cubicBezTo>
                      <a:pt x="29332" y="25564"/>
                      <a:pt x="27660" y="41704"/>
                      <a:pt x="27752" y="42646"/>
                    </a:cubicBezTo>
                    <a:cubicBezTo>
                      <a:pt x="27843" y="43254"/>
                      <a:pt x="27995" y="43801"/>
                      <a:pt x="28177" y="44378"/>
                    </a:cubicBezTo>
                    <a:cubicBezTo>
                      <a:pt x="28481" y="45503"/>
                      <a:pt x="28907" y="46932"/>
                      <a:pt x="28876" y="47752"/>
                    </a:cubicBezTo>
                    <a:cubicBezTo>
                      <a:pt x="28785" y="49120"/>
                      <a:pt x="28147" y="54926"/>
                      <a:pt x="28147" y="55017"/>
                    </a:cubicBezTo>
                    <a:lnTo>
                      <a:pt x="28238" y="58026"/>
                    </a:lnTo>
                    <a:cubicBezTo>
                      <a:pt x="28238" y="58056"/>
                      <a:pt x="28238" y="58087"/>
                      <a:pt x="28268" y="58117"/>
                    </a:cubicBezTo>
                    <a:cubicBezTo>
                      <a:pt x="28451" y="58421"/>
                      <a:pt x="28907" y="59303"/>
                      <a:pt x="28785" y="59850"/>
                    </a:cubicBezTo>
                    <a:cubicBezTo>
                      <a:pt x="28664" y="60458"/>
                      <a:pt x="28147" y="64044"/>
                      <a:pt x="27964" y="65260"/>
                    </a:cubicBezTo>
                    <a:cubicBezTo>
                      <a:pt x="27288" y="64555"/>
                      <a:pt x="25958" y="63280"/>
                      <a:pt x="25349" y="63280"/>
                    </a:cubicBezTo>
                    <a:cubicBezTo>
                      <a:pt x="25328" y="63280"/>
                      <a:pt x="25308" y="63282"/>
                      <a:pt x="25290" y="63284"/>
                    </a:cubicBezTo>
                    <a:cubicBezTo>
                      <a:pt x="24712" y="63376"/>
                      <a:pt x="22250" y="64865"/>
                      <a:pt x="21460" y="65351"/>
                    </a:cubicBezTo>
                    <a:cubicBezTo>
                      <a:pt x="21277" y="64591"/>
                      <a:pt x="20761" y="62281"/>
                      <a:pt x="20700" y="61430"/>
                    </a:cubicBezTo>
                    <a:cubicBezTo>
                      <a:pt x="20730" y="60640"/>
                      <a:pt x="20852" y="59850"/>
                      <a:pt x="21034" y="59059"/>
                    </a:cubicBezTo>
                    <a:cubicBezTo>
                      <a:pt x="21217" y="58269"/>
                      <a:pt x="21338" y="57449"/>
                      <a:pt x="21338" y="56628"/>
                    </a:cubicBezTo>
                    <a:cubicBezTo>
                      <a:pt x="21308" y="56172"/>
                      <a:pt x="21065" y="54075"/>
                      <a:pt x="20761" y="51673"/>
                    </a:cubicBezTo>
                    <a:cubicBezTo>
                      <a:pt x="20335" y="48512"/>
                      <a:pt x="19879" y="44926"/>
                      <a:pt x="19758" y="43436"/>
                    </a:cubicBezTo>
                    <a:cubicBezTo>
                      <a:pt x="19666" y="42555"/>
                      <a:pt x="19454" y="41339"/>
                      <a:pt x="19180" y="39941"/>
                    </a:cubicBezTo>
                    <a:cubicBezTo>
                      <a:pt x="18694" y="37205"/>
                      <a:pt x="18086" y="33831"/>
                      <a:pt x="18086" y="30700"/>
                    </a:cubicBezTo>
                    <a:cubicBezTo>
                      <a:pt x="18086" y="25928"/>
                      <a:pt x="17204" y="18299"/>
                      <a:pt x="17204" y="18208"/>
                    </a:cubicBezTo>
                    <a:lnTo>
                      <a:pt x="16475" y="15442"/>
                    </a:lnTo>
                    <a:cubicBezTo>
                      <a:pt x="16444" y="15351"/>
                      <a:pt x="16384" y="15290"/>
                      <a:pt x="16292" y="15290"/>
                    </a:cubicBezTo>
                    <a:lnTo>
                      <a:pt x="14530" y="15290"/>
                    </a:lnTo>
                    <a:cubicBezTo>
                      <a:pt x="14438" y="15290"/>
                      <a:pt x="14378" y="15351"/>
                      <a:pt x="14347" y="15442"/>
                    </a:cubicBezTo>
                    <a:lnTo>
                      <a:pt x="13618" y="18208"/>
                    </a:lnTo>
                    <a:cubicBezTo>
                      <a:pt x="13618" y="18299"/>
                      <a:pt x="12736" y="25928"/>
                      <a:pt x="12736" y="30700"/>
                    </a:cubicBezTo>
                    <a:cubicBezTo>
                      <a:pt x="12736" y="33862"/>
                      <a:pt x="12128" y="37205"/>
                      <a:pt x="11642" y="39941"/>
                    </a:cubicBezTo>
                    <a:cubicBezTo>
                      <a:pt x="11368" y="41339"/>
                      <a:pt x="11156" y="42555"/>
                      <a:pt x="11064" y="43436"/>
                    </a:cubicBezTo>
                    <a:cubicBezTo>
                      <a:pt x="10943" y="44926"/>
                      <a:pt x="10487" y="48512"/>
                      <a:pt x="10092" y="51673"/>
                    </a:cubicBezTo>
                    <a:cubicBezTo>
                      <a:pt x="9788" y="54075"/>
                      <a:pt x="9514" y="56172"/>
                      <a:pt x="9484" y="56628"/>
                    </a:cubicBezTo>
                    <a:cubicBezTo>
                      <a:pt x="9514" y="57449"/>
                      <a:pt x="9605" y="58269"/>
                      <a:pt x="9788" y="59090"/>
                    </a:cubicBezTo>
                    <a:cubicBezTo>
                      <a:pt x="10001" y="59850"/>
                      <a:pt x="10092" y="60640"/>
                      <a:pt x="10122" y="61430"/>
                    </a:cubicBezTo>
                    <a:cubicBezTo>
                      <a:pt x="10061" y="62281"/>
                      <a:pt x="9545" y="64591"/>
                      <a:pt x="9393" y="65382"/>
                    </a:cubicBezTo>
                    <a:cubicBezTo>
                      <a:pt x="8572" y="64865"/>
                      <a:pt x="6140" y="63376"/>
                      <a:pt x="5532" y="63284"/>
                    </a:cubicBezTo>
                    <a:lnTo>
                      <a:pt x="5502" y="63284"/>
                    </a:lnTo>
                    <a:cubicBezTo>
                      <a:pt x="4894" y="63284"/>
                      <a:pt x="3557" y="64561"/>
                      <a:pt x="2858" y="65260"/>
                    </a:cubicBezTo>
                    <a:cubicBezTo>
                      <a:pt x="2706" y="64044"/>
                      <a:pt x="2189" y="60458"/>
                      <a:pt x="2037" y="59850"/>
                    </a:cubicBezTo>
                    <a:cubicBezTo>
                      <a:pt x="1915" y="59303"/>
                      <a:pt x="2402" y="58421"/>
                      <a:pt x="2584" y="58117"/>
                    </a:cubicBezTo>
                    <a:cubicBezTo>
                      <a:pt x="2614" y="58087"/>
                      <a:pt x="2614" y="58056"/>
                      <a:pt x="2614" y="58026"/>
                    </a:cubicBezTo>
                    <a:lnTo>
                      <a:pt x="2675" y="54986"/>
                    </a:lnTo>
                    <a:cubicBezTo>
                      <a:pt x="2675" y="54926"/>
                      <a:pt x="2037" y="49120"/>
                      <a:pt x="1976" y="47752"/>
                    </a:cubicBezTo>
                    <a:cubicBezTo>
                      <a:pt x="1915" y="46932"/>
                      <a:pt x="2341" y="45503"/>
                      <a:pt x="2675" y="44378"/>
                    </a:cubicBezTo>
                    <a:cubicBezTo>
                      <a:pt x="2858" y="43801"/>
                      <a:pt x="2979" y="43254"/>
                      <a:pt x="3101" y="42646"/>
                    </a:cubicBezTo>
                    <a:cubicBezTo>
                      <a:pt x="3162" y="41704"/>
                      <a:pt x="1490" y="25564"/>
                      <a:pt x="943" y="22585"/>
                    </a:cubicBezTo>
                    <a:cubicBezTo>
                      <a:pt x="396" y="19728"/>
                      <a:pt x="1338" y="4803"/>
                      <a:pt x="1338" y="4682"/>
                    </a:cubicBezTo>
                    <a:lnTo>
                      <a:pt x="2098" y="366"/>
                    </a:lnTo>
                    <a:close/>
                    <a:moveTo>
                      <a:pt x="1915" y="1"/>
                    </a:moveTo>
                    <a:cubicBezTo>
                      <a:pt x="1824" y="1"/>
                      <a:pt x="1733" y="62"/>
                      <a:pt x="1733" y="153"/>
                    </a:cubicBezTo>
                    <a:lnTo>
                      <a:pt x="943" y="4651"/>
                    </a:lnTo>
                    <a:cubicBezTo>
                      <a:pt x="912" y="5259"/>
                      <a:pt x="0" y="19788"/>
                      <a:pt x="547" y="22676"/>
                    </a:cubicBezTo>
                    <a:cubicBezTo>
                      <a:pt x="1095" y="25594"/>
                      <a:pt x="2766" y="41795"/>
                      <a:pt x="2706" y="42646"/>
                    </a:cubicBezTo>
                    <a:cubicBezTo>
                      <a:pt x="2614" y="43193"/>
                      <a:pt x="2462" y="43740"/>
                      <a:pt x="2280" y="44287"/>
                    </a:cubicBezTo>
                    <a:cubicBezTo>
                      <a:pt x="1976" y="45473"/>
                      <a:pt x="1520" y="46901"/>
                      <a:pt x="1581" y="47813"/>
                    </a:cubicBezTo>
                    <a:cubicBezTo>
                      <a:pt x="1672" y="49181"/>
                      <a:pt x="2310" y="54986"/>
                      <a:pt x="2310" y="55017"/>
                    </a:cubicBezTo>
                    <a:lnTo>
                      <a:pt x="2219" y="57996"/>
                    </a:lnTo>
                    <a:cubicBezTo>
                      <a:pt x="2098" y="58208"/>
                      <a:pt x="1520" y="59242"/>
                      <a:pt x="1672" y="59941"/>
                    </a:cubicBezTo>
                    <a:cubicBezTo>
                      <a:pt x="1824" y="60670"/>
                      <a:pt x="2523" y="65655"/>
                      <a:pt x="2523" y="65716"/>
                    </a:cubicBezTo>
                    <a:cubicBezTo>
                      <a:pt x="2554" y="65777"/>
                      <a:pt x="2614" y="65838"/>
                      <a:pt x="2675" y="65868"/>
                    </a:cubicBezTo>
                    <a:lnTo>
                      <a:pt x="2736" y="65868"/>
                    </a:lnTo>
                    <a:cubicBezTo>
                      <a:pt x="2766" y="65868"/>
                      <a:pt x="2827" y="65838"/>
                      <a:pt x="2858" y="65807"/>
                    </a:cubicBezTo>
                    <a:cubicBezTo>
                      <a:pt x="3835" y="64771"/>
                      <a:pt x="5071" y="63677"/>
                      <a:pt x="5444" y="63677"/>
                    </a:cubicBezTo>
                    <a:cubicBezTo>
                      <a:pt x="5454" y="63677"/>
                      <a:pt x="5463" y="63678"/>
                      <a:pt x="5472" y="63680"/>
                    </a:cubicBezTo>
                    <a:cubicBezTo>
                      <a:pt x="5897" y="63710"/>
                      <a:pt x="8116" y="65017"/>
                      <a:pt x="9393" y="65838"/>
                    </a:cubicBezTo>
                    <a:cubicBezTo>
                      <a:pt x="9417" y="65854"/>
                      <a:pt x="9446" y="65862"/>
                      <a:pt x="9476" y="65862"/>
                    </a:cubicBezTo>
                    <a:cubicBezTo>
                      <a:pt x="9557" y="65862"/>
                      <a:pt x="9644" y="65805"/>
                      <a:pt x="9666" y="65716"/>
                    </a:cubicBezTo>
                    <a:cubicBezTo>
                      <a:pt x="9727" y="65595"/>
                      <a:pt x="10396" y="62525"/>
                      <a:pt x="10487" y="61461"/>
                    </a:cubicBezTo>
                    <a:cubicBezTo>
                      <a:pt x="10456" y="60640"/>
                      <a:pt x="10335" y="59819"/>
                      <a:pt x="10153" y="58999"/>
                    </a:cubicBezTo>
                    <a:cubicBezTo>
                      <a:pt x="9970" y="58239"/>
                      <a:pt x="9849" y="57449"/>
                      <a:pt x="9849" y="56658"/>
                    </a:cubicBezTo>
                    <a:cubicBezTo>
                      <a:pt x="9879" y="56202"/>
                      <a:pt x="10122" y="54135"/>
                      <a:pt x="10426" y="51734"/>
                    </a:cubicBezTo>
                    <a:cubicBezTo>
                      <a:pt x="10852" y="48543"/>
                      <a:pt x="11308" y="44956"/>
                      <a:pt x="11429" y="43467"/>
                    </a:cubicBezTo>
                    <a:cubicBezTo>
                      <a:pt x="11520" y="42585"/>
                      <a:pt x="11733" y="41369"/>
                      <a:pt x="11976" y="40001"/>
                    </a:cubicBezTo>
                    <a:cubicBezTo>
                      <a:pt x="12493" y="37266"/>
                      <a:pt x="13101" y="33862"/>
                      <a:pt x="13101" y="30670"/>
                    </a:cubicBezTo>
                    <a:cubicBezTo>
                      <a:pt x="13101" y="25959"/>
                      <a:pt x="13982" y="18329"/>
                      <a:pt x="13982" y="18269"/>
                    </a:cubicBezTo>
                    <a:lnTo>
                      <a:pt x="14651" y="15655"/>
                    </a:lnTo>
                    <a:lnTo>
                      <a:pt x="16110" y="15655"/>
                    </a:lnTo>
                    <a:lnTo>
                      <a:pt x="16809" y="18269"/>
                    </a:lnTo>
                    <a:cubicBezTo>
                      <a:pt x="16809" y="18329"/>
                      <a:pt x="17691" y="25959"/>
                      <a:pt x="17691" y="30670"/>
                    </a:cubicBezTo>
                    <a:cubicBezTo>
                      <a:pt x="17691" y="33862"/>
                      <a:pt x="18299" y="37266"/>
                      <a:pt x="18785" y="39971"/>
                    </a:cubicBezTo>
                    <a:cubicBezTo>
                      <a:pt x="19058" y="41369"/>
                      <a:pt x="19271" y="42585"/>
                      <a:pt x="19362" y="43467"/>
                    </a:cubicBezTo>
                    <a:cubicBezTo>
                      <a:pt x="19484" y="44956"/>
                      <a:pt x="19940" y="48543"/>
                      <a:pt x="20335" y="51734"/>
                    </a:cubicBezTo>
                    <a:cubicBezTo>
                      <a:pt x="20639" y="54135"/>
                      <a:pt x="20913" y="56202"/>
                      <a:pt x="20943" y="56658"/>
                    </a:cubicBezTo>
                    <a:cubicBezTo>
                      <a:pt x="20913" y="57449"/>
                      <a:pt x="20821" y="58239"/>
                      <a:pt x="20639" y="58999"/>
                    </a:cubicBezTo>
                    <a:cubicBezTo>
                      <a:pt x="20426" y="59819"/>
                      <a:pt x="20335" y="60640"/>
                      <a:pt x="20305" y="61461"/>
                    </a:cubicBezTo>
                    <a:cubicBezTo>
                      <a:pt x="20396" y="62525"/>
                      <a:pt x="21095" y="65595"/>
                      <a:pt x="21125" y="65716"/>
                    </a:cubicBezTo>
                    <a:cubicBezTo>
                      <a:pt x="21125" y="65805"/>
                      <a:pt x="21207" y="65862"/>
                      <a:pt x="21298" y="65862"/>
                    </a:cubicBezTo>
                    <a:cubicBezTo>
                      <a:pt x="21332" y="65862"/>
                      <a:pt x="21366" y="65854"/>
                      <a:pt x="21399" y="65838"/>
                    </a:cubicBezTo>
                    <a:cubicBezTo>
                      <a:pt x="22676" y="65017"/>
                      <a:pt x="24864" y="63710"/>
                      <a:pt x="25320" y="63680"/>
                    </a:cubicBezTo>
                    <a:cubicBezTo>
                      <a:pt x="25329" y="63678"/>
                      <a:pt x="25338" y="63677"/>
                      <a:pt x="25348" y="63677"/>
                    </a:cubicBezTo>
                    <a:cubicBezTo>
                      <a:pt x="25721" y="63677"/>
                      <a:pt x="26957" y="64771"/>
                      <a:pt x="27934" y="65807"/>
                    </a:cubicBezTo>
                    <a:cubicBezTo>
                      <a:pt x="27980" y="65842"/>
                      <a:pt x="28034" y="65859"/>
                      <a:pt x="28085" y="65859"/>
                    </a:cubicBezTo>
                    <a:cubicBezTo>
                      <a:pt x="28171" y="65859"/>
                      <a:pt x="28249" y="65811"/>
                      <a:pt x="28268" y="65716"/>
                    </a:cubicBezTo>
                    <a:cubicBezTo>
                      <a:pt x="28268" y="65625"/>
                      <a:pt x="28998" y="60670"/>
                      <a:pt x="29150" y="59941"/>
                    </a:cubicBezTo>
                    <a:cubicBezTo>
                      <a:pt x="29302" y="59211"/>
                      <a:pt x="28724" y="58208"/>
                      <a:pt x="28603" y="57965"/>
                    </a:cubicBezTo>
                    <a:lnTo>
                      <a:pt x="28512" y="55047"/>
                    </a:lnTo>
                    <a:cubicBezTo>
                      <a:pt x="28512" y="54986"/>
                      <a:pt x="29150" y="49151"/>
                      <a:pt x="29241" y="47783"/>
                    </a:cubicBezTo>
                    <a:cubicBezTo>
                      <a:pt x="29271" y="46901"/>
                      <a:pt x="28846" y="45442"/>
                      <a:pt x="28512" y="44257"/>
                    </a:cubicBezTo>
                    <a:cubicBezTo>
                      <a:pt x="28360" y="43740"/>
                      <a:pt x="28208" y="43193"/>
                      <a:pt x="28116" y="42646"/>
                    </a:cubicBezTo>
                    <a:cubicBezTo>
                      <a:pt x="28025" y="41764"/>
                      <a:pt x="29697" y="25594"/>
                      <a:pt x="30274" y="22676"/>
                    </a:cubicBezTo>
                    <a:cubicBezTo>
                      <a:pt x="30822" y="19758"/>
                      <a:pt x="29910" y="5259"/>
                      <a:pt x="29879" y="4621"/>
                    </a:cubicBezTo>
                    <a:lnTo>
                      <a:pt x="29089" y="153"/>
                    </a:lnTo>
                    <a:cubicBezTo>
                      <a:pt x="29059" y="62"/>
                      <a:pt x="28998" y="1"/>
                      <a:pt x="28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8"/>
              <p:cNvSpPr/>
              <p:nvPr/>
            </p:nvSpPr>
            <p:spPr>
              <a:xfrm>
                <a:off x="1004090" y="4226845"/>
                <a:ext cx="256693" cy="220068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8965" extrusionOk="0">
                    <a:moveTo>
                      <a:pt x="5806" y="1"/>
                    </a:moveTo>
                    <a:cubicBezTo>
                      <a:pt x="5806" y="1"/>
                      <a:pt x="3739" y="1156"/>
                      <a:pt x="3010" y="2220"/>
                    </a:cubicBezTo>
                    <a:lnTo>
                      <a:pt x="2280" y="4317"/>
                    </a:lnTo>
                    <a:cubicBezTo>
                      <a:pt x="2280" y="4317"/>
                      <a:pt x="639" y="6262"/>
                      <a:pt x="335" y="7296"/>
                    </a:cubicBezTo>
                    <a:cubicBezTo>
                      <a:pt x="1" y="8360"/>
                      <a:pt x="1429" y="8876"/>
                      <a:pt x="1764" y="8937"/>
                    </a:cubicBezTo>
                    <a:cubicBezTo>
                      <a:pt x="1875" y="8957"/>
                      <a:pt x="2750" y="8964"/>
                      <a:pt x="3867" y="8964"/>
                    </a:cubicBezTo>
                    <a:cubicBezTo>
                      <a:pt x="6100" y="8964"/>
                      <a:pt x="9302" y="8937"/>
                      <a:pt x="9302" y="8937"/>
                    </a:cubicBezTo>
                    <a:cubicBezTo>
                      <a:pt x="9727" y="8694"/>
                      <a:pt x="10031" y="8299"/>
                      <a:pt x="10214" y="7813"/>
                    </a:cubicBezTo>
                    <a:cubicBezTo>
                      <a:pt x="10457" y="7053"/>
                      <a:pt x="9788" y="2220"/>
                      <a:pt x="9788" y="2220"/>
                    </a:cubicBezTo>
                    <a:lnTo>
                      <a:pt x="58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8"/>
              <p:cNvSpPr/>
              <p:nvPr/>
            </p:nvSpPr>
            <p:spPr>
              <a:xfrm>
                <a:off x="1004851" y="4222009"/>
                <a:ext cx="260424" cy="229445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9347" extrusionOk="0">
                    <a:moveTo>
                      <a:pt x="5775" y="441"/>
                    </a:moveTo>
                    <a:lnTo>
                      <a:pt x="9575" y="2538"/>
                    </a:lnTo>
                    <a:cubicBezTo>
                      <a:pt x="9848" y="4453"/>
                      <a:pt x="10183" y="7432"/>
                      <a:pt x="10000" y="7979"/>
                    </a:cubicBezTo>
                    <a:cubicBezTo>
                      <a:pt x="9848" y="8374"/>
                      <a:pt x="9575" y="8709"/>
                      <a:pt x="9240" y="8952"/>
                    </a:cubicBezTo>
                    <a:cubicBezTo>
                      <a:pt x="7315" y="8952"/>
                      <a:pt x="4755" y="8965"/>
                      <a:pt x="3182" y="8965"/>
                    </a:cubicBezTo>
                    <a:cubicBezTo>
                      <a:pt x="2395" y="8965"/>
                      <a:pt x="1854" y="8962"/>
                      <a:pt x="1763" y="8952"/>
                    </a:cubicBezTo>
                    <a:cubicBezTo>
                      <a:pt x="1307" y="8830"/>
                      <a:pt x="851" y="8557"/>
                      <a:pt x="547" y="8192"/>
                    </a:cubicBezTo>
                    <a:cubicBezTo>
                      <a:pt x="456" y="8010"/>
                      <a:pt x="426" y="7766"/>
                      <a:pt x="487" y="7584"/>
                    </a:cubicBezTo>
                    <a:cubicBezTo>
                      <a:pt x="790" y="6581"/>
                      <a:pt x="2401" y="4636"/>
                      <a:pt x="2401" y="4636"/>
                    </a:cubicBezTo>
                    <a:cubicBezTo>
                      <a:pt x="2401" y="4636"/>
                      <a:pt x="2401" y="4605"/>
                      <a:pt x="2432" y="4575"/>
                    </a:cubicBezTo>
                    <a:lnTo>
                      <a:pt x="3131" y="2508"/>
                    </a:lnTo>
                    <a:cubicBezTo>
                      <a:pt x="3769" y="1596"/>
                      <a:pt x="5380" y="654"/>
                      <a:pt x="5775" y="441"/>
                    </a:cubicBezTo>
                    <a:close/>
                    <a:moveTo>
                      <a:pt x="5764" y="0"/>
                    </a:moveTo>
                    <a:cubicBezTo>
                      <a:pt x="5730" y="0"/>
                      <a:pt x="5699" y="15"/>
                      <a:pt x="5684" y="46"/>
                    </a:cubicBezTo>
                    <a:cubicBezTo>
                      <a:pt x="5593" y="76"/>
                      <a:pt x="3587" y="1201"/>
                      <a:pt x="2827" y="2295"/>
                    </a:cubicBezTo>
                    <a:cubicBezTo>
                      <a:pt x="2797" y="2295"/>
                      <a:pt x="2797" y="2326"/>
                      <a:pt x="2797" y="2326"/>
                    </a:cubicBezTo>
                    <a:lnTo>
                      <a:pt x="2067" y="4392"/>
                    </a:lnTo>
                    <a:cubicBezTo>
                      <a:pt x="1885" y="4666"/>
                      <a:pt x="426" y="6429"/>
                      <a:pt x="122" y="7432"/>
                    </a:cubicBezTo>
                    <a:cubicBezTo>
                      <a:pt x="0" y="7736"/>
                      <a:pt x="61" y="8101"/>
                      <a:pt x="213" y="8374"/>
                    </a:cubicBezTo>
                    <a:cubicBezTo>
                      <a:pt x="578" y="8830"/>
                      <a:pt x="1094" y="9165"/>
                      <a:pt x="1672" y="9317"/>
                    </a:cubicBezTo>
                    <a:cubicBezTo>
                      <a:pt x="1794" y="9347"/>
                      <a:pt x="2736" y="9347"/>
                      <a:pt x="3921" y="9347"/>
                    </a:cubicBezTo>
                    <a:cubicBezTo>
                      <a:pt x="5897" y="9347"/>
                      <a:pt x="8511" y="9317"/>
                      <a:pt x="9271" y="9317"/>
                    </a:cubicBezTo>
                    <a:cubicBezTo>
                      <a:pt x="9301" y="9286"/>
                      <a:pt x="9332" y="9286"/>
                      <a:pt x="9332" y="9286"/>
                    </a:cubicBezTo>
                    <a:cubicBezTo>
                      <a:pt x="9818" y="9013"/>
                      <a:pt x="10183" y="8587"/>
                      <a:pt x="10365" y="8070"/>
                    </a:cubicBezTo>
                    <a:cubicBezTo>
                      <a:pt x="10608" y="7280"/>
                      <a:pt x="10000" y="2873"/>
                      <a:pt x="9940" y="2356"/>
                    </a:cubicBezTo>
                    <a:cubicBezTo>
                      <a:pt x="9940" y="2295"/>
                      <a:pt x="9909" y="2265"/>
                      <a:pt x="9848" y="2234"/>
                    </a:cubicBezTo>
                    <a:lnTo>
                      <a:pt x="5867" y="46"/>
                    </a:lnTo>
                    <a:cubicBezTo>
                      <a:pt x="5836" y="15"/>
                      <a:pt x="5798" y="0"/>
                      <a:pt x="5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8"/>
              <p:cNvSpPr/>
              <p:nvPr/>
            </p:nvSpPr>
            <p:spPr>
              <a:xfrm>
                <a:off x="1517452" y="4226845"/>
                <a:ext cx="256693" cy="220068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8965" extrusionOk="0">
                    <a:moveTo>
                      <a:pt x="4681" y="1"/>
                    </a:moveTo>
                    <a:lnTo>
                      <a:pt x="699" y="2220"/>
                    </a:lnTo>
                    <a:cubicBezTo>
                      <a:pt x="699" y="2220"/>
                      <a:pt x="0" y="7053"/>
                      <a:pt x="274" y="7813"/>
                    </a:cubicBezTo>
                    <a:cubicBezTo>
                      <a:pt x="426" y="8299"/>
                      <a:pt x="760" y="8694"/>
                      <a:pt x="1185" y="8937"/>
                    </a:cubicBezTo>
                    <a:cubicBezTo>
                      <a:pt x="1185" y="8937"/>
                      <a:pt x="4387" y="8964"/>
                      <a:pt x="6621" y="8964"/>
                    </a:cubicBezTo>
                    <a:cubicBezTo>
                      <a:pt x="7737" y="8964"/>
                      <a:pt x="8612" y="8957"/>
                      <a:pt x="8724" y="8937"/>
                    </a:cubicBezTo>
                    <a:cubicBezTo>
                      <a:pt x="9028" y="8876"/>
                      <a:pt x="10456" y="8360"/>
                      <a:pt x="10152" y="7296"/>
                    </a:cubicBezTo>
                    <a:cubicBezTo>
                      <a:pt x="9818" y="6262"/>
                      <a:pt x="8207" y="4317"/>
                      <a:pt x="8207" y="4317"/>
                    </a:cubicBezTo>
                    <a:lnTo>
                      <a:pt x="7477" y="2220"/>
                    </a:lnTo>
                    <a:cubicBezTo>
                      <a:pt x="6748" y="1156"/>
                      <a:pt x="4681" y="1"/>
                      <a:pt x="4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8"/>
              <p:cNvSpPr/>
              <p:nvPr/>
            </p:nvSpPr>
            <p:spPr>
              <a:xfrm>
                <a:off x="1512960" y="4222574"/>
                <a:ext cx="260424" cy="228881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9324" extrusionOk="0">
                    <a:moveTo>
                      <a:pt x="4864" y="418"/>
                    </a:moveTo>
                    <a:cubicBezTo>
                      <a:pt x="5259" y="631"/>
                      <a:pt x="6870" y="1603"/>
                      <a:pt x="7508" y="2485"/>
                    </a:cubicBezTo>
                    <a:lnTo>
                      <a:pt x="8208" y="4552"/>
                    </a:lnTo>
                    <a:cubicBezTo>
                      <a:pt x="8208" y="4582"/>
                      <a:pt x="8238" y="4613"/>
                      <a:pt x="8238" y="4613"/>
                    </a:cubicBezTo>
                    <a:cubicBezTo>
                      <a:pt x="8238" y="4643"/>
                      <a:pt x="9849" y="6558"/>
                      <a:pt x="10153" y="7531"/>
                    </a:cubicBezTo>
                    <a:cubicBezTo>
                      <a:pt x="10214" y="7743"/>
                      <a:pt x="10183" y="7956"/>
                      <a:pt x="10092" y="8169"/>
                    </a:cubicBezTo>
                    <a:cubicBezTo>
                      <a:pt x="9758" y="8534"/>
                      <a:pt x="9332" y="8807"/>
                      <a:pt x="8876" y="8929"/>
                    </a:cubicBezTo>
                    <a:cubicBezTo>
                      <a:pt x="8785" y="8939"/>
                      <a:pt x="8245" y="8942"/>
                      <a:pt x="7458" y="8942"/>
                    </a:cubicBezTo>
                    <a:cubicBezTo>
                      <a:pt x="5884" y="8942"/>
                      <a:pt x="3324" y="8929"/>
                      <a:pt x="1399" y="8929"/>
                    </a:cubicBezTo>
                    <a:cubicBezTo>
                      <a:pt x="1065" y="8686"/>
                      <a:pt x="791" y="8351"/>
                      <a:pt x="669" y="7956"/>
                    </a:cubicBezTo>
                    <a:cubicBezTo>
                      <a:pt x="487" y="7409"/>
                      <a:pt x="791" y="4430"/>
                      <a:pt x="1065" y="2515"/>
                    </a:cubicBezTo>
                    <a:lnTo>
                      <a:pt x="4864" y="418"/>
                    </a:lnTo>
                    <a:close/>
                    <a:moveTo>
                      <a:pt x="4864" y="0"/>
                    </a:moveTo>
                    <a:cubicBezTo>
                      <a:pt x="4834" y="0"/>
                      <a:pt x="4803" y="8"/>
                      <a:pt x="4773" y="23"/>
                    </a:cubicBezTo>
                    <a:lnTo>
                      <a:pt x="791" y="2211"/>
                    </a:lnTo>
                    <a:cubicBezTo>
                      <a:pt x="730" y="2242"/>
                      <a:pt x="700" y="2303"/>
                      <a:pt x="669" y="2363"/>
                    </a:cubicBezTo>
                    <a:cubicBezTo>
                      <a:pt x="609" y="2850"/>
                      <a:pt x="1" y="7257"/>
                      <a:pt x="274" y="8047"/>
                    </a:cubicBezTo>
                    <a:cubicBezTo>
                      <a:pt x="426" y="8564"/>
                      <a:pt x="791" y="8990"/>
                      <a:pt x="1277" y="9263"/>
                    </a:cubicBezTo>
                    <a:cubicBezTo>
                      <a:pt x="1308" y="9294"/>
                      <a:pt x="1338" y="9294"/>
                      <a:pt x="1368" y="9294"/>
                    </a:cubicBezTo>
                    <a:cubicBezTo>
                      <a:pt x="2098" y="9294"/>
                      <a:pt x="4742" y="9324"/>
                      <a:pt x="6688" y="9324"/>
                    </a:cubicBezTo>
                    <a:cubicBezTo>
                      <a:pt x="7873" y="9324"/>
                      <a:pt x="8815" y="9324"/>
                      <a:pt x="8937" y="9294"/>
                    </a:cubicBezTo>
                    <a:cubicBezTo>
                      <a:pt x="9515" y="9172"/>
                      <a:pt x="10031" y="8838"/>
                      <a:pt x="10396" y="8351"/>
                    </a:cubicBezTo>
                    <a:cubicBezTo>
                      <a:pt x="10578" y="8078"/>
                      <a:pt x="10609" y="7743"/>
                      <a:pt x="10518" y="7439"/>
                    </a:cubicBezTo>
                    <a:cubicBezTo>
                      <a:pt x="10183" y="6406"/>
                      <a:pt x="8755" y="4643"/>
                      <a:pt x="8542" y="4400"/>
                    </a:cubicBezTo>
                    <a:lnTo>
                      <a:pt x="7843" y="2333"/>
                    </a:lnTo>
                    <a:cubicBezTo>
                      <a:pt x="7812" y="2303"/>
                      <a:pt x="7812" y="2303"/>
                      <a:pt x="7812" y="2272"/>
                    </a:cubicBezTo>
                    <a:cubicBezTo>
                      <a:pt x="7052" y="1178"/>
                      <a:pt x="5046" y="84"/>
                      <a:pt x="4955" y="23"/>
                    </a:cubicBezTo>
                    <a:cubicBezTo>
                      <a:pt x="4925" y="8"/>
                      <a:pt x="4894" y="0"/>
                      <a:pt x="4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8"/>
              <p:cNvSpPr/>
              <p:nvPr/>
            </p:nvSpPr>
            <p:spPr>
              <a:xfrm>
                <a:off x="1206313" y="1731027"/>
                <a:ext cx="373834" cy="968522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39455" extrusionOk="0">
                    <a:moveTo>
                      <a:pt x="2796" y="1"/>
                    </a:moveTo>
                    <a:lnTo>
                      <a:pt x="0" y="1642"/>
                    </a:lnTo>
                    <a:lnTo>
                      <a:pt x="2584" y="39454"/>
                    </a:lnTo>
                    <a:lnTo>
                      <a:pt x="13739" y="39454"/>
                    </a:lnTo>
                    <a:lnTo>
                      <a:pt x="15228" y="943"/>
                    </a:lnTo>
                    <a:lnTo>
                      <a:pt x="131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8"/>
              <p:cNvSpPr/>
              <p:nvPr/>
            </p:nvSpPr>
            <p:spPr>
              <a:xfrm>
                <a:off x="1201821" y="1726560"/>
                <a:ext cx="382794" cy="978193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39849" extrusionOk="0">
                    <a:moveTo>
                      <a:pt x="13253" y="395"/>
                    </a:moveTo>
                    <a:lnTo>
                      <a:pt x="15199" y="1277"/>
                    </a:lnTo>
                    <a:lnTo>
                      <a:pt x="13740" y="39454"/>
                    </a:lnTo>
                    <a:lnTo>
                      <a:pt x="2919" y="39454"/>
                    </a:lnTo>
                    <a:lnTo>
                      <a:pt x="365" y="1946"/>
                    </a:lnTo>
                    <a:lnTo>
                      <a:pt x="3040" y="395"/>
                    </a:lnTo>
                    <a:close/>
                    <a:moveTo>
                      <a:pt x="2979" y="0"/>
                    </a:moveTo>
                    <a:cubicBezTo>
                      <a:pt x="2949" y="0"/>
                      <a:pt x="2919" y="31"/>
                      <a:pt x="2888" y="31"/>
                    </a:cubicBezTo>
                    <a:lnTo>
                      <a:pt x="92" y="1672"/>
                    </a:lnTo>
                    <a:cubicBezTo>
                      <a:pt x="31" y="1702"/>
                      <a:pt x="1" y="1763"/>
                      <a:pt x="1" y="1854"/>
                    </a:cubicBezTo>
                    <a:lnTo>
                      <a:pt x="2554" y="39667"/>
                    </a:lnTo>
                    <a:cubicBezTo>
                      <a:pt x="2584" y="39758"/>
                      <a:pt x="2645" y="39818"/>
                      <a:pt x="2767" y="39849"/>
                    </a:cubicBezTo>
                    <a:lnTo>
                      <a:pt x="13922" y="39849"/>
                    </a:lnTo>
                    <a:cubicBezTo>
                      <a:pt x="14043" y="39849"/>
                      <a:pt x="14135" y="39727"/>
                      <a:pt x="14135" y="39636"/>
                    </a:cubicBezTo>
                    <a:lnTo>
                      <a:pt x="15594" y="1125"/>
                    </a:lnTo>
                    <a:cubicBezTo>
                      <a:pt x="15594" y="1034"/>
                      <a:pt x="15563" y="973"/>
                      <a:pt x="15472" y="943"/>
                    </a:cubicBezTo>
                    <a:lnTo>
                      <a:pt x="13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8"/>
              <p:cNvSpPr/>
              <p:nvPr/>
            </p:nvSpPr>
            <p:spPr>
              <a:xfrm>
                <a:off x="1314494" y="1805652"/>
                <a:ext cx="171636" cy="88643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6111" extrusionOk="0">
                    <a:moveTo>
                      <a:pt x="3466" y="0"/>
                    </a:moveTo>
                    <a:lnTo>
                      <a:pt x="1155" y="3526"/>
                    </a:lnTo>
                    <a:lnTo>
                      <a:pt x="3192" y="6566"/>
                    </a:lnTo>
                    <a:lnTo>
                      <a:pt x="0" y="30548"/>
                    </a:lnTo>
                    <a:lnTo>
                      <a:pt x="3374" y="36110"/>
                    </a:lnTo>
                    <a:lnTo>
                      <a:pt x="6991" y="29606"/>
                    </a:lnTo>
                    <a:lnTo>
                      <a:pt x="4073" y="6535"/>
                    </a:lnTo>
                    <a:lnTo>
                      <a:pt x="6049" y="3405"/>
                    </a:lnTo>
                    <a:lnTo>
                      <a:pt x="34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8"/>
              <p:cNvSpPr/>
              <p:nvPr/>
            </p:nvSpPr>
            <p:spPr>
              <a:xfrm>
                <a:off x="1310026" y="1801159"/>
                <a:ext cx="181332" cy="895395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36476" extrusionOk="0">
                    <a:moveTo>
                      <a:pt x="3678" y="518"/>
                    </a:moveTo>
                    <a:lnTo>
                      <a:pt x="5988" y="3618"/>
                    </a:lnTo>
                    <a:lnTo>
                      <a:pt x="4103" y="6597"/>
                    </a:lnTo>
                    <a:cubicBezTo>
                      <a:pt x="4073" y="6627"/>
                      <a:pt x="4073" y="6688"/>
                      <a:pt x="4073" y="6718"/>
                    </a:cubicBezTo>
                    <a:lnTo>
                      <a:pt x="6991" y="29728"/>
                    </a:lnTo>
                    <a:lnTo>
                      <a:pt x="3526" y="35928"/>
                    </a:lnTo>
                    <a:lnTo>
                      <a:pt x="395" y="30700"/>
                    </a:lnTo>
                    <a:lnTo>
                      <a:pt x="3556" y="6779"/>
                    </a:lnTo>
                    <a:cubicBezTo>
                      <a:pt x="3556" y="6749"/>
                      <a:pt x="3556" y="6688"/>
                      <a:pt x="3526" y="6657"/>
                    </a:cubicBezTo>
                    <a:lnTo>
                      <a:pt x="1550" y="3709"/>
                    </a:lnTo>
                    <a:lnTo>
                      <a:pt x="3678" y="518"/>
                    </a:lnTo>
                    <a:close/>
                    <a:moveTo>
                      <a:pt x="3648" y="1"/>
                    </a:moveTo>
                    <a:cubicBezTo>
                      <a:pt x="3587" y="1"/>
                      <a:pt x="3526" y="31"/>
                      <a:pt x="3496" y="92"/>
                    </a:cubicBezTo>
                    <a:lnTo>
                      <a:pt x="1185" y="3618"/>
                    </a:lnTo>
                    <a:cubicBezTo>
                      <a:pt x="1125" y="3679"/>
                      <a:pt x="1125" y="3739"/>
                      <a:pt x="1185" y="3831"/>
                    </a:cubicBezTo>
                    <a:lnTo>
                      <a:pt x="3161" y="6809"/>
                    </a:lnTo>
                    <a:lnTo>
                      <a:pt x="0" y="30700"/>
                    </a:lnTo>
                    <a:cubicBezTo>
                      <a:pt x="0" y="30761"/>
                      <a:pt x="0" y="30792"/>
                      <a:pt x="30" y="30822"/>
                    </a:cubicBezTo>
                    <a:lnTo>
                      <a:pt x="3374" y="36384"/>
                    </a:lnTo>
                    <a:cubicBezTo>
                      <a:pt x="3404" y="36445"/>
                      <a:pt x="3465" y="36476"/>
                      <a:pt x="3556" y="36476"/>
                    </a:cubicBezTo>
                    <a:cubicBezTo>
                      <a:pt x="3617" y="36476"/>
                      <a:pt x="3678" y="36445"/>
                      <a:pt x="3739" y="36384"/>
                    </a:cubicBezTo>
                    <a:lnTo>
                      <a:pt x="7356" y="29880"/>
                    </a:lnTo>
                    <a:cubicBezTo>
                      <a:pt x="7356" y="29819"/>
                      <a:pt x="7386" y="29789"/>
                      <a:pt x="7356" y="29758"/>
                    </a:cubicBezTo>
                    <a:lnTo>
                      <a:pt x="4438" y="6749"/>
                    </a:lnTo>
                    <a:lnTo>
                      <a:pt x="6383" y="3709"/>
                    </a:lnTo>
                    <a:cubicBezTo>
                      <a:pt x="6414" y="3648"/>
                      <a:pt x="6414" y="3557"/>
                      <a:pt x="6383" y="3496"/>
                    </a:cubicBezTo>
                    <a:lnTo>
                      <a:pt x="3799" y="62"/>
                    </a:lnTo>
                    <a:cubicBezTo>
                      <a:pt x="3769" y="31"/>
                      <a:pt x="3708" y="1"/>
                      <a:pt x="3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8"/>
              <p:cNvSpPr/>
              <p:nvPr/>
            </p:nvSpPr>
            <p:spPr>
              <a:xfrm>
                <a:off x="1273450" y="1584037"/>
                <a:ext cx="246997" cy="26715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0883" extrusionOk="0">
                    <a:moveTo>
                      <a:pt x="9575" y="1"/>
                    </a:moveTo>
                    <a:lnTo>
                      <a:pt x="122" y="305"/>
                    </a:lnTo>
                    <a:lnTo>
                      <a:pt x="1" y="4621"/>
                    </a:lnTo>
                    <a:lnTo>
                      <a:pt x="5259" y="10882"/>
                    </a:lnTo>
                    <a:lnTo>
                      <a:pt x="10062" y="4499"/>
                    </a:lnTo>
                    <a:lnTo>
                      <a:pt x="95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1268982" y="1579422"/>
                <a:ext cx="255932" cy="276233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1253" extrusionOk="0">
                    <a:moveTo>
                      <a:pt x="9575" y="401"/>
                    </a:moveTo>
                    <a:lnTo>
                      <a:pt x="10031" y="4626"/>
                    </a:lnTo>
                    <a:lnTo>
                      <a:pt x="5441" y="10766"/>
                    </a:lnTo>
                    <a:lnTo>
                      <a:pt x="365" y="4718"/>
                    </a:lnTo>
                    <a:lnTo>
                      <a:pt x="487" y="675"/>
                    </a:lnTo>
                    <a:lnTo>
                      <a:pt x="9575" y="401"/>
                    </a:lnTo>
                    <a:close/>
                    <a:moveTo>
                      <a:pt x="9794" y="0"/>
                    </a:moveTo>
                    <a:cubicBezTo>
                      <a:pt x="9782" y="0"/>
                      <a:pt x="9770" y="2"/>
                      <a:pt x="9757" y="6"/>
                    </a:cubicBezTo>
                    <a:lnTo>
                      <a:pt x="304" y="280"/>
                    </a:lnTo>
                    <a:cubicBezTo>
                      <a:pt x="213" y="310"/>
                      <a:pt x="122" y="371"/>
                      <a:pt x="122" y="462"/>
                    </a:cubicBezTo>
                    <a:lnTo>
                      <a:pt x="0" y="4778"/>
                    </a:lnTo>
                    <a:cubicBezTo>
                      <a:pt x="0" y="4839"/>
                      <a:pt x="31" y="4870"/>
                      <a:pt x="31" y="4900"/>
                    </a:cubicBezTo>
                    <a:lnTo>
                      <a:pt x="5320" y="11192"/>
                    </a:lnTo>
                    <a:cubicBezTo>
                      <a:pt x="5350" y="11222"/>
                      <a:pt x="5380" y="11253"/>
                      <a:pt x="5441" y="11253"/>
                    </a:cubicBezTo>
                    <a:cubicBezTo>
                      <a:pt x="5502" y="11253"/>
                      <a:pt x="5563" y="11222"/>
                      <a:pt x="5593" y="11162"/>
                    </a:cubicBezTo>
                    <a:lnTo>
                      <a:pt x="10396" y="4778"/>
                    </a:lnTo>
                    <a:cubicBezTo>
                      <a:pt x="10426" y="4748"/>
                      <a:pt x="10426" y="4687"/>
                      <a:pt x="10426" y="4657"/>
                    </a:cubicBezTo>
                    <a:lnTo>
                      <a:pt x="9940" y="158"/>
                    </a:lnTo>
                    <a:cubicBezTo>
                      <a:pt x="9940" y="79"/>
                      <a:pt x="9871" y="0"/>
                      <a:pt x="9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1200323" y="1438421"/>
                <a:ext cx="44063" cy="89697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3654" extrusionOk="0">
                    <a:moveTo>
                      <a:pt x="724" y="1"/>
                    </a:moveTo>
                    <a:cubicBezTo>
                      <a:pt x="479" y="1"/>
                      <a:pt x="226" y="209"/>
                      <a:pt x="153" y="1009"/>
                    </a:cubicBezTo>
                    <a:cubicBezTo>
                      <a:pt x="1" y="2680"/>
                      <a:pt x="1794" y="3653"/>
                      <a:pt x="1794" y="3653"/>
                    </a:cubicBezTo>
                    <a:lnTo>
                      <a:pt x="1247" y="249"/>
                    </a:lnTo>
                    <a:cubicBezTo>
                      <a:pt x="1247" y="249"/>
                      <a:pt x="991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8"/>
              <p:cNvSpPr/>
              <p:nvPr/>
            </p:nvSpPr>
            <p:spPr>
              <a:xfrm>
                <a:off x="1195119" y="1434371"/>
                <a:ext cx="53734" cy="98534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4014" extrusionOk="0">
                    <a:moveTo>
                      <a:pt x="942" y="353"/>
                    </a:moveTo>
                    <a:cubicBezTo>
                      <a:pt x="1064" y="383"/>
                      <a:pt x="1186" y="414"/>
                      <a:pt x="1307" y="505"/>
                    </a:cubicBezTo>
                    <a:lnTo>
                      <a:pt x="1733" y="3423"/>
                    </a:lnTo>
                    <a:cubicBezTo>
                      <a:pt x="1246" y="3058"/>
                      <a:pt x="456" y="2268"/>
                      <a:pt x="547" y="1174"/>
                    </a:cubicBezTo>
                    <a:cubicBezTo>
                      <a:pt x="578" y="748"/>
                      <a:pt x="699" y="414"/>
                      <a:pt x="882" y="353"/>
                    </a:cubicBezTo>
                    <a:close/>
                    <a:moveTo>
                      <a:pt x="915" y="0"/>
                    </a:moveTo>
                    <a:cubicBezTo>
                      <a:pt x="852" y="0"/>
                      <a:pt x="790" y="6"/>
                      <a:pt x="730" y="19"/>
                    </a:cubicBezTo>
                    <a:cubicBezTo>
                      <a:pt x="426" y="140"/>
                      <a:pt x="243" y="505"/>
                      <a:pt x="182" y="1174"/>
                    </a:cubicBezTo>
                    <a:cubicBezTo>
                      <a:pt x="0" y="2967"/>
                      <a:pt x="1824" y="3940"/>
                      <a:pt x="1915" y="4000"/>
                    </a:cubicBezTo>
                    <a:lnTo>
                      <a:pt x="2006" y="4000"/>
                    </a:lnTo>
                    <a:cubicBezTo>
                      <a:pt x="2016" y="4011"/>
                      <a:pt x="2026" y="4014"/>
                      <a:pt x="2037" y="4014"/>
                    </a:cubicBezTo>
                    <a:cubicBezTo>
                      <a:pt x="2057" y="4014"/>
                      <a:pt x="2077" y="4000"/>
                      <a:pt x="2097" y="4000"/>
                    </a:cubicBezTo>
                    <a:cubicBezTo>
                      <a:pt x="2158" y="3970"/>
                      <a:pt x="2189" y="3879"/>
                      <a:pt x="2189" y="3818"/>
                    </a:cubicBezTo>
                    <a:lnTo>
                      <a:pt x="1672" y="383"/>
                    </a:lnTo>
                    <a:cubicBezTo>
                      <a:pt x="1641" y="353"/>
                      <a:pt x="1641" y="323"/>
                      <a:pt x="1611" y="292"/>
                    </a:cubicBezTo>
                    <a:cubicBezTo>
                      <a:pt x="1417" y="98"/>
                      <a:pt x="1164" y="0"/>
                      <a:pt x="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8"/>
              <p:cNvSpPr/>
              <p:nvPr/>
            </p:nvSpPr>
            <p:spPr>
              <a:xfrm>
                <a:off x="1530880" y="1438421"/>
                <a:ext cx="43302" cy="89697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654" extrusionOk="0">
                    <a:moveTo>
                      <a:pt x="1057" y="1"/>
                    </a:moveTo>
                    <a:cubicBezTo>
                      <a:pt x="782" y="1"/>
                      <a:pt x="517" y="249"/>
                      <a:pt x="517" y="249"/>
                    </a:cubicBezTo>
                    <a:lnTo>
                      <a:pt x="0" y="3653"/>
                    </a:lnTo>
                    <a:cubicBezTo>
                      <a:pt x="0" y="3653"/>
                      <a:pt x="1763" y="2680"/>
                      <a:pt x="1642" y="1009"/>
                    </a:cubicBezTo>
                    <a:cubicBezTo>
                      <a:pt x="1569" y="209"/>
                      <a:pt x="1308" y="1"/>
                      <a:pt x="10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8"/>
              <p:cNvSpPr/>
              <p:nvPr/>
            </p:nvSpPr>
            <p:spPr>
              <a:xfrm>
                <a:off x="1526388" y="1433953"/>
                <a:ext cx="52998" cy="98632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4018" extrusionOk="0">
                    <a:moveTo>
                      <a:pt x="1207" y="372"/>
                    </a:moveTo>
                    <a:cubicBezTo>
                      <a:pt x="1241" y="372"/>
                      <a:pt x="1274" y="380"/>
                      <a:pt x="1308" y="400"/>
                    </a:cubicBezTo>
                    <a:cubicBezTo>
                      <a:pt x="1490" y="461"/>
                      <a:pt x="1581" y="765"/>
                      <a:pt x="1642" y="1221"/>
                    </a:cubicBezTo>
                    <a:cubicBezTo>
                      <a:pt x="1733" y="2285"/>
                      <a:pt x="913" y="3045"/>
                      <a:pt x="457" y="3440"/>
                    </a:cubicBezTo>
                    <a:lnTo>
                      <a:pt x="882" y="522"/>
                    </a:lnTo>
                    <a:cubicBezTo>
                      <a:pt x="977" y="475"/>
                      <a:pt x="1090" y="372"/>
                      <a:pt x="1207" y="372"/>
                    </a:cubicBezTo>
                    <a:close/>
                    <a:moveTo>
                      <a:pt x="1206" y="1"/>
                    </a:moveTo>
                    <a:cubicBezTo>
                      <a:pt x="963" y="1"/>
                      <a:pt x="737" y="98"/>
                      <a:pt x="578" y="279"/>
                    </a:cubicBezTo>
                    <a:cubicBezTo>
                      <a:pt x="548" y="309"/>
                      <a:pt x="518" y="340"/>
                      <a:pt x="518" y="400"/>
                    </a:cubicBezTo>
                    <a:lnTo>
                      <a:pt x="1" y="3805"/>
                    </a:lnTo>
                    <a:cubicBezTo>
                      <a:pt x="1" y="3865"/>
                      <a:pt x="31" y="3957"/>
                      <a:pt x="92" y="3987"/>
                    </a:cubicBezTo>
                    <a:cubicBezTo>
                      <a:pt x="122" y="4017"/>
                      <a:pt x="153" y="4017"/>
                      <a:pt x="183" y="4017"/>
                    </a:cubicBezTo>
                    <a:cubicBezTo>
                      <a:pt x="214" y="4017"/>
                      <a:pt x="244" y="4017"/>
                      <a:pt x="274" y="3987"/>
                    </a:cubicBezTo>
                    <a:cubicBezTo>
                      <a:pt x="366" y="3957"/>
                      <a:pt x="2159" y="2954"/>
                      <a:pt x="2007" y="1160"/>
                    </a:cubicBezTo>
                    <a:cubicBezTo>
                      <a:pt x="1946" y="522"/>
                      <a:pt x="1764" y="157"/>
                      <a:pt x="1460" y="36"/>
                    </a:cubicBezTo>
                    <a:cubicBezTo>
                      <a:pt x="1374" y="12"/>
                      <a:pt x="1289" y="1"/>
                      <a:pt x="1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8"/>
              <p:cNvSpPr/>
              <p:nvPr/>
            </p:nvSpPr>
            <p:spPr>
              <a:xfrm>
                <a:off x="1218243" y="1222526"/>
                <a:ext cx="327586" cy="479241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9523" extrusionOk="0">
                    <a:moveTo>
                      <a:pt x="6428" y="0"/>
                    </a:moveTo>
                    <a:cubicBezTo>
                      <a:pt x="5413" y="0"/>
                      <a:pt x="4491" y="153"/>
                      <a:pt x="4013" y="472"/>
                    </a:cubicBezTo>
                    <a:cubicBezTo>
                      <a:pt x="4013" y="472"/>
                      <a:pt x="851" y="2387"/>
                      <a:pt x="426" y="4302"/>
                    </a:cubicBezTo>
                    <a:cubicBezTo>
                      <a:pt x="0" y="6247"/>
                      <a:pt x="943" y="13846"/>
                      <a:pt x="1855" y="15123"/>
                    </a:cubicBezTo>
                    <a:cubicBezTo>
                      <a:pt x="2766" y="16369"/>
                      <a:pt x="5198" y="19044"/>
                      <a:pt x="6535" y="19378"/>
                    </a:cubicBezTo>
                    <a:cubicBezTo>
                      <a:pt x="6855" y="19475"/>
                      <a:pt x="7184" y="19523"/>
                      <a:pt x="7512" y="19523"/>
                    </a:cubicBezTo>
                    <a:cubicBezTo>
                      <a:pt x="8212" y="19523"/>
                      <a:pt x="8904" y="19306"/>
                      <a:pt x="9484" y="18892"/>
                    </a:cubicBezTo>
                    <a:cubicBezTo>
                      <a:pt x="10244" y="18375"/>
                      <a:pt x="12311" y="15457"/>
                      <a:pt x="12675" y="14849"/>
                    </a:cubicBezTo>
                    <a:cubicBezTo>
                      <a:pt x="13010" y="14272"/>
                      <a:pt x="13344" y="6217"/>
                      <a:pt x="13253" y="4819"/>
                    </a:cubicBezTo>
                    <a:cubicBezTo>
                      <a:pt x="13162" y="3390"/>
                      <a:pt x="11308" y="1202"/>
                      <a:pt x="9636" y="533"/>
                    </a:cubicBezTo>
                    <a:cubicBezTo>
                      <a:pt x="8762" y="183"/>
                      <a:pt x="7539" y="0"/>
                      <a:pt x="64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>
                <a:off x="1213014" y="1217862"/>
                <a:ext cx="336546" cy="48856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9903" extrusionOk="0">
                    <a:moveTo>
                      <a:pt x="6898" y="385"/>
                    </a:moveTo>
                    <a:cubicBezTo>
                      <a:pt x="7897" y="385"/>
                      <a:pt x="8870" y="540"/>
                      <a:pt x="9818" y="875"/>
                    </a:cubicBezTo>
                    <a:cubicBezTo>
                      <a:pt x="11429" y="1513"/>
                      <a:pt x="13223" y="3641"/>
                      <a:pt x="13284" y="4978"/>
                    </a:cubicBezTo>
                    <a:cubicBezTo>
                      <a:pt x="13375" y="6468"/>
                      <a:pt x="13040" y="14431"/>
                      <a:pt x="12736" y="14948"/>
                    </a:cubicBezTo>
                    <a:cubicBezTo>
                      <a:pt x="12372" y="15586"/>
                      <a:pt x="10305" y="18444"/>
                      <a:pt x="9606" y="18900"/>
                    </a:cubicBezTo>
                    <a:cubicBezTo>
                      <a:pt x="9070" y="19291"/>
                      <a:pt x="8423" y="19501"/>
                      <a:pt x="7768" y="19501"/>
                    </a:cubicBezTo>
                    <a:cubicBezTo>
                      <a:pt x="7456" y="19501"/>
                      <a:pt x="7143" y="19453"/>
                      <a:pt x="6840" y="19355"/>
                    </a:cubicBezTo>
                    <a:cubicBezTo>
                      <a:pt x="5593" y="19082"/>
                      <a:pt x="3223" y="16529"/>
                      <a:pt x="2250" y="15191"/>
                    </a:cubicBezTo>
                    <a:cubicBezTo>
                      <a:pt x="1429" y="14067"/>
                      <a:pt x="426" y="6498"/>
                      <a:pt x="852" y="4522"/>
                    </a:cubicBezTo>
                    <a:cubicBezTo>
                      <a:pt x="1247" y="2729"/>
                      <a:pt x="4317" y="814"/>
                      <a:pt x="4347" y="814"/>
                    </a:cubicBezTo>
                    <a:cubicBezTo>
                      <a:pt x="4773" y="510"/>
                      <a:pt x="5654" y="389"/>
                      <a:pt x="6627" y="389"/>
                    </a:cubicBezTo>
                    <a:cubicBezTo>
                      <a:pt x="6717" y="386"/>
                      <a:pt x="6808" y="385"/>
                      <a:pt x="6898" y="385"/>
                    </a:cubicBezTo>
                    <a:close/>
                    <a:moveTo>
                      <a:pt x="6677" y="1"/>
                    </a:moveTo>
                    <a:cubicBezTo>
                      <a:pt x="5611" y="1"/>
                      <a:pt x="4640" y="168"/>
                      <a:pt x="4134" y="510"/>
                    </a:cubicBezTo>
                    <a:cubicBezTo>
                      <a:pt x="3952" y="601"/>
                      <a:pt x="912" y="2516"/>
                      <a:pt x="457" y="4462"/>
                    </a:cubicBezTo>
                    <a:cubicBezTo>
                      <a:pt x="1" y="6407"/>
                      <a:pt x="912" y="14067"/>
                      <a:pt x="1916" y="15404"/>
                    </a:cubicBezTo>
                    <a:cubicBezTo>
                      <a:pt x="2675" y="16438"/>
                      <a:pt x="5198" y="19386"/>
                      <a:pt x="6718" y="19751"/>
                    </a:cubicBezTo>
                    <a:cubicBezTo>
                      <a:pt x="7052" y="19842"/>
                      <a:pt x="7417" y="19903"/>
                      <a:pt x="7782" y="19903"/>
                    </a:cubicBezTo>
                    <a:cubicBezTo>
                      <a:pt x="8511" y="19903"/>
                      <a:pt x="9210" y="19659"/>
                      <a:pt x="9788" y="19234"/>
                    </a:cubicBezTo>
                    <a:cubicBezTo>
                      <a:pt x="10578" y="18717"/>
                      <a:pt x="12706" y="15738"/>
                      <a:pt x="13040" y="15161"/>
                    </a:cubicBezTo>
                    <a:cubicBezTo>
                      <a:pt x="13435" y="14492"/>
                      <a:pt x="13709" y="6255"/>
                      <a:pt x="13648" y="4978"/>
                    </a:cubicBezTo>
                    <a:cubicBezTo>
                      <a:pt x="13557" y="3489"/>
                      <a:pt x="11703" y="1270"/>
                      <a:pt x="9910" y="541"/>
                    </a:cubicBezTo>
                    <a:cubicBezTo>
                      <a:pt x="9009" y="183"/>
                      <a:pt x="7791" y="1"/>
                      <a:pt x="66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>
                <a:off x="1499533" y="1268430"/>
                <a:ext cx="44799" cy="1611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6566" extrusionOk="0">
                    <a:moveTo>
                      <a:pt x="92" y="0"/>
                    </a:moveTo>
                    <a:cubicBezTo>
                      <a:pt x="92" y="760"/>
                      <a:pt x="1" y="2341"/>
                      <a:pt x="335" y="3465"/>
                    </a:cubicBezTo>
                    <a:cubicBezTo>
                      <a:pt x="669" y="4560"/>
                      <a:pt x="1156" y="5593"/>
                      <a:pt x="1733" y="6566"/>
                    </a:cubicBezTo>
                    <a:cubicBezTo>
                      <a:pt x="1794" y="4924"/>
                      <a:pt x="1824" y="3465"/>
                      <a:pt x="1794" y="2918"/>
                    </a:cubicBezTo>
                    <a:cubicBezTo>
                      <a:pt x="1733" y="2067"/>
                      <a:pt x="1034" y="912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95801" y="1263643"/>
                <a:ext cx="52998" cy="171194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974" extrusionOk="0">
                    <a:moveTo>
                      <a:pt x="426" y="682"/>
                    </a:moveTo>
                    <a:cubicBezTo>
                      <a:pt x="1216" y="1533"/>
                      <a:pt x="1703" y="2475"/>
                      <a:pt x="1764" y="3144"/>
                    </a:cubicBezTo>
                    <a:cubicBezTo>
                      <a:pt x="1764" y="3569"/>
                      <a:pt x="1764" y="4694"/>
                      <a:pt x="1703" y="6092"/>
                    </a:cubicBezTo>
                    <a:cubicBezTo>
                      <a:pt x="1277" y="5302"/>
                      <a:pt x="912" y="4481"/>
                      <a:pt x="669" y="3630"/>
                    </a:cubicBezTo>
                    <a:cubicBezTo>
                      <a:pt x="457" y="2688"/>
                      <a:pt x="365" y="1685"/>
                      <a:pt x="426" y="712"/>
                    </a:cubicBezTo>
                    <a:lnTo>
                      <a:pt x="426" y="682"/>
                    </a:lnTo>
                    <a:close/>
                    <a:moveTo>
                      <a:pt x="243" y="0"/>
                    </a:moveTo>
                    <a:cubicBezTo>
                      <a:pt x="221" y="0"/>
                      <a:pt x="201" y="4"/>
                      <a:pt x="183" y="13"/>
                    </a:cubicBezTo>
                    <a:cubicBezTo>
                      <a:pt x="92" y="43"/>
                      <a:pt x="61" y="104"/>
                      <a:pt x="61" y="195"/>
                    </a:cubicBezTo>
                    <a:lnTo>
                      <a:pt x="61" y="682"/>
                    </a:lnTo>
                    <a:cubicBezTo>
                      <a:pt x="1" y="1715"/>
                      <a:pt x="61" y="2749"/>
                      <a:pt x="305" y="3721"/>
                    </a:cubicBezTo>
                    <a:cubicBezTo>
                      <a:pt x="639" y="4846"/>
                      <a:pt x="1125" y="5879"/>
                      <a:pt x="1703" y="6882"/>
                    </a:cubicBezTo>
                    <a:cubicBezTo>
                      <a:pt x="1764" y="6913"/>
                      <a:pt x="1824" y="6974"/>
                      <a:pt x="1885" y="6974"/>
                    </a:cubicBezTo>
                    <a:lnTo>
                      <a:pt x="1915" y="6943"/>
                    </a:lnTo>
                    <a:cubicBezTo>
                      <a:pt x="2007" y="6943"/>
                      <a:pt x="2067" y="6852"/>
                      <a:pt x="2067" y="6761"/>
                    </a:cubicBezTo>
                    <a:cubicBezTo>
                      <a:pt x="2128" y="5028"/>
                      <a:pt x="2159" y="3630"/>
                      <a:pt x="2128" y="3113"/>
                    </a:cubicBezTo>
                    <a:cubicBezTo>
                      <a:pt x="2067" y="2232"/>
                      <a:pt x="1399" y="1077"/>
                      <a:pt x="396" y="43"/>
                    </a:cubicBezTo>
                    <a:cubicBezTo>
                      <a:pt x="353" y="22"/>
                      <a:pt x="295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8"/>
              <p:cNvSpPr/>
              <p:nvPr/>
            </p:nvSpPr>
            <p:spPr>
              <a:xfrm>
                <a:off x="1224208" y="1287086"/>
                <a:ext cx="43302" cy="15894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6475" extrusionOk="0">
                    <a:moveTo>
                      <a:pt x="1156" y="0"/>
                    </a:moveTo>
                    <a:cubicBezTo>
                      <a:pt x="669" y="456"/>
                      <a:pt x="335" y="1034"/>
                      <a:pt x="183" y="1672"/>
                    </a:cubicBezTo>
                    <a:cubicBezTo>
                      <a:pt x="1" y="2523"/>
                      <a:pt x="61" y="4408"/>
                      <a:pt x="274" y="6414"/>
                    </a:cubicBezTo>
                    <a:lnTo>
                      <a:pt x="517" y="6475"/>
                    </a:lnTo>
                    <a:cubicBezTo>
                      <a:pt x="517" y="6475"/>
                      <a:pt x="1763" y="4499"/>
                      <a:pt x="1520" y="2827"/>
                    </a:cubicBezTo>
                    <a:cubicBezTo>
                      <a:pt x="1338" y="1459"/>
                      <a:pt x="1216" y="365"/>
                      <a:pt x="1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>
                <a:off x="1219740" y="1282299"/>
                <a:ext cx="52998" cy="168199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852" extrusionOk="0">
                    <a:moveTo>
                      <a:pt x="1216" y="651"/>
                    </a:moveTo>
                    <a:cubicBezTo>
                      <a:pt x="1277" y="1198"/>
                      <a:pt x="1368" y="2049"/>
                      <a:pt x="1520" y="3052"/>
                    </a:cubicBezTo>
                    <a:cubicBezTo>
                      <a:pt x="1702" y="4359"/>
                      <a:pt x="912" y="5910"/>
                      <a:pt x="638" y="6396"/>
                    </a:cubicBezTo>
                    <a:cubicBezTo>
                      <a:pt x="426" y="4359"/>
                      <a:pt x="395" y="2627"/>
                      <a:pt x="547" y="1928"/>
                    </a:cubicBezTo>
                    <a:cubicBezTo>
                      <a:pt x="669" y="1442"/>
                      <a:pt x="882" y="1016"/>
                      <a:pt x="1216" y="651"/>
                    </a:cubicBezTo>
                    <a:close/>
                    <a:moveTo>
                      <a:pt x="1344" y="1"/>
                    </a:moveTo>
                    <a:cubicBezTo>
                      <a:pt x="1291" y="1"/>
                      <a:pt x="1230" y="29"/>
                      <a:pt x="1186" y="74"/>
                    </a:cubicBezTo>
                    <a:cubicBezTo>
                      <a:pt x="699" y="560"/>
                      <a:pt x="365" y="1168"/>
                      <a:pt x="183" y="1837"/>
                    </a:cubicBezTo>
                    <a:cubicBezTo>
                      <a:pt x="0" y="2627"/>
                      <a:pt x="31" y="4420"/>
                      <a:pt x="274" y="6639"/>
                    </a:cubicBezTo>
                    <a:cubicBezTo>
                      <a:pt x="274" y="6700"/>
                      <a:pt x="335" y="6791"/>
                      <a:pt x="426" y="6791"/>
                    </a:cubicBezTo>
                    <a:lnTo>
                      <a:pt x="669" y="6852"/>
                    </a:lnTo>
                    <a:lnTo>
                      <a:pt x="699" y="6852"/>
                    </a:lnTo>
                    <a:cubicBezTo>
                      <a:pt x="760" y="6852"/>
                      <a:pt x="821" y="6822"/>
                      <a:pt x="882" y="6761"/>
                    </a:cubicBezTo>
                    <a:cubicBezTo>
                      <a:pt x="912" y="6700"/>
                      <a:pt x="2158" y="4724"/>
                      <a:pt x="1915" y="2992"/>
                    </a:cubicBezTo>
                    <a:cubicBezTo>
                      <a:pt x="1702" y="1654"/>
                      <a:pt x="1581" y="560"/>
                      <a:pt x="1520" y="165"/>
                    </a:cubicBezTo>
                    <a:cubicBezTo>
                      <a:pt x="1520" y="104"/>
                      <a:pt x="1459" y="13"/>
                      <a:pt x="1398" y="13"/>
                    </a:cubicBezTo>
                    <a:cubicBezTo>
                      <a:pt x="1382" y="5"/>
                      <a:pt x="1364" y="1"/>
                      <a:pt x="1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260759" y="1222526"/>
                <a:ext cx="219406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2266" extrusionOk="0">
                    <a:moveTo>
                      <a:pt x="4696" y="0"/>
                    </a:moveTo>
                    <a:cubicBezTo>
                      <a:pt x="3681" y="0"/>
                      <a:pt x="2759" y="153"/>
                      <a:pt x="2281" y="472"/>
                    </a:cubicBezTo>
                    <a:cubicBezTo>
                      <a:pt x="1460" y="989"/>
                      <a:pt x="700" y="1566"/>
                      <a:pt x="1" y="2266"/>
                    </a:cubicBezTo>
                    <a:cubicBezTo>
                      <a:pt x="565" y="1909"/>
                      <a:pt x="1535" y="1292"/>
                      <a:pt x="1750" y="1292"/>
                    </a:cubicBezTo>
                    <a:cubicBezTo>
                      <a:pt x="1755" y="1292"/>
                      <a:pt x="1760" y="1292"/>
                      <a:pt x="1764" y="1293"/>
                    </a:cubicBezTo>
                    <a:cubicBezTo>
                      <a:pt x="1969" y="1318"/>
                      <a:pt x="4117" y="1668"/>
                      <a:pt x="5752" y="1668"/>
                    </a:cubicBezTo>
                    <a:cubicBezTo>
                      <a:pt x="6057" y="1668"/>
                      <a:pt x="6344" y="1656"/>
                      <a:pt x="6597" y="1627"/>
                    </a:cubicBezTo>
                    <a:cubicBezTo>
                      <a:pt x="8238" y="1445"/>
                      <a:pt x="8816" y="1111"/>
                      <a:pt x="8816" y="1111"/>
                    </a:cubicBezTo>
                    <a:lnTo>
                      <a:pt x="8937" y="1141"/>
                    </a:lnTo>
                    <a:cubicBezTo>
                      <a:pt x="8633" y="898"/>
                      <a:pt x="8269" y="685"/>
                      <a:pt x="7904" y="533"/>
                    </a:cubicBezTo>
                    <a:cubicBezTo>
                      <a:pt x="7030" y="183"/>
                      <a:pt x="5807" y="0"/>
                      <a:pt x="46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255555" y="1217862"/>
                <a:ext cx="230575" cy="64756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2638" extrusionOk="0">
                    <a:moveTo>
                      <a:pt x="4925" y="395"/>
                    </a:moveTo>
                    <a:cubicBezTo>
                      <a:pt x="6002" y="395"/>
                      <a:pt x="7195" y="571"/>
                      <a:pt x="8055" y="905"/>
                    </a:cubicBezTo>
                    <a:cubicBezTo>
                      <a:pt x="8268" y="997"/>
                      <a:pt x="8481" y="1118"/>
                      <a:pt x="8693" y="1240"/>
                    </a:cubicBezTo>
                    <a:cubicBezTo>
                      <a:pt x="8085" y="1422"/>
                      <a:pt x="7447" y="1574"/>
                      <a:pt x="6778" y="1635"/>
                    </a:cubicBezTo>
                    <a:cubicBezTo>
                      <a:pt x="6528" y="1665"/>
                      <a:pt x="6239" y="1678"/>
                      <a:pt x="5931" y="1678"/>
                    </a:cubicBezTo>
                    <a:cubicBezTo>
                      <a:pt x="4367" y="1678"/>
                      <a:pt x="2285" y="1351"/>
                      <a:pt x="2006" y="1301"/>
                    </a:cubicBezTo>
                    <a:lnTo>
                      <a:pt x="1915" y="1301"/>
                    </a:lnTo>
                    <a:cubicBezTo>
                      <a:pt x="2310" y="1027"/>
                      <a:pt x="2614" y="845"/>
                      <a:pt x="2614" y="845"/>
                    </a:cubicBezTo>
                    <a:cubicBezTo>
                      <a:pt x="3063" y="541"/>
                      <a:pt x="3946" y="395"/>
                      <a:pt x="4925" y="395"/>
                    </a:cubicBezTo>
                    <a:close/>
                    <a:moveTo>
                      <a:pt x="4975" y="1"/>
                    </a:moveTo>
                    <a:cubicBezTo>
                      <a:pt x="3908" y="1"/>
                      <a:pt x="2937" y="168"/>
                      <a:pt x="2432" y="510"/>
                    </a:cubicBezTo>
                    <a:cubicBezTo>
                      <a:pt x="1581" y="1027"/>
                      <a:pt x="821" y="1635"/>
                      <a:pt x="122" y="2304"/>
                    </a:cubicBezTo>
                    <a:cubicBezTo>
                      <a:pt x="0" y="2425"/>
                      <a:pt x="61" y="2638"/>
                      <a:pt x="243" y="2638"/>
                    </a:cubicBezTo>
                    <a:cubicBezTo>
                      <a:pt x="274" y="2638"/>
                      <a:pt x="304" y="2638"/>
                      <a:pt x="335" y="2608"/>
                    </a:cubicBezTo>
                    <a:cubicBezTo>
                      <a:pt x="851" y="2243"/>
                      <a:pt x="1398" y="1939"/>
                      <a:pt x="1945" y="1696"/>
                    </a:cubicBezTo>
                    <a:cubicBezTo>
                      <a:pt x="2250" y="1746"/>
                      <a:pt x="4335" y="2073"/>
                      <a:pt x="5971" y="2073"/>
                    </a:cubicBezTo>
                    <a:cubicBezTo>
                      <a:pt x="6294" y="2073"/>
                      <a:pt x="6599" y="2060"/>
                      <a:pt x="6870" y="2030"/>
                    </a:cubicBezTo>
                    <a:cubicBezTo>
                      <a:pt x="7599" y="1969"/>
                      <a:pt x="8359" y="1787"/>
                      <a:pt x="9058" y="1513"/>
                    </a:cubicBezTo>
                    <a:lnTo>
                      <a:pt x="9149" y="1513"/>
                    </a:lnTo>
                    <a:cubicBezTo>
                      <a:pt x="9240" y="1513"/>
                      <a:pt x="9332" y="1483"/>
                      <a:pt x="9362" y="1392"/>
                    </a:cubicBezTo>
                    <a:cubicBezTo>
                      <a:pt x="9392" y="1301"/>
                      <a:pt x="9362" y="1209"/>
                      <a:pt x="9301" y="1149"/>
                    </a:cubicBezTo>
                    <a:cubicBezTo>
                      <a:pt x="8967" y="905"/>
                      <a:pt x="8602" y="723"/>
                      <a:pt x="8207" y="541"/>
                    </a:cubicBezTo>
                    <a:cubicBezTo>
                      <a:pt x="7306" y="183"/>
                      <a:pt x="6088" y="1"/>
                      <a:pt x="4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363736" y="1503202"/>
                <a:ext cx="67187" cy="59233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413" extrusionOk="0">
                    <a:moveTo>
                      <a:pt x="640" y="0"/>
                    </a:moveTo>
                    <a:cubicBezTo>
                      <a:pt x="566" y="0"/>
                      <a:pt x="491" y="40"/>
                      <a:pt x="456" y="133"/>
                    </a:cubicBezTo>
                    <a:cubicBezTo>
                      <a:pt x="274" y="649"/>
                      <a:pt x="1" y="1500"/>
                      <a:pt x="183" y="1774"/>
                    </a:cubicBezTo>
                    <a:cubicBezTo>
                      <a:pt x="365" y="2078"/>
                      <a:pt x="1247" y="2412"/>
                      <a:pt x="1611" y="2412"/>
                    </a:cubicBezTo>
                    <a:lnTo>
                      <a:pt x="1703" y="2412"/>
                    </a:lnTo>
                    <a:cubicBezTo>
                      <a:pt x="2159" y="2230"/>
                      <a:pt x="2523" y="1865"/>
                      <a:pt x="2706" y="1409"/>
                    </a:cubicBezTo>
                    <a:cubicBezTo>
                      <a:pt x="2736" y="1044"/>
                      <a:pt x="2675" y="649"/>
                      <a:pt x="2493" y="315"/>
                    </a:cubicBezTo>
                    <a:cubicBezTo>
                      <a:pt x="2471" y="249"/>
                      <a:pt x="2402" y="199"/>
                      <a:pt x="2331" y="199"/>
                    </a:cubicBezTo>
                    <a:cubicBezTo>
                      <a:pt x="2303" y="199"/>
                      <a:pt x="2275" y="207"/>
                      <a:pt x="2250" y="224"/>
                    </a:cubicBezTo>
                    <a:cubicBezTo>
                      <a:pt x="2159" y="254"/>
                      <a:pt x="2128" y="376"/>
                      <a:pt x="2159" y="467"/>
                    </a:cubicBezTo>
                    <a:cubicBezTo>
                      <a:pt x="2280" y="740"/>
                      <a:pt x="2341" y="1014"/>
                      <a:pt x="2341" y="1288"/>
                    </a:cubicBezTo>
                    <a:cubicBezTo>
                      <a:pt x="2189" y="1622"/>
                      <a:pt x="1946" y="1865"/>
                      <a:pt x="1611" y="2017"/>
                    </a:cubicBezTo>
                    <a:cubicBezTo>
                      <a:pt x="1216" y="1987"/>
                      <a:pt x="852" y="1835"/>
                      <a:pt x="548" y="1592"/>
                    </a:cubicBezTo>
                    <a:cubicBezTo>
                      <a:pt x="548" y="1136"/>
                      <a:pt x="669" y="680"/>
                      <a:pt x="821" y="254"/>
                    </a:cubicBezTo>
                    <a:cubicBezTo>
                      <a:pt x="878" y="104"/>
                      <a:pt x="760" y="0"/>
                      <a:pt x="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354285" y="1575175"/>
                <a:ext cx="87831" cy="24621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1003" extrusionOk="0">
                    <a:moveTo>
                      <a:pt x="3375" y="0"/>
                    </a:moveTo>
                    <a:cubicBezTo>
                      <a:pt x="3322" y="0"/>
                      <a:pt x="3262" y="24"/>
                      <a:pt x="3212" y="58"/>
                    </a:cubicBezTo>
                    <a:cubicBezTo>
                      <a:pt x="2841" y="487"/>
                      <a:pt x="2342" y="619"/>
                      <a:pt x="1866" y="619"/>
                    </a:cubicBezTo>
                    <a:cubicBezTo>
                      <a:pt x="1095" y="619"/>
                      <a:pt x="386" y="271"/>
                      <a:pt x="386" y="271"/>
                    </a:cubicBezTo>
                    <a:cubicBezTo>
                      <a:pt x="345" y="245"/>
                      <a:pt x="306" y="234"/>
                      <a:pt x="270" y="234"/>
                    </a:cubicBezTo>
                    <a:cubicBezTo>
                      <a:pt x="93" y="234"/>
                      <a:pt x="1" y="504"/>
                      <a:pt x="203" y="605"/>
                    </a:cubicBezTo>
                    <a:cubicBezTo>
                      <a:pt x="720" y="848"/>
                      <a:pt x="1297" y="1000"/>
                      <a:pt x="1875" y="1000"/>
                    </a:cubicBezTo>
                    <a:cubicBezTo>
                      <a:pt x="1909" y="1002"/>
                      <a:pt x="1943" y="1003"/>
                      <a:pt x="1977" y="1003"/>
                    </a:cubicBezTo>
                    <a:cubicBezTo>
                      <a:pt x="2550" y="1003"/>
                      <a:pt x="3113" y="762"/>
                      <a:pt x="3486" y="331"/>
                    </a:cubicBezTo>
                    <a:cubicBezTo>
                      <a:pt x="3577" y="240"/>
                      <a:pt x="3577" y="119"/>
                      <a:pt x="3486" y="58"/>
                    </a:cubicBezTo>
                    <a:cubicBezTo>
                      <a:pt x="3458" y="17"/>
                      <a:pt x="3419" y="0"/>
                      <a:pt x="3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330155" y="1446743"/>
                <a:ext cx="19417" cy="3063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248" extrusionOk="0">
                    <a:moveTo>
                      <a:pt x="396" y="1"/>
                    </a:moveTo>
                    <a:cubicBezTo>
                      <a:pt x="183" y="1"/>
                      <a:pt x="1" y="305"/>
                      <a:pt x="1" y="639"/>
                    </a:cubicBezTo>
                    <a:cubicBezTo>
                      <a:pt x="1" y="974"/>
                      <a:pt x="183" y="1247"/>
                      <a:pt x="396" y="1247"/>
                    </a:cubicBezTo>
                    <a:cubicBezTo>
                      <a:pt x="609" y="1247"/>
                      <a:pt x="791" y="974"/>
                      <a:pt x="791" y="639"/>
                    </a:cubicBezTo>
                    <a:cubicBezTo>
                      <a:pt x="791" y="275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437599" y="1446743"/>
                <a:ext cx="20178" cy="3063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248" extrusionOk="0">
                    <a:moveTo>
                      <a:pt x="396" y="1"/>
                    </a:moveTo>
                    <a:cubicBezTo>
                      <a:pt x="183" y="1"/>
                      <a:pt x="1" y="305"/>
                      <a:pt x="1" y="639"/>
                    </a:cubicBezTo>
                    <a:cubicBezTo>
                      <a:pt x="1" y="974"/>
                      <a:pt x="183" y="1247"/>
                      <a:pt x="396" y="1247"/>
                    </a:cubicBezTo>
                    <a:cubicBezTo>
                      <a:pt x="639" y="1247"/>
                      <a:pt x="821" y="974"/>
                      <a:pt x="821" y="639"/>
                    </a:cubicBezTo>
                    <a:cubicBezTo>
                      <a:pt x="821" y="275"/>
                      <a:pt x="639" y="1"/>
                      <a:pt x="3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1295101" y="1408178"/>
                <a:ext cx="73127" cy="22191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904" extrusionOk="0">
                    <a:moveTo>
                      <a:pt x="1677" y="1"/>
                    </a:moveTo>
                    <a:cubicBezTo>
                      <a:pt x="489" y="1"/>
                      <a:pt x="85" y="575"/>
                      <a:pt x="61" y="599"/>
                    </a:cubicBezTo>
                    <a:cubicBezTo>
                      <a:pt x="0" y="690"/>
                      <a:pt x="31" y="812"/>
                      <a:pt x="122" y="873"/>
                    </a:cubicBezTo>
                    <a:cubicBezTo>
                      <a:pt x="152" y="903"/>
                      <a:pt x="182" y="903"/>
                      <a:pt x="213" y="903"/>
                    </a:cubicBezTo>
                    <a:cubicBezTo>
                      <a:pt x="274" y="903"/>
                      <a:pt x="334" y="873"/>
                      <a:pt x="365" y="842"/>
                    </a:cubicBezTo>
                    <a:cubicBezTo>
                      <a:pt x="388" y="819"/>
                      <a:pt x="704" y="375"/>
                      <a:pt x="1681" y="375"/>
                    </a:cubicBezTo>
                    <a:cubicBezTo>
                      <a:pt x="1964" y="375"/>
                      <a:pt x="2302" y="412"/>
                      <a:pt x="2705" y="508"/>
                    </a:cubicBezTo>
                    <a:cubicBezTo>
                      <a:pt x="2727" y="513"/>
                      <a:pt x="2747" y="516"/>
                      <a:pt x="2767" y="516"/>
                    </a:cubicBezTo>
                    <a:cubicBezTo>
                      <a:pt x="2857" y="516"/>
                      <a:pt x="2923" y="462"/>
                      <a:pt x="2949" y="387"/>
                    </a:cubicBezTo>
                    <a:cubicBezTo>
                      <a:pt x="2979" y="295"/>
                      <a:pt x="2918" y="174"/>
                      <a:pt x="2797" y="143"/>
                    </a:cubicBezTo>
                    <a:cubicBezTo>
                      <a:pt x="2363" y="41"/>
                      <a:pt x="1992" y="1"/>
                      <a:pt x="16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1415089" y="1407098"/>
                <a:ext cx="76269" cy="19540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796" extrusionOk="0">
                    <a:moveTo>
                      <a:pt x="1399" y="1"/>
                    </a:moveTo>
                    <a:cubicBezTo>
                      <a:pt x="987" y="1"/>
                      <a:pt x="574" y="81"/>
                      <a:pt x="188" y="248"/>
                    </a:cubicBezTo>
                    <a:cubicBezTo>
                      <a:pt x="1" y="329"/>
                      <a:pt x="97" y="598"/>
                      <a:pt x="268" y="598"/>
                    </a:cubicBezTo>
                    <a:cubicBezTo>
                      <a:pt x="291" y="598"/>
                      <a:pt x="315" y="593"/>
                      <a:pt x="340" y="582"/>
                    </a:cubicBezTo>
                    <a:cubicBezTo>
                      <a:pt x="665" y="445"/>
                      <a:pt x="1010" y="380"/>
                      <a:pt x="1357" y="380"/>
                    </a:cubicBezTo>
                    <a:cubicBezTo>
                      <a:pt x="1854" y="380"/>
                      <a:pt x="2355" y="514"/>
                      <a:pt x="2802" y="765"/>
                    </a:cubicBezTo>
                    <a:cubicBezTo>
                      <a:pt x="2833" y="795"/>
                      <a:pt x="2863" y="795"/>
                      <a:pt x="2893" y="795"/>
                    </a:cubicBezTo>
                    <a:cubicBezTo>
                      <a:pt x="2954" y="795"/>
                      <a:pt x="3015" y="765"/>
                      <a:pt x="3076" y="704"/>
                    </a:cubicBezTo>
                    <a:cubicBezTo>
                      <a:pt x="3106" y="613"/>
                      <a:pt x="3106" y="491"/>
                      <a:pt x="3015" y="431"/>
                    </a:cubicBezTo>
                    <a:cubicBezTo>
                      <a:pt x="2524" y="150"/>
                      <a:pt x="1962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235402" y="1697446"/>
                <a:ext cx="167168" cy="238798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9728" extrusionOk="0">
                    <a:moveTo>
                      <a:pt x="1551" y="1"/>
                    </a:moveTo>
                    <a:lnTo>
                      <a:pt x="0" y="1612"/>
                    </a:lnTo>
                    <a:lnTo>
                      <a:pt x="3101" y="9727"/>
                    </a:lnTo>
                    <a:lnTo>
                      <a:pt x="6809" y="6262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230173" y="1692242"/>
                <a:ext cx="177601" cy="248470"/>
              </a:xfrm>
              <a:custGeom>
                <a:avLst/>
                <a:gdLst/>
                <a:ahLst/>
                <a:cxnLst/>
                <a:rect l="l" t="t" r="r" b="b"/>
                <a:pathLst>
                  <a:path w="7235" h="10122" extrusionOk="0">
                    <a:moveTo>
                      <a:pt x="1764" y="486"/>
                    </a:moveTo>
                    <a:lnTo>
                      <a:pt x="6779" y="6474"/>
                    </a:lnTo>
                    <a:lnTo>
                      <a:pt x="3405" y="9605"/>
                    </a:lnTo>
                    <a:lnTo>
                      <a:pt x="426" y="1854"/>
                    </a:lnTo>
                    <a:lnTo>
                      <a:pt x="1764" y="486"/>
                    </a:lnTo>
                    <a:close/>
                    <a:moveTo>
                      <a:pt x="1764" y="0"/>
                    </a:moveTo>
                    <a:cubicBezTo>
                      <a:pt x="1733" y="0"/>
                      <a:pt x="1672" y="30"/>
                      <a:pt x="1642" y="61"/>
                    </a:cubicBezTo>
                    <a:lnTo>
                      <a:pt x="61" y="1702"/>
                    </a:lnTo>
                    <a:cubicBezTo>
                      <a:pt x="1" y="1733"/>
                      <a:pt x="1" y="1824"/>
                      <a:pt x="31" y="1885"/>
                    </a:cubicBezTo>
                    <a:lnTo>
                      <a:pt x="3131" y="10031"/>
                    </a:lnTo>
                    <a:cubicBezTo>
                      <a:pt x="3162" y="10061"/>
                      <a:pt x="3223" y="10122"/>
                      <a:pt x="3283" y="10122"/>
                    </a:cubicBezTo>
                    <a:lnTo>
                      <a:pt x="3314" y="10122"/>
                    </a:lnTo>
                    <a:cubicBezTo>
                      <a:pt x="3375" y="10122"/>
                      <a:pt x="3435" y="10122"/>
                      <a:pt x="3466" y="10091"/>
                    </a:cubicBezTo>
                    <a:lnTo>
                      <a:pt x="7174" y="6626"/>
                    </a:lnTo>
                    <a:cubicBezTo>
                      <a:pt x="7235" y="6535"/>
                      <a:pt x="7235" y="6444"/>
                      <a:pt x="7174" y="6353"/>
                    </a:cubicBezTo>
                    <a:lnTo>
                      <a:pt x="1916" y="91"/>
                    </a:lnTo>
                    <a:cubicBezTo>
                      <a:pt x="1885" y="30"/>
                      <a:pt x="1824" y="0"/>
                      <a:pt x="1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402545" y="1694476"/>
                <a:ext cx="152980" cy="24623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0031" extrusionOk="0">
                    <a:moveTo>
                      <a:pt x="4803" y="0"/>
                    </a:moveTo>
                    <a:lnTo>
                      <a:pt x="0" y="6383"/>
                    </a:lnTo>
                    <a:lnTo>
                      <a:pt x="3708" y="10031"/>
                    </a:lnTo>
                    <a:lnTo>
                      <a:pt x="6231" y="1733"/>
                    </a:lnTo>
                    <a:lnTo>
                      <a:pt x="48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398053" y="1689247"/>
                <a:ext cx="162676" cy="255957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10427" extrusionOk="0">
                    <a:moveTo>
                      <a:pt x="4986" y="517"/>
                    </a:moveTo>
                    <a:lnTo>
                      <a:pt x="6201" y="1976"/>
                    </a:lnTo>
                    <a:lnTo>
                      <a:pt x="3800" y="9879"/>
                    </a:lnTo>
                    <a:lnTo>
                      <a:pt x="457" y="6566"/>
                    </a:lnTo>
                    <a:lnTo>
                      <a:pt x="4986" y="517"/>
                    </a:lnTo>
                    <a:close/>
                    <a:moveTo>
                      <a:pt x="4986" y="1"/>
                    </a:moveTo>
                    <a:cubicBezTo>
                      <a:pt x="4925" y="1"/>
                      <a:pt x="4864" y="31"/>
                      <a:pt x="4834" y="92"/>
                    </a:cubicBezTo>
                    <a:lnTo>
                      <a:pt x="62" y="6475"/>
                    </a:lnTo>
                    <a:cubicBezTo>
                      <a:pt x="1" y="6566"/>
                      <a:pt x="1" y="6657"/>
                      <a:pt x="62" y="6748"/>
                    </a:cubicBezTo>
                    <a:lnTo>
                      <a:pt x="3770" y="10396"/>
                    </a:lnTo>
                    <a:cubicBezTo>
                      <a:pt x="3800" y="10426"/>
                      <a:pt x="3861" y="10426"/>
                      <a:pt x="3891" y="10426"/>
                    </a:cubicBezTo>
                    <a:lnTo>
                      <a:pt x="3952" y="10426"/>
                    </a:lnTo>
                    <a:cubicBezTo>
                      <a:pt x="4013" y="10426"/>
                      <a:pt x="4074" y="10365"/>
                      <a:pt x="4104" y="10305"/>
                    </a:cubicBezTo>
                    <a:lnTo>
                      <a:pt x="6597" y="2007"/>
                    </a:lnTo>
                    <a:cubicBezTo>
                      <a:pt x="6627" y="1946"/>
                      <a:pt x="6597" y="1885"/>
                      <a:pt x="6566" y="1824"/>
                    </a:cubicBezTo>
                    <a:lnTo>
                      <a:pt x="5138" y="92"/>
                    </a:lnTo>
                    <a:cubicBezTo>
                      <a:pt x="5107" y="31"/>
                      <a:pt x="5046" y="1"/>
                      <a:pt x="49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954848" y="1736992"/>
                <a:ext cx="385028" cy="132068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53801" extrusionOk="0">
                    <a:moveTo>
                      <a:pt x="11429" y="1"/>
                    </a:moveTo>
                    <a:cubicBezTo>
                      <a:pt x="11429" y="1"/>
                      <a:pt x="2584" y="3436"/>
                      <a:pt x="2037" y="3587"/>
                    </a:cubicBezTo>
                    <a:cubicBezTo>
                      <a:pt x="1490" y="3739"/>
                      <a:pt x="1" y="4287"/>
                      <a:pt x="1" y="4287"/>
                    </a:cubicBezTo>
                    <a:cubicBezTo>
                      <a:pt x="1" y="4287"/>
                      <a:pt x="3040" y="27630"/>
                      <a:pt x="3040" y="27965"/>
                    </a:cubicBezTo>
                    <a:cubicBezTo>
                      <a:pt x="3040" y="28269"/>
                      <a:pt x="2128" y="46506"/>
                      <a:pt x="2128" y="46506"/>
                    </a:cubicBezTo>
                    <a:lnTo>
                      <a:pt x="10882" y="53801"/>
                    </a:lnTo>
                    <a:lnTo>
                      <a:pt x="11642" y="50761"/>
                    </a:lnTo>
                    <a:cubicBezTo>
                      <a:pt x="12433" y="47752"/>
                      <a:pt x="15685" y="24773"/>
                      <a:pt x="15685" y="23588"/>
                    </a:cubicBezTo>
                    <a:cubicBezTo>
                      <a:pt x="15685" y="22402"/>
                      <a:pt x="11429" y="1"/>
                      <a:pt x="11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949620" y="1731960"/>
                <a:ext cx="395485" cy="1330204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4189" extrusionOk="0">
                    <a:moveTo>
                      <a:pt x="11490" y="479"/>
                    </a:moveTo>
                    <a:cubicBezTo>
                      <a:pt x="12980" y="8291"/>
                      <a:pt x="15715" y="22911"/>
                      <a:pt x="15715" y="23823"/>
                    </a:cubicBezTo>
                    <a:cubicBezTo>
                      <a:pt x="15715" y="25130"/>
                      <a:pt x="12402" y="48109"/>
                      <a:pt x="11673" y="50936"/>
                    </a:cubicBezTo>
                    <a:lnTo>
                      <a:pt x="10974" y="53672"/>
                    </a:lnTo>
                    <a:lnTo>
                      <a:pt x="2524" y="46620"/>
                    </a:lnTo>
                    <a:cubicBezTo>
                      <a:pt x="2585" y="45039"/>
                      <a:pt x="3436" y="28474"/>
                      <a:pt x="3436" y="28170"/>
                    </a:cubicBezTo>
                    <a:cubicBezTo>
                      <a:pt x="3436" y="27866"/>
                      <a:pt x="822" y="7622"/>
                      <a:pt x="426" y="4613"/>
                    </a:cubicBezTo>
                    <a:cubicBezTo>
                      <a:pt x="822" y="4461"/>
                      <a:pt x="1855" y="4096"/>
                      <a:pt x="2281" y="3975"/>
                    </a:cubicBezTo>
                    <a:cubicBezTo>
                      <a:pt x="2797" y="3823"/>
                      <a:pt x="10092" y="996"/>
                      <a:pt x="11490" y="479"/>
                    </a:cubicBezTo>
                    <a:close/>
                    <a:moveTo>
                      <a:pt x="11658" y="1"/>
                    </a:moveTo>
                    <a:cubicBezTo>
                      <a:pt x="11635" y="1"/>
                      <a:pt x="11612" y="8"/>
                      <a:pt x="11582" y="23"/>
                    </a:cubicBezTo>
                    <a:cubicBezTo>
                      <a:pt x="11490" y="54"/>
                      <a:pt x="2737" y="3428"/>
                      <a:pt x="2189" y="3580"/>
                    </a:cubicBezTo>
                    <a:cubicBezTo>
                      <a:pt x="1642" y="3732"/>
                      <a:pt x="244" y="4248"/>
                      <a:pt x="183" y="4279"/>
                    </a:cubicBezTo>
                    <a:cubicBezTo>
                      <a:pt x="62" y="4309"/>
                      <a:pt x="1" y="4400"/>
                      <a:pt x="31" y="4492"/>
                    </a:cubicBezTo>
                    <a:cubicBezTo>
                      <a:pt x="1065" y="12486"/>
                      <a:pt x="3040" y="27744"/>
                      <a:pt x="3071" y="28139"/>
                    </a:cubicBezTo>
                    <a:cubicBezTo>
                      <a:pt x="3071" y="28383"/>
                      <a:pt x="2463" y="40389"/>
                      <a:pt x="2129" y="46681"/>
                    </a:cubicBezTo>
                    <a:cubicBezTo>
                      <a:pt x="2129" y="46741"/>
                      <a:pt x="2159" y="46802"/>
                      <a:pt x="2189" y="46833"/>
                    </a:cubicBezTo>
                    <a:lnTo>
                      <a:pt x="10974" y="54158"/>
                    </a:lnTo>
                    <a:cubicBezTo>
                      <a:pt x="11004" y="54158"/>
                      <a:pt x="11035" y="54188"/>
                      <a:pt x="11095" y="54188"/>
                    </a:cubicBezTo>
                    <a:cubicBezTo>
                      <a:pt x="11126" y="54188"/>
                      <a:pt x="11156" y="54188"/>
                      <a:pt x="11187" y="54158"/>
                    </a:cubicBezTo>
                    <a:cubicBezTo>
                      <a:pt x="11247" y="54158"/>
                      <a:pt x="11278" y="54097"/>
                      <a:pt x="11308" y="54036"/>
                    </a:cubicBezTo>
                    <a:lnTo>
                      <a:pt x="12068" y="50997"/>
                    </a:lnTo>
                    <a:cubicBezTo>
                      <a:pt x="12798" y="48140"/>
                      <a:pt x="16111" y="25100"/>
                      <a:pt x="16111" y="23762"/>
                    </a:cubicBezTo>
                    <a:cubicBezTo>
                      <a:pt x="16111" y="22607"/>
                      <a:pt x="12007" y="1057"/>
                      <a:pt x="11825" y="145"/>
                    </a:cubicBezTo>
                    <a:cubicBezTo>
                      <a:pt x="11825" y="84"/>
                      <a:pt x="11794" y="23"/>
                      <a:pt x="11734" y="23"/>
                    </a:cubicBezTo>
                    <a:cubicBezTo>
                      <a:pt x="11703" y="8"/>
                      <a:pt x="11680" y="1"/>
                      <a:pt x="1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1683835" y="2862176"/>
                <a:ext cx="122394" cy="168641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6870" extrusionOk="0">
                    <a:moveTo>
                      <a:pt x="1946" y="0"/>
                    </a:moveTo>
                    <a:lnTo>
                      <a:pt x="0" y="1611"/>
                    </a:lnTo>
                    <a:lnTo>
                      <a:pt x="1733" y="6870"/>
                    </a:lnTo>
                    <a:cubicBezTo>
                      <a:pt x="2128" y="6596"/>
                      <a:pt x="2462" y="6262"/>
                      <a:pt x="2736" y="5867"/>
                    </a:cubicBezTo>
                    <a:cubicBezTo>
                      <a:pt x="3222" y="5228"/>
                      <a:pt x="4985" y="1794"/>
                      <a:pt x="4985" y="1794"/>
                    </a:cubicBez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1679343" y="2857880"/>
                <a:ext cx="132090" cy="178166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258" extrusionOk="0">
                    <a:moveTo>
                      <a:pt x="2159" y="388"/>
                    </a:moveTo>
                    <a:lnTo>
                      <a:pt x="4925" y="2060"/>
                    </a:lnTo>
                    <a:cubicBezTo>
                      <a:pt x="4560" y="2729"/>
                      <a:pt x="3162" y="5373"/>
                      <a:pt x="2797" y="5951"/>
                    </a:cubicBezTo>
                    <a:cubicBezTo>
                      <a:pt x="2554" y="6254"/>
                      <a:pt x="2311" y="6528"/>
                      <a:pt x="2037" y="6741"/>
                    </a:cubicBezTo>
                    <a:lnTo>
                      <a:pt x="396" y="1847"/>
                    </a:lnTo>
                    <a:lnTo>
                      <a:pt x="2159" y="388"/>
                    </a:lnTo>
                    <a:close/>
                    <a:moveTo>
                      <a:pt x="2113" y="1"/>
                    </a:moveTo>
                    <a:cubicBezTo>
                      <a:pt x="2075" y="1"/>
                      <a:pt x="2037" y="8"/>
                      <a:pt x="2007" y="23"/>
                    </a:cubicBezTo>
                    <a:lnTo>
                      <a:pt x="62" y="1634"/>
                    </a:lnTo>
                    <a:cubicBezTo>
                      <a:pt x="1" y="1695"/>
                      <a:pt x="1" y="1756"/>
                      <a:pt x="1" y="1847"/>
                    </a:cubicBezTo>
                    <a:lnTo>
                      <a:pt x="1764" y="7136"/>
                    </a:lnTo>
                    <a:cubicBezTo>
                      <a:pt x="1764" y="7166"/>
                      <a:pt x="1794" y="7227"/>
                      <a:pt x="1855" y="7258"/>
                    </a:cubicBezTo>
                    <a:lnTo>
                      <a:pt x="1916" y="7258"/>
                    </a:lnTo>
                    <a:cubicBezTo>
                      <a:pt x="1977" y="7258"/>
                      <a:pt x="2007" y="7258"/>
                      <a:pt x="2037" y="7227"/>
                    </a:cubicBezTo>
                    <a:cubicBezTo>
                      <a:pt x="2463" y="6954"/>
                      <a:pt x="2797" y="6589"/>
                      <a:pt x="3101" y="6194"/>
                    </a:cubicBezTo>
                    <a:cubicBezTo>
                      <a:pt x="3557" y="5495"/>
                      <a:pt x="5259" y="2242"/>
                      <a:pt x="5351" y="2090"/>
                    </a:cubicBezTo>
                    <a:cubicBezTo>
                      <a:pt x="5381" y="1999"/>
                      <a:pt x="5351" y="1878"/>
                      <a:pt x="5259" y="1847"/>
                    </a:cubicBezTo>
                    <a:lnTo>
                      <a:pt x="2220" y="23"/>
                    </a:lnTo>
                    <a:cubicBezTo>
                      <a:pt x="2189" y="8"/>
                      <a:pt x="2151" y="1"/>
                      <a:pt x="2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749500" y="1841466"/>
                <a:ext cx="208924" cy="1049872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42769" extrusionOk="0">
                    <a:moveTo>
                      <a:pt x="3496" y="0"/>
                    </a:moveTo>
                    <a:lnTo>
                      <a:pt x="0" y="19605"/>
                    </a:lnTo>
                    <a:lnTo>
                      <a:pt x="1034" y="25472"/>
                    </a:lnTo>
                    <a:lnTo>
                      <a:pt x="274" y="39727"/>
                    </a:lnTo>
                    <a:cubicBezTo>
                      <a:pt x="274" y="39727"/>
                      <a:pt x="3847" y="42769"/>
                      <a:pt x="4211" y="42769"/>
                    </a:cubicBezTo>
                    <a:cubicBezTo>
                      <a:pt x="4217" y="42769"/>
                      <a:pt x="4221" y="42768"/>
                      <a:pt x="4225" y="42767"/>
                    </a:cubicBezTo>
                    <a:cubicBezTo>
                      <a:pt x="4499" y="42645"/>
                      <a:pt x="8146" y="28177"/>
                      <a:pt x="8329" y="26839"/>
                    </a:cubicBezTo>
                    <a:cubicBezTo>
                      <a:pt x="8511" y="25472"/>
                      <a:pt x="3496" y="0"/>
                      <a:pt x="3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1745008" y="1836974"/>
                <a:ext cx="217908" cy="1058807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43133" extrusionOk="0">
                    <a:moveTo>
                      <a:pt x="3679" y="1217"/>
                    </a:moveTo>
                    <a:cubicBezTo>
                      <a:pt x="5472" y="10244"/>
                      <a:pt x="8481" y="25959"/>
                      <a:pt x="8329" y="26992"/>
                    </a:cubicBezTo>
                    <a:cubicBezTo>
                      <a:pt x="8147" y="28481"/>
                      <a:pt x="4834" y="41308"/>
                      <a:pt x="4317" y="42707"/>
                    </a:cubicBezTo>
                    <a:cubicBezTo>
                      <a:pt x="3040" y="41795"/>
                      <a:pt x="1824" y="40852"/>
                      <a:pt x="669" y="39819"/>
                    </a:cubicBezTo>
                    <a:lnTo>
                      <a:pt x="1399" y="25655"/>
                    </a:lnTo>
                    <a:lnTo>
                      <a:pt x="1399" y="25594"/>
                    </a:lnTo>
                    <a:lnTo>
                      <a:pt x="396" y="19788"/>
                    </a:lnTo>
                    <a:lnTo>
                      <a:pt x="3679" y="1217"/>
                    </a:lnTo>
                    <a:close/>
                    <a:moveTo>
                      <a:pt x="3679" y="1"/>
                    </a:moveTo>
                    <a:cubicBezTo>
                      <a:pt x="3587" y="1"/>
                      <a:pt x="3496" y="62"/>
                      <a:pt x="3496" y="153"/>
                    </a:cubicBezTo>
                    <a:lnTo>
                      <a:pt x="1" y="19758"/>
                    </a:lnTo>
                    <a:cubicBezTo>
                      <a:pt x="1" y="19788"/>
                      <a:pt x="1" y="19788"/>
                      <a:pt x="1" y="19819"/>
                    </a:cubicBezTo>
                    <a:lnTo>
                      <a:pt x="1004" y="25655"/>
                    </a:lnTo>
                    <a:lnTo>
                      <a:pt x="274" y="39910"/>
                    </a:lnTo>
                    <a:cubicBezTo>
                      <a:pt x="274" y="39971"/>
                      <a:pt x="305" y="40001"/>
                      <a:pt x="335" y="40062"/>
                    </a:cubicBezTo>
                    <a:cubicBezTo>
                      <a:pt x="3618" y="42828"/>
                      <a:pt x="4226" y="43132"/>
                      <a:pt x="4408" y="43132"/>
                    </a:cubicBezTo>
                    <a:cubicBezTo>
                      <a:pt x="4408" y="43102"/>
                      <a:pt x="4439" y="43102"/>
                      <a:pt x="4439" y="43102"/>
                    </a:cubicBezTo>
                    <a:cubicBezTo>
                      <a:pt x="4986" y="42919"/>
                      <a:pt x="8664" y="27205"/>
                      <a:pt x="8694" y="27053"/>
                    </a:cubicBezTo>
                    <a:cubicBezTo>
                      <a:pt x="8876" y="25655"/>
                      <a:pt x="4074" y="1186"/>
                      <a:pt x="3861" y="153"/>
                    </a:cubicBezTo>
                    <a:cubicBezTo>
                      <a:pt x="3831" y="62"/>
                      <a:pt x="3770" y="1"/>
                      <a:pt x="3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1724879" y="2787552"/>
                <a:ext cx="108205" cy="118663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4834" extrusionOk="0">
                    <a:moveTo>
                      <a:pt x="1003" y="1"/>
                    </a:moveTo>
                    <a:lnTo>
                      <a:pt x="0" y="3466"/>
                    </a:lnTo>
                    <a:lnTo>
                      <a:pt x="3313" y="4834"/>
                    </a:lnTo>
                    <a:lnTo>
                      <a:pt x="4407" y="2645"/>
                    </a:lnTo>
                    <a:lnTo>
                      <a:pt x="10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1719650" y="2783084"/>
                <a:ext cx="118663" cy="128359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5229" extrusionOk="0">
                    <a:moveTo>
                      <a:pt x="1338" y="487"/>
                    </a:moveTo>
                    <a:lnTo>
                      <a:pt x="4377" y="2888"/>
                    </a:lnTo>
                    <a:lnTo>
                      <a:pt x="3435" y="4773"/>
                    </a:lnTo>
                    <a:lnTo>
                      <a:pt x="456" y="3557"/>
                    </a:lnTo>
                    <a:lnTo>
                      <a:pt x="1338" y="487"/>
                    </a:lnTo>
                    <a:close/>
                    <a:moveTo>
                      <a:pt x="1186" y="0"/>
                    </a:moveTo>
                    <a:cubicBezTo>
                      <a:pt x="1125" y="31"/>
                      <a:pt x="1064" y="92"/>
                      <a:pt x="1034" y="152"/>
                    </a:cubicBezTo>
                    <a:lnTo>
                      <a:pt x="31" y="3617"/>
                    </a:lnTo>
                    <a:cubicBezTo>
                      <a:pt x="0" y="3709"/>
                      <a:pt x="61" y="3800"/>
                      <a:pt x="152" y="3830"/>
                    </a:cubicBezTo>
                    <a:lnTo>
                      <a:pt x="3435" y="5228"/>
                    </a:lnTo>
                    <a:lnTo>
                      <a:pt x="3526" y="5228"/>
                    </a:lnTo>
                    <a:cubicBezTo>
                      <a:pt x="3587" y="5228"/>
                      <a:pt x="3648" y="5198"/>
                      <a:pt x="3678" y="5137"/>
                    </a:cubicBezTo>
                    <a:lnTo>
                      <a:pt x="4772" y="2949"/>
                    </a:lnTo>
                    <a:cubicBezTo>
                      <a:pt x="4833" y="2858"/>
                      <a:pt x="4803" y="2766"/>
                      <a:pt x="4742" y="2706"/>
                    </a:cubicBezTo>
                    <a:lnTo>
                      <a:pt x="1338" y="31"/>
                    </a:lnTo>
                    <a:cubicBezTo>
                      <a:pt x="1307" y="0"/>
                      <a:pt x="1216" y="0"/>
                      <a:pt x="1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450290" y="1736992"/>
                <a:ext cx="385028" cy="1319944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53771" extrusionOk="0">
                    <a:moveTo>
                      <a:pt x="4286" y="1"/>
                    </a:moveTo>
                    <a:cubicBezTo>
                      <a:pt x="4286" y="1"/>
                      <a:pt x="0" y="22402"/>
                      <a:pt x="0" y="23588"/>
                    </a:cubicBezTo>
                    <a:cubicBezTo>
                      <a:pt x="0" y="24773"/>
                      <a:pt x="2462" y="44865"/>
                      <a:pt x="3253" y="47904"/>
                    </a:cubicBezTo>
                    <a:cubicBezTo>
                      <a:pt x="4013" y="50944"/>
                      <a:pt x="7447" y="53771"/>
                      <a:pt x="7447" y="53771"/>
                    </a:cubicBezTo>
                    <a:lnTo>
                      <a:pt x="14286" y="40518"/>
                    </a:lnTo>
                    <a:cubicBezTo>
                      <a:pt x="14286" y="40518"/>
                      <a:pt x="11368" y="29211"/>
                      <a:pt x="11368" y="28877"/>
                    </a:cubicBezTo>
                    <a:cubicBezTo>
                      <a:pt x="11368" y="28573"/>
                      <a:pt x="15685" y="4256"/>
                      <a:pt x="15685" y="4256"/>
                    </a:cubicBezTo>
                    <a:cubicBezTo>
                      <a:pt x="15685" y="4256"/>
                      <a:pt x="14195" y="3739"/>
                      <a:pt x="13648" y="3557"/>
                    </a:cubicBezTo>
                    <a:cubicBezTo>
                      <a:pt x="13101" y="3405"/>
                      <a:pt x="4286" y="1"/>
                      <a:pt x="4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1445823" y="1732721"/>
                <a:ext cx="394724" cy="1328683"/>
              </a:xfrm>
              <a:custGeom>
                <a:avLst/>
                <a:gdLst/>
                <a:ahLst/>
                <a:cxnLst/>
                <a:rect l="l" t="t" r="r" b="b"/>
                <a:pathLst>
                  <a:path w="16080" h="54127" extrusionOk="0">
                    <a:moveTo>
                      <a:pt x="4590" y="448"/>
                    </a:moveTo>
                    <a:cubicBezTo>
                      <a:pt x="5988" y="965"/>
                      <a:pt x="13283" y="3792"/>
                      <a:pt x="13800" y="3913"/>
                    </a:cubicBezTo>
                    <a:cubicBezTo>
                      <a:pt x="14225" y="4035"/>
                      <a:pt x="15259" y="4430"/>
                      <a:pt x="15654" y="4552"/>
                    </a:cubicBezTo>
                    <a:cubicBezTo>
                      <a:pt x="14864" y="8959"/>
                      <a:pt x="11368" y="28747"/>
                      <a:pt x="11368" y="29051"/>
                    </a:cubicBezTo>
                    <a:cubicBezTo>
                      <a:pt x="11368" y="29385"/>
                      <a:pt x="13769" y="38625"/>
                      <a:pt x="14286" y="40662"/>
                    </a:cubicBezTo>
                    <a:lnTo>
                      <a:pt x="7569" y="53641"/>
                    </a:lnTo>
                    <a:cubicBezTo>
                      <a:pt x="6869" y="53002"/>
                      <a:pt x="4255" y="50571"/>
                      <a:pt x="3617" y="48048"/>
                    </a:cubicBezTo>
                    <a:cubicBezTo>
                      <a:pt x="2857" y="45099"/>
                      <a:pt x="395" y="25069"/>
                      <a:pt x="395" y="23762"/>
                    </a:cubicBezTo>
                    <a:cubicBezTo>
                      <a:pt x="395" y="22880"/>
                      <a:pt x="3131" y="8260"/>
                      <a:pt x="4590" y="448"/>
                    </a:cubicBezTo>
                    <a:close/>
                    <a:moveTo>
                      <a:pt x="4442" y="0"/>
                    </a:moveTo>
                    <a:cubicBezTo>
                      <a:pt x="4415" y="0"/>
                      <a:pt x="4392" y="8"/>
                      <a:pt x="4377" y="23"/>
                    </a:cubicBezTo>
                    <a:cubicBezTo>
                      <a:pt x="4316" y="23"/>
                      <a:pt x="4286" y="84"/>
                      <a:pt x="4286" y="144"/>
                    </a:cubicBezTo>
                    <a:cubicBezTo>
                      <a:pt x="4103" y="1056"/>
                      <a:pt x="0" y="22607"/>
                      <a:pt x="0" y="23762"/>
                    </a:cubicBezTo>
                    <a:cubicBezTo>
                      <a:pt x="0" y="25069"/>
                      <a:pt x="2493" y="45191"/>
                      <a:pt x="3252" y="48139"/>
                    </a:cubicBezTo>
                    <a:cubicBezTo>
                      <a:pt x="4012" y="51179"/>
                      <a:pt x="7356" y="53975"/>
                      <a:pt x="7508" y="54097"/>
                    </a:cubicBezTo>
                    <a:cubicBezTo>
                      <a:pt x="7538" y="54127"/>
                      <a:pt x="7599" y="54127"/>
                      <a:pt x="7629" y="54127"/>
                    </a:cubicBezTo>
                    <a:lnTo>
                      <a:pt x="7660" y="54127"/>
                    </a:lnTo>
                    <a:cubicBezTo>
                      <a:pt x="7721" y="54097"/>
                      <a:pt x="7781" y="54066"/>
                      <a:pt x="7812" y="54036"/>
                    </a:cubicBezTo>
                    <a:lnTo>
                      <a:pt x="14681" y="40783"/>
                    </a:lnTo>
                    <a:cubicBezTo>
                      <a:pt x="14681" y="40723"/>
                      <a:pt x="14681" y="40692"/>
                      <a:pt x="14681" y="40631"/>
                    </a:cubicBezTo>
                    <a:cubicBezTo>
                      <a:pt x="13526" y="36163"/>
                      <a:pt x="11794" y="29415"/>
                      <a:pt x="11763" y="29081"/>
                    </a:cubicBezTo>
                    <a:cubicBezTo>
                      <a:pt x="11794" y="28655"/>
                      <a:pt x="14590" y="12819"/>
                      <a:pt x="16049" y="4491"/>
                    </a:cubicBezTo>
                    <a:cubicBezTo>
                      <a:pt x="16079" y="4400"/>
                      <a:pt x="16019" y="4309"/>
                      <a:pt x="15927" y="4278"/>
                    </a:cubicBezTo>
                    <a:cubicBezTo>
                      <a:pt x="15867" y="4248"/>
                      <a:pt x="14438" y="3731"/>
                      <a:pt x="13891" y="3579"/>
                    </a:cubicBezTo>
                    <a:cubicBezTo>
                      <a:pt x="13374" y="3427"/>
                      <a:pt x="4620" y="53"/>
                      <a:pt x="4529" y="23"/>
                    </a:cubicBezTo>
                    <a:cubicBezTo>
                      <a:pt x="4499" y="8"/>
                      <a:pt x="4468" y="0"/>
                      <a:pt x="4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890681" y="2939771"/>
                <a:ext cx="159706" cy="211182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8603" extrusionOk="0">
                    <a:moveTo>
                      <a:pt x="5016" y="0"/>
                    </a:moveTo>
                    <a:lnTo>
                      <a:pt x="730" y="244"/>
                    </a:lnTo>
                    <a:cubicBezTo>
                      <a:pt x="730" y="244"/>
                      <a:pt x="1" y="5077"/>
                      <a:pt x="122" y="5654"/>
                    </a:cubicBezTo>
                    <a:cubicBezTo>
                      <a:pt x="244" y="6232"/>
                      <a:pt x="1946" y="7751"/>
                      <a:pt x="2159" y="7812"/>
                    </a:cubicBezTo>
                    <a:cubicBezTo>
                      <a:pt x="2858" y="8116"/>
                      <a:pt x="3587" y="8359"/>
                      <a:pt x="4317" y="8602"/>
                    </a:cubicBezTo>
                    <a:cubicBezTo>
                      <a:pt x="4621" y="8602"/>
                      <a:pt x="4925" y="8450"/>
                      <a:pt x="5107" y="8207"/>
                    </a:cubicBezTo>
                    <a:lnTo>
                      <a:pt x="5472" y="8329"/>
                    </a:lnTo>
                    <a:cubicBezTo>
                      <a:pt x="5515" y="8345"/>
                      <a:pt x="5554" y="8353"/>
                      <a:pt x="5589" y="8353"/>
                    </a:cubicBezTo>
                    <a:cubicBezTo>
                      <a:pt x="5880" y="8353"/>
                      <a:pt x="5928" y="7846"/>
                      <a:pt x="5928" y="7630"/>
                    </a:cubicBezTo>
                    <a:cubicBezTo>
                      <a:pt x="5928" y="7356"/>
                      <a:pt x="6505" y="2979"/>
                      <a:pt x="6505" y="2979"/>
                    </a:cubicBezTo>
                    <a:lnTo>
                      <a:pt x="50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885452" y="2935303"/>
                <a:ext cx="170163" cy="220117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8967" extrusionOk="0">
                    <a:moveTo>
                      <a:pt x="5077" y="334"/>
                    </a:moveTo>
                    <a:lnTo>
                      <a:pt x="6506" y="3192"/>
                    </a:lnTo>
                    <a:cubicBezTo>
                      <a:pt x="6414" y="3830"/>
                      <a:pt x="5928" y="7538"/>
                      <a:pt x="5928" y="7781"/>
                    </a:cubicBezTo>
                    <a:cubicBezTo>
                      <a:pt x="5928" y="7994"/>
                      <a:pt x="5898" y="8177"/>
                      <a:pt x="5806" y="8329"/>
                    </a:cubicBezTo>
                    <a:lnTo>
                      <a:pt x="5715" y="8329"/>
                    </a:lnTo>
                    <a:lnTo>
                      <a:pt x="5351" y="8207"/>
                    </a:lnTo>
                    <a:cubicBezTo>
                      <a:pt x="5326" y="8199"/>
                      <a:pt x="5302" y="8195"/>
                      <a:pt x="5278" y="8195"/>
                    </a:cubicBezTo>
                    <a:cubicBezTo>
                      <a:pt x="5215" y="8195"/>
                      <a:pt x="5160" y="8223"/>
                      <a:pt x="5138" y="8268"/>
                    </a:cubicBezTo>
                    <a:cubicBezTo>
                      <a:pt x="4986" y="8480"/>
                      <a:pt x="4773" y="8572"/>
                      <a:pt x="4530" y="8572"/>
                    </a:cubicBezTo>
                    <a:cubicBezTo>
                      <a:pt x="3922" y="8420"/>
                      <a:pt x="3344" y="8207"/>
                      <a:pt x="2797" y="7964"/>
                    </a:cubicBezTo>
                    <a:cubicBezTo>
                      <a:pt x="2585" y="7873"/>
                      <a:pt x="2463" y="7812"/>
                      <a:pt x="2402" y="7812"/>
                    </a:cubicBezTo>
                    <a:cubicBezTo>
                      <a:pt x="2159" y="7690"/>
                      <a:pt x="609" y="6262"/>
                      <a:pt x="518" y="5806"/>
                    </a:cubicBezTo>
                    <a:cubicBezTo>
                      <a:pt x="426" y="5411"/>
                      <a:pt x="791" y="2553"/>
                      <a:pt x="1095" y="608"/>
                    </a:cubicBezTo>
                    <a:lnTo>
                      <a:pt x="5077" y="334"/>
                    </a:lnTo>
                    <a:close/>
                    <a:moveTo>
                      <a:pt x="5229" y="0"/>
                    </a:moveTo>
                    <a:lnTo>
                      <a:pt x="913" y="274"/>
                    </a:lnTo>
                    <a:cubicBezTo>
                      <a:pt x="822" y="274"/>
                      <a:pt x="730" y="334"/>
                      <a:pt x="730" y="426"/>
                    </a:cubicBezTo>
                    <a:cubicBezTo>
                      <a:pt x="670" y="912"/>
                      <a:pt x="1" y="5319"/>
                      <a:pt x="153" y="5927"/>
                    </a:cubicBezTo>
                    <a:cubicBezTo>
                      <a:pt x="305" y="6566"/>
                      <a:pt x="2037" y="8116"/>
                      <a:pt x="2281" y="8207"/>
                    </a:cubicBezTo>
                    <a:cubicBezTo>
                      <a:pt x="2341" y="8207"/>
                      <a:pt x="2463" y="8268"/>
                      <a:pt x="2645" y="8329"/>
                    </a:cubicBezTo>
                    <a:cubicBezTo>
                      <a:pt x="3253" y="8602"/>
                      <a:pt x="3861" y="8815"/>
                      <a:pt x="4499" y="8967"/>
                    </a:cubicBezTo>
                    <a:lnTo>
                      <a:pt x="4591" y="8967"/>
                    </a:lnTo>
                    <a:cubicBezTo>
                      <a:pt x="4895" y="8967"/>
                      <a:pt x="5168" y="8845"/>
                      <a:pt x="5351" y="8632"/>
                    </a:cubicBezTo>
                    <a:lnTo>
                      <a:pt x="5624" y="8724"/>
                    </a:lnTo>
                    <a:cubicBezTo>
                      <a:pt x="5671" y="8747"/>
                      <a:pt x="5726" y="8757"/>
                      <a:pt x="5783" y="8757"/>
                    </a:cubicBezTo>
                    <a:cubicBezTo>
                      <a:pt x="5876" y="8757"/>
                      <a:pt x="5974" y="8731"/>
                      <a:pt x="6050" y="8693"/>
                    </a:cubicBezTo>
                    <a:cubicBezTo>
                      <a:pt x="6262" y="8450"/>
                      <a:pt x="6354" y="8146"/>
                      <a:pt x="6323" y="7842"/>
                    </a:cubicBezTo>
                    <a:cubicBezTo>
                      <a:pt x="6323" y="7629"/>
                      <a:pt x="6688" y="4985"/>
                      <a:pt x="6931" y="3222"/>
                    </a:cubicBezTo>
                    <a:cubicBezTo>
                      <a:pt x="6931" y="3192"/>
                      <a:pt x="6931" y="3131"/>
                      <a:pt x="6931" y="3100"/>
                    </a:cubicBezTo>
                    <a:lnTo>
                      <a:pt x="5411" y="91"/>
                    </a:lnTo>
                    <a:cubicBezTo>
                      <a:pt x="5351" y="31"/>
                      <a:pt x="5290" y="0"/>
                      <a:pt x="5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989927" y="3059906"/>
                <a:ext cx="25382" cy="813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3314" extrusionOk="0">
                    <a:moveTo>
                      <a:pt x="0" y="0"/>
                    </a:moveTo>
                    <a:cubicBezTo>
                      <a:pt x="0" y="1"/>
                      <a:pt x="335" y="1702"/>
                      <a:pt x="335" y="2158"/>
                    </a:cubicBezTo>
                    <a:cubicBezTo>
                      <a:pt x="335" y="2614"/>
                      <a:pt x="1034" y="3313"/>
                      <a:pt x="1034" y="33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988559" y="3055218"/>
                <a:ext cx="37337" cy="9050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3687" extrusionOk="0">
                    <a:moveTo>
                      <a:pt x="233" y="1"/>
                    </a:moveTo>
                    <a:cubicBezTo>
                      <a:pt x="216" y="1"/>
                      <a:pt x="199" y="3"/>
                      <a:pt x="183" y="9"/>
                    </a:cubicBezTo>
                    <a:cubicBezTo>
                      <a:pt x="92" y="9"/>
                      <a:pt x="1" y="100"/>
                      <a:pt x="31" y="222"/>
                    </a:cubicBezTo>
                    <a:cubicBezTo>
                      <a:pt x="183" y="921"/>
                      <a:pt x="274" y="1620"/>
                      <a:pt x="365" y="2349"/>
                    </a:cubicBezTo>
                    <a:cubicBezTo>
                      <a:pt x="365" y="2866"/>
                      <a:pt x="1034" y="3565"/>
                      <a:pt x="1125" y="3656"/>
                    </a:cubicBezTo>
                    <a:cubicBezTo>
                      <a:pt x="1156" y="3687"/>
                      <a:pt x="1186" y="3687"/>
                      <a:pt x="1247" y="3687"/>
                    </a:cubicBezTo>
                    <a:lnTo>
                      <a:pt x="1277" y="3687"/>
                    </a:lnTo>
                    <a:cubicBezTo>
                      <a:pt x="1429" y="3687"/>
                      <a:pt x="1520" y="3504"/>
                      <a:pt x="1399" y="3383"/>
                    </a:cubicBezTo>
                    <a:cubicBezTo>
                      <a:pt x="1156" y="3109"/>
                      <a:pt x="730" y="2623"/>
                      <a:pt x="730" y="2349"/>
                    </a:cubicBezTo>
                    <a:cubicBezTo>
                      <a:pt x="669" y="1589"/>
                      <a:pt x="548" y="860"/>
                      <a:pt x="396" y="130"/>
                    </a:cubicBezTo>
                    <a:cubicBezTo>
                      <a:pt x="396" y="55"/>
                      <a:pt x="313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906342" y="2853216"/>
                <a:ext cx="107469" cy="9254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70" extrusionOk="0">
                    <a:moveTo>
                      <a:pt x="4044" y="1"/>
                    </a:moveTo>
                    <a:lnTo>
                      <a:pt x="1" y="1216"/>
                    </a:lnTo>
                    <a:lnTo>
                      <a:pt x="62" y="3770"/>
                    </a:lnTo>
                    <a:lnTo>
                      <a:pt x="4378" y="3526"/>
                    </a:lnTo>
                    <a:lnTo>
                      <a:pt x="40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901875" y="2848184"/>
                <a:ext cx="116429" cy="102069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158" extrusionOk="0">
                    <a:moveTo>
                      <a:pt x="4074" y="449"/>
                    </a:moveTo>
                    <a:lnTo>
                      <a:pt x="4347" y="3549"/>
                    </a:lnTo>
                    <a:lnTo>
                      <a:pt x="426" y="3762"/>
                    </a:lnTo>
                    <a:lnTo>
                      <a:pt x="365" y="1573"/>
                    </a:lnTo>
                    <a:lnTo>
                      <a:pt x="4074" y="449"/>
                    </a:lnTo>
                    <a:close/>
                    <a:moveTo>
                      <a:pt x="4256" y="0"/>
                    </a:moveTo>
                    <a:cubicBezTo>
                      <a:pt x="4226" y="0"/>
                      <a:pt x="4195" y="8"/>
                      <a:pt x="4165" y="23"/>
                    </a:cubicBezTo>
                    <a:lnTo>
                      <a:pt x="122" y="1239"/>
                    </a:lnTo>
                    <a:cubicBezTo>
                      <a:pt x="61" y="1269"/>
                      <a:pt x="1" y="1361"/>
                      <a:pt x="1" y="1421"/>
                    </a:cubicBezTo>
                    <a:lnTo>
                      <a:pt x="61" y="3975"/>
                    </a:lnTo>
                    <a:cubicBezTo>
                      <a:pt x="61" y="4035"/>
                      <a:pt x="92" y="4066"/>
                      <a:pt x="122" y="4127"/>
                    </a:cubicBezTo>
                    <a:cubicBezTo>
                      <a:pt x="153" y="4157"/>
                      <a:pt x="213" y="4157"/>
                      <a:pt x="244" y="4157"/>
                    </a:cubicBezTo>
                    <a:lnTo>
                      <a:pt x="274" y="4157"/>
                    </a:lnTo>
                    <a:lnTo>
                      <a:pt x="4560" y="3914"/>
                    </a:lnTo>
                    <a:cubicBezTo>
                      <a:pt x="4621" y="3914"/>
                      <a:pt x="4682" y="3883"/>
                      <a:pt x="4712" y="3853"/>
                    </a:cubicBezTo>
                    <a:cubicBezTo>
                      <a:pt x="4742" y="3792"/>
                      <a:pt x="4742" y="3762"/>
                      <a:pt x="4742" y="3701"/>
                    </a:cubicBezTo>
                    <a:lnTo>
                      <a:pt x="4438" y="175"/>
                    </a:lnTo>
                    <a:cubicBezTo>
                      <a:pt x="4408" y="114"/>
                      <a:pt x="4378" y="54"/>
                      <a:pt x="4347" y="23"/>
                    </a:cubicBezTo>
                    <a:cubicBezTo>
                      <a:pt x="4317" y="8"/>
                      <a:pt x="4286" y="0"/>
                      <a:pt x="4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831742" y="1841466"/>
                <a:ext cx="240271" cy="105951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43162" extrusionOk="0">
                    <a:moveTo>
                      <a:pt x="5016" y="0"/>
                    </a:moveTo>
                    <a:cubicBezTo>
                      <a:pt x="5016" y="0"/>
                      <a:pt x="0" y="22098"/>
                      <a:pt x="183" y="23922"/>
                    </a:cubicBezTo>
                    <a:cubicBezTo>
                      <a:pt x="396" y="25715"/>
                      <a:pt x="2371" y="43162"/>
                      <a:pt x="2371" y="43162"/>
                    </a:cubicBezTo>
                    <a:lnTo>
                      <a:pt x="7113" y="42250"/>
                    </a:lnTo>
                    <a:lnTo>
                      <a:pt x="9788" y="22402"/>
                    </a:lnTo>
                    <a:lnTo>
                      <a:pt x="50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827275" y="1836974"/>
                <a:ext cx="249231" cy="1068504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43528" extrusionOk="0">
                    <a:moveTo>
                      <a:pt x="5198" y="1065"/>
                    </a:moveTo>
                    <a:lnTo>
                      <a:pt x="9757" y="22585"/>
                    </a:lnTo>
                    <a:lnTo>
                      <a:pt x="7143" y="42251"/>
                    </a:lnTo>
                    <a:lnTo>
                      <a:pt x="2736" y="43132"/>
                    </a:lnTo>
                    <a:cubicBezTo>
                      <a:pt x="2492" y="41156"/>
                      <a:pt x="760" y="25746"/>
                      <a:pt x="578" y="24074"/>
                    </a:cubicBezTo>
                    <a:cubicBezTo>
                      <a:pt x="426" y="22737"/>
                      <a:pt x="3435" y="8907"/>
                      <a:pt x="5198" y="1065"/>
                    </a:cubicBezTo>
                    <a:close/>
                    <a:moveTo>
                      <a:pt x="5198" y="1"/>
                    </a:moveTo>
                    <a:cubicBezTo>
                      <a:pt x="5106" y="1"/>
                      <a:pt x="5046" y="62"/>
                      <a:pt x="5015" y="153"/>
                    </a:cubicBezTo>
                    <a:cubicBezTo>
                      <a:pt x="4803" y="1065"/>
                      <a:pt x="0" y="22342"/>
                      <a:pt x="182" y="24105"/>
                    </a:cubicBezTo>
                    <a:cubicBezTo>
                      <a:pt x="365" y="25898"/>
                      <a:pt x="2371" y="43193"/>
                      <a:pt x="2371" y="43375"/>
                    </a:cubicBezTo>
                    <a:cubicBezTo>
                      <a:pt x="2371" y="43406"/>
                      <a:pt x="2401" y="43467"/>
                      <a:pt x="2462" y="43497"/>
                    </a:cubicBezTo>
                    <a:cubicBezTo>
                      <a:pt x="2492" y="43527"/>
                      <a:pt x="2523" y="43527"/>
                      <a:pt x="2553" y="43527"/>
                    </a:cubicBezTo>
                    <a:lnTo>
                      <a:pt x="2584" y="43527"/>
                    </a:lnTo>
                    <a:lnTo>
                      <a:pt x="7325" y="42615"/>
                    </a:lnTo>
                    <a:cubicBezTo>
                      <a:pt x="7417" y="42585"/>
                      <a:pt x="7477" y="42524"/>
                      <a:pt x="7477" y="42433"/>
                    </a:cubicBezTo>
                    <a:lnTo>
                      <a:pt x="10152" y="22615"/>
                    </a:lnTo>
                    <a:cubicBezTo>
                      <a:pt x="10152" y="22585"/>
                      <a:pt x="10152" y="22554"/>
                      <a:pt x="10152" y="22524"/>
                    </a:cubicBezTo>
                    <a:lnTo>
                      <a:pt x="5380" y="153"/>
                    </a:lnTo>
                    <a:cubicBezTo>
                      <a:pt x="5380" y="62"/>
                      <a:pt x="5289" y="1"/>
                      <a:pt x="5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3" name="Google Shape;613;p38"/>
          <p:cNvGrpSpPr/>
          <p:nvPr/>
        </p:nvGrpSpPr>
        <p:grpSpPr>
          <a:xfrm>
            <a:off x="7353129" y="656492"/>
            <a:ext cx="1067626" cy="3804728"/>
            <a:chOff x="7252043" y="656775"/>
            <a:chExt cx="1064751" cy="3794483"/>
          </a:xfrm>
        </p:grpSpPr>
        <p:grpSp>
          <p:nvGrpSpPr>
            <p:cNvPr id="614" name="Google Shape;614;p38"/>
            <p:cNvGrpSpPr/>
            <p:nvPr/>
          </p:nvGrpSpPr>
          <p:grpSpPr>
            <a:xfrm>
              <a:off x="7252043" y="1217533"/>
              <a:ext cx="1064751" cy="3233725"/>
              <a:chOff x="7323343" y="1434835"/>
              <a:chExt cx="993145" cy="3016253"/>
            </a:xfrm>
          </p:grpSpPr>
          <p:sp>
            <p:nvSpPr>
              <p:cNvPr id="615" name="Google Shape;615;p38"/>
              <p:cNvSpPr/>
              <p:nvPr/>
            </p:nvSpPr>
            <p:spPr>
              <a:xfrm>
                <a:off x="7330227" y="2854361"/>
                <a:ext cx="97748" cy="176566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7798" extrusionOk="0">
                    <a:moveTo>
                      <a:pt x="244" y="1"/>
                    </a:moveTo>
                    <a:cubicBezTo>
                      <a:pt x="244" y="1"/>
                      <a:pt x="0" y="4682"/>
                      <a:pt x="183" y="5107"/>
                    </a:cubicBezTo>
                    <a:cubicBezTo>
                      <a:pt x="365" y="5563"/>
                      <a:pt x="1520" y="7660"/>
                      <a:pt x="2159" y="7782"/>
                    </a:cubicBezTo>
                    <a:cubicBezTo>
                      <a:pt x="2210" y="7792"/>
                      <a:pt x="2268" y="7797"/>
                      <a:pt x="2330" y="7797"/>
                    </a:cubicBezTo>
                    <a:cubicBezTo>
                      <a:pt x="2995" y="7797"/>
                      <a:pt x="4172" y="7239"/>
                      <a:pt x="4256" y="6961"/>
                    </a:cubicBezTo>
                    <a:cubicBezTo>
                      <a:pt x="4317" y="6657"/>
                      <a:pt x="3709" y="5746"/>
                      <a:pt x="3709" y="5746"/>
                    </a:cubicBezTo>
                    <a:cubicBezTo>
                      <a:pt x="3617" y="5046"/>
                      <a:pt x="3891" y="3587"/>
                      <a:pt x="3861" y="3375"/>
                    </a:cubicBezTo>
                    <a:cubicBezTo>
                      <a:pt x="3800" y="3162"/>
                      <a:pt x="3405" y="578"/>
                      <a:pt x="3405" y="578"/>
                    </a:cubicBez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7326785" y="2849561"/>
                <a:ext cx="106012" cy="185148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8177" extrusionOk="0">
                    <a:moveTo>
                      <a:pt x="578" y="426"/>
                    </a:moveTo>
                    <a:lnTo>
                      <a:pt x="3405" y="942"/>
                    </a:lnTo>
                    <a:cubicBezTo>
                      <a:pt x="3496" y="1459"/>
                      <a:pt x="3800" y="3404"/>
                      <a:pt x="3830" y="3617"/>
                    </a:cubicBezTo>
                    <a:cubicBezTo>
                      <a:pt x="3830" y="3830"/>
                      <a:pt x="3800" y="4043"/>
                      <a:pt x="3769" y="4255"/>
                    </a:cubicBezTo>
                    <a:cubicBezTo>
                      <a:pt x="3709" y="4803"/>
                      <a:pt x="3678" y="5380"/>
                      <a:pt x="3709" y="5958"/>
                    </a:cubicBezTo>
                    <a:cubicBezTo>
                      <a:pt x="3709" y="5988"/>
                      <a:pt x="3709" y="6018"/>
                      <a:pt x="3739" y="6018"/>
                    </a:cubicBezTo>
                    <a:cubicBezTo>
                      <a:pt x="3952" y="6353"/>
                      <a:pt x="4134" y="6717"/>
                      <a:pt x="4225" y="7082"/>
                    </a:cubicBezTo>
                    <a:cubicBezTo>
                      <a:pt x="4142" y="7276"/>
                      <a:pt x="3102" y="7797"/>
                      <a:pt x="2526" y="7797"/>
                    </a:cubicBezTo>
                    <a:cubicBezTo>
                      <a:pt x="2470" y="7797"/>
                      <a:pt x="2418" y="7792"/>
                      <a:pt x="2371" y="7781"/>
                    </a:cubicBezTo>
                    <a:cubicBezTo>
                      <a:pt x="1885" y="7690"/>
                      <a:pt x="760" y="5775"/>
                      <a:pt x="548" y="5258"/>
                    </a:cubicBezTo>
                    <a:cubicBezTo>
                      <a:pt x="426" y="4985"/>
                      <a:pt x="487" y="2614"/>
                      <a:pt x="578" y="426"/>
                    </a:cubicBezTo>
                    <a:close/>
                    <a:moveTo>
                      <a:pt x="426" y="0"/>
                    </a:moveTo>
                    <a:cubicBezTo>
                      <a:pt x="365" y="0"/>
                      <a:pt x="304" y="30"/>
                      <a:pt x="274" y="61"/>
                    </a:cubicBezTo>
                    <a:cubicBezTo>
                      <a:pt x="244" y="91"/>
                      <a:pt x="213" y="152"/>
                      <a:pt x="213" y="182"/>
                    </a:cubicBezTo>
                    <a:cubicBezTo>
                      <a:pt x="183" y="973"/>
                      <a:pt x="0" y="4924"/>
                      <a:pt x="183" y="5380"/>
                    </a:cubicBezTo>
                    <a:cubicBezTo>
                      <a:pt x="304" y="5745"/>
                      <a:pt x="1520" y="7994"/>
                      <a:pt x="2280" y="8146"/>
                    </a:cubicBezTo>
                    <a:cubicBezTo>
                      <a:pt x="2341" y="8176"/>
                      <a:pt x="2402" y="8176"/>
                      <a:pt x="2493" y="8176"/>
                    </a:cubicBezTo>
                    <a:cubicBezTo>
                      <a:pt x="3192" y="8176"/>
                      <a:pt x="4469" y="7629"/>
                      <a:pt x="4590" y="7204"/>
                    </a:cubicBezTo>
                    <a:cubicBezTo>
                      <a:pt x="4681" y="6869"/>
                      <a:pt x="4286" y="6170"/>
                      <a:pt x="4073" y="5866"/>
                    </a:cubicBezTo>
                    <a:cubicBezTo>
                      <a:pt x="4043" y="5350"/>
                      <a:pt x="4073" y="4803"/>
                      <a:pt x="4165" y="4286"/>
                    </a:cubicBezTo>
                    <a:cubicBezTo>
                      <a:pt x="4195" y="4043"/>
                      <a:pt x="4225" y="3799"/>
                      <a:pt x="4195" y="3526"/>
                    </a:cubicBezTo>
                    <a:cubicBezTo>
                      <a:pt x="4165" y="3374"/>
                      <a:pt x="3891" y="1641"/>
                      <a:pt x="3769" y="730"/>
                    </a:cubicBezTo>
                    <a:cubicBezTo>
                      <a:pt x="3739" y="669"/>
                      <a:pt x="3678" y="608"/>
                      <a:pt x="3618" y="578"/>
                    </a:cubicBez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7372206" y="2945203"/>
                <a:ext cx="42002" cy="7252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203" extrusionOk="0">
                    <a:moveTo>
                      <a:pt x="1" y="1"/>
                    </a:moveTo>
                    <a:lnTo>
                      <a:pt x="426" y="1217"/>
                    </a:lnTo>
                    <a:cubicBezTo>
                      <a:pt x="426" y="1217"/>
                      <a:pt x="305" y="2919"/>
                      <a:pt x="791" y="3132"/>
                    </a:cubicBezTo>
                    <a:cubicBezTo>
                      <a:pt x="879" y="3180"/>
                      <a:pt x="974" y="3203"/>
                      <a:pt x="1067" y="3203"/>
                    </a:cubicBezTo>
                    <a:cubicBezTo>
                      <a:pt x="1327" y="3203"/>
                      <a:pt x="1575" y="3027"/>
                      <a:pt x="1642" y="2737"/>
                    </a:cubicBezTo>
                    <a:cubicBezTo>
                      <a:pt x="1733" y="2463"/>
                      <a:pt x="1855" y="1703"/>
                      <a:pt x="1855" y="17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7366794" y="2940833"/>
                <a:ext cx="52236" cy="8149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3599" extrusionOk="0">
                    <a:moveTo>
                      <a:pt x="238" y="1"/>
                    </a:moveTo>
                    <a:cubicBezTo>
                      <a:pt x="119" y="1"/>
                      <a:pt x="1" y="105"/>
                      <a:pt x="57" y="255"/>
                    </a:cubicBezTo>
                    <a:lnTo>
                      <a:pt x="483" y="1440"/>
                    </a:lnTo>
                    <a:cubicBezTo>
                      <a:pt x="452" y="1927"/>
                      <a:pt x="392" y="3264"/>
                      <a:pt x="939" y="3507"/>
                    </a:cubicBezTo>
                    <a:cubicBezTo>
                      <a:pt x="1060" y="3568"/>
                      <a:pt x="1182" y="3598"/>
                      <a:pt x="1334" y="3598"/>
                    </a:cubicBezTo>
                    <a:cubicBezTo>
                      <a:pt x="1425" y="3598"/>
                      <a:pt x="1516" y="3568"/>
                      <a:pt x="1638" y="3538"/>
                    </a:cubicBezTo>
                    <a:cubicBezTo>
                      <a:pt x="1851" y="3416"/>
                      <a:pt x="2002" y="3234"/>
                      <a:pt x="2063" y="2990"/>
                    </a:cubicBezTo>
                    <a:cubicBezTo>
                      <a:pt x="2154" y="2686"/>
                      <a:pt x="2306" y="1957"/>
                      <a:pt x="2306" y="1927"/>
                    </a:cubicBezTo>
                    <a:cubicBezTo>
                      <a:pt x="2306" y="1835"/>
                      <a:pt x="2246" y="1744"/>
                      <a:pt x="2124" y="1714"/>
                    </a:cubicBezTo>
                    <a:cubicBezTo>
                      <a:pt x="2112" y="1710"/>
                      <a:pt x="2100" y="1708"/>
                      <a:pt x="2088" y="1708"/>
                    </a:cubicBezTo>
                    <a:cubicBezTo>
                      <a:pt x="2010" y="1708"/>
                      <a:pt x="1938" y="1787"/>
                      <a:pt x="1911" y="1866"/>
                    </a:cubicBezTo>
                    <a:cubicBezTo>
                      <a:pt x="1911" y="1866"/>
                      <a:pt x="1790" y="2595"/>
                      <a:pt x="1699" y="2899"/>
                    </a:cubicBezTo>
                    <a:cubicBezTo>
                      <a:pt x="1668" y="3021"/>
                      <a:pt x="1577" y="3142"/>
                      <a:pt x="1455" y="3173"/>
                    </a:cubicBezTo>
                    <a:cubicBezTo>
                      <a:pt x="1395" y="3203"/>
                      <a:pt x="1334" y="3218"/>
                      <a:pt x="1273" y="3218"/>
                    </a:cubicBezTo>
                    <a:cubicBezTo>
                      <a:pt x="1212" y="3218"/>
                      <a:pt x="1151" y="3203"/>
                      <a:pt x="1091" y="3173"/>
                    </a:cubicBezTo>
                    <a:cubicBezTo>
                      <a:pt x="878" y="3051"/>
                      <a:pt x="787" y="2170"/>
                      <a:pt x="847" y="1440"/>
                    </a:cubicBezTo>
                    <a:cubicBezTo>
                      <a:pt x="847" y="1410"/>
                      <a:pt x="847" y="1379"/>
                      <a:pt x="847" y="1349"/>
                    </a:cubicBezTo>
                    <a:lnTo>
                      <a:pt x="422" y="133"/>
                    </a:lnTo>
                    <a:cubicBezTo>
                      <a:pt x="387" y="40"/>
                      <a:pt x="312" y="1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7335729" y="2784169"/>
                <a:ext cx="82622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648" extrusionOk="0">
                    <a:moveTo>
                      <a:pt x="487" y="0"/>
                    </a:moveTo>
                    <a:lnTo>
                      <a:pt x="1" y="3101"/>
                    </a:lnTo>
                    <a:lnTo>
                      <a:pt x="3162" y="3648"/>
                    </a:lnTo>
                    <a:lnTo>
                      <a:pt x="3648" y="882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7330906" y="2780207"/>
                <a:ext cx="92246" cy="9138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4036" extrusionOk="0">
                    <a:moveTo>
                      <a:pt x="852" y="449"/>
                    </a:moveTo>
                    <a:lnTo>
                      <a:pt x="3648" y="1209"/>
                    </a:lnTo>
                    <a:lnTo>
                      <a:pt x="3223" y="3610"/>
                    </a:lnTo>
                    <a:lnTo>
                      <a:pt x="426" y="3124"/>
                    </a:lnTo>
                    <a:lnTo>
                      <a:pt x="852" y="449"/>
                    </a:lnTo>
                    <a:close/>
                    <a:moveTo>
                      <a:pt x="666" y="1"/>
                    </a:moveTo>
                    <a:cubicBezTo>
                      <a:pt x="639" y="1"/>
                      <a:pt x="609" y="8"/>
                      <a:pt x="578" y="23"/>
                    </a:cubicBezTo>
                    <a:cubicBezTo>
                      <a:pt x="548" y="54"/>
                      <a:pt x="518" y="115"/>
                      <a:pt x="518" y="175"/>
                    </a:cubicBezTo>
                    <a:lnTo>
                      <a:pt x="1" y="3245"/>
                    </a:lnTo>
                    <a:cubicBezTo>
                      <a:pt x="1" y="3367"/>
                      <a:pt x="62" y="3458"/>
                      <a:pt x="183" y="3489"/>
                    </a:cubicBezTo>
                    <a:lnTo>
                      <a:pt x="3344" y="4036"/>
                    </a:lnTo>
                    <a:lnTo>
                      <a:pt x="3375" y="4036"/>
                    </a:lnTo>
                    <a:cubicBezTo>
                      <a:pt x="3405" y="4036"/>
                      <a:pt x="3466" y="4005"/>
                      <a:pt x="3496" y="3975"/>
                    </a:cubicBezTo>
                    <a:cubicBezTo>
                      <a:pt x="3527" y="3944"/>
                      <a:pt x="3557" y="3914"/>
                      <a:pt x="3557" y="3853"/>
                    </a:cubicBezTo>
                    <a:lnTo>
                      <a:pt x="4043" y="1118"/>
                    </a:lnTo>
                    <a:cubicBezTo>
                      <a:pt x="4074" y="1027"/>
                      <a:pt x="4013" y="935"/>
                      <a:pt x="3922" y="905"/>
                    </a:cubicBezTo>
                    <a:lnTo>
                      <a:pt x="730" y="23"/>
                    </a:lnTo>
                    <a:cubicBezTo>
                      <a:pt x="715" y="8"/>
                      <a:pt x="692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7328166" y="1998203"/>
                <a:ext cx="223006" cy="832089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36749" extrusionOk="0">
                    <a:moveTo>
                      <a:pt x="4377" y="1"/>
                    </a:moveTo>
                    <a:cubicBezTo>
                      <a:pt x="4377" y="1"/>
                      <a:pt x="2432" y="21369"/>
                      <a:pt x="2371" y="21612"/>
                    </a:cubicBezTo>
                    <a:cubicBezTo>
                      <a:pt x="2280" y="21855"/>
                      <a:pt x="0" y="35928"/>
                      <a:pt x="0" y="35928"/>
                    </a:cubicBezTo>
                    <a:lnTo>
                      <a:pt x="4468" y="36749"/>
                    </a:lnTo>
                    <a:cubicBezTo>
                      <a:pt x="4468" y="36749"/>
                      <a:pt x="9666" y="19636"/>
                      <a:pt x="9757" y="19241"/>
                    </a:cubicBezTo>
                    <a:cubicBezTo>
                      <a:pt x="9848" y="18846"/>
                      <a:pt x="6171" y="1338"/>
                      <a:pt x="6171" y="1338"/>
                    </a:cubicBezTo>
                    <a:lnTo>
                      <a:pt x="43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7323343" y="1993561"/>
                <a:ext cx="231950" cy="84087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37137" extrusionOk="0">
                    <a:moveTo>
                      <a:pt x="4742" y="540"/>
                    </a:moveTo>
                    <a:lnTo>
                      <a:pt x="6232" y="1665"/>
                    </a:lnTo>
                    <a:cubicBezTo>
                      <a:pt x="7660" y="8564"/>
                      <a:pt x="9788" y="18929"/>
                      <a:pt x="9788" y="19416"/>
                    </a:cubicBezTo>
                    <a:cubicBezTo>
                      <a:pt x="9727" y="19750"/>
                      <a:pt x="6353" y="30814"/>
                      <a:pt x="4560" y="36741"/>
                    </a:cubicBezTo>
                    <a:lnTo>
                      <a:pt x="426" y="35981"/>
                    </a:lnTo>
                    <a:cubicBezTo>
                      <a:pt x="1216" y="31118"/>
                      <a:pt x="2675" y="22182"/>
                      <a:pt x="2766" y="21878"/>
                    </a:cubicBezTo>
                    <a:cubicBezTo>
                      <a:pt x="2858" y="21635"/>
                      <a:pt x="4256" y="5920"/>
                      <a:pt x="4742" y="540"/>
                    </a:cubicBezTo>
                    <a:close/>
                    <a:moveTo>
                      <a:pt x="4605" y="1"/>
                    </a:moveTo>
                    <a:cubicBezTo>
                      <a:pt x="4567" y="1"/>
                      <a:pt x="4529" y="8"/>
                      <a:pt x="4499" y="23"/>
                    </a:cubicBezTo>
                    <a:cubicBezTo>
                      <a:pt x="4438" y="23"/>
                      <a:pt x="4408" y="84"/>
                      <a:pt x="4408" y="175"/>
                    </a:cubicBezTo>
                    <a:cubicBezTo>
                      <a:pt x="3739" y="7470"/>
                      <a:pt x="2463" y="21361"/>
                      <a:pt x="2402" y="21756"/>
                    </a:cubicBezTo>
                    <a:cubicBezTo>
                      <a:pt x="2311" y="21999"/>
                      <a:pt x="396" y="33732"/>
                      <a:pt x="31" y="36103"/>
                    </a:cubicBezTo>
                    <a:cubicBezTo>
                      <a:pt x="0" y="36194"/>
                      <a:pt x="61" y="36285"/>
                      <a:pt x="183" y="36316"/>
                    </a:cubicBezTo>
                    <a:lnTo>
                      <a:pt x="4651" y="37136"/>
                    </a:lnTo>
                    <a:lnTo>
                      <a:pt x="4681" y="37136"/>
                    </a:lnTo>
                    <a:cubicBezTo>
                      <a:pt x="4773" y="37136"/>
                      <a:pt x="4833" y="37076"/>
                      <a:pt x="4864" y="37015"/>
                    </a:cubicBezTo>
                    <a:cubicBezTo>
                      <a:pt x="5077" y="36316"/>
                      <a:pt x="10092" y="19902"/>
                      <a:pt x="10153" y="19476"/>
                    </a:cubicBezTo>
                    <a:cubicBezTo>
                      <a:pt x="10244" y="19081"/>
                      <a:pt x="7447" y="5616"/>
                      <a:pt x="6596" y="1482"/>
                    </a:cubicBezTo>
                    <a:cubicBezTo>
                      <a:pt x="6566" y="1452"/>
                      <a:pt x="6536" y="1422"/>
                      <a:pt x="6505" y="1391"/>
                    </a:cubicBezTo>
                    <a:lnTo>
                      <a:pt x="4712" y="23"/>
                    </a:lnTo>
                    <a:cubicBezTo>
                      <a:pt x="4681" y="8"/>
                      <a:pt x="4643" y="1"/>
                      <a:pt x="4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7479577" y="3357455"/>
                <a:ext cx="275989" cy="1089399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48113" extrusionOk="0">
                    <a:moveTo>
                      <a:pt x="821" y="1"/>
                    </a:moveTo>
                    <a:cubicBezTo>
                      <a:pt x="821" y="1"/>
                      <a:pt x="2037" y="4469"/>
                      <a:pt x="2037" y="6931"/>
                    </a:cubicBezTo>
                    <a:cubicBezTo>
                      <a:pt x="2037" y="9363"/>
                      <a:pt x="0" y="13132"/>
                      <a:pt x="2402" y="19910"/>
                    </a:cubicBezTo>
                    <a:cubicBezTo>
                      <a:pt x="4772" y="26658"/>
                      <a:pt x="7660" y="37023"/>
                      <a:pt x="7660" y="38603"/>
                    </a:cubicBezTo>
                    <a:cubicBezTo>
                      <a:pt x="7660" y="40184"/>
                      <a:pt x="6353" y="42646"/>
                      <a:pt x="6353" y="44044"/>
                    </a:cubicBezTo>
                    <a:cubicBezTo>
                      <a:pt x="6353" y="45369"/>
                      <a:pt x="7854" y="48113"/>
                      <a:pt x="9330" y="48113"/>
                    </a:cubicBezTo>
                    <a:cubicBezTo>
                      <a:pt x="9412" y="48113"/>
                      <a:pt x="9494" y="48104"/>
                      <a:pt x="9575" y="48087"/>
                    </a:cubicBezTo>
                    <a:cubicBezTo>
                      <a:pt x="11125" y="47722"/>
                      <a:pt x="12189" y="45290"/>
                      <a:pt x="12189" y="42980"/>
                    </a:cubicBezTo>
                    <a:cubicBezTo>
                      <a:pt x="12189" y="40701"/>
                      <a:pt x="11125" y="37479"/>
                      <a:pt x="11125" y="36780"/>
                    </a:cubicBezTo>
                    <a:cubicBezTo>
                      <a:pt x="11125" y="36050"/>
                      <a:pt x="10882" y="26992"/>
                      <a:pt x="11247" y="24287"/>
                    </a:cubicBezTo>
                    <a:cubicBezTo>
                      <a:pt x="11611" y="21551"/>
                      <a:pt x="12098" y="15412"/>
                      <a:pt x="11733" y="13071"/>
                    </a:cubicBezTo>
                    <a:cubicBezTo>
                      <a:pt x="11490" y="11612"/>
                      <a:pt x="11399" y="10153"/>
                      <a:pt x="11368" y="8664"/>
                    </a:cubicBezTo>
                    <a:cubicBezTo>
                      <a:pt x="11368" y="8664"/>
                      <a:pt x="11976" y="3132"/>
                      <a:pt x="11733" y="62"/>
                    </a:cubicBezTo>
                    <a:lnTo>
                      <a:pt x="8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7489200" y="3352655"/>
                <a:ext cx="270510" cy="1098433"/>
              </a:xfrm>
              <a:custGeom>
                <a:avLst/>
                <a:gdLst/>
                <a:ahLst/>
                <a:cxnLst/>
                <a:rect l="l" t="t" r="r" b="b"/>
                <a:pathLst>
                  <a:path w="11947" h="48512" extrusionOk="0">
                    <a:moveTo>
                      <a:pt x="670" y="395"/>
                    </a:moveTo>
                    <a:lnTo>
                      <a:pt x="11126" y="456"/>
                    </a:lnTo>
                    <a:cubicBezTo>
                      <a:pt x="11308" y="3526"/>
                      <a:pt x="10761" y="8815"/>
                      <a:pt x="10761" y="8876"/>
                    </a:cubicBezTo>
                    <a:cubicBezTo>
                      <a:pt x="10761" y="10365"/>
                      <a:pt x="10913" y="11824"/>
                      <a:pt x="11126" y="13283"/>
                    </a:cubicBezTo>
                    <a:cubicBezTo>
                      <a:pt x="11490" y="15624"/>
                      <a:pt x="11034" y="21703"/>
                      <a:pt x="10639" y="24469"/>
                    </a:cubicBezTo>
                    <a:cubicBezTo>
                      <a:pt x="10335" y="26779"/>
                      <a:pt x="10457" y="33587"/>
                      <a:pt x="10518" y="36141"/>
                    </a:cubicBezTo>
                    <a:lnTo>
                      <a:pt x="10518" y="36961"/>
                    </a:lnTo>
                    <a:cubicBezTo>
                      <a:pt x="10579" y="37508"/>
                      <a:pt x="10670" y="38055"/>
                      <a:pt x="10822" y="38572"/>
                    </a:cubicBezTo>
                    <a:cubicBezTo>
                      <a:pt x="11156" y="39910"/>
                      <a:pt x="11582" y="41764"/>
                      <a:pt x="11582" y="43192"/>
                    </a:cubicBezTo>
                    <a:cubicBezTo>
                      <a:pt x="11582" y="45290"/>
                      <a:pt x="10579" y="47752"/>
                      <a:pt x="9089" y="48116"/>
                    </a:cubicBezTo>
                    <a:cubicBezTo>
                      <a:pt x="9027" y="48125"/>
                      <a:pt x="8965" y="48130"/>
                      <a:pt x="8903" y="48130"/>
                    </a:cubicBezTo>
                    <a:cubicBezTo>
                      <a:pt x="8541" y="48130"/>
                      <a:pt x="8189" y="47981"/>
                      <a:pt x="7904" y="47721"/>
                    </a:cubicBezTo>
                    <a:cubicBezTo>
                      <a:pt x="6901" y="46931"/>
                      <a:pt x="6110" y="45168"/>
                      <a:pt x="6110" y="44256"/>
                    </a:cubicBezTo>
                    <a:cubicBezTo>
                      <a:pt x="6110" y="43618"/>
                      <a:pt x="6414" y="42706"/>
                      <a:pt x="6718" y="41764"/>
                    </a:cubicBezTo>
                    <a:cubicBezTo>
                      <a:pt x="7053" y="40730"/>
                      <a:pt x="7417" y="39666"/>
                      <a:pt x="7417" y="38815"/>
                    </a:cubicBezTo>
                    <a:cubicBezTo>
                      <a:pt x="7417" y="37113"/>
                      <a:pt x="4469" y="26596"/>
                      <a:pt x="2129" y="20061"/>
                    </a:cubicBezTo>
                    <a:cubicBezTo>
                      <a:pt x="396" y="15107"/>
                      <a:pt x="1034" y="11824"/>
                      <a:pt x="1490" y="9423"/>
                    </a:cubicBezTo>
                    <a:cubicBezTo>
                      <a:pt x="1642" y="8663"/>
                      <a:pt x="1764" y="7903"/>
                      <a:pt x="1794" y="7143"/>
                    </a:cubicBezTo>
                    <a:cubicBezTo>
                      <a:pt x="1794" y="4985"/>
                      <a:pt x="913" y="1368"/>
                      <a:pt x="670" y="395"/>
                    </a:cubicBezTo>
                    <a:close/>
                    <a:moveTo>
                      <a:pt x="396" y="0"/>
                    </a:moveTo>
                    <a:cubicBezTo>
                      <a:pt x="335" y="0"/>
                      <a:pt x="305" y="31"/>
                      <a:pt x="244" y="91"/>
                    </a:cubicBezTo>
                    <a:cubicBezTo>
                      <a:pt x="214" y="122"/>
                      <a:pt x="214" y="183"/>
                      <a:pt x="214" y="243"/>
                    </a:cubicBezTo>
                    <a:cubicBezTo>
                      <a:pt x="244" y="304"/>
                      <a:pt x="1429" y="4742"/>
                      <a:pt x="1429" y="7143"/>
                    </a:cubicBezTo>
                    <a:cubicBezTo>
                      <a:pt x="1369" y="7873"/>
                      <a:pt x="1277" y="8602"/>
                      <a:pt x="1125" y="9332"/>
                    </a:cubicBezTo>
                    <a:cubicBezTo>
                      <a:pt x="639" y="11794"/>
                      <a:pt x="1" y="15137"/>
                      <a:pt x="1794" y="20183"/>
                    </a:cubicBezTo>
                    <a:cubicBezTo>
                      <a:pt x="4226" y="27052"/>
                      <a:pt x="7053" y="37296"/>
                      <a:pt x="7053" y="38815"/>
                    </a:cubicBezTo>
                    <a:cubicBezTo>
                      <a:pt x="7053" y="39606"/>
                      <a:pt x="6688" y="40639"/>
                      <a:pt x="6354" y="41642"/>
                    </a:cubicBezTo>
                    <a:cubicBezTo>
                      <a:pt x="6019" y="42615"/>
                      <a:pt x="5715" y="43557"/>
                      <a:pt x="5715" y="44256"/>
                    </a:cubicBezTo>
                    <a:cubicBezTo>
                      <a:pt x="5715" y="45259"/>
                      <a:pt x="6566" y="47144"/>
                      <a:pt x="7691" y="48025"/>
                    </a:cubicBezTo>
                    <a:cubicBezTo>
                      <a:pt x="8025" y="48329"/>
                      <a:pt x="8451" y="48481"/>
                      <a:pt x="8876" y="48512"/>
                    </a:cubicBezTo>
                    <a:cubicBezTo>
                      <a:pt x="8968" y="48512"/>
                      <a:pt x="9059" y="48512"/>
                      <a:pt x="9150" y="48481"/>
                    </a:cubicBezTo>
                    <a:cubicBezTo>
                      <a:pt x="10882" y="48086"/>
                      <a:pt x="11946" y="45442"/>
                      <a:pt x="11946" y="43192"/>
                    </a:cubicBezTo>
                    <a:cubicBezTo>
                      <a:pt x="11946" y="41733"/>
                      <a:pt x="11521" y="39849"/>
                      <a:pt x="11186" y="38511"/>
                    </a:cubicBezTo>
                    <a:cubicBezTo>
                      <a:pt x="11034" y="37995"/>
                      <a:pt x="10943" y="37478"/>
                      <a:pt x="10882" y="36992"/>
                    </a:cubicBezTo>
                    <a:lnTo>
                      <a:pt x="10882" y="36141"/>
                    </a:lnTo>
                    <a:cubicBezTo>
                      <a:pt x="10822" y="33830"/>
                      <a:pt x="10700" y="26809"/>
                      <a:pt x="11004" y="24529"/>
                    </a:cubicBezTo>
                    <a:cubicBezTo>
                      <a:pt x="11369" y="21763"/>
                      <a:pt x="11855" y="15624"/>
                      <a:pt x="11490" y="13253"/>
                    </a:cubicBezTo>
                    <a:cubicBezTo>
                      <a:pt x="11278" y="11794"/>
                      <a:pt x="11156" y="10365"/>
                      <a:pt x="11126" y="8906"/>
                    </a:cubicBezTo>
                    <a:cubicBezTo>
                      <a:pt x="11126" y="8845"/>
                      <a:pt x="11734" y="3313"/>
                      <a:pt x="11490" y="274"/>
                    </a:cubicBezTo>
                    <a:cubicBezTo>
                      <a:pt x="11490" y="183"/>
                      <a:pt x="11399" y="91"/>
                      <a:pt x="11308" y="91"/>
                    </a:cubicBez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7623402" y="4329927"/>
                <a:ext cx="132164" cy="116926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5164" extrusionOk="0">
                    <a:moveTo>
                      <a:pt x="5837" y="1"/>
                    </a:moveTo>
                    <a:cubicBezTo>
                      <a:pt x="5168" y="822"/>
                      <a:pt x="4165" y="1308"/>
                      <a:pt x="3101" y="1369"/>
                    </a:cubicBezTo>
                    <a:cubicBezTo>
                      <a:pt x="2912" y="1386"/>
                      <a:pt x="2736" y="1394"/>
                      <a:pt x="2571" y="1394"/>
                    </a:cubicBezTo>
                    <a:cubicBezTo>
                      <a:pt x="423" y="1394"/>
                      <a:pt x="214" y="31"/>
                      <a:pt x="214" y="31"/>
                    </a:cubicBezTo>
                    <a:lnTo>
                      <a:pt x="153" y="31"/>
                    </a:lnTo>
                    <a:cubicBezTo>
                      <a:pt x="62" y="366"/>
                      <a:pt x="1" y="730"/>
                      <a:pt x="1" y="1095"/>
                    </a:cubicBezTo>
                    <a:cubicBezTo>
                      <a:pt x="1" y="2420"/>
                      <a:pt x="1502" y="5164"/>
                      <a:pt x="2978" y="5164"/>
                    </a:cubicBezTo>
                    <a:cubicBezTo>
                      <a:pt x="3060" y="5164"/>
                      <a:pt x="3142" y="5155"/>
                      <a:pt x="3223" y="5138"/>
                    </a:cubicBezTo>
                    <a:cubicBezTo>
                      <a:pt x="4773" y="4773"/>
                      <a:pt x="5837" y="2311"/>
                      <a:pt x="5837" y="31"/>
                    </a:cubicBezTo>
                    <a:lnTo>
                      <a:pt x="58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7618602" y="4325761"/>
                <a:ext cx="141108" cy="12532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5535" extrusionOk="0">
                    <a:moveTo>
                      <a:pt x="5867" y="671"/>
                    </a:moveTo>
                    <a:cubicBezTo>
                      <a:pt x="5745" y="2647"/>
                      <a:pt x="4772" y="4805"/>
                      <a:pt x="3374" y="5139"/>
                    </a:cubicBezTo>
                    <a:cubicBezTo>
                      <a:pt x="3312" y="5148"/>
                      <a:pt x="3250" y="5153"/>
                      <a:pt x="3188" y="5153"/>
                    </a:cubicBezTo>
                    <a:cubicBezTo>
                      <a:pt x="2826" y="5153"/>
                      <a:pt x="2474" y="5004"/>
                      <a:pt x="2189" y="4744"/>
                    </a:cubicBezTo>
                    <a:cubicBezTo>
                      <a:pt x="1186" y="3954"/>
                      <a:pt x="395" y="2191"/>
                      <a:pt x="395" y="1279"/>
                    </a:cubicBezTo>
                    <a:cubicBezTo>
                      <a:pt x="395" y="1097"/>
                      <a:pt x="395" y="914"/>
                      <a:pt x="456" y="732"/>
                    </a:cubicBezTo>
                    <a:cubicBezTo>
                      <a:pt x="726" y="1164"/>
                      <a:pt x="1333" y="1765"/>
                      <a:pt x="2766" y="1765"/>
                    </a:cubicBezTo>
                    <a:cubicBezTo>
                      <a:pt x="2946" y="1765"/>
                      <a:pt x="3138" y="1755"/>
                      <a:pt x="3344" y="1735"/>
                    </a:cubicBezTo>
                    <a:cubicBezTo>
                      <a:pt x="4256" y="1674"/>
                      <a:pt x="5167" y="1279"/>
                      <a:pt x="5867" y="671"/>
                    </a:cubicBezTo>
                    <a:close/>
                    <a:moveTo>
                      <a:pt x="6047" y="0"/>
                    </a:moveTo>
                    <a:cubicBezTo>
                      <a:pt x="5995" y="0"/>
                      <a:pt x="5940" y="20"/>
                      <a:pt x="5897" y="63"/>
                    </a:cubicBezTo>
                    <a:cubicBezTo>
                      <a:pt x="5259" y="823"/>
                      <a:pt x="4286" y="1310"/>
                      <a:pt x="3283" y="1370"/>
                    </a:cubicBezTo>
                    <a:cubicBezTo>
                      <a:pt x="3083" y="1391"/>
                      <a:pt x="2898" y="1400"/>
                      <a:pt x="2727" y="1400"/>
                    </a:cubicBezTo>
                    <a:cubicBezTo>
                      <a:pt x="843" y="1400"/>
                      <a:pt x="639" y="271"/>
                      <a:pt x="639" y="215"/>
                    </a:cubicBezTo>
                    <a:cubicBezTo>
                      <a:pt x="608" y="154"/>
                      <a:pt x="547" y="94"/>
                      <a:pt x="487" y="63"/>
                    </a:cubicBezTo>
                    <a:lnTo>
                      <a:pt x="426" y="33"/>
                    </a:lnTo>
                    <a:lnTo>
                      <a:pt x="274" y="33"/>
                    </a:lnTo>
                    <a:cubicBezTo>
                      <a:pt x="213" y="63"/>
                      <a:pt x="183" y="94"/>
                      <a:pt x="183" y="154"/>
                    </a:cubicBezTo>
                    <a:cubicBezTo>
                      <a:pt x="91" y="519"/>
                      <a:pt x="31" y="914"/>
                      <a:pt x="0" y="1279"/>
                    </a:cubicBezTo>
                    <a:cubicBezTo>
                      <a:pt x="0" y="2282"/>
                      <a:pt x="851" y="4167"/>
                      <a:pt x="1976" y="5048"/>
                    </a:cubicBezTo>
                    <a:cubicBezTo>
                      <a:pt x="2310" y="5352"/>
                      <a:pt x="2736" y="5504"/>
                      <a:pt x="3161" y="5535"/>
                    </a:cubicBezTo>
                    <a:cubicBezTo>
                      <a:pt x="3283" y="5535"/>
                      <a:pt x="3374" y="5535"/>
                      <a:pt x="3465" y="5504"/>
                    </a:cubicBezTo>
                    <a:cubicBezTo>
                      <a:pt x="5167" y="5109"/>
                      <a:pt x="6231" y="2465"/>
                      <a:pt x="6231" y="215"/>
                    </a:cubicBezTo>
                    <a:lnTo>
                      <a:pt x="6231" y="185"/>
                    </a:lnTo>
                    <a:cubicBezTo>
                      <a:pt x="6231" y="67"/>
                      <a:pt x="6143" y="0"/>
                      <a:pt x="6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7790662" y="3357455"/>
                <a:ext cx="276691" cy="1089399"/>
              </a:xfrm>
              <a:custGeom>
                <a:avLst/>
                <a:gdLst/>
                <a:ahLst/>
                <a:cxnLst/>
                <a:rect l="l" t="t" r="r" b="b"/>
                <a:pathLst>
                  <a:path w="12220" h="48113" extrusionOk="0">
                    <a:moveTo>
                      <a:pt x="11399" y="1"/>
                    </a:moveTo>
                    <a:lnTo>
                      <a:pt x="486" y="62"/>
                    </a:lnTo>
                    <a:cubicBezTo>
                      <a:pt x="243" y="3132"/>
                      <a:pt x="851" y="8664"/>
                      <a:pt x="851" y="8664"/>
                    </a:cubicBezTo>
                    <a:cubicBezTo>
                      <a:pt x="821" y="10153"/>
                      <a:pt x="699" y="11612"/>
                      <a:pt x="486" y="13071"/>
                    </a:cubicBezTo>
                    <a:cubicBezTo>
                      <a:pt x="122" y="15412"/>
                      <a:pt x="608" y="21551"/>
                      <a:pt x="942" y="24287"/>
                    </a:cubicBezTo>
                    <a:cubicBezTo>
                      <a:pt x="1307" y="26992"/>
                      <a:pt x="1064" y="36050"/>
                      <a:pt x="1064" y="36780"/>
                    </a:cubicBezTo>
                    <a:cubicBezTo>
                      <a:pt x="1064" y="37479"/>
                      <a:pt x="0" y="40701"/>
                      <a:pt x="0" y="42980"/>
                    </a:cubicBezTo>
                    <a:cubicBezTo>
                      <a:pt x="0" y="45290"/>
                      <a:pt x="1094" y="47722"/>
                      <a:pt x="2645" y="48087"/>
                    </a:cubicBezTo>
                    <a:cubicBezTo>
                      <a:pt x="2726" y="48104"/>
                      <a:pt x="2808" y="48113"/>
                      <a:pt x="2889" y="48113"/>
                    </a:cubicBezTo>
                    <a:cubicBezTo>
                      <a:pt x="4366" y="48113"/>
                      <a:pt x="5867" y="45369"/>
                      <a:pt x="5867" y="44044"/>
                    </a:cubicBezTo>
                    <a:cubicBezTo>
                      <a:pt x="5867" y="42646"/>
                      <a:pt x="4559" y="40184"/>
                      <a:pt x="4559" y="38603"/>
                    </a:cubicBezTo>
                    <a:cubicBezTo>
                      <a:pt x="4559" y="37023"/>
                      <a:pt x="7386" y="26658"/>
                      <a:pt x="9818" y="19910"/>
                    </a:cubicBezTo>
                    <a:cubicBezTo>
                      <a:pt x="12219" y="13132"/>
                      <a:pt x="10183" y="9363"/>
                      <a:pt x="10183" y="6931"/>
                    </a:cubicBezTo>
                    <a:cubicBezTo>
                      <a:pt x="10183" y="4469"/>
                      <a:pt x="11399" y="1"/>
                      <a:pt x="11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7786518" y="3352655"/>
                <a:ext cx="270510" cy="1098433"/>
              </a:xfrm>
              <a:custGeom>
                <a:avLst/>
                <a:gdLst/>
                <a:ahLst/>
                <a:cxnLst/>
                <a:rect l="l" t="t" r="r" b="b"/>
                <a:pathLst>
                  <a:path w="11947" h="48512" extrusionOk="0">
                    <a:moveTo>
                      <a:pt x="11338" y="395"/>
                    </a:moveTo>
                    <a:cubicBezTo>
                      <a:pt x="11065" y="1368"/>
                      <a:pt x="10183" y="4985"/>
                      <a:pt x="10183" y="7143"/>
                    </a:cubicBezTo>
                    <a:cubicBezTo>
                      <a:pt x="10214" y="7903"/>
                      <a:pt x="10335" y="8663"/>
                      <a:pt x="10487" y="9423"/>
                    </a:cubicBezTo>
                    <a:cubicBezTo>
                      <a:pt x="10943" y="11824"/>
                      <a:pt x="11582" y="15107"/>
                      <a:pt x="9849" y="20061"/>
                    </a:cubicBezTo>
                    <a:cubicBezTo>
                      <a:pt x="7508" y="26596"/>
                      <a:pt x="4560" y="37113"/>
                      <a:pt x="4560" y="38815"/>
                    </a:cubicBezTo>
                    <a:cubicBezTo>
                      <a:pt x="4560" y="39666"/>
                      <a:pt x="4925" y="40730"/>
                      <a:pt x="5259" y="41764"/>
                    </a:cubicBezTo>
                    <a:cubicBezTo>
                      <a:pt x="5594" y="42706"/>
                      <a:pt x="5867" y="43618"/>
                      <a:pt x="5867" y="44256"/>
                    </a:cubicBezTo>
                    <a:cubicBezTo>
                      <a:pt x="5867" y="45168"/>
                      <a:pt x="5077" y="46931"/>
                      <a:pt x="4074" y="47721"/>
                    </a:cubicBezTo>
                    <a:cubicBezTo>
                      <a:pt x="3788" y="47981"/>
                      <a:pt x="3436" y="48130"/>
                      <a:pt x="3074" y="48130"/>
                    </a:cubicBezTo>
                    <a:cubicBezTo>
                      <a:pt x="3013" y="48130"/>
                      <a:pt x="2950" y="48125"/>
                      <a:pt x="2888" y="48116"/>
                    </a:cubicBezTo>
                    <a:cubicBezTo>
                      <a:pt x="1399" y="47752"/>
                      <a:pt x="396" y="45290"/>
                      <a:pt x="396" y="43192"/>
                    </a:cubicBezTo>
                    <a:cubicBezTo>
                      <a:pt x="396" y="41764"/>
                      <a:pt x="852" y="39910"/>
                      <a:pt x="1156" y="38572"/>
                    </a:cubicBezTo>
                    <a:cubicBezTo>
                      <a:pt x="1308" y="38055"/>
                      <a:pt x="1399" y="37508"/>
                      <a:pt x="1490" y="36992"/>
                    </a:cubicBezTo>
                    <a:lnTo>
                      <a:pt x="1490" y="36141"/>
                    </a:lnTo>
                    <a:cubicBezTo>
                      <a:pt x="1521" y="33587"/>
                      <a:pt x="1642" y="26779"/>
                      <a:pt x="1338" y="24469"/>
                    </a:cubicBezTo>
                    <a:cubicBezTo>
                      <a:pt x="973" y="21733"/>
                      <a:pt x="517" y="15624"/>
                      <a:pt x="852" y="13313"/>
                    </a:cubicBezTo>
                    <a:cubicBezTo>
                      <a:pt x="1065" y="11824"/>
                      <a:pt x="1186" y="10335"/>
                      <a:pt x="1217" y="8876"/>
                    </a:cubicBezTo>
                    <a:cubicBezTo>
                      <a:pt x="1217" y="8815"/>
                      <a:pt x="639" y="3526"/>
                      <a:pt x="852" y="487"/>
                    </a:cubicBezTo>
                    <a:lnTo>
                      <a:pt x="11338" y="395"/>
                    </a:lnTo>
                    <a:close/>
                    <a:moveTo>
                      <a:pt x="11521" y="0"/>
                    </a:moveTo>
                    <a:lnTo>
                      <a:pt x="639" y="91"/>
                    </a:lnTo>
                    <a:cubicBezTo>
                      <a:pt x="548" y="91"/>
                      <a:pt x="457" y="183"/>
                      <a:pt x="457" y="274"/>
                    </a:cubicBezTo>
                    <a:cubicBezTo>
                      <a:pt x="214" y="3313"/>
                      <a:pt x="821" y="8845"/>
                      <a:pt x="821" y="8876"/>
                    </a:cubicBezTo>
                    <a:cubicBezTo>
                      <a:pt x="791" y="10335"/>
                      <a:pt x="669" y="11794"/>
                      <a:pt x="457" y="13253"/>
                    </a:cubicBezTo>
                    <a:cubicBezTo>
                      <a:pt x="92" y="15624"/>
                      <a:pt x="548" y="21763"/>
                      <a:pt x="943" y="24529"/>
                    </a:cubicBezTo>
                    <a:cubicBezTo>
                      <a:pt x="1247" y="26809"/>
                      <a:pt x="1125" y="33587"/>
                      <a:pt x="1065" y="36141"/>
                    </a:cubicBezTo>
                    <a:lnTo>
                      <a:pt x="1065" y="36992"/>
                    </a:lnTo>
                    <a:cubicBezTo>
                      <a:pt x="1004" y="37478"/>
                      <a:pt x="882" y="37995"/>
                      <a:pt x="761" y="38511"/>
                    </a:cubicBezTo>
                    <a:cubicBezTo>
                      <a:pt x="457" y="39849"/>
                      <a:pt x="1" y="41733"/>
                      <a:pt x="1" y="43192"/>
                    </a:cubicBezTo>
                    <a:cubicBezTo>
                      <a:pt x="1" y="45442"/>
                      <a:pt x="1065" y="48086"/>
                      <a:pt x="2767" y="48481"/>
                    </a:cubicBezTo>
                    <a:cubicBezTo>
                      <a:pt x="2858" y="48512"/>
                      <a:pt x="2980" y="48512"/>
                      <a:pt x="3071" y="48512"/>
                    </a:cubicBezTo>
                    <a:cubicBezTo>
                      <a:pt x="3527" y="48481"/>
                      <a:pt x="3922" y="48299"/>
                      <a:pt x="4256" y="48025"/>
                    </a:cubicBezTo>
                    <a:cubicBezTo>
                      <a:pt x="5350" y="47144"/>
                      <a:pt x="6232" y="45290"/>
                      <a:pt x="6232" y="44256"/>
                    </a:cubicBezTo>
                    <a:cubicBezTo>
                      <a:pt x="6232" y="43527"/>
                      <a:pt x="5928" y="42645"/>
                      <a:pt x="5594" y="41642"/>
                    </a:cubicBezTo>
                    <a:cubicBezTo>
                      <a:pt x="5259" y="40639"/>
                      <a:pt x="4894" y="39606"/>
                      <a:pt x="4894" y="38815"/>
                    </a:cubicBezTo>
                    <a:cubicBezTo>
                      <a:pt x="4894" y="37326"/>
                      <a:pt x="7721" y="27052"/>
                      <a:pt x="10153" y="20183"/>
                    </a:cubicBezTo>
                    <a:cubicBezTo>
                      <a:pt x="11946" y="15137"/>
                      <a:pt x="11308" y="11794"/>
                      <a:pt x="10822" y="9332"/>
                    </a:cubicBezTo>
                    <a:cubicBezTo>
                      <a:pt x="10670" y="8602"/>
                      <a:pt x="10548" y="7873"/>
                      <a:pt x="10518" y="7143"/>
                    </a:cubicBezTo>
                    <a:cubicBezTo>
                      <a:pt x="10518" y="4742"/>
                      <a:pt x="11703" y="304"/>
                      <a:pt x="11703" y="243"/>
                    </a:cubicBezTo>
                    <a:cubicBezTo>
                      <a:pt x="11734" y="183"/>
                      <a:pt x="11734" y="122"/>
                      <a:pt x="11673" y="91"/>
                    </a:cubicBezTo>
                    <a:cubicBezTo>
                      <a:pt x="11642" y="31"/>
                      <a:pt x="11582" y="0"/>
                      <a:pt x="11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7791341" y="4329927"/>
                <a:ext cx="132844" cy="116926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4" extrusionOk="0">
                    <a:moveTo>
                      <a:pt x="1" y="1"/>
                    </a:moveTo>
                    <a:lnTo>
                      <a:pt x="1" y="31"/>
                    </a:lnTo>
                    <a:cubicBezTo>
                      <a:pt x="1" y="2311"/>
                      <a:pt x="1064" y="4773"/>
                      <a:pt x="2615" y="5138"/>
                    </a:cubicBezTo>
                    <a:cubicBezTo>
                      <a:pt x="2696" y="5155"/>
                      <a:pt x="2778" y="5164"/>
                      <a:pt x="2860" y="5164"/>
                    </a:cubicBezTo>
                    <a:cubicBezTo>
                      <a:pt x="4339" y="5164"/>
                      <a:pt x="5867" y="2420"/>
                      <a:pt x="5867" y="1095"/>
                    </a:cubicBezTo>
                    <a:cubicBezTo>
                      <a:pt x="5837" y="730"/>
                      <a:pt x="5776" y="366"/>
                      <a:pt x="5685" y="31"/>
                    </a:cubicBezTo>
                    <a:lnTo>
                      <a:pt x="5624" y="31"/>
                    </a:lnTo>
                    <a:cubicBezTo>
                      <a:pt x="5624" y="31"/>
                      <a:pt x="5414" y="1394"/>
                      <a:pt x="3267" y="1394"/>
                    </a:cubicBezTo>
                    <a:cubicBezTo>
                      <a:pt x="3102" y="1394"/>
                      <a:pt x="2925" y="1386"/>
                      <a:pt x="2736" y="1369"/>
                    </a:cubicBezTo>
                    <a:cubicBezTo>
                      <a:pt x="1672" y="1308"/>
                      <a:pt x="669" y="822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7786518" y="4326033"/>
                <a:ext cx="141108" cy="12505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5523" extrusionOk="0">
                    <a:moveTo>
                      <a:pt x="426" y="659"/>
                    </a:moveTo>
                    <a:cubicBezTo>
                      <a:pt x="1125" y="1298"/>
                      <a:pt x="2007" y="1662"/>
                      <a:pt x="2949" y="1723"/>
                    </a:cubicBezTo>
                    <a:cubicBezTo>
                      <a:pt x="3159" y="1744"/>
                      <a:pt x="3354" y="1754"/>
                      <a:pt x="3537" y="1754"/>
                    </a:cubicBezTo>
                    <a:cubicBezTo>
                      <a:pt x="4942" y="1754"/>
                      <a:pt x="5568" y="1177"/>
                      <a:pt x="5837" y="720"/>
                    </a:cubicBezTo>
                    <a:cubicBezTo>
                      <a:pt x="5867" y="902"/>
                      <a:pt x="5867" y="1085"/>
                      <a:pt x="5898" y="1267"/>
                    </a:cubicBezTo>
                    <a:cubicBezTo>
                      <a:pt x="5898" y="2179"/>
                      <a:pt x="5077" y="3942"/>
                      <a:pt x="4074" y="4732"/>
                    </a:cubicBezTo>
                    <a:cubicBezTo>
                      <a:pt x="3814" y="4992"/>
                      <a:pt x="3444" y="5141"/>
                      <a:pt x="3076" y="5141"/>
                    </a:cubicBezTo>
                    <a:cubicBezTo>
                      <a:pt x="3013" y="5141"/>
                      <a:pt x="2950" y="5136"/>
                      <a:pt x="2888" y="5127"/>
                    </a:cubicBezTo>
                    <a:cubicBezTo>
                      <a:pt x="1490" y="4823"/>
                      <a:pt x="548" y="2635"/>
                      <a:pt x="426" y="659"/>
                    </a:cubicBezTo>
                    <a:close/>
                    <a:moveTo>
                      <a:pt x="209" y="1"/>
                    </a:moveTo>
                    <a:cubicBezTo>
                      <a:pt x="178" y="1"/>
                      <a:pt x="148" y="8"/>
                      <a:pt x="122" y="21"/>
                    </a:cubicBezTo>
                    <a:cubicBezTo>
                      <a:pt x="31" y="51"/>
                      <a:pt x="1" y="142"/>
                      <a:pt x="1" y="203"/>
                    </a:cubicBezTo>
                    <a:cubicBezTo>
                      <a:pt x="1" y="2453"/>
                      <a:pt x="1065" y="5097"/>
                      <a:pt x="2767" y="5492"/>
                    </a:cubicBezTo>
                    <a:cubicBezTo>
                      <a:pt x="2858" y="5523"/>
                      <a:pt x="2980" y="5523"/>
                      <a:pt x="3071" y="5523"/>
                    </a:cubicBezTo>
                    <a:cubicBezTo>
                      <a:pt x="3527" y="5492"/>
                      <a:pt x="3952" y="5340"/>
                      <a:pt x="4287" y="5036"/>
                    </a:cubicBezTo>
                    <a:cubicBezTo>
                      <a:pt x="5381" y="4155"/>
                      <a:pt x="6232" y="2301"/>
                      <a:pt x="6232" y="1267"/>
                    </a:cubicBezTo>
                    <a:cubicBezTo>
                      <a:pt x="6232" y="902"/>
                      <a:pt x="6171" y="507"/>
                      <a:pt x="6050" y="142"/>
                    </a:cubicBezTo>
                    <a:cubicBezTo>
                      <a:pt x="6050" y="82"/>
                      <a:pt x="6019" y="51"/>
                      <a:pt x="5958" y="21"/>
                    </a:cubicBezTo>
                    <a:lnTo>
                      <a:pt x="5806" y="21"/>
                    </a:lnTo>
                    <a:lnTo>
                      <a:pt x="5746" y="51"/>
                    </a:lnTo>
                    <a:cubicBezTo>
                      <a:pt x="5685" y="82"/>
                      <a:pt x="5624" y="142"/>
                      <a:pt x="5624" y="203"/>
                    </a:cubicBezTo>
                    <a:cubicBezTo>
                      <a:pt x="5624" y="231"/>
                      <a:pt x="5389" y="1381"/>
                      <a:pt x="3446" y="1381"/>
                    </a:cubicBezTo>
                    <a:cubicBezTo>
                      <a:pt x="3291" y="1381"/>
                      <a:pt x="3126" y="1374"/>
                      <a:pt x="2949" y="1358"/>
                    </a:cubicBezTo>
                    <a:cubicBezTo>
                      <a:pt x="1946" y="1298"/>
                      <a:pt x="1004" y="811"/>
                      <a:pt x="335" y="51"/>
                    </a:cubicBezTo>
                    <a:cubicBezTo>
                      <a:pt x="300" y="16"/>
                      <a:pt x="253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7388033" y="2745632"/>
                <a:ext cx="757075" cy="651085"/>
              </a:xfrm>
              <a:custGeom>
                <a:avLst/>
                <a:gdLst/>
                <a:ahLst/>
                <a:cxnLst/>
                <a:rect l="l" t="t" r="r" b="b"/>
                <a:pathLst>
                  <a:path w="33436" h="28755" extrusionOk="0">
                    <a:moveTo>
                      <a:pt x="1368" y="0"/>
                    </a:moveTo>
                    <a:cubicBezTo>
                      <a:pt x="1368" y="0"/>
                      <a:pt x="1" y="6323"/>
                      <a:pt x="2220" y="16232"/>
                    </a:cubicBezTo>
                    <a:cubicBezTo>
                      <a:pt x="4438" y="26140"/>
                      <a:pt x="4195" y="28754"/>
                      <a:pt x="4195" y="28754"/>
                    </a:cubicBezTo>
                    <a:lnTo>
                      <a:pt x="29272" y="28754"/>
                    </a:lnTo>
                    <a:cubicBezTo>
                      <a:pt x="29272" y="28754"/>
                      <a:pt x="28998" y="26140"/>
                      <a:pt x="31217" y="16232"/>
                    </a:cubicBezTo>
                    <a:cubicBezTo>
                      <a:pt x="33436" y="6323"/>
                      <a:pt x="32099" y="0"/>
                      <a:pt x="32099" y="0"/>
                    </a:cubicBezTo>
                    <a:lnTo>
                      <a:pt x="32099" y="0"/>
                    </a:lnTo>
                    <a:lnTo>
                      <a:pt x="16718" y="3769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7383912" y="2740809"/>
                <a:ext cx="765339" cy="660029"/>
              </a:xfrm>
              <a:custGeom>
                <a:avLst/>
                <a:gdLst/>
                <a:ahLst/>
                <a:cxnLst/>
                <a:rect l="l" t="t" r="r" b="b"/>
                <a:pathLst>
                  <a:path w="33801" h="29150" extrusionOk="0">
                    <a:moveTo>
                      <a:pt x="1702" y="426"/>
                    </a:moveTo>
                    <a:lnTo>
                      <a:pt x="16870" y="4134"/>
                    </a:lnTo>
                    <a:lnTo>
                      <a:pt x="16961" y="4134"/>
                    </a:lnTo>
                    <a:lnTo>
                      <a:pt x="32129" y="426"/>
                    </a:lnTo>
                    <a:lnTo>
                      <a:pt x="32129" y="426"/>
                    </a:lnTo>
                    <a:cubicBezTo>
                      <a:pt x="32341" y="1551"/>
                      <a:pt x="33223" y="7569"/>
                      <a:pt x="31247" y="16384"/>
                    </a:cubicBezTo>
                    <a:cubicBezTo>
                      <a:pt x="29363" y="24834"/>
                      <a:pt x="29271" y="27995"/>
                      <a:pt x="29271" y="28785"/>
                    </a:cubicBezTo>
                    <a:lnTo>
                      <a:pt x="4560" y="28785"/>
                    </a:lnTo>
                    <a:cubicBezTo>
                      <a:pt x="4590" y="28025"/>
                      <a:pt x="4468" y="24834"/>
                      <a:pt x="2584" y="16384"/>
                    </a:cubicBezTo>
                    <a:cubicBezTo>
                      <a:pt x="608" y="7569"/>
                      <a:pt x="1490" y="1551"/>
                      <a:pt x="1702" y="426"/>
                    </a:cubicBezTo>
                    <a:close/>
                    <a:moveTo>
                      <a:pt x="1581" y="1"/>
                    </a:moveTo>
                    <a:cubicBezTo>
                      <a:pt x="1550" y="1"/>
                      <a:pt x="1490" y="1"/>
                      <a:pt x="1429" y="31"/>
                    </a:cubicBezTo>
                    <a:cubicBezTo>
                      <a:pt x="1398" y="61"/>
                      <a:pt x="1368" y="92"/>
                      <a:pt x="1368" y="152"/>
                    </a:cubicBezTo>
                    <a:cubicBezTo>
                      <a:pt x="1338" y="213"/>
                      <a:pt x="0" y="6627"/>
                      <a:pt x="2219" y="16445"/>
                    </a:cubicBezTo>
                    <a:cubicBezTo>
                      <a:pt x="4377" y="26201"/>
                      <a:pt x="4164" y="28907"/>
                      <a:pt x="4164" y="28937"/>
                    </a:cubicBezTo>
                    <a:cubicBezTo>
                      <a:pt x="4164" y="29059"/>
                      <a:pt x="4256" y="29150"/>
                      <a:pt x="4377" y="29150"/>
                    </a:cubicBezTo>
                    <a:lnTo>
                      <a:pt x="29454" y="29150"/>
                    </a:lnTo>
                    <a:cubicBezTo>
                      <a:pt x="29545" y="29150"/>
                      <a:pt x="29636" y="29059"/>
                      <a:pt x="29636" y="28937"/>
                    </a:cubicBezTo>
                    <a:cubicBezTo>
                      <a:pt x="29636" y="28907"/>
                      <a:pt x="29423" y="26201"/>
                      <a:pt x="31612" y="16445"/>
                    </a:cubicBezTo>
                    <a:cubicBezTo>
                      <a:pt x="33800" y="6596"/>
                      <a:pt x="32463" y="213"/>
                      <a:pt x="32463" y="152"/>
                    </a:cubicBezTo>
                    <a:cubicBezTo>
                      <a:pt x="32463" y="92"/>
                      <a:pt x="32402" y="61"/>
                      <a:pt x="32372" y="31"/>
                    </a:cubicBezTo>
                    <a:cubicBezTo>
                      <a:pt x="32341" y="1"/>
                      <a:pt x="32281" y="1"/>
                      <a:pt x="32220" y="1"/>
                    </a:cubicBezTo>
                    <a:lnTo>
                      <a:pt x="16900" y="3770"/>
                    </a:lnTo>
                    <a:lnTo>
                      <a:pt x="15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7402479" y="1917007"/>
                <a:ext cx="363412" cy="1022716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45168" extrusionOk="0">
                    <a:moveTo>
                      <a:pt x="10670" y="0"/>
                    </a:moveTo>
                    <a:cubicBezTo>
                      <a:pt x="10670" y="0"/>
                      <a:pt x="1004" y="3100"/>
                      <a:pt x="1095" y="3587"/>
                    </a:cubicBezTo>
                    <a:cubicBezTo>
                      <a:pt x="1156" y="4043"/>
                      <a:pt x="5533" y="21824"/>
                      <a:pt x="5533" y="21824"/>
                    </a:cubicBezTo>
                    <a:cubicBezTo>
                      <a:pt x="5533" y="21824"/>
                      <a:pt x="2341" y="30304"/>
                      <a:pt x="1338" y="33253"/>
                    </a:cubicBezTo>
                    <a:cubicBezTo>
                      <a:pt x="730" y="34925"/>
                      <a:pt x="305" y="36657"/>
                      <a:pt x="1" y="38390"/>
                    </a:cubicBezTo>
                    <a:cubicBezTo>
                      <a:pt x="2189" y="40608"/>
                      <a:pt x="4834" y="42250"/>
                      <a:pt x="7782" y="43223"/>
                    </a:cubicBezTo>
                    <a:cubicBezTo>
                      <a:pt x="12615" y="44773"/>
                      <a:pt x="14712" y="45168"/>
                      <a:pt x="14712" y="45168"/>
                    </a:cubicBezTo>
                    <a:lnTo>
                      <a:pt x="16050" y="42827"/>
                    </a:lnTo>
                    <a:lnTo>
                      <a:pt x="16050" y="699"/>
                    </a:lnTo>
                    <a:lnTo>
                      <a:pt x="106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7397679" y="1912863"/>
                <a:ext cx="371654" cy="1031004"/>
              </a:xfrm>
              <a:custGeom>
                <a:avLst/>
                <a:gdLst/>
                <a:ahLst/>
                <a:cxnLst/>
                <a:rect l="l" t="t" r="r" b="b"/>
                <a:pathLst>
                  <a:path w="16414" h="45534" extrusionOk="0">
                    <a:moveTo>
                      <a:pt x="10912" y="365"/>
                    </a:moveTo>
                    <a:lnTo>
                      <a:pt x="16049" y="1034"/>
                    </a:lnTo>
                    <a:lnTo>
                      <a:pt x="16049" y="42950"/>
                    </a:lnTo>
                    <a:lnTo>
                      <a:pt x="14833" y="45108"/>
                    </a:lnTo>
                    <a:cubicBezTo>
                      <a:pt x="14286" y="45016"/>
                      <a:pt x="12158" y="44530"/>
                      <a:pt x="8055" y="43223"/>
                    </a:cubicBezTo>
                    <a:cubicBezTo>
                      <a:pt x="5167" y="42250"/>
                      <a:pt x="2553" y="40640"/>
                      <a:pt x="395" y="38512"/>
                    </a:cubicBezTo>
                    <a:lnTo>
                      <a:pt x="426" y="38512"/>
                    </a:lnTo>
                    <a:cubicBezTo>
                      <a:pt x="730" y="36810"/>
                      <a:pt x="1155" y="35138"/>
                      <a:pt x="1733" y="33497"/>
                    </a:cubicBezTo>
                    <a:cubicBezTo>
                      <a:pt x="2736" y="30579"/>
                      <a:pt x="5897" y="22129"/>
                      <a:pt x="5927" y="22037"/>
                    </a:cubicBezTo>
                    <a:cubicBezTo>
                      <a:pt x="5927" y="22007"/>
                      <a:pt x="5927" y="21977"/>
                      <a:pt x="5927" y="21946"/>
                    </a:cubicBezTo>
                    <a:cubicBezTo>
                      <a:pt x="4468" y="15989"/>
                      <a:pt x="1733" y="4803"/>
                      <a:pt x="1520" y="3800"/>
                    </a:cubicBezTo>
                    <a:cubicBezTo>
                      <a:pt x="2097" y="3314"/>
                      <a:pt x="7508" y="1460"/>
                      <a:pt x="10912" y="365"/>
                    </a:cubicBezTo>
                    <a:close/>
                    <a:moveTo>
                      <a:pt x="10821" y="1"/>
                    </a:moveTo>
                    <a:cubicBezTo>
                      <a:pt x="1003" y="3162"/>
                      <a:pt x="1064" y="3587"/>
                      <a:pt x="1094" y="3800"/>
                    </a:cubicBezTo>
                    <a:cubicBezTo>
                      <a:pt x="1186" y="4256"/>
                      <a:pt x="5198" y="20670"/>
                      <a:pt x="5532" y="21977"/>
                    </a:cubicBezTo>
                    <a:cubicBezTo>
                      <a:pt x="5259" y="22706"/>
                      <a:pt x="2310" y="30579"/>
                      <a:pt x="1338" y="33375"/>
                    </a:cubicBezTo>
                    <a:cubicBezTo>
                      <a:pt x="760" y="35047"/>
                      <a:pt x="304" y="36779"/>
                      <a:pt x="31" y="38542"/>
                    </a:cubicBezTo>
                    <a:cubicBezTo>
                      <a:pt x="0" y="38603"/>
                      <a:pt x="31" y="38664"/>
                      <a:pt x="61" y="38694"/>
                    </a:cubicBezTo>
                    <a:cubicBezTo>
                      <a:pt x="2280" y="40913"/>
                      <a:pt x="4955" y="42585"/>
                      <a:pt x="7933" y="43588"/>
                    </a:cubicBezTo>
                    <a:cubicBezTo>
                      <a:pt x="12736" y="45138"/>
                      <a:pt x="14864" y="45533"/>
                      <a:pt x="14894" y="45533"/>
                    </a:cubicBezTo>
                    <a:lnTo>
                      <a:pt x="14924" y="45533"/>
                    </a:lnTo>
                    <a:cubicBezTo>
                      <a:pt x="14985" y="45533"/>
                      <a:pt x="15046" y="45503"/>
                      <a:pt x="15076" y="45442"/>
                    </a:cubicBezTo>
                    <a:lnTo>
                      <a:pt x="16414" y="43102"/>
                    </a:lnTo>
                    <a:cubicBezTo>
                      <a:pt x="16414" y="43071"/>
                      <a:pt x="16414" y="43041"/>
                      <a:pt x="16414" y="43010"/>
                    </a:cubicBezTo>
                    <a:lnTo>
                      <a:pt x="16414" y="882"/>
                    </a:lnTo>
                    <a:cubicBezTo>
                      <a:pt x="16414" y="791"/>
                      <a:pt x="16353" y="700"/>
                      <a:pt x="16262" y="700"/>
                    </a:cubicBezTo>
                    <a:lnTo>
                      <a:pt x="108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7765868" y="1917007"/>
                <a:ext cx="363412" cy="1022716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45168" extrusionOk="0">
                    <a:moveTo>
                      <a:pt x="5381" y="0"/>
                    </a:moveTo>
                    <a:lnTo>
                      <a:pt x="1" y="699"/>
                    </a:lnTo>
                    <a:lnTo>
                      <a:pt x="1" y="42827"/>
                    </a:lnTo>
                    <a:lnTo>
                      <a:pt x="1338" y="45168"/>
                    </a:lnTo>
                    <a:cubicBezTo>
                      <a:pt x="1338" y="45168"/>
                      <a:pt x="3436" y="44773"/>
                      <a:pt x="8269" y="43223"/>
                    </a:cubicBezTo>
                    <a:cubicBezTo>
                      <a:pt x="11187" y="42250"/>
                      <a:pt x="13861" y="40608"/>
                      <a:pt x="16050" y="38390"/>
                    </a:cubicBezTo>
                    <a:cubicBezTo>
                      <a:pt x="15746" y="36657"/>
                      <a:pt x="15320" y="34925"/>
                      <a:pt x="14712" y="33253"/>
                    </a:cubicBezTo>
                    <a:cubicBezTo>
                      <a:pt x="13709" y="30304"/>
                      <a:pt x="10518" y="21824"/>
                      <a:pt x="10518" y="21824"/>
                    </a:cubicBezTo>
                    <a:cubicBezTo>
                      <a:pt x="10518" y="21824"/>
                      <a:pt x="14864" y="4043"/>
                      <a:pt x="14956" y="3587"/>
                    </a:cubicBezTo>
                    <a:cubicBezTo>
                      <a:pt x="15047" y="3100"/>
                      <a:pt x="5381" y="0"/>
                      <a:pt x="5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7761748" y="1912342"/>
                <a:ext cx="371677" cy="1031524"/>
              </a:xfrm>
              <a:custGeom>
                <a:avLst/>
                <a:gdLst/>
                <a:ahLst/>
                <a:cxnLst/>
                <a:rect l="l" t="t" r="r" b="b"/>
                <a:pathLst>
                  <a:path w="16415" h="45557" extrusionOk="0">
                    <a:moveTo>
                      <a:pt x="5533" y="419"/>
                    </a:moveTo>
                    <a:cubicBezTo>
                      <a:pt x="8937" y="1483"/>
                      <a:pt x="14347" y="3367"/>
                      <a:pt x="14925" y="3823"/>
                    </a:cubicBezTo>
                    <a:cubicBezTo>
                      <a:pt x="14682" y="4857"/>
                      <a:pt x="11976" y="16012"/>
                      <a:pt x="10517" y="21969"/>
                    </a:cubicBezTo>
                    <a:cubicBezTo>
                      <a:pt x="10487" y="22000"/>
                      <a:pt x="10487" y="22060"/>
                      <a:pt x="10517" y="22091"/>
                    </a:cubicBezTo>
                    <a:cubicBezTo>
                      <a:pt x="10548" y="22182"/>
                      <a:pt x="13709" y="30602"/>
                      <a:pt x="14712" y="33520"/>
                    </a:cubicBezTo>
                    <a:cubicBezTo>
                      <a:pt x="15290" y="35161"/>
                      <a:pt x="15715" y="36833"/>
                      <a:pt x="16019" y="38535"/>
                    </a:cubicBezTo>
                    <a:cubicBezTo>
                      <a:pt x="13861" y="40693"/>
                      <a:pt x="11247" y="42304"/>
                      <a:pt x="8390" y="43246"/>
                    </a:cubicBezTo>
                    <a:cubicBezTo>
                      <a:pt x="4286" y="44553"/>
                      <a:pt x="2128" y="45039"/>
                      <a:pt x="1611" y="45161"/>
                    </a:cubicBezTo>
                    <a:lnTo>
                      <a:pt x="365" y="42973"/>
                    </a:lnTo>
                    <a:lnTo>
                      <a:pt x="365" y="1057"/>
                    </a:lnTo>
                    <a:lnTo>
                      <a:pt x="5533" y="419"/>
                    </a:lnTo>
                    <a:close/>
                    <a:moveTo>
                      <a:pt x="5578" y="1"/>
                    </a:moveTo>
                    <a:cubicBezTo>
                      <a:pt x="5563" y="1"/>
                      <a:pt x="5548" y="8"/>
                      <a:pt x="5533" y="24"/>
                    </a:cubicBezTo>
                    <a:lnTo>
                      <a:pt x="152" y="723"/>
                    </a:lnTo>
                    <a:cubicBezTo>
                      <a:pt x="61" y="723"/>
                      <a:pt x="1" y="784"/>
                      <a:pt x="1" y="905"/>
                    </a:cubicBezTo>
                    <a:lnTo>
                      <a:pt x="1" y="43033"/>
                    </a:lnTo>
                    <a:cubicBezTo>
                      <a:pt x="1" y="43064"/>
                      <a:pt x="1" y="43094"/>
                      <a:pt x="31" y="43125"/>
                    </a:cubicBezTo>
                    <a:lnTo>
                      <a:pt x="1338" y="45465"/>
                    </a:lnTo>
                    <a:cubicBezTo>
                      <a:pt x="1368" y="45526"/>
                      <a:pt x="1429" y="45556"/>
                      <a:pt x="1520" y="45556"/>
                    </a:cubicBezTo>
                    <a:cubicBezTo>
                      <a:pt x="1551" y="45556"/>
                      <a:pt x="3709" y="45161"/>
                      <a:pt x="8481" y="43611"/>
                    </a:cubicBezTo>
                    <a:cubicBezTo>
                      <a:pt x="11460" y="42608"/>
                      <a:pt x="14165" y="40936"/>
                      <a:pt x="16353" y="38717"/>
                    </a:cubicBezTo>
                    <a:cubicBezTo>
                      <a:pt x="16384" y="38687"/>
                      <a:pt x="16414" y="38626"/>
                      <a:pt x="16414" y="38565"/>
                    </a:cubicBezTo>
                    <a:cubicBezTo>
                      <a:pt x="16110" y="36802"/>
                      <a:pt x="15654" y="35070"/>
                      <a:pt x="15077" y="33398"/>
                    </a:cubicBezTo>
                    <a:cubicBezTo>
                      <a:pt x="14135" y="30602"/>
                      <a:pt x="11186" y="22729"/>
                      <a:pt x="10882" y="22000"/>
                    </a:cubicBezTo>
                    <a:cubicBezTo>
                      <a:pt x="11217" y="20693"/>
                      <a:pt x="15259" y="4279"/>
                      <a:pt x="15320" y="3823"/>
                    </a:cubicBezTo>
                    <a:cubicBezTo>
                      <a:pt x="15350" y="3610"/>
                      <a:pt x="15442" y="3185"/>
                      <a:pt x="5624" y="24"/>
                    </a:cubicBezTo>
                    <a:cubicBezTo>
                      <a:pt x="5609" y="8"/>
                      <a:pt x="5593" y="1"/>
                      <a:pt x="5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7613100" y="1898417"/>
                <a:ext cx="328294" cy="445310"/>
              </a:xfrm>
              <a:custGeom>
                <a:avLst/>
                <a:gdLst/>
                <a:ahLst/>
                <a:cxnLst/>
                <a:rect l="l" t="t" r="r" b="b"/>
                <a:pathLst>
                  <a:path w="14499" h="19667" extrusionOk="0">
                    <a:moveTo>
                      <a:pt x="1246" y="0"/>
                    </a:moveTo>
                    <a:cubicBezTo>
                      <a:pt x="1246" y="0"/>
                      <a:pt x="0" y="2371"/>
                      <a:pt x="152" y="7447"/>
                    </a:cubicBezTo>
                    <a:cubicBezTo>
                      <a:pt x="152" y="7447"/>
                      <a:pt x="547" y="10304"/>
                      <a:pt x="3192" y="14469"/>
                    </a:cubicBezTo>
                    <a:cubicBezTo>
                      <a:pt x="5866" y="18663"/>
                      <a:pt x="6809" y="19666"/>
                      <a:pt x="6809" y="19666"/>
                    </a:cubicBezTo>
                    <a:lnTo>
                      <a:pt x="11490" y="13344"/>
                    </a:lnTo>
                    <a:cubicBezTo>
                      <a:pt x="11490" y="13344"/>
                      <a:pt x="13800" y="8663"/>
                      <a:pt x="14164" y="6991"/>
                    </a:cubicBezTo>
                    <a:cubicBezTo>
                      <a:pt x="14499" y="5289"/>
                      <a:pt x="11794" y="0"/>
                      <a:pt x="117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8"/>
              <p:cNvSpPr/>
              <p:nvPr/>
            </p:nvSpPr>
            <p:spPr>
              <a:xfrm>
                <a:off x="7608956" y="1893594"/>
                <a:ext cx="336581" cy="454254"/>
              </a:xfrm>
              <a:custGeom>
                <a:avLst/>
                <a:gdLst/>
                <a:ahLst/>
                <a:cxnLst/>
                <a:rect l="l" t="t" r="r" b="b"/>
                <a:pathLst>
                  <a:path w="14865" h="20062" extrusionOk="0">
                    <a:moveTo>
                      <a:pt x="11855" y="396"/>
                    </a:moveTo>
                    <a:cubicBezTo>
                      <a:pt x="12220" y="1156"/>
                      <a:pt x="14439" y="5685"/>
                      <a:pt x="14165" y="7174"/>
                    </a:cubicBezTo>
                    <a:cubicBezTo>
                      <a:pt x="13831" y="8815"/>
                      <a:pt x="11551" y="13466"/>
                      <a:pt x="11551" y="13466"/>
                    </a:cubicBezTo>
                    <a:lnTo>
                      <a:pt x="7022" y="19575"/>
                    </a:lnTo>
                    <a:cubicBezTo>
                      <a:pt x="5776" y="17995"/>
                      <a:pt x="4621" y="16323"/>
                      <a:pt x="3557" y="14590"/>
                    </a:cubicBezTo>
                    <a:cubicBezTo>
                      <a:pt x="1034" y="10639"/>
                      <a:pt x="578" y="7812"/>
                      <a:pt x="548" y="7630"/>
                    </a:cubicBezTo>
                    <a:cubicBezTo>
                      <a:pt x="396" y="3253"/>
                      <a:pt x="1308" y="912"/>
                      <a:pt x="1551" y="396"/>
                    </a:cubicBezTo>
                    <a:close/>
                    <a:moveTo>
                      <a:pt x="1429" y="1"/>
                    </a:moveTo>
                    <a:cubicBezTo>
                      <a:pt x="1338" y="31"/>
                      <a:pt x="1277" y="61"/>
                      <a:pt x="1247" y="122"/>
                    </a:cubicBezTo>
                    <a:cubicBezTo>
                      <a:pt x="1186" y="213"/>
                      <a:pt x="1" y="2584"/>
                      <a:pt x="153" y="7660"/>
                    </a:cubicBezTo>
                    <a:cubicBezTo>
                      <a:pt x="183" y="7782"/>
                      <a:pt x="609" y="10669"/>
                      <a:pt x="3223" y="14803"/>
                    </a:cubicBezTo>
                    <a:cubicBezTo>
                      <a:pt x="5867" y="18937"/>
                      <a:pt x="6840" y="19970"/>
                      <a:pt x="6870" y="20001"/>
                    </a:cubicBezTo>
                    <a:cubicBezTo>
                      <a:pt x="6900" y="20031"/>
                      <a:pt x="6961" y="20062"/>
                      <a:pt x="7022" y="20062"/>
                    </a:cubicBezTo>
                    <a:cubicBezTo>
                      <a:pt x="7083" y="20062"/>
                      <a:pt x="7113" y="20031"/>
                      <a:pt x="7174" y="20001"/>
                    </a:cubicBezTo>
                    <a:lnTo>
                      <a:pt x="11855" y="13648"/>
                    </a:lnTo>
                    <a:cubicBezTo>
                      <a:pt x="11946" y="13466"/>
                      <a:pt x="14165" y="8967"/>
                      <a:pt x="14530" y="7235"/>
                    </a:cubicBezTo>
                    <a:cubicBezTo>
                      <a:pt x="14864" y="5502"/>
                      <a:pt x="12250" y="335"/>
                      <a:pt x="12129" y="122"/>
                    </a:cubicBezTo>
                    <a:cubicBezTo>
                      <a:pt x="12098" y="61"/>
                      <a:pt x="12037" y="1"/>
                      <a:pt x="11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8"/>
              <p:cNvSpPr/>
              <p:nvPr/>
            </p:nvSpPr>
            <p:spPr>
              <a:xfrm>
                <a:off x="7532560" y="1844732"/>
                <a:ext cx="471190" cy="321433"/>
              </a:xfrm>
              <a:custGeom>
                <a:avLst/>
                <a:gdLst/>
                <a:ahLst/>
                <a:cxnLst/>
                <a:rect l="l" t="t" r="r" b="b"/>
                <a:pathLst>
                  <a:path w="20810" h="14196" extrusionOk="0">
                    <a:moveTo>
                      <a:pt x="13740" y="0"/>
                    </a:moveTo>
                    <a:lnTo>
                      <a:pt x="6201" y="456"/>
                    </a:lnTo>
                    <a:cubicBezTo>
                      <a:pt x="6201" y="456"/>
                      <a:pt x="4894" y="791"/>
                      <a:pt x="4499" y="1399"/>
                    </a:cubicBezTo>
                    <a:cubicBezTo>
                      <a:pt x="4104" y="2037"/>
                      <a:pt x="1" y="12159"/>
                      <a:pt x="1" y="12159"/>
                    </a:cubicBezTo>
                    <a:cubicBezTo>
                      <a:pt x="1581" y="11460"/>
                      <a:pt x="3192" y="10852"/>
                      <a:pt x="4834" y="10365"/>
                    </a:cubicBezTo>
                    <a:lnTo>
                      <a:pt x="6536" y="10213"/>
                    </a:lnTo>
                    <a:lnTo>
                      <a:pt x="6536" y="10213"/>
                    </a:lnTo>
                    <a:lnTo>
                      <a:pt x="5867" y="11156"/>
                    </a:lnTo>
                    <a:lnTo>
                      <a:pt x="10244" y="14195"/>
                    </a:lnTo>
                    <a:lnTo>
                      <a:pt x="14773" y="11672"/>
                    </a:lnTo>
                    <a:lnTo>
                      <a:pt x="13800" y="10153"/>
                    </a:lnTo>
                    <a:lnTo>
                      <a:pt x="13800" y="10153"/>
                    </a:lnTo>
                    <a:cubicBezTo>
                      <a:pt x="13801" y="10153"/>
                      <a:pt x="13983" y="10365"/>
                      <a:pt x="15837" y="10426"/>
                    </a:cubicBezTo>
                    <a:cubicBezTo>
                      <a:pt x="17691" y="10487"/>
                      <a:pt x="19393" y="11034"/>
                      <a:pt x="19940" y="11095"/>
                    </a:cubicBezTo>
                    <a:cubicBezTo>
                      <a:pt x="20350" y="11138"/>
                      <a:pt x="20637" y="11349"/>
                      <a:pt x="20748" y="11349"/>
                    </a:cubicBezTo>
                    <a:cubicBezTo>
                      <a:pt x="20793" y="11349"/>
                      <a:pt x="20809" y="11314"/>
                      <a:pt x="20791" y="11216"/>
                    </a:cubicBezTo>
                    <a:cubicBezTo>
                      <a:pt x="20761" y="10882"/>
                      <a:pt x="15958" y="1307"/>
                      <a:pt x="15715" y="852"/>
                    </a:cubicBezTo>
                    <a:cubicBezTo>
                      <a:pt x="15533" y="456"/>
                      <a:pt x="15138" y="183"/>
                      <a:pt x="14712" y="122"/>
                    </a:cubicBezTo>
                    <a:cubicBezTo>
                      <a:pt x="14408" y="31"/>
                      <a:pt x="14074" y="0"/>
                      <a:pt x="13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8"/>
              <p:cNvSpPr/>
              <p:nvPr/>
            </p:nvSpPr>
            <p:spPr>
              <a:xfrm>
                <a:off x="7527737" y="1840611"/>
                <a:ext cx="480429" cy="330354"/>
              </a:xfrm>
              <a:custGeom>
                <a:avLst/>
                <a:gdLst/>
                <a:ahLst/>
                <a:cxnLst/>
                <a:rect l="l" t="t" r="r" b="b"/>
                <a:pathLst>
                  <a:path w="21218" h="14590" extrusionOk="0">
                    <a:moveTo>
                      <a:pt x="13953" y="365"/>
                    </a:moveTo>
                    <a:cubicBezTo>
                      <a:pt x="14257" y="365"/>
                      <a:pt x="14561" y="395"/>
                      <a:pt x="14864" y="456"/>
                    </a:cubicBezTo>
                    <a:cubicBezTo>
                      <a:pt x="15260" y="517"/>
                      <a:pt x="15594" y="760"/>
                      <a:pt x="15746" y="1094"/>
                    </a:cubicBezTo>
                    <a:cubicBezTo>
                      <a:pt x="17570" y="4711"/>
                      <a:pt x="20214" y="10061"/>
                      <a:pt x="20731" y="11246"/>
                    </a:cubicBezTo>
                    <a:cubicBezTo>
                      <a:pt x="20548" y="11155"/>
                      <a:pt x="20366" y="11094"/>
                      <a:pt x="20184" y="11094"/>
                    </a:cubicBezTo>
                    <a:cubicBezTo>
                      <a:pt x="20001" y="11064"/>
                      <a:pt x="19728" y="11003"/>
                      <a:pt x="19393" y="10912"/>
                    </a:cubicBezTo>
                    <a:cubicBezTo>
                      <a:pt x="18299" y="10639"/>
                      <a:pt x="17175" y="10456"/>
                      <a:pt x="16050" y="10395"/>
                    </a:cubicBezTo>
                    <a:cubicBezTo>
                      <a:pt x="14530" y="10365"/>
                      <a:pt x="14196" y="10183"/>
                      <a:pt x="14135" y="10183"/>
                    </a:cubicBezTo>
                    <a:cubicBezTo>
                      <a:pt x="14105" y="10152"/>
                      <a:pt x="14067" y="10137"/>
                      <a:pt x="14029" y="10137"/>
                    </a:cubicBezTo>
                    <a:cubicBezTo>
                      <a:pt x="13991" y="10137"/>
                      <a:pt x="13953" y="10152"/>
                      <a:pt x="13922" y="10183"/>
                    </a:cubicBezTo>
                    <a:cubicBezTo>
                      <a:pt x="13831" y="10213"/>
                      <a:pt x="13801" y="10335"/>
                      <a:pt x="13861" y="10426"/>
                    </a:cubicBezTo>
                    <a:lnTo>
                      <a:pt x="14712" y="11794"/>
                    </a:lnTo>
                    <a:lnTo>
                      <a:pt x="10487" y="14164"/>
                    </a:lnTo>
                    <a:lnTo>
                      <a:pt x="6354" y="11307"/>
                    </a:lnTo>
                    <a:lnTo>
                      <a:pt x="6901" y="10487"/>
                    </a:lnTo>
                    <a:cubicBezTo>
                      <a:pt x="6931" y="10426"/>
                      <a:pt x="6931" y="10335"/>
                      <a:pt x="6901" y="10274"/>
                    </a:cubicBezTo>
                    <a:cubicBezTo>
                      <a:pt x="6870" y="10213"/>
                      <a:pt x="6810" y="10183"/>
                      <a:pt x="6718" y="10183"/>
                    </a:cubicBezTo>
                    <a:lnTo>
                      <a:pt x="4986" y="10365"/>
                    </a:lnTo>
                    <a:cubicBezTo>
                      <a:pt x="3496" y="10791"/>
                      <a:pt x="2007" y="11338"/>
                      <a:pt x="548" y="11976"/>
                    </a:cubicBezTo>
                    <a:cubicBezTo>
                      <a:pt x="2007" y="8389"/>
                      <a:pt x="4591" y="2128"/>
                      <a:pt x="4864" y="1672"/>
                    </a:cubicBezTo>
                    <a:cubicBezTo>
                      <a:pt x="5168" y="1216"/>
                      <a:pt x="6080" y="912"/>
                      <a:pt x="6445" y="790"/>
                    </a:cubicBezTo>
                    <a:lnTo>
                      <a:pt x="13953" y="365"/>
                    </a:lnTo>
                    <a:close/>
                    <a:moveTo>
                      <a:pt x="13953" y="0"/>
                    </a:moveTo>
                    <a:lnTo>
                      <a:pt x="6414" y="456"/>
                    </a:lnTo>
                    <a:lnTo>
                      <a:pt x="6354" y="456"/>
                    </a:lnTo>
                    <a:cubicBezTo>
                      <a:pt x="6323" y="456"/>
                      <a:pt x="4955" y="882"/>
                      <a:pt x="4560" y="1489"/>
                    </a:cubicBezTo>
                    <a:cubicBezTo>
                      <a:pt x="4165" y="2128"/>
                      <a:pt x="214" y="11885"/>
                      <a:pt x="31" y="12280"/>
                    </a:cubicBezTo>
                    <a:cubicBezTo>
                      <a:pt x="1" y="12371"/>
                      <a:pt x="31" y="12432"/>
                      <a:pt x="92" y="12493"/>
                    </a:cubicBezTo>
                    <a:cubicBezTo>
                      <a:pt x="110" y="12528"/>
                      <a:pt x="149" y="12543"/>
                      <a:pt x="196" y="12543"/>
                    </a:cubicBezTo>
                    <a:cubicBezTo>
                      <a:pt x="229" y="12543"/>
                      <a:pt x="267" y="12536"/>
                      <a:pt x="305" y="12523"/>
                    </a:cubicBezTo>
                    <a:cubicBezTo>
                      <a:pt x="1855" y="11824"/>
                      <a:pt x="3436" y="11246"/>
                      <a:pt x="5077" y="10760"/>
                    </a:cubicBezTo>
                    <a:lnTo>
                      <a:pt x="6354" y="10608"/>
                    </a:lnTo>
                    <a:lnTo>
                      <a:pt x="6354" y="10608"/>
                    </a:lnTo>
                    <a:lnTo>
                      <a:pt x="5928" y="11246"/>
                    </a:lnTo>
                    <a:cubicBezTo>
                      <a:pt x="5898" y="11277"/>
                      <a:pt x="5867" y="11338"/>
                      <a:pt x="5898" y="11368"/>
                    </a:cubicBezTo>
                    <a:cubicBezTo>
                      <a:pt x="5898" y="11429"/>
                      <a:pt x="5928" y="11459"/>
                      <a:pt x="5959" y="11490"/>
                    </a:cubicBezTo>
                    <a:lnTo>
                      <a:pt x="10366" y="14529"/>
                    </a:lnTo>
                    <a:cubicBezTo>
                      <a:pt x="10396" y="14560"/>
                      <a:pt x="10427" y="14590"/>
                      <a:pt x="10457" y="14590"/>
                    </a:cubicBezTo>
                    <a:cubicBezTo>
                      <a:pt x="10487" y="14590"/>
                      <a:pt x="10548" y="14560"/>
                      <a:pt x="10579" y="14560"/>
                    </a:cubicBezTo>
                    <a:lnTo>
                      <a:pt x="15077" y="12037"/>
                    </a:lnTo>
                    <a:cubicBezTo>
                      <a:pt x="15108" y="12006"/>
                      <a:pt x="15138" y="11946"/>
                      <a:pt x="15168" y="11915"/>
                    </a:cubicBezTo>
                    <a:cubicBezTo>
                      <a:pt x="15168" y="11854"/>
                      <a:pt x="15168" y="11794"/>
                      <a:pt x="15138" y="11763"/>
                    </a:cubicBezTo>
                    <a:lnTo>
                      <a:pt x="14469" y="10669"/>
                    </a:lnTo>
                    <a:lnTo>
                      <a:pt x="14469" y="10669"/>
                    </a:lnTo>
                    <a:cubicBezTo>
                      <a:pt x="14986" y="10760"/>
                      <a:pt x="15503" y="10791"/>
                      <a:pt x="16050" y="10821"/>
                    </a:cubicBezTo>
                    <a:cubicBezTo>
                      <a:pt x="17144" y="10851"/>
                      <a:pt x="18238" y="11034"/>
                      <a:pt x="19302" y="11307"/>
                    </a:cubicBezTo>
                    <a:cubicBezTo>
                      <a:pt x="19576" y="11398"/>
                      <a:pt x="19849" y="11429"/>
                      <a:pt x="20153" y="11490"/>
                    </a:cubicBezTo>
                    <a:cubicBezTo>
                      <a:pt x="20336" y="11520"/>
                      <a:pt x="20518" y="11550"/>
                      <a:pt x="20700" y="11642"/>
                    </a:cubicBezTo>
                    <a:cubicBezTo>
                      <a:pt x="20792" y="11696"/>
                      <a:pt x="20872" y="11740"/>
                      <a:pt x="20954" y="11740"/>
                    </a:cubicBezTo>
                    <a:cubicBezTo>
                      <a:pt x="21009" y="11740"/>
                      <a:pt x="21065" y="11721"/>
                      <a:pt x="21126" y="11672"/>
                    </a:cubicBezTo>
                    <a:cubicBezTo>
                      <a:pt x="21187" y="11611"/>
                      <a:pt x="21217" y="11490"/>
                      <a:pt x="21187" y="11368"/>
                    </a:cubicBezTo>
                    <a:cubicBezTo>
                      <a:pt x="21156" y="11034"/>
                      <a:pt x="17296" y="3313"/>
                      <a:pt x="16111" y="942"/>
                    </a:cubicBezTo>
                    <a:cubicBezTo>
                      <a:pt x="15868" y="517"/>
                      <a:pt x="15472" y="182"/>
                      <a:pt x="14956" y="122"/>
                    </a:cubicBezTo>
                    <a:cubicBezTo>
                      <a:pt x="14621" y="30"/>
                      <a:pt x="14287" y="0"/>
                      <a:pt x="13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8"/>
              <p:cNvSpPr/>
              <p:nvPr/>
            </p:nvSpPr>
            <p:spPr>
              <a:xfrm>
                <a:off x="7664023" y="1822656"/>
                <a:ext cx="194092" cy="377224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16660" extrusionOk="0">
                    <a:moveTo>
                      <a:pt x="1" y="0"/>
                    </a:moveTo>
                    <a:cubicBezTo>
                      <a:pt x="1" y="0"/>
                      <a:pt x="1" y="1"/>
                      <a:pt x="0" y="3"/>
                    </a:cubicBezTo>
                    <a:lnTo>
                      <a:pt x="3" y="3"/>
                    </a:lnTo>
                    <a:lnTo>
                      <a:pt x="3" y="3"/>
                    </a:lnTo>
                    <a:cubicBezTo>
                      <a:pt x="2" y="1"/>
                      <a:pt x="2" y="0"/>
                      <a:pt x="1" y="0"/>
                    </a:cubicBezTo>
                    <a:close/>
                    <a:moveTo>
                      <a:pt x="3" y="3"/>
                    </a:moveTo>
                    <a:cubicBezTo>
                      <a:pt x="42" y="150"/>
                      <a:pt x="276" y="6191"/>
                      <a:pt x="365" y="6903"/>
                    </a:cubicBezTo>
                    <a:cubicBezTo>
                      <a:pt x="456" y="7632"/>
                      <a:pt x="4165" y="16660"/>
                      <a:pt x="4499" y="16660"/>
                    </a:cubicBezTo>
                    <a:cubicBezTo>
                      <a:pt x="4833" y="16660"/>
                      <a:pt x="8359" y="7632"/>
                      <a:pt x="8481" y="7146"/>
                    </a:cubicBezTo>
                    <a:cubicBezTo>
                      <a:pt x="8572" y="6690"/>
                      <a:pt x="8572" y="124"/>
                      <a:pt x="8572" y="124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7659200" y="1818399"/>
                <a:ext cx="203058" cy="385602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17030" extrusionOk="0">
                    <a:moveTo>
                      <a:pt x="396" y="373"/>
                    </a:moveTo>
                    <a:lnTo>
                      <a:pt x="8603" y="495"/>
                    </a:lnTo>
                    <a:cubicBezTo>
                      <a:pt x="8603" y="3109"/>
                      <a:pt x="8572" y="6969"/>
                      <a:pt x="8511" y="7303"/>
                    </a:cubicBezTo>
                    <a:cubicBezTo>
                      <a:pt x="8420" y="7729"/>
                      <a:pt x="5411" y="15358"/>
                      <a:pt x="4712" y="16544"/>
                    </a:cubicBezTo>
                    <a:cubicBezTo>
                      <a:pt x="4043" y="15389"/>
                      <a:pt x="882" y="7820"/>
                      <a:pt x="760" y="7060"/>
                    </a:cubicBezTo>
                    <a:cubicBezTo>
                      <a:pt x="730" y="6695"/>
                      <a:pt x="639" y="4781"/>
                      <a:pt x="548" y="3170"/>
                    </a:cubicBezTo>
                    <a:cubicBezTo>
                      <a:pt x="487" y="1559"/>
                      <a:pt x="456" y="768"/>
                      <a:pt x="396" y="373"/>
                    </a:cubicBezTo>
                    <a:close/>
                    <a:moveTo>
                      <a:pt x="185" y="1"/>
                    </a:moveTo>
                    <a:cubicBezTo>
                      <a:pt x="102" y="1"/>
                      <a:pt x="56" y="55"/>
                      <a:pt x="31" y="130"/>
                    </a:cubicBezTo>
                    <a:cubicBezTo>
                      <a:pt x="1" y="160"/>
                      <a:pt x="1" y="221"/>
                      <a:pt x="31" y="252"/>
                    </a:cubicBezTo>
                    <a:cubicBezTo>
                      <a:pt x="61" y="495"/>
                      <a:pt x="122" y="1923"/>
                      <a:pt x="183" y="3170"/>
                    </a:cubicBezTo>
                    <a:cubicBezTo>
                      <a:pt x="244" y="4933"/>
                      <a:pt x="335" y="6695"/>
                      <a:pt x="396" y="7121"/>
                    </a:cubicBezTo>
                    <a:cubicBezTo>
                      <a:pt x="456" y="7516"/>
                      <a:pt x="1460" y="10100"/>
                      <a:pt x="2371" y="12319"/>
                    </a:cubicBezTo>
                    <a:cubicBezTo>
                      <a:pt x="4347" y="17030"/>
                      <a:pt x="4560" y="17030"/>
                      <a:pt x="4712" y="17030"/>
                    </a:cubicBezTo>
                    <a:cubicBezTo>
                      <a:pt x="4894" y="17030"/>
                      <a:pt x="5077" y="17030"/>
                      <a:pt x="6961" y="12349"/>
                    </a:cubicBezTo>
                    <a:cubicBezTo>
                      <a:pt x="7903" y="10039"/>
                      <a:pt x="8815" y="7638"/>
                      <a:pt x="8876" y="7364"/>
                    </a:cubicBezTo>
                    <a:cubicBezTo>
                      <a:pt x="8967" y="6878"/>
                      <a:pt x="8967" y="951"/>
                      <a:pt x="8967" y="282"/>
                    </a:cubicBezTo>
                    <a:cubicBezTo>
                      <a:pt x="8967" y="191"/>
                      <a:pt x="8876" y="100"/>
                      <a:pt x="8785" y="100"/>
                    </a:cubicBezTo>
                    <a:lnTo>
                      <a:pt x="244" y="8"/>
                    </a:lnTo>
                    <a:cubicBezTo>
                      <a:pt x="222" y="3"/>
                      <a:pt x="203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7890448" y="1666060"/>
                <a:ext cx="51648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4032" extrusionOk="0">
                    <a:moveTo>
                      <a:pt x="1171" y="0"/>
                    </a:moveTo>
                    <a:cubicBezTo>
                      <a:pt x="775" y="0"/>
                      <a:pt x="396" y="293"/>
                      <a:pt x="396" y="293"/>
                    </a:cubicBezTo>
                    <a:lnTo>
                      <a:pt x="1" y="4031"/>
                    </a:lnTo>
                    <a:cubicBezTo>
                      <a:pt x="1" y="4031"/>
                      <a:pt x="2280" y="2177"/>
                      <a:pt x="1946" y="779"/>
                    </a:cubicBezTo>
                    <a:cubicBezTo>
                      <a:pt x="1788" y="172"/>
                      <a:pt x="1475" y="0"/>
                      <a:pt x="11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8"/>
              <p:cNvSpPr/>
              <p:nvPr/>
            </p:nvSpPr>
            <p:spPr>
              <a:xfrm>
                <a:off x="7886327" y="1662256"/>
                <a:ext cx="60569" cy="99219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4382" extrusionOk="0">
                    <a:moveTo>
                      <a:pt x="1309" y="376"/>
                    </a:moveTo>
                    <a:cubicBezTo>
                      <a:pt x="1379" y="376"/>
                      <a:pt x="1449" y="384"/>
                      <a:pt x="1520" y="400"/>
                    </a:cubicBezTo>
                    <a:cubicBezTo>
                      <a:pt x="1733" y="461"/>
                      <a:pt x="1854" y="673"/>
                      <a:pt x="1945" y="1008"/>
                    </a:cubicBezTo>
                    <a:cubicBezTo>
                      <a:pt x="2189" y="1950"/>
                      <a:pt x="1034" y="3166"/>
                      <a:pt x="426" y="3743"/>
                    </a:cubicBezTo>
                    <a:lnTo>
                      <a:pt x="760" y="582"/>
                    </a:lnTo>
                    <a:lnTo>
                      <a:pt x="760" y="552"/>
                    </a:lnTo>
                    <a:cubicBezTo>
                      <a:pt x="918" y="439"/>
                      <a:pt x="1109" y="376"/>
                      <a:pt x="1309" y="376"/>
                    </a:cubicBezTo>
                    <a:close/>
                    <a:moveTo>
                      <a:pt x="1317" y="0"/>
                    </a:moveTo>
                    <a:cubicBezTo>
                      <a:pt x="1005" y="0"/>
                      <a:pt x="705" y="97"/>
                      <a:pt x="456" y="278"/>
                    </a:cubicBezTo>
                    <a:cubicBezTo>
                      <a:pt x="395" y="339"/>
                      <a:pt x="395" y="369"/>
                      <a:pt x="365" y="430"/>
                    </a:cubicBezTo>
                    <a:lnTo>
                      <a:pt x="0" y="4169"/>
                    </a:lnTo>
                    <a:cubicBezTo>
                      <a:pt x="0" y="4230"/>
                      <a:pt x="31" y="4321"/>
                      <a:pt x="91" y="4351"/>
                    </a:cubicBezTo>
                    <a:cubicBezTo>
                      <a:pt x="122" y="4351"/>
                      <a:pt x="152" y="4382"/>
                      <a:pt x="183" y="4382"/>
                    </a:cubicBezTo>
                    <a:cubicBezTo>
                      <a:pt x="213" y="4382"/>
                      <a:pt x="274" y="4351"/>
                      <a:pt x="304" y="4321"/>
                    </a:cubicBezTo>
                    <a:cubicBezTo>
                      <a:pt x="395" y="4260"/>
                      <a:pt x="2675" y="2436"/>
                      <a:pt x="2310" y="917"/>
                    </a:cubicBezTo>
                    <a:cubicBezTo>
                      <a:pt x="2249" y="521"/>
                      <a:pt x="2006" y="187"/>
                      <a:pt x="1642" y="35"/>
                    </a:cubicBezTo>
                    <a:cubicBezTo>
                      <a:pt x="1533" y="12"/>
                      <a:pt x="1424" y="0"/>
                      <a:pt x="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8"/>
              <p:cNvSpPr/>
              <p:nvPr/>
            </p:nvSpPr>
            <p:spPr>
              <a:xfrm>
                <a:off x="7579362" y="1439295"/>
                <a:ext cx="379941" cy="24784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0946" extrusionOk="0">
                    <a:moveTo>
                      <a:pt x="8827" y="1"/>
                    </a:moveTo>
                    <a:cubicBezTo>
                      <a:pt x="7957" y="1"/>
                      <a:pt x="7029" y="174"/>
                      <a:pt x="6262" y="642"/>
                    </a:cubicBezTo>
                    <a:cubicBezTo>
                      <a:pt x="4469" y="1736"/>
                      <a:pt x="1" y="4502"/>
                      <a:pt x="183" y="5931"/>
                    </a:cubicBezTo>
                    <a:cubicBezTo>
                      <a:pt x="365" y="7359"/>
                      <a:pt x="2128" y="10885"/>
                      <a:pt x="2128" y="10885"/>
                    </a:cubicBezTo>
                    <a:lnTo>
                      <a:pt x="11581" y="7025"/>
                    </a:lnTo>
                    <a:lnTo>
                      <a:pt x="14043" y="10946"/>
                    </a:lnTo>
                    <a:cubicBezTo>
                      <a:pt x="14043" y="10946"/>
                      <a:pt x="14773" y="9426"/>
                      <a:pt x="15381" y="8545"/>
                    </a:cubicBezTo>
                    <a:cubicBezTo>
                      <a:pt x="15958" y="7633"/>
                      <a:pt x="16779" y="5535"/>
                      <a:pt x="15989" y="4320"/>
                    </a:cubicBezTo>
                    <a:cubicBezTo>
                      <a:pt x="15325" y="3299"/>
                      <a:pt x="14169" y="2321"/>
                      <a:pt x="13078" y="2321"/>
                    </a:cubicBezTo>
                    <a:cubicBezTo>
                      <a:pt x="12869" y="2321"/>
                      <a:pt x="12663" y="2357"/>
                      <a:pt x="12463" y="2435"/>
                    </a:cubicBezTo>
                    <a:cubicBezTo>
                      <a:pt x="12463" y="2435"/>
                      <a:pt x="12220" y="1219"/>
                      <a:pt x="11490" y="642"/>
                    </a:cubicBezTo>
                    <a:cubicBezTo>
                      <a:pt x="11055" y="311"/>
                      <a:pt x="9993" y="1"/>
                      <a:pt x="8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7574539" y="1434835"/>
                <a:ext cx="389564" cy="257128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11356" extrusionOk="0">
                    <a:moveTo>
                      <a:pt x="8863" y="380"/>
                    </a:moveTo>
                    <a:cubicBezTo>
                      <a:pt x="8918" y="380"/>
                      <a:pt x="8973" y="381"/>
                      <a:pt x="9028" y="383"/>
                    </a:cubicBezTo>
                    <a:cubicBezTo>
                      <a:pt x="10153" y="383"/>
                      <a:pt x="11187" y="687"/>
                      <a:pt x="11551" y="960"/>
                    </a:cubicBezTo>
                    <a:cubicBezTo>
                      <a:pt x="12220" y="1507"/>
                      <a:pt x="12463" y="2663"/>
                      <a:pt x="12463" y="2663"/>
                    </a:cubicBezTo>
                    <a:cubicBezTo>
                      <a:pt x="12487" y="2733"/>
                      <a:pt x="12565" y="2804"/>
                      <a:pt x="12656" y="2804"/>
                    </a:cubicBezTo>
                    <a:cubicBezTo>
                      <a:pt x="12682" y="2804"/>
                      <a:pt x="12709" y="2798"/>
                      <a:pt x="12737" y="2784"/>
                    </a:cubicBezTo>
                    <a:cubicBezTo>
                      <a:pt x="12905" y="2719"/>
                      <a:pt x="13082" y="2688"/>
                      <a:pt x="13263" y="2688"/>
                    </a:cubicBezTo>
                    <a:cubicBezTo>
                      <a:pt x="14263" y="2688"/>
                      <a:pt x="15407" y="3605"/>
                      <a:pt x="16050" y="4608"/>
                    </a:cubicBezTo>
                    <a:cubicBezTo>
                      <a:pt x="16719" y="5672"/>
                      <a:pt x="16080" y="7617"/>
                      <a:pt x="15412" y="8620"/>
                    </a:cubicBezTo>
                    <a:cubicBezTo>
                      <a:pt x="14986" y="9289"/>
                      <a:pt x="14469" y="10261"/>
                      <a:pt x="14226" y="10748"/>
                    </a:cubicBezTo>
                    <a:lnTo>
                      <a:pt x="11946" y="7100"/>
                    </a:lnTo>
                    <a:cubicBezTo>
                      <a:pt x="11924" y="7056"/>
                      <a:pt x="11853" y="7028"/>
                      <a:pt x="11793" y="7028"/>
                    </a:cubicBezTo>
                    <a:cubicBezTo>
                      <a:pt x="11771" y="7028"/>
                      <a:pt x="11750" y="7031"/>
                      <a:pt x="11734" y="7039"/>
                    </a:cubicBezTo>
                    <a:lnTo>
                      <a:pt x="2433" y="10839"/>
                    </a:lnTo>
                    <a:cubicBezTo>
                      <a:pt x="2098" y="10140"/>
                      <a:pt x="730" y="7313"/>
                      <a:pt x="578" y="6097"/>
                    </a:cubicBezTo>
                    <a:cubicBezTo>
                      <a:pt x="487" y="5489"/>
                      <a:pt x="1460" y="4091"/>
                      <a:pt x="6566" y="991"/>
                    </a:cubicBezTo>
                    <a:cubicBezTo>
                      <a:pt x="7250" y="592"/>
                      <a:pt x="8041" y="380"/>
                      <a:pt x="8863" y="380"/>
                    </a:cubicBezTo>
                    <a:close/>
                    <a:moveTo>
                      <a:pt x="9064" y="1"/>
                    </a:moveTo>
                    <a:cubicBezTo>
                      <a:pt x="8156" y="1"/>
                      <a:pt x="7185" y="188"/>
                      <a:pt x="6384" y="687"/>
                    </a:cubicBezTo>
                    <a:cubicBezTo>
                      <a:pt x="3618" y="2359"/>
                      <a:pt x="1" y="4699"/>
                      <a:pt x="214" y="6158"/>
                    </a:cubicBezTo>
                    <a:cubicBezTo>
                      <a:pt x="396" y="7617"/>
                      <a:pt x="2098" y="11021"/>
                      <a:pt x="2189" y="11173"/>
                    </a:cubicBezTo>
                    <a:cubicBezTo>
                      <a:pt x="2212" y="11242"/>
                      <a:pt x="2269" y="11276"/>
                      <a:pt x="2335" y="11276"/>
                    </a:cubicBezTo>
                    <a:cubicBezTo>
                      <a:pt x="2357" y="11276"/>
                      <a:pt x="2379" y="11272"/>
                      <a:pt x="2402" y="11264"/>
                    </a:cubicBezTo>
                    <a:lnTo>
                      <a:pt x="11734" y="7465"/>
                    </a:lnTo>
                    <a:lnTo>
                      <a:pt x="14104" y="11264"/>
                    </a:lnTo>
                    <a:cubicBezTo>
                      <a:pt x="14135" y="11295"/>
                      <a:pt x="14196" y="11356"/>
                      <a:pt x="14256" y="11356"/>
                    </a:cubicBezTo>
                    <a:lnTo>
                      <a:pt x="14256" y="11325"/>
                    </a:lnTo>
                    <a:cubicBezTo>
                      <a:pt x="14348" y="11325"/>
                      <a:pt x="14408" y="11295"/>
                      <a:pt x="14439" y="11234"/>
                    </a:cubicBezTo>
                    <a:cubicBezTo>
                      <a:pt x="14439" y="11204"/>
                      <a:pt x="15168" y="9714"/>
                      <a:pt x="15746" y="8833"/>
                    </a:cubicBezTo>
                    <a:cubicBezTo>
                      <a:pt x="16323" y="7951"/>
                      <a:pt x="17205" y="5732"/>
                      <a:pt x="16354" y="4425"/>
                    </a:cubicBezTo>
                    <a:cubicBezTo>
                      <a:pt x="15654" y="3322"/>
                      <a:pt x="14406" y="2338"/>
                      <a:pt x="13243" y="2338"/>
                    </a:cubicBezTo>
                    <a:cubicBezTo>
                      <a:pt x="13093" y="2338"/>
                      <a:pt x="12944" y="2354"/>
                      <a:pt x="12797" y="2389"/>
                    </a:cubicBezTo>
                    <a:cubicBezTo>
                      <a:pt x="12645" y="1720"/>
                      <a:pt x="12311" y="1143"/>
                      <a:pt x="11794" y="687"/>
                    </a:cubicBezTo>
                    <a:cubicBezTo>
                      <a:pt x="11346" y="324"/>
                      <a:pt x="10259" y="1"/>
                      <a:pt x="9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8"/>
              <p:cNvSpPr/>
              <p:nvPr/>
            </p:nvSpPr>
            <p:spPr>
              <a:xfrm>
                <a:off x="7622043" y="1546032"/>
                <a:ext cx="274631" cy="359880"/>
              </a:xfrm>
              <a:custGeom>
                <a:avLst/>
                <a:gdLst/>
                <a:ahLst/>
                <a:cxnLst/>
                <a:rect l="l" t="t" r="r" b="b"/>
                <a:pathLst>
                  <a:path w="12129" h="15894" extrusionOk="0">
                    <a:moveTo>
                      <a:pt x="9818" y="1"/>
                    </a:moveTo>
                    <a:cubicBezTo>
                      <a:pt x="9818" y="1"/>
                      <a:pt x="8845" y="882"/>
                      <a:pt x="6474" y="1946"/>
                    </a:cubicBezTo>
                    <a:cubicBezTo>
                      <a:pt x="4803" y="2645"/>
                      <a:pt x="3070" y="3162"/>
                      <a:pt x="1338" y="3527"/>
                    </a:cubicBezTo>
                    <a:lnTo>
                      <a:pt x="608" y="5046"/>
                    </a:lnTo>
                    <a:lnTo>
                      <a:pt x="0" y="4864"/>
                    </a:lnTo>
                    <a:lnTo>
                      <a:pt x="0" y="4864"/>
                    </a:lnTo>
                    <a:cubicBezTo>
                      <a:pt x="0" y="4864"/>
                      <a:pt x="426" y="10822"/>
                      <a:pt x="973" y="11794"/>
                    </a:cubicBezTo>
                    <a:cubicBezTo>
                      <a:pt x="1490" y="12767"/>
                      <a:pt x="5411" y="15503"/>
                      <a:pt x="6474" y="15867"/>
                    </a:cubicBezTo>
                    <a:cubicBezTo>
                      <a:pt x="6528" y="15885"/>
                      <a:pt x="6588" y="15893"/>
                      <a:pt x="6654" y="15893"/>
                    </a:cubicBezTo>
                    <a:cubicBezTo>
                      <a:pt x="7852" y="15893"/>
                      <a:pt x="10915" y="13128"/>
                      <a:pt x="11520" y="11946"/>
                    </a:cubicBezTo>
                    <a:cubicBezTo>
                      <a:pt x="12128" y="10730"/>
                      <a:pt x="12128" y="5168"/>
                      <a:pt x="12128" y="4803"/>
                    </a:cubicBezTo>
                    <a:cubicBezTo>
                      <a:pt x="12128" y="4408"/>
                      <a:pt x="9818" y="1"/>
                      <a:pt x="9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8"/>
              <p:cNvSpPr/>
              <p:nvPr/>
            </p:nvSpPr>
            <p:spPr>
              <a:xfrm>
                <a:off x="7617220" y="1541911"/>
                <a:ext cx="283575" cy="368235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6263" extrusionOk="0">
                    <a:moveTo>
                      <a:pt x="9970" y="487"/>
                    </a:moveTo>
                    <a:cubicBezTo>
                      <a:pt x="10852" y="2159"/>
                      <a:pt x="12098" y="4712"/>
                      <a:pt x="12159" y="4985"/>
                    </a:cubicBezTo>
                    <a:cubicBezTo>
                      <a:pt x="12159" y="5593"/>
                      <a:pt x="12159" y="10852"/>
                      <a:pt x="11551" y="12067"/>
                    </a:cubicBezTo>
                    <a:cubicBezTo>
                      <a:pt x="10973" y="13223"/>
                      <a:pt x="7978" y="15889"/>
                      <a:pt x="6900" y="15889"/>
                    </a:cubicBezTo>
                    <a:cubicBezTo>
                      <a:pt x="6844" y="15889"/>
                      <a:pt x="6793" y="15882"/>
                      <a:pt x="6748" y="15867"/>
                    </a:cubicBezTo>
                    <a:cubicBezTo>
                      <a:pt x="5715" y="15533"/>
                      <a:pt x="1885" y="12827"/>
                      <a:pt x="1338" y="11885"/>
                    </a:cubicBezTo>
                    <a:cubicBezTo>
                      <a:pt x="943" y="11156"/>
                      <a:pt x="578" y="7113"/>
                      <a:pt x="426" y="5320"/>
                    </a:cubicBezTo>
                    <a:lnTo>
                      <a:pt x="426" y="5320"/>
                    </a:lnTo>
                    <a:lnTo>
                      <a:pt x="760" y="5411"/>
                    </a:lnTo>
                    <a:cubicBezTo>
                      <a:pt x="783" y="5418"/>
                      <a:pt x="806" y="5422"/>
                      <a:pt x="828" y="5422"/>
                    </a:cubicBezTo>
                    <a:cubicBezTo>
                      <a:pt x="895" y="5422"/>
                      <a:pt x="958" y="5388"/>
                      <a:pt x="1003" y="5320"/>
                    </a:cubicBezTo>
                    <a:lnTo>
                      <a:pt x="1672" y="3891"/>
                    </a:lnTo>
                    <a:cubicBezTo>
                      <a:pt x="3405" y="3526"/>
                      <a:pt x="5107" y="3010"/>
                      <a:pt x="6748" y="2310"/>
                    </a:cubicBezTo>
                    <a:cubicBezTo>
                      <a:pt x="7903" y="1824"/>
                      <a:pt x="8967" y="1216"/>
                      <a:pt x="9970" y="487"/>
                    </a:cubicBezTo>
                    <a:close/>
                    <a:moveTo>
                      <a:pt x="10061" y="0"/>
                    </a:moveTo>
                    <a:cubicBezTo>
                      <a:pt x="10001" y="0"/>
                      <a:pt x="9970" y="0"/>
                      <a:pt x="9909" y="31"/>
                    </a:cubicBezTo>
                    <a:cubicBezTo>
                      <a:pt x="9909" y="31"/>
                      <a:pt x="8937" y="912"/>
                      <a:pt x="6596" y="1946"/>
                    </a:cubicBezTo>
                    <a:cubicBezTo>
                      <a:pt x="4955" y="2645"/>
                      <a:pt x="3253" y="3162"/>
                      <a:pt x="1490" y="3526"/>
                    </a:cubicBezTo>
                    <a:cubicBezTo>
                      <a:pt x="1429" y="3526"/>
                      <a:pt x="1399" y="3587"/>
                      <a:pt x="1368" y="3617"/>
                    </a:cubicBezTo>
                    <a:lnTo>
                      <a:pt x="730" y="4985"/>
                    </a:lnTo>
                    <a:lnTo>
                      <a:pt x="244" y="4864"/>
                    </a:lnTo>
                    <a:cubicBezTo>
                      <a:pt x="235" y="4855"/>
                      <a:pt x="221" y="4851"/>
                      <a:pt x="204" y="4851"/>
                    </a:cubicBezTo>
                    <a:cubicBezTo>
                      <a:pt x="165" y="4851"/>
                      <a:pt x="113" y="4873"/>
                      <a:pt x="92" y="4894"/>
                    </a:cubicBezTo>
                    <a:cubicBezTo>
                      <a:pt x="31" y="4925"/>
                      <a:pt x="0" y="4985"/>
                      <a:pt x="31" y="5046"/>
                    </a:cubicBezTo>
                    <a:cubicBezTo>
                      <a:pt x="31" y="5289"/>
                      <a:pt x="456" y="11004"/>
                      <a:pt x="1003" y="12037"/>
                    </a:cubicBezTo>
                    <a:cubicBezTo>
                      <a:pt x="1581" y="13101"/>
                      <a:pt x="5563" y="15867"/>
                      <a:pt x="6627" y="16232"/>
                    </a:cubicBezTo>
                    <a:cubicBezTo>
                      <a:pt x="6687" y="16232"/>
                      <a:pt x="6779" y="16262"/>
                      <a:pt x="6839" y="16262"/>
                    </a:cubicBezTo>
                    <a:cubicBezTo>
                      <a:pt x="8207" y="16262"/>
                      <a:pt x="11277" y="13435"/>
                      <a:pt x="11885" y="12219"/>
                    </a:cubicBezTo>
                    <a:cubicBezTo>
                      <a:pt x="12493" y="11004"/>
                      <a:pt x="12523" y="5988"/>
                      <a:pt x="12523" y="4985"/>
                    </a:cubicBezTo>
                    <a:cubicBezTo>
                      <a:pt x="12523" y="4621"/>
                      <a:pt x="10912" y="1429"/>
                      <a:pt x="10213" y="92"/>
                    </a:cubicBezTo>
                    <a:cubicBezTo>
                      <a:pt x="10183" y="61"/>
                      <a:pt x="10122" y="0"/>
                      <a:pt x="10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7741800" y="1747437"/>
                <a:ext cx="50244" cy="35368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562" extrusionOk="0">
                    <a:moveTo>
                      <a:pt x="292" y="1"/>
                    </a:moveTo>
                    <a:cubicBezTo>
                      <a:pt x="217" y="1"/>
                      <a:pt x="145" y="40"/>
                      <a:pt x="122" y="133"/>
                    </a:cubicBezTo>
                    <a:cubicBezTo>
                      <a:pt x="0" y="468"/>
                      <a:pt x="61" y="832"/>
                      <a:pt x="274" y="1106"/>
                    </a:cubicBezTo>
                    <a:cubicBezTo>
                      <a:pt x="517" y="1349"/>
                      <a:pt x="851" y="1531"/>
                      <a:pt x="1185" y="1562"/>
                    </a:cubicBezTo>
                    <a:cubicBezTo>
                      <a:pt x="1307" y="1562"/>
                      <a:pt x="1429" y="1531"/>
                      <a:pt x="1520" y="1471"/>
                    </a:cubicBezTo>
                    <a:lnTo>
                      <a:pt x="1550" y="1440"/>
                    </a:lnTo>
                    <a:cubicBezTo>
                      <a:pt x="1976" y="1258"/>
                      <a:pt x="2219" y="863"/>
                      <a:pt x="2219" y="407"/>
                    </a:cubicBezTo>
                    <a:cubicBezTo>
                      <a:pt x="2219" y="285"/>
                      <a:pt x="2120" y="224"/>
                      <a:pt x="2021" y="224"/>
                    </a:cubicBezTo>
                    <a:cubicBezTo>
                      <a:pt x="1923" y="224"/>
                      <a:pt x="1824" y="285"/>
                      <a:pt x="1824" y="407"/>
                    </a:cubicBezTo>
                    <a:cubicBezTo>
                      <a:pt x="1854" y="711"/>
                      <a:pt x="1641" y="1015"/>
                      <a:pt x="1368" y="1106"/>
                    </a:cubicBezTo>
                    <a:lnTo>
                      <a:pt x="1307" y="1136"/>
                    </a:lnTo>
                    <a:cubicBezTo>
                      <a:pt x="1273" y="1157"/>
                      <a:pt x="1231" y="1166"/>
                      <a:pt x="1182" y="1166"/>
                    </a:cubicBezTo>
                    <a:cubicBezTo>
                      <a:pt x="1010" y="1166"/>
                      <a:pt x="760" y="1045"/>
                      <a:pt x="547" y="832"/>
                    </a:cubicBezTo>
                    <a:cubicBezTo>
                      <a:pt x="365" y="650"/>
                      <a:pt x="486" y="255"/>
                      <a:pt x="486" y="255"/>
                    </a:cubicBezTo>
                    <a:cubicBezTo>
                      <a:pt x="543" y="105"/>
                      <a:pt x="413" y="1"/>
                      <a:pt x="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7717708" y="1797658"/>
                <a:ext cx="90638" cy="2506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107" extrusionOk="0">
                    <a:moveTo>
                      <a:pt x="201" y="1"/>
                    </a:moveTo>
                    <a:cubicBezTo>
                      <a:pt x="146" y="1"/>
                      <a:pt x="94" y="23"/>
                      <a:pt x="61" y="73"/>
                    </a:cubicBezTo>
                    <a:cubicBezTo>
                      <a:pt x="0" y="134"/>
                      <a:pt x="31" y="256"/>
                      <a:pt x="91" y="347"/>
                    </a:cubicBezTo>
                    <a:cubicBezTo>
                      <a:pt x="699" y="803"/>
                      <a:pt x="1429" y="1046"/>
                      <a:pt x="2189" y="1107"/>
                    </a:cubicBezTo>
                    <a:cubicBezTo>
                      <a:pt x="2797" y="1076"/>
                      <a:pt x="3405" y="864"/>
                      <a:pt x="3860" y="438"/>
                    </a:cubicBezTo>
                    <a:cubicBezTo>
                      <a:pt x="4003" y="319"/>
                      <a:pt x="3886" y="108"/>
                      <a:pt x="3741" y="108"/>
                    </a:cubicBezTo>
                    <a:cubicBezTo>
                      <a:pt x="3700" y="108"/>
                      <a:pt x="3657" y="125"/>
                      <a:pt x="3617" y="165"/>
                    </a:cubicBezTo>
                    <a:cubicBezTo>
                      <a:pt x="3140" y="564"/>
                      <a:pt x="2638" y="701"/>
                      <a:pt x="2174" y="701"/>
                    </a:cubicBezTo>
                    <a:cubicBezTo>
                      <a:pt x="1189" y="701"/>
                      <a:pt x="376" y="84"/>
                      <a:pt x="335" y="43"/>
                    </a:cubicBezTo>
                    <a:cubicBezTo>
                      <a:pt x="294" y="16"/>
                      <a:pt x="246" y="1"/>
                      <a:pt x="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7668143" y="1663932"/>
                <a:ext cx="75784" cy="19088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843" extrusionOk="0">
                    <a:moveTo>
                      <a:pt x="2032" y="0"/>
                    </a:moveTo>
                    <a:cubicBezTo>
                      <a:pt x="1370" y="0"/>
                      <a:pt x="714" y="162"/>
                      <a:pt x="122" y="478"/>
                    </a:cubicBezTo>
                    <a:cubicBezTo>
                      <a:pt x="31" y="539"/>
                      <a:pt x="1" y="660"/>
                      <a:pt x="61" y="751"/>
                    </a:cubicBezTo>
                    <a:cubicBezTo>
                      <a:pt x="92" y="812"/>
                      <a:pt x="153" y="843"/>
                      <a:pt x="213" y="843"/>
                    </a:cubicBezTo>
                    <a:lnTo>
                      <a:pt x="305" y="843"/>
                    </a:lnTo>
                    <a:cubicBezTo>
                      <a:pt x="848" y="541"/>
                      <a:pt x="1457" y="399"/>
                      <a:pt x="2071" y="399"/>
                    </a:cubicBezTo>
                    <a:cubicBezTo>
                      <a:pt x="2385" y="399"/>
                      <a:pt x="2701" y="436"/>
                      <a:pt x="3010" y="508"/>
                    </a:cubicBezTo>
                    <a:cubicBezTo>
                      <a:pt x="3035" y="518"/>
                      <a:pt x="3059" y="522"/>
                      <a:pt x="3081" y="522"/>
                    </a:cubicBezTo>
                    <a:cubicBezTo>
                      <a:pt x="3274" y="522"/>
                      <a:pt x="3347" y="198"/>
                      <a:pt x="3101" y="143"/>
                    </a:cubicBezTo>
                    <a:cubicBezTo>
                      <a:pt x="2749" y="47"/>
                      <a:pt x="2390" y="0"/>
                      <a:pt x="2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7791387" y="1662732"/>
                <a:ext cx="79136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018" extrusionOk="0">
                    <a:moveTo>
                      <a:pt x="1172" y="1"/>
                    </a:moveTo>
                    <a:cubicBezTo>
                      <a:pt x="564" y="1"/>
                      <a:pt x="213" y="180"/>
                      <a:pt x="181" y="196"/>
                    </a:cubicBezTo>
                    <a:cubicBezTo>
                      <a:pt x="0" y="300"/>
                      <a:pt x="105" y="557"/>
                      <a:pt x="271" y="557"/>
                    </a:cubicBezTo>
                    <a:cubicBezTo>
                      <a:pt x="300" y="557"/>
                      <a:pt x="331" y="549"/>
                      <a:pt x="363" y="531"/>
                    </a:cubicBezTo>
                    <a:cubicBezTo>
                      <a:pt x="395" y="515"/>
                      <a:pt x="675" y="371"/>
                      <a:pt x="1172" y="371"/>
                    </a:cubicBezTo>
                    <a:cubicBezTo>
                      <a:pt x="1641" y="371"/>
                      <a:pt x="2303" y="500"/>
                      <a:pt x="3129" y="987"/>
                    </a:cubicBezTo>
                    <a:cubicBezTo>
                      <a:pt x="3160" y="987"/>
                      <a:pt x="3190" y="1017"/>
                      <a:pt x="3251" y="1017"/>
                    </a:cubicBezTo>
                    <a:cubicBezTo>
                      <a:pt x="3433" y="987"/>
                      <a:pt x="3494" y="744"/>
                      <a:pt x="3342" y="652"/>
                    </a:cubicBezTo>
                    <a:cubicBezTo>
                      <a:pt x="2445" y="140"/>
                      <a:pt x="1709" y="1"/>
                      <a:pt x="1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8"/>
              <p:cNvSpPr/>
              <p:nvPr/>
            </p:nvSpPr>
            <p:spPr>
              <a:xfrm>
                <a:off x="7701881" y="1692642"/>
                <a:ext cx="19291" cy="3167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399" extrusionOk="0">
                    <a:moveTo>
                      <a:pt x="426" y="0"/>
                    </a:moveTo>
                    <a:cubicBezTo>
                      <a:pt x="213" y="0"/>
                      <a:pt x="0" y="304"/>
                      <a:pt x="0" y="699"/>
                    </a:cubicBezTo>
                    <a:cubicBezTo>
                      <a:pt x="0" y="1094"/>
                      <a:pt x="213" y="1398"/>
                      <a:pt x="426" y="1398"/>
                    </a:cubicBezTo>
                    <a:cubicBezTo>
                      <a:pt x="669" y="1398"/>
                      <a:pt x="851" y="1094"/>
                      <a:pt x="851" y="699"/>
                    </a:cubicBezTo>
                    <a:cubicBezTo>
                      <a:pt x="851" y="304"/>
                      <a:pt x="669" y="0"/>
                      <a:pt x="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8"/>
              <p:cNvSpPr/>
              <p:nvPr/>
            </p:nvSpPr>
            <p:spPr>
              <a:xfrm>
                <a:off x="7816112" y="1692642"/>
                <a:ext cx="18612" cy="3167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99" extrusionOk="0">
                    <a:moveTo>
                      <a:pt x="396" y="0"/>
                    </a:moveTo>
                    <a:cubicBezTo>
                      <a:pt x="183" y="0"/>
                      <a:pt x="1" y="304"/>
                      <a:pt x="1" y="699"/>
                    </a:cubicBezTo>
                    <a:cubicBezTo>
                      <a:pt x="1" y="1094"/>
                      <a:pt x="183" y="1398"/>
                      <a:pt x="396" y="1398"/>
                    </a:cubicBezTo>
                    <a:cubicBezTo>
                      <a:pt x="639" y="1398"/>
                      <a:pt x="821" y="1094"/>
                      <a:pt x="821" y="699"/>
                    </a:cubicBezTo>
                    <a:cubicBezTo>
                      <a:pt x="821" y="304"/>
                      <a:pt x="639" y="0"/>
                      <a:pt x="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8"/>
              <p:cNvSpPr/>
              <p:nvPr/>
            </p:nvSpPr>
            <p:spPr>
              <a:xfrm>
                <a:off x="7580743" y="1666060"/>
                <a:ext cx="51648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4032" extrusionOk="0">
                    <a:moveTo>
                      <a:pt x="1122" y="0"/>
                    </a:moveTo>
                    <a:cubicBezTo>
                      <a:pt x="812" y="0"/>
                      <a:pt x="493" y="172"/>
                      <a:pt x="335" y="779"/>
                    </a:cubicBezTo>
                    <a:cubicBezTo>
                      <a:pt x="0" y="2177"/>
                      <a:pt x="2280" y="4031"/>
                      <a:pt x="2280" y="4031"/>
                    </a:cubicBezTo>
                    <a:lnTo>
                      <a:pt x="1915" y="293"/>
                    </a:lnTo>
                    <a:cubicBezTo>
                      <a:pt x="1915" y="293"/>
                      <a:pt x="1526" y="0"/>
                      <a:pt x="1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8"/>
              <p:cNvSpPr/>
              <p:nvPr/>
            </p:nvSpPr>
            <p:spPr>
              <a:xfrm>
                <a:off x="7575921" y="1662256"/>
                <a:ext cx="61271" cy="99219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4382" extrusionOk="0">
                    <a:moveTo>
                      <a:pt x="1302" y="357"/>
                    </a:moveTo>
                    <a:cubicBezTo>
                      <a:pt x="1320" y="357"/>
                      <a:pt x="1342" y="360"/>
                      <a:pt x="1368" y="369"/>
                    </a:cubicBezTo>
                    <a:cubicBezTo>
                      <a:pt x="1551" y="369"/>
                      <a:pt x="1764" y="430"/>
                      <a:pt x="1946" y="552"/>
                    </a:cubicBezTo>
                    <a:lnTo>
                      <a:pt x="2280" y="3713"/>
                    </a:lnTo>
                    <a:cubicBezTo>
                      <a:pt x="1672" y="3166"/>
                      <a:pt x="517" y="1950"/>
                      <a:pt x="761" y="1008"/>
                    </a:cubicBezTo>
                    <a:cubicBezTo>
                      <a:pt x="852" y="673"/>
                      <a:pt x="973" y="461"/>
                      <a:pt x="1186" y="400"/>
                    </a:cubicBezTo>
                    <a:cubicBezTo>
                      <a:pt x="1229" y="378"/>
                      <a:pt x="1257" y="357"/>
                      <a:pt x="1302" y="357"/>
                    </a:cubicBezTo>
                    <a:close/>
                    <a:moveTo>
                      <a:pt x="1352" y="1"/>
                    </a:moveTo>
                    <a:cubicBezTo>
                      <a:pt x="1247" y="1"/>
                      <a:pt x="1141" y="12"/>
                      <a:pt x="1034" y="35"/>
                    </a:cubicBezTo>
                    <a:cubicBezTo>
                      <a:pt x="700" y="187"/>
                      <a:pt x="426" y="521"/>
                      <a:pt x="396" y="917"/>
                    </a:cubicBezTo>
                    <a:cubicBezTo>
                      <a:pt x="1" y="2406"/>
                      <a:pt x="2311" y="4260"/>
                      <a:pt x="2402" y="4321"/>
                    </a:cubicBezTo>
                    <a:cubicBezTo>
                      <a:pt x="2432" y="4351"/>
                      <a:pt x="2463" y="4382"/>
                      <a:pt x="2524" y="4382"/>
                    </a:cubicBezTo>
                    <a:cubicBezTo>
                      <a:pt x="2554" y="4382"/>
                      <a:pt x="2584" y="4382"/>
                      <a:pt x="2615" y="4351"/>
                    </a:cubicBezTo>
                    <a:cubicBezTo>
                      <a:pt x="2675" y="4321"/>
                      <a:pt x="2706" y="4260"/>
                      <a:pt x="2706" y="4169"/>
                    </a:cubicBezTo>
                    <a:lnTo>
                      <a:pt x="2311" y="430"/>
                    </a:lnTo>
                    <a:cubicBezTo>
                      <a:pt x="2311" y="369"/>
                      <a:pt x="2280" y="339"/>
                      <a:pt x="2250" y="309"/>
                    </a:cubicBezTo>
                    <a:cubicBezTo>
                      <a:pt x="1976" y="103"/>
                      <a:pt x="1669" y="1"/>
                      <a:pt x="1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8"/>
              <p:cNvSpPr/>
              <p:nvPr/>
            </p:nvSpPr>
            <p:spPr>
              <a:xfrm>
                <a:off x="8036356" y="1998203"/>
                <a:ext cx="274631" cy="465960"/>
              </a:xfrm>
              <a:custGeom>
                <a:avLst/>
                <a:gdLst/>
                <a:ahLst/>
                <a:cxnLst/>
                <a:rect l="l" t="t" r="r" b="b"/>
                <a:pathLst>
                  <a:path w="12129" h="20579" extrusionOk="0">
                    <a:moveTo>
                      <a:pt x="3010" y="1"/>
                    </a:moveTo>
                    <a:lnTo>
                      <a:pt x="0" y="12220"/>
                    </a:lnTo>
                    <a:lnTo>
                      <a:pt x="6627" y="20578"/>
                    </a:lnTo>
                    <a:cubicBezTo>
                      <a:pt x="6627" y="20578"/>
                      <a:pt x="11612" y="19636"/>
                      <a:pt x="11855" y="18876"/>
                    </a:cubicBezTo>
                    <a:cubicBezTo>
                      <a:pt x="12128" y="18086"/>
                      <a:pt x="3010" y="1"/>
                      <a:pt x="3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8"/>
              <p:cNvSpPr/>
              <p:nvPr/>
            </p:nvSpPr>
            <p:spPr>
              <a:xfrm>
                <a:off x="8031533" y="1993901"/>
                <a:ext cx="283575" cy="475085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20982" extrusionOk="0">
                    <a:moveTo>
                      <a:pt x="3283" y="707"/>
                    </a:moveTo>
                    <a:cubicBezTo>
                      <a:pt x="6840" y="7820"/>
                      <a:pt x="11946" y="18246"/>
                      <a:pt x="11885" y="19006"/>
                    </a:cubicBezTo>
                    <a:cubicBezTo>
                      <a:pt x="11764" y="19401"/>
                      <a:pt x="9241" y="20130"/>
                      <a:pt x="6931" y="20586"/>
                    </a:cubicBezTo>
                    <a:lnTo>
                      <a:pt x="396" y="12379"/>
                    </a:lnTo>
                    <a:lnTo>
                      <a:pt x="3283" y="707"/>
                    </a:lnTo>
                    <a:close/>
                    <a:moveTo>
                      <a:pt x="3239" y="0"/>
                    </a:moveTo>
                    <a:cubicBezTo>
                      <a:pt x="3225" y="0"/>
                      <a:pt x="3209" y="3"/>
                      <a:pt x="3192" y="8"/>
                    </a:cubicBezTo>
                    <a:cubicBezTo>
                      <a:pt x="3131" y="8"/>
                      <a:pt x="3040" y="69"/>
                      <a:pt x="3040" y="130"/>
                    </a:cubicBezTo>
                    <a:lnTo>
                      <a:pt x="31" y="12379"/>
                    </a:lnTo>
                    <a:cubicBezTo>
                      <a:pt x="1" y="12440"/>
                      <a:pt x="1" y="12501"/>
                      <a:pt x="61" y="12531"/>
                    </a:cubicBezTo>
                    <a:lnTo>
                      <a:pt x="6688" y="20890"/>
                    </a:lnTo>
                    <a:cubicBezTo>
                      <a:pt x="6718" y="20951"/>
                      <a:pt x="6779" y="20981"/>
                      <a:pt x="6840" y="20981"/>
                    </a:cubicBezTo>
                    <a:lnTo>
                      <a:pt x="6870" y="20981"/>
                    </a:lnTo>
                    <a:cubicBezTo>
                      <a:pt x="8086" y="20738"/>
                      <a:pt x="12007" y="19917"/>
                      <a:pt x="12250" y="19127"/>
                    </a:cubicBezTo>
                    <a:cubicBezTo>
                      <a:pt x="12524" y="18337"/>
                      <a:pt x="5533" y="4355"/>
                      <a:pt x="3405" y="99"/>
                    </a:cubicBezTo>
                    <a:cubicBezTo>
                      <a:pt x="3355" y="50"/>
                      <a:pt x="3306" y="0"/>
                      <a:pt x="3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8"/>
              <p:cNvSpPr/>
              <p:nvPr/>
            </p:nvSpPr>
            <p:spPr>
              <a:xfrm>
                <a:off x="7851910" y="2130344"/>
                <a:ext cx="260162" cy="417777"/>
              </a:xfrm>
              <a:custGeom>
                <a:avLst/>
                <a:gdLst/>
                <a:ahLst/>
                <a:cxnLst/>
                <a:rect l="l" t="t" r="r" b="b"/>
                <a:pathLst>
                  <a:path w="11490" h="18451" extrusionOk="0">
                    <a:moveTo>
                      <a:pt x="0" y="1"/>
                    </a:moveTo>
                    <a:lnTo>
                      <a:pt x="365" y="18329"/>
                    </a:lnTo>
                    <a:lnTo>
                      <a:pt x="11460" y="18451"/>
                    </a:lnTo>
                    <a:lnTo>
                      <a:pt x="11490" y="4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8"/>
              <p:cNvSpPr/>
              <p:nvPr/>
            </p:nvSpPr>
            <p:spPr>
              <a:xfrm>
                <a:off x="7847087" y="2126223"/>
                <a:ext cx="269808" cy="426041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18816" extrusionOk="0">
                    <a:moveTo>
                      <a:pt x="396" y="395"/>
                    </a:moveTo>
                    <a:lnTo>
                      <a:pt x="11521" y="821"/>
                    </a:lnTo>
                    <a:lnTo>
                      <a:pt x="11490" y="18420"/>
                    </a:lnTo>
                    <a:lnTo>
                      <a:pt x="791" y="18329"/>
                    </a:lnTo>
                    <a:lnTo>
                      <a:pt x="396" y="395"/>
                    </a:lnTo>
                    <a:close/>
                    <a:moveTo>
                      <a:pt x="213" y="0"/>
                    </a:moveTo>
                    <a:cubicBezTo>
                      <a:pt x="153" y="0"/>
                      <a:pt x="122" y="31"/>
                      <a:pt x="61" y="61"/>
                    </a:cubicBezTo>
                    <a:cubicBezTo>
                      <a:pt x="31" y="91"/>
                      <a:pt x="1" y="152"/>
                      <a:pt x="1" y="213"/>
                    </a:cubicBezTo>
                    <a:lnTo>
                      <a:pt x="396" y="18511"/>
                    </a:lnTo>
                    <a:cubicBezTo>
                      <a:pt x="396" y="18633"/>
                      <a:pt x="487" y="18694"/>
                      <a:pt x="578" y="18694"/>
                    </a:cubicBezTo>
                    <a:lnTo>
                      <a:pt x="11673" y="18815"/>
                    </a:lnTo>
                    <a:cubicBezTo>
                      <a:pt x="11703" y="18815"/>
                      <a:pt x="11764" y="18785"/>
                      <a:pt x="11794" y="18754"/>
                    </a:cubicBezTo>
                    <a:cubicBezTo>
                      <a:pt x="11825" y="18724"/>
                      <a:pt x="11855" y="18663"/>
                      <a:pt x="11855" y="18633"/>
                    </a:cubicBezTo>
                    <a:lnTo>
                      <a:pt x="11916" y="639"/>
                    </a:lnTo>
                    <a:cubicBezTo>
                      <a:pt x="11916" y="517"/>
                      <a:pt x="11825" y="456"/>
                      <a:pt x="11733" y="426"/>
                    </a:cubicBez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8"/>
              <p:cNvSpPr/>
              <p:nvPr/>
            </p:nvSpPr>
            <p:spPr>
              <a:xfrm>
                <a:off x="8017087" y="2318232"/>
                <a:ext cx="295281" cy="207179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9150" extrusionOk="0">
                    <a:moveTo>
                      <a:pt x="10274" y="1"/>
                    </a:moveTo>
                    <a:lnTo>
                      <a:pt x="8815" y="1034"/>
                    </a:lnTo>
                    <a:lnTo>
                      <a:pt x="0" y="3253"/>
                    </a:lnTo>
                    <a:lnTo>
                      <a:pt x="517" y="9150"/>
                    </a:lnTo>
                    <a:lnTo>
                      <a:pt x="12219" y="6900"/>
                    </a:lnTo>
                    <a:cubicBezTo>
                      <a:pt x="12219" y="6900"/>
                      <a:pt x="13040" y="6262"/>
                      <a:pt x="12706" y="3587"/>
                    </a:cubicBezTo>
                    <a:cubicBezTo>
                      <a:pt x="12584" y="2068"/>
                      <a:pt x="11642" y="700"/>
                      <a:pt x="10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8"/>
              <p:cNvSpPr/>
              <p:nvPr/>
            </p:nvSpPr>
            <p:spPr>
              <a:xfrm>
                <a:off x="8012943" y="2314247"/>
                <a:ext cx="303545" cy="215308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9509" extrusionOk="0">
                    <a:moveTo>
                      <a:pt x="10467" y="0"/>
                    </a:moveTo>
                    <a:cubicBezTo>
                      <a:pt x="10396" y="0"/>
                      <a:pt x="10327" y="50"/>
                      <a:pt x="10305" y="116"/>
                    </a:cubicBezTo>
                    <a:cubicBezTo>
                      <a:pt x="10244" y="207"/>
                      <a:pt x="10305" y="329"/>
                      <a:pt x="10396" y="359"/>
                    </a:cubicBezTo>
                    <a:cubicBezTo>
                      <a:pt x="11703" y="1028"/>
                      <a:pt x="12585" y="2304"/>
                      <a:pt x="12706" y="3794"/>
                    </a:cubicBezTo>
                    <a:cubicBezTo>
                      <a:pt x="12980" y="6013"/>
                      <a:pt x="12433" y="6772"/>
                      <a:pt x="12311" y="6894"/>
                    </a:cubicBezTo>
                    <a:lnTo>
                      <a:pt x="882" y="9083"/>
                    </a:lnTo>
                    <a:lnTo>
                      <a:pt x="396" y="3581"/>
                    </a:lnTo>
                    <a:lnTo>
                      <a:pt x="9059" y="1392"/>
                    </a:lnTo>
                    <a:cubicBezTo>
                      <a:pt x="9150" y="1362"/>
                      <a:pt x="9211" y="1271"/>
                      <a:pt x="9180" y="1149"/>
                    </a:cubicBezTo>
                    <a:cubicBezTo>
                      <a:pt x="9155" y="1074"/>
                      <a:pt x="9089" y="1020"/>
                      <a:pt x="9016" y="1020"/>
                    </a:cubicBezTo>
                    <a:cubicBezTo>
                      <a:pt x="9000" y="1020"/>
                      <a:pt x="8984" y="1022"/>
                      <a:pt x="8968" y="1028"/>
                    </a:cubicBezTo>
                    <a:lnTo>
                      <a:pt x="153" y="3247"/>
                    </a:lnTo>
                    <a:cubicBezTo>
                      <a:pt x="62" y="3277"/>
                      <a:pt x="1" y="3368"/>
                      <a:pt x="1" y="3459"/>
                    </a:cubicBezTo>
                    <a:lnTo>
                      <a:pt x="518" y="9326"/>
                    </a:lnTo>
                    <a:cubicBezTo>
                      <a:pt x="518" y="9386"/>
                      <a:pt x="548" y="9447"/>
                      <a:pt x="578" y="9478"/>
                    </a:cubicBezTo>
                    <a:cubicBezTo>
                      <a:pt x="609" y="9478"/>
                      <a:pt x="670" y="9508"/>
                      <a:pt x="700" y="9508"/>
                    </a:cubicBezTo>
                    <a:lnTo>
                      <a:pt x="730" y="9508"/>
                    </a:lnTo>
                    <a:lnTo>
                      <a:pt x="12433" y="7259"/>
                    </a:lnTo>
                    <a:cubicBezTo>
                      <a:pt x="12463" y="7259"/>
                      <a:pt x="12463" y="7259"/>
                      <a:pt x="12494" y="7228"/>
                    </a:cubicBezTo>
                    <a:cubicBezTo>
                      <a:pt x="12554" y="7198"/>
                      <a:pt x="13405" y="6499"/>
                      <a:pt x="13101" y="3733"/>
                    </a:cubicBezTo>
                    <a:cubicBezTo>
                      <a:pt x="12950" y="2152"/>
                      <a:pt x="11977" y="724"/>
                      <a:pt x="10548" y="25"/>
                    </a:cubicBezTo>
                    <a:cubicBezTo>
                      <a:pt x="10523" y="8"/>
                      <a:pt x="10495" y="0"/>
                      <a:pt x="104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8"/>
              <p:cNvSpPr/>
              <p:nvPr/>
            </p:nvSpPr>
            <p:spPr>
              <a:xfrm>
                <a:off x="7978550" y="2390507"/>
                <a:ext cx="47504" cy="10257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530" extrusionOk="0">
                    <a:moveTo>
                      <a:pt x="0" y="0"/>
                    </a:moveTo>
                    <a:lnTo>
                      <a:pt x="486" y="4529"/>
                    </a:lnTo>
                    <a:lnTo>
                      <a:pt x="2097" y="4529"/>
                    </a:lnTo>
                    <a:lnTo>
                      <a:pt x="1702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8"/>
              <p:cNvSpPr/>
              <p:nvPr/>
            </p:nvSpPr>
            <p:spPr>
              <a:xfrm>
                <a:off x="7973727" y="2386363"/>
                <a:ext cx="56448" cy="111514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4925" extrusionOk="0">
                    <a:moveTo>
                      <a:pt x="426" y="396"/>
                    </a:moveTo>
                    <a:lnTo>
                      <a:pt x="1763" y="426"/>
                    </a:lnTo>
                    <a:lnTo>
                      <a:pt x="2098" y="4530"/>
                    </a:lnTo>
                    <a:lnTo>
                      <a:pt x="882" y="4530"/>
                    </a:lnTo>
                    <a:lnTo>
                      <a:pt x="426" y="396"/>
                    </a:lnTo>
                    <a:close/>
                    <a:moveTo>
                      <a:pt x="213" y="1"/>
                    </a:moveTo>
                    <a:cubicBezTo>
                      <a:pt x="152" y="1"/>
                      <a:pt x="92" y="1"/>
                      <a:pt x="61" y="62"/>
                    </a:cubicBezTo>
                    <a:cubicBezTo>
                      <a:pt x="31" y="92"/>
                      <a:pt x="0" y="153"/>
                      <a:pt x="0" y="214"/>
                    </a:cubicBezTo>
                    <a:lnTo>
                      <a:pt x="517" y="4742"/>
                    </a:lnTo>
                    <a:cubicBezTo>
                      <a:pt x="517" y="4834"/>
                      <a:pt x="608" y="4925"/>
                      <a:pt x="699" y="4925"/>
                    </a:cubicBezTo>
                    <a:lnTo>
                      <a:pt x="2310" y="4925"/>
                    </a:lnTo>
                    <a:cubicBezTo>
                      <a:pt x="2341" y="4894"/>
                      <a:pt x="2402" y="4894"/>
                      <a:pt x="2432" y="4864"/>
                    </a:cubicBezTo>
                    <a:cubicBezTo>
                      <a:pt x="2462" y="4803"/>
                      <a:pt x="2493" y="4742"/>
                      <a:pt x="2493" y="4712"/>
                    </a:cubicBezTo>
                    <a:lnTo>
                      <a:pt x="2098" y="244"/>
                    </a:lnTo>
                    <a:cubicBezTo>
                      <a:pt x="2098" y="153"/>
                      <a:pt x="2037" y="62"/>
                      <a:pt x="1946" y="62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8"/>
              <p:cNvSpPr/>
              <p:nvPr/>
            </p:nvSpPr>
            <p:spPr>
              <a:xfrm>
                <a:off x="7782398" y="2294638"/>
                <a:ext cx="204416" cy="183291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8095" extrusionOk="0">
                    <a:moveTo>
                      <a:pt x="1727" y="0"/>
                    </a:moveTo>
                    <a:cubicBezTo>
                      <a:pt x="1586" y="0"/>
                      <a:pt x="1479" y="37"/>
                      <a:pt x="1429" y="131"/>
                    </a:cubicBezTo>
                    <a:cubicBezTo>
                      <a:pt x="1216" y="587"/>
                      <a:pt x="1186" y="921"/>
                      <a:pt x="1399" y="1103"/>
                    </a:cubicBezTo>
                    <a:cubicBezTo>
                      <a:pt x="1642" y="1286"/>
                      <a:pt x="1915" y="1407"/>
                      <a:pt x="2189" y="1529"/>
                    </a:cubicBezTo>
                    <a:cubicBezTo>
                      <a:pt x="2189" y="1529"/>
                      <a:pt x="61" y="2319"/>
                      <a:pt x="0" y="2623"/>
                    </a:cubicBezTo>
                    <a:cubicBezTo>
                      <a:pt x="61" y="3018"/>
                      <a:pt x="183" y="3413"/>
                      <a:pt x="365" y="3778"/>
                    </a:cubicBezTo>
                    <a:cubicBezTo>
                      <a:pt x="396" y="3869"/>
                      <a:pt x="1125" y="4113"/>
                      <a:pt x="1125" y="4113"/>
                    </a:cubicBezTo>
                    <a:cubicBezTo>
                      <a:pt x="1125" y="4113"/>
                      <a:pt x="1520" y="6088"/>
                      <a:pt x="1581" y="6362"/>
                    </a:cubicBezTo>
                    <a:cubicBezTo>
                      <a:pt x="1642" y="6605"/>
                      <a:pt x="4256" y="7183"/>
                      <a:pt x="4408" y="7183"/>
                    </a:cubicBezTo>
                    <a:cubicBezTo>
                      <a:pt x="4560" y="7183"/>
                      <a:pt x="9028" y="8094"/>
                      <a:pt x="9028" y="8094"/>
                    </a:cubicBezTo>
                    <a:lnTo>
                      <a:pt x="8663" y="4234"/>
                    </a:lnTo>
                    <a:lnTo>
                      <a:pt x="7721" y="3930"/>
                    </a:lnTo>
                    <a:cubicBezTo>
                      <a:pt x="7721" y="3930"/>
                      <a:pt x="6687" y="1347"/>
                      <a:pt x="6566" y="1195"/>
                    </a:cubicBezTo>
                    <a:cubicBezTo>
                      <a:pt x="6444" y="1043"/>
                      <a:pt x="3891" y="617"/>
                      <a:pt x="3587" y="587"/>
                    </a:cubicBezTo>
                    <a:cubicBezTo>
                      <a:pt x="3345" y="563"/>
                      <a:pt x="2277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8"/>
              <p:cNvSpPr/>
              <p:nvPr/>
            </p:nvSpPr>
            <p:spPr>
              <a:xfrm>
                <a:off x="7778956" y="2290653"/>
                <a:ext cx="213383" cy="192099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8484" extrusionOk="0">
                    <a:moveTo>
                      <a:pt x="1863" y="364"/>
                    </a:moveTo>
                    <a:cubicBezTo>
                      <a:pt x="2011" y="364"/>
                      <a:pt x="2358" y="446"/>
                      <a:pt x="3162" y="763"/>
                    </a:cubicBezTo>
                    <a:cubicBezTo>
                      <a:pt x="3344" y="854"/>
                      <a:pt x="3526" y="915"/>
                      <a:pt x="3709" y="945"/>
                    </a:cubicBezTo>
                    <a:cubicBezTo>
                      <a:pt x="4681" y="1097"/>
                      <a:pt x="5654" y="1279"/>
                      <a:pt x="6596" y="1492"/>
                    </a:cubicBezTo>
                    <a:cubicBezTo>
                      <a:pt x="6718" y="1766"/>
                      <a:pt x="7326" y="3255"/>
                      <a:pt x="7691" y="4167"/>
                    </a:cubicBezTo>
                    <a:cubicBezTo>
                      <a:pt x="7691" y="4228"/>
                      <a:pt x="7751" y="4258"/>
                      <a:pt x="7812" y="4289"/>
                    </a:cubicBezTo>
                    <a:lnTo>
                      <a:pt x="8602" y="4562"/>
                    </a:lnTo>
                    <a:lnTo>
                      <a:pt x="8998" y="8058"/>
                    </a:lnTo>
                    <a:cubicBezTo>
                      <a:pt x="7539" y="7754"/>
                      <a:pt x="4712" y="7176"/>
                      <a:pt x="4560" y="7176"/>
                    </a:cubicBezTo>
                    <a:cubicBezTo>
                      <a:pt x="4286" y="7176"/>
                      <a:pt x="2219" y="6690"/>
                      <a:pt x="1915" y="6477"/>
                    </a:cubicBezTo>
                    <a:cubicBezTo>
                      <a:pt x="1855" y="6173"/>
                      <a:pt x="1581" y="4805"/>
                      <a:pt x="1490" y="4258"/>
                    </a:cubicBezTo>
                    <a:cubicBezTo>
                      <a:pt x="1459" y="4197"/>
                      <a:pt x="1429" y="4137"/>
                      <a:pt x="1338" y="4137"/>
                    </a:cubicBezTo>
                    <a:cubicBezTo>
                      <a:pt x="1125" y="4045"/>
                      <a:pt x="882" y="3954"/>
                      <a:pt x="669" y="3863"/>
                    </a:cubicBezTo>
                    <a:cubicBezTo>
                      <a:pt x="669" y="3833"/>
                      <a:pt x="639" y="3802"/>
                      <a:pt x="639" y="3772"/>
                    </a:cubicBezTo>
                    <a:cubicBezTo>
                      <a:pt x="517" y="3498"/>
                      <a:pt x="426" y="3164"/>
                      <a:pt x="365" y="2860"/>
                    </a:cubicBezTo>
                    <a:cubicBezTo>
                      <a:pt x="456" y="2708"/>
                      <a:pt x="1520" y="2222"/>
                      <a:pt x="2402" y="1887"/>
                    </a:cubicBezTo>
                    <a:cubicBezTo>
                      <a:pt x="2493" y="1857"/>
                      <a:pt x="2523" y="1796"/>
                      <a:pt x="2554" y="1735"/>
                    </a:cubicBezTo>
                    <a:cubicBezTo>
                      <a:pt x="2554" y="1644"/>
                      <a:pt x="2493" y="1583"/>
                      <a:pt x="2432" y="1553"/>
                    </a:cubicBezTo>
                    <a:cubicBezTo>
                      <a:pt x="2159" y="1431"/>
                      <a:pt x="1915" y="1310"/>
                      <a:pt x="1672" y="1158"/>
                    </a:cubicBezTo>
                    <a:cubicBezTo>
                      <a:pt x="1551" y="1036"/>
                      <a:pt x="1581" y="793"/>
                      <a:pt x="1763" y="398"/>
                    </a:cubicBezTo>
                    <a:cubicBezTo>
                      <a:pt x="1773" y="379"/>
                      <a:pt x="1799" y="364"/>
                      <a:pt x="1863" y="364"/>
                    </a:cubicBezTo>
                    <a:close/>
                    <a:moveTo>
                      <a:pt x="1922" y="0"/>
                    </a:moveTo>
                    <a:cubicBezTo>
                      <a:pt x="1704" y="0"/>
                      <a:pt x="1537" y="68"/>
                      <a:pt x="1459" y="246"/>
                    </a:cubicBezTo>
                    <a:cubicBezTo>
                      <a:pt x="1155" y="793"/>
                      <a:pt x="1155" y="1188"/>
                      <a:pt x="1459" y="1431"/>
                    </a:cubicBezTo>
                    <a:cubicBezTo>
                      <a:pt x="1581" y="1523"/>
                      <a:pt x="1703" y="1614"/>
                      <a:pt x="1855" y="1675"/>
                    </a:cubicBezTo>
                    <a:cubicBezTo>
                      <a:pt x="31" y="2374"/>
                      <a:pt x="0" y="2678"/>
                      <a:pt x="0" y="2769"/>
                    </a:cubicBezTo>
                    <a:cubicBezTo>
                      <a:pt x="31" y="3164"/>
                      <a:pt x="122" y="3559"/>
                      <a:pt x="304" y="3893"/>
                    </a:cubicBezTo>
                    <a:cubicBezTo>
                      <a:pt x="304" y="3954"/>
                      <a:pt x="335" y="3985"/>
                      <a:pt x="335" y="4015"/>
                    </a:cubicBezTo>
                    <a:cubicBezTo>
                      <a:pt x="396" y="4076"/>
                      <a:pt x="396" y="4197"/>
                      <a:pt x="1155" y="4441"/>
                    </a:cubicBezTo>
                    <a:cubicBezTo>
                      <a:pt x="1216" y="4866"/>
                      <a:pt x="1520" y="6355"/>
                      <a:pt x="1581" y="6599"/>
                    </a:cubicBezTo>
                    <a:cubicBezTo>
                      <a:pt x="1703" y="7055"/>
                      <a:pt x="4560" y="7541"/>
                      <a:pt x="4560" y="7541"/>
                    </a:cubicBezTo>
                    <a:cubicBezTo>
                      <a:pt x="4742" y="7571"/>
                      <a:pt x="7417" y="8118"/>
                      <a:pt x="9180" y="8483"/>
                    </a:cubicBezTo>
                    <a:lnTo>
                      <a:pt x="9210" y="8483"/>
                    </a:lnTo>
                    <a:cubicBezTo>
                      <a:pt x="9271" y="8483"/>
                      <a:pt x="9301" y="8453"/>
                      <a:pt x="9362" y="8422"/>
                    </a:cubicBezTo>
                    <a:cubicBezTo>
                      <a:pt x="9393" y="8392"/>
                      <a:pt x="9423" y="8331"/>
                      <a:pt x="9423" y="8270"/>
                    </a:cubicBezTo>
                    <a:lnTo>
                      <a:pt x="8998" y="4410"/>
                    </a:lnTo>
                    <a:cubicBezTo>
                      <a:pt x="8998" y="4319"/>
                      <a:pt x="8937" y="4258"/>
                      <a:pt x="8876" y="4228"/>
                    </a:cubicBezTo>
                    <a:lnTo>
                      <a:pt x="8025" y="3954"/>
                    </a:lnTo>
                    <a:cubicBezTo>
                      <a:pt x="7691" y="3134"/>
                      <a:pt x="7022" y="1401"/>
                      <a:pt x="6900" y="1249"/>
                    </a:cubicBezTo>
                    <a:cubicBezTo>
                      <a:pt x="6718" y="1006"/>
                      <a:pt x="3800" y="580"/>
                      <a:pt x="3769" y="580"/>
                    </a:cubicBezTo>
                    <a:cubicBezTo>
                      <a:pt x="3617" y="520"/>
                      <a:pt x="3466" y="459"/>
                      <a:pt x="3314" y="398"/>
                    </a:cubicBezTo>
                    <a:cubicBezTo>
                      <a:pt x="2831" y="205"/>
                      <a:pt x="2300" y="0"/>
                      <a:pt x="19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7" name="Google Shape;667;p38"/>
            <p:cNvGrpSpPr/>
            <p:nvPr/>
          </p:nvGrpSpPr>
          <p:grpSpPr>
            <a:xfrm>
              <a:off x="7490777" y="656775"/>
              <a:ext cx="476072" cy="420025"/>
              <a:chOff x="7581425" y="656775"/>
              <a:chExt cx="476072" cy="420025"/>
            </a:xfrm>
          </p:grpSpPr>
          <p:sp>
            <p:nvSpPr>
              <p:cNvPr id="668" name="Google Shape;668;p38"/>
              <p:cNvSpPr/>
              <p:nvPr/>
            </p:nvSpPr>
            <p:spPr>
              <a:xfrm>
                <a:off x="7581425" y="680762"/>
                <a:ext cx="454519" cy="396037"/>
              </a:xfrm>
              <a:custGeom>
                <a:avLst/>
                <a:gdLst/>
                <a:ahLst/>
                <a:cxnLst/>
                <a:rect l="l" t="t" r="r" b="b"/>
                <a:pathLst>
                  <a:path w="26658" h="23228" extrusionOk="0">
                    <a:moveTo>
                      <a:pt x="15046" y="370"/>
                    </a:moveTo>
                    <a:cubicBezTo>
                      <a:pt x="21247" y="400"/>
                      <a:pt x="26262" y="5416"/>
                      <a:pt x="26262" y="11616"/>
                    </a:cubicBezTo>
                    <a:cubicBezTo>
                      <a:pt x="26262" y="16145"/>
                      <a:pt x="23526" y="20249"/>
                      <a:pt x="19332" y="21981"/>
                    </a:cubicBezTo>
                    <a:cubicBezTo>
                      <a:pt x="17939" y="22567"/>
                      <a:pt x="16476" y="22850"/>
                      <a:pt x="15025" y="22850"/>
                    </a:cubicBezTo>
                    <a:cubicBezTo>
                      <a:pt x="12105" y="22850"/>
                      <a:pt x="9234" y="21702"/>
                      <a:pt x="7082" y="19550"/>
                    </a:cubicBezTo>
                    <a:cubicBezTo>
                      <a:pt x="0" y="12467"/>
                      <a:pt x="5015" y="370"/>
                      <a:pt x="15046" y="370"/>
                    </a:cubicBezTo>
                    <a:close/>
                    <a:moveTo>
                      <a:pt x="15026" y="1"/>
                    </a:moveTo>
                    <a:cubicBezTo>
                      <a:pt x="12008" y="1"/>
                      <a:pt x="9042" y="1176"/>
                      <a:pt x="6809" y="3410"/>
                    </a:cubicBezTo>
                    <a:cubicBezTo>
                      <a:pt x="3496" y="6723"/>
                      <a:pt x="2492" y="11708"/>
                      <a:pt x="4286" y="16054"/>
                    </a:cubicBezTo>
                    <a:cubicBezTo>
                      <a:pt x="6110" y="20401"/>
                      <a:pt x="10335" y="23228"/>
                      <a:pt x="15046" y="23228"/>
                    </a:cubicBezTo>
                    <a:cubicBezTo>
                      <a:pt x="21429" y="23228"/>
                      <a:pt x="26627" y="18030"/>
                      <a:pt x="26657" y="11616"/>
                    </a:cubicBezTo>
                    <a:cubicBezTo>
                      <a:pt x="26657" y="6905"/>
                      <a:pt x="23830" y="2680"/>
                      <a:pt x="19484" y="887"/>
                    </a:cubicBezTo>
                    <a:cubicBezTo>
                      <a:pt x="18040" y="291"/>
                      <a:pt x="16527" y="1"/>
                      <a:pt x="150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8"/>
              <p:cNvSpPr/>
              <p:nvPr/>
            </p:nvSpPr>
            <p:spPr>
              <a:xfrm>
                <a:off x="7731757" y="660798"/>
                <a:ext cx="320966" cy="318051"/>
              </a:xfrm>
              <a:custGeom>
                <a:avLst/>
                <a:gdLst/>
                <a:ahLst/>
                <a:cxnLst/>
                <a:rect l="l" t="t" r="r" b="b"/>
                <a:pathLst>
                  <a:path w="18825" h="18654" extrusionOk="0">
                    <a:moveTo>
                      <a:pt x="16975" y="1"/>
                    </a:moveTo>
                    <a:cubicBezTo>
                      <a:pt x="16593" y="1"/>
                      <a:pt x="16206" y="176"/>
                      <a:pt x="15924" y="599"/>
                    </a:cubicBezTo>
                    <a:lnTo>
                      <a:pt x="6258" y="14824"/>
                    </a:lnTo>
                    <a:lnTo>
                      <a:pt x="2915" y="8958"/>
                    </a:lnTo>
                    <a:cubicBezTo>
                      <a:pt x="2637" y="8469"/>
                      <a:pt x="2218" y="8268"/>
                      <a:pt x="1801" y="8268"/>
                    </a:cubicBezTo>
                    <a:cubicBezTo>
                      <a:pt x="895" y="8268"/>
                      <a:pt x="1" y="9223"/>
                      <a:pt x="605" y="10265"/>
                    </a:cubicBezTo>
                    <a:lnTo>
                      <a:pt x="5012" y="17985"/>
                    </a:lnTo>
                    <a:cubicBezTo>
                      <a:pt x="5225" y="18380"/>
                      <a:pt x="5650" y="18654"/>
                      <a:pt x="6106" y="18654"/>
                    </a:cubicBezTo>
                    <a:lnTo>
                      <a:pt x="6167" y="18654"/>
                    </a:lnTo>
                    <a:cubicBezTo>
                      <a:pt x="6593" y="18654"/>
                      <a:pt x="7018" y="18441"/>
                      <a:pt x="7261" y="18076"/>
                    </a:cubicBezTo>
                    <a:lnTo>
                      <a:pt x="18113" y="2088"/>
                    </a:lnTo>
                    <a:cubicBezTo>
                      <a:pt x="18825" y="1052"/>
                      <a:pt x="17912" y="1"/>
                      <a:pt x="169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8"/>
              <p:cNvSpPr/>
              <p:nvPr/>
            </p:nvSpPr>
            <p:spPr>
              <a:xfrm>
                <a:off x="7727222" y="656775"/>
                <a:ext cx="330276" cy="325706"/>
              </a:xfrm>
              <a:custGeom>
                <a:avLst/>
                <a:gdLst/>
                <a:ahLst/>
                <a:cxnLst/>
                <a:rect l="l" t="t" r="r" b="b"/>
                <a:pathLst>
                  <a:path w="19371" h="19103" extrusionOk="0">
                    <a:moveTo>
                      <a:pt x="17268" y="435"/>
                    </a:moveTo>
                    <a:cubicBezTo>
                      <a:pt x="17490" y="435"/>
                      <a:pt x="17717" y="496"/>
                      <a:pt x="17923" y="622"/>
                    </a:cubicBezTo>
                    <a:cubicBezTo>
                      <a:pt x="18439" y="987"/>
                      <a:pt x="18561" y="1686"/>
                      <a:pt x="18227" y="2203"/>
                    </a:cubicBezTo>
                    <a:lnTo>
                      <a:pt x="7375" y="18221"/>
                    </a:lnTo>
                    <a:cubicBezTo>
                      <a:pt x="7163" y="18525"/>
                      <a:pt x="6798" y="18707"/>
                      <a:pt x="6433" y="18707"/>
                    </a:cubicBezTo>
                    <a:lnTo>
                      <a:pt x="6372" y="18707"/>
                    </a:lnTo>
                    <a:cubicBezTo>
                      <a:pt x="5977" y="18707"/>
                      <a:pt x="5643" y="18464"/>
                      <a:pt x="5430" y="18130"/>
                    </a:cubicBezTo>
                    <a:lnTo>
                      <a:pt x="1023" y="10409"/>
                    </a:lnTo>
                    <a:cubicBezTo>
                      <a:pt x="719" y="9862"/>
                      <a:pt x="901" y="9163"/>
                      <a:pt x="1448" y="8859"/>
                    </a:cubicBezTo>
                    <a:cubicBezTo>
                      <a:pt x="1631" y="8768"/>
                      <a:pt x="1813" y="8707"/>
                      <a:pt x="2026" y="8707"/>
                    </a:cubicBezTo>
                    <a:cubicBezTo>
                      <a:pt x="2421" y="8707"/>
                      <a:pt x="2816" y="8950"/>
                      <a:pt x="2998" y="9315"/>
                    </a:cubicBezTo>
                    <a:lnTo>
                      <a:pt x="6342" y="15151"/>
                    </a:lnTo>
                    <a:cubicBezTo>
                      <a:pt x="6372" y="15212"/>
                      <a:pt x="6433" y="15242"/>
                      <a:pt x="6524" y="15242"/>
                    </a:cubicBezTo>
                    <a:cubicBezTo>
                      <a:pt x="6585" y="15242"/>
                      <a:pt x="6646" y="15212"/>
                      <a:pt x="6676" y="15151"/>
                    </a:cubicBezTo>
                    <a:lnTo>
                      <a:pt x="16342" y="926"/>
                    </a:lnTo>
                    <a:cubicBezTo>
                      <a:pt x="16551" y="604"/>
                      <a:pt x="16901" y="435"/>
                      <a:pt x="17268" y="435"/>
                    </a:cubicBezTo>
                    <a:close/>
                    <a:moveTo>
                      <a:pt x="17233" y="0"/>
                    </a:moveTo>
                    <a:cubicBezTo>
                      <a:pt x="16787" y="0"/>
                      <a:pt x="16335" y="208"/>
                      <a:pt x="16008" y="713"/>
                    </a:cubicBezTo>
                    <a:lnTo>
                      <a:pt x="6524" y="14695"/>
                    </a:lnTo>
                    <a:lnTo>
                      <a:pt x="3333" y="9072"/>
                    </a:lnTo>
                    <a:cubicBezTo>
                      <a:pt x="3018" y="8518"/>
                      <a:pt x="2540" y="8288"/>
                      <a:pt x="2065" y="8288"/>
                    </a:cubicBezTo>
                    <a:cubicBezTo>
                      <a:pt x="1028" y="8288"/>
                      <a:pt x="0" y="9383"/>
                      <a:pt x="688" y="10592"/>
                    </a:cubicBezTo>
                    <a:lnTo>
                      <a:pt x="5096" y="18343"/>
                    </a:lnTo>
                    <a:cubicBezTo>
                      <a:pt x="5369" y="18768"/>
                      <a:pt x="5856" y="19072"/>
                      <a:pt x="6372" y="19103"/>
                    </a:cubicBezTo>
                    <a:lnTo>
                      <a:pt x="6433" y="19103"/>
                    </a:lnTo>
                    <a:cubicBezTo>
                      <a:pt x="6919" y="19072"/>
                      <a:pt x="7406" y="18829"/>
                      <a:pt x="7679" y="18434"/>
                    </a:cubicBezTo>
                    <a:lnTo>
                      <a:pt x="18531" y="2415"/>
                    </a:lnTo>
                    <a:cubicBezTo>
                      <a:pt x="19371" y="1231"/>
                      <a:pt x="18318" y="0"/>
                      <a:pt x="17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71" name="Google Shape;671;p38"/>
          <p:cNvCxnSpPr/>
          <p:nvPr/>
        </p:nvCxnSpPr>
        <p:spPr>
          <a:xfrm>
            <a:off x="4572000" y="0"/>
            <a:ext cx="0" cy="787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0" y="282102"/>
            <a:ext cx="5164487" cy="47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9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6"/>
          <p:cNvSpPr txBox="1">
            <a:spLocks noGrp="1"/>
          </p:cNvSpPr>
          <p:nvPr>
            <p:ph type="title"/>
          </p:nvPr>
        </p:nvSpPr>
        <p:spPr>
          <a:xfrm>
            <a:off x="2211061" y="492149"/>
            <a:ext cx="2944599" cy="4855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 smtClean="0"/>
              <a:t>ZAKLJUČAK</a:t>
            </a:r>
            <a:endParaRPr sz="2000" dirty="0"/>
          </a:p>
        </p:txBody>
      </p:sp>
      <p:sp>
        <p:nvSpPr>
          <p:cNvPr id="3" name="Google Shape;554;p38"/>
          <p:cNvSpPr txBox="1">
            <a:spLocks/>
          </p:cNvSpPr>
          <p:nvPr/>
        </p:nvSpPr>
        <p:spPr>
          <a:xfrm>
            <a:off x="2297862" y="1495176"/>
            <a:ext cx="4919652" cy="2682372"/>
          </a:xfrm>
          <a:prstGeom prst="rect">
            <a:avLst/>
          </a:prstGeom>
        </p:spPr>
        <p:txBody>
          <a:bodyPr spcFirstLastPara="1" wrap="square" lIns="91425" tIns="5485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4203" y="945894"/>
            <a:ext cx="6429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Zaključak</a:t>
            </a:r>
            <a:r>
              <a:rPr lang="en-US" sz="1200" dirty="0"/>
              <a:t> </a:t>
            </a:r>
            <a:r>
              <a:rPr lang="en-US" sz="1200" dirty="0" err="1"/>
              <a:t>istraživanja</a:t>
            </a:r>
            <a:r>
              <a:rPr lang="en-US" sz="1200" dirty="0"/>
              <a:t> </a:t>
            </a:r>
            <a:r>
              <a:rPr lang="en-US" sz="1200" dirty="0" err="1"/>
              <a:t>ukazuje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ozbiljne</a:t>
            </a:r>
            <a:r>
              <a:rPr lang="en-US" sz="1200" dirty="0"/>
              <a:t> </a:t>
            </a:r>
            <a:r>
              <a:rPr lang="en-US" sz="1200" dirty="0" err="1"/>
              <a:t>izazove</a:t>
            </a:r>
            <a:r>
              <a:rPr lang="en-US" sz="1200" dirty="0"/>
              <a:t> </a:t>
            </a:r>
            <a:r>
              <a:rPr lang="en-US" sz="1200" dirty="0" err="1"/>
              <a:t>sa</a:t>
            </a:r>
            <a:r>
              <a:rPr lang="en-US" sz="1200" dirty="0"/>
              <a:t> </a:t>
            </a:r>
            <a:r>
              <a:rPr lang="en-US" sz="1200" dirty="0" err="1"/>
              <a:t>kojima</a:t>
            </a:r>
            <a:r>
              <a:rPr lang="en-US" sz="1200" dirty="0"/>
              <a:t> se </a:t>
            </a:r>
            <a:r>
              <a:rPr lang="en-US" sz="1200" dirty="0" err="1"/>
              <a:t>mladi</a:t>
            </a:r>
            <a:r>
              <a:rPr lang="en-US" sz="1200" dirty="0"/>
              <a:t> </a:t>
            </a:r>
            <a:r>
              <a:rPr lang="en-US" sz="1200" dirty="0" err="1"/>
              <a:t>suočavaju</a:t>
            </a:r>
            <a:r>
              <a:rPr lang="en-US" sz="1200" dirty="0"/>
              <a:t> </a:t>
            </a:r>
            <a:r>
              <a:rPr lang="en-US" sz="1200" dirty="0" err="1"/>
              <a:t>prilikom</a:t>
            </a:r>
            <a:r>
              <a:rPr lang="en-US" sz="1200" dirty="0"/>
              <a:t> </a:t>
            </a:r>
            <a:r>
              <a:rPr lang="en-US" sz="1200" dirty="0" err="1"/>
              <a:t>zapošljavanja</a:t>
            </a:r>
            <a:r>
              <a:rPr lang="en-US" sz="1200" dirty="0"/>
              <a:t> u </a:t>
            </a:r>
            <a:r>
              <a:rPr lang="en-US" sz="1200" dirty="0" err="1"/>
              <a:t>većini</a:t>
            </a:r>
            <a:r>
              <a:rPr lang="en-US" sz="1200" dirty="0"/>
              <a:t> </a:t>
            </a:r>
            <a:r>
              <a:rPr lang="en-US" sz="1200" dirty="0" err="1"/>
              <a:t>zemalja</a:t>
            </a:r>
            <a:r>
              <a:rPr lang="en-US" sz="1200" dirty="0"/>
              <a:t> </a:t>
            </a:r>
            <a:r>
              <a:rPr lang="en-US" sz="1200" dirty="0" err="1"/>
              <a:t>jugoistočne</a:t>
            </a:r>
            <a:r>
              <a:rPr lang="en-US" sz="1200" dirty="0"/>
              <a:t> </a:t>
            </a:r>
            <a:r>
              <a:rPr lang="en-US" sz="1200" dirty="0" err="1"/>
              <a:t>Evrope</a:t>
            </a:r>
            <a:r>
              <a:rPr lang="en-US" sz="1200" dirty="0"/>
              <a:t>, </a:t>
            </a:r>
            <a:r>
              <a:rPr lang="en-US" sz="1200" dirty="0" err="1"/>
              <a:t>posebno</a:t>
            </a:r>
            <a:r>
              <a:rPr lang="en-US" sz="1200" dirty="0"/>
              <a:t> u </a:t>
            </a:r>
            <a:r>
              <a:rPr lang="en-US" sz="1200" dirty="0" err="1"/>
              <a:t>onim</a:t>
            </a:r>
            <a:r>
              <a:rPr lang="en-US" sz="1200" dirty="0"/>
              <a:t> </a:t>
            </a:r>
            <a:r>
              <a:rPr lang="en-US" sz="1200" dirty="0" err="1"/>
              <a:t>koje</a:t>
            </a:r>
            <a:r>
              <a:rPr lang="en-US" sz="1200" dirty="0"/>
              <a:t> </a:t>
            </a:r>
            <a:r>
              <a:rPr lang="en-US" sz="1200" dirty="0" err="1"/>
              <a:t>nisu</a:t>
            </a:r>
            <a:r>
              <a:rPr lang="en-US" sz="1200" dirty="0"/>
              <a:t> </a:t>
            </a:r>
            <a:r>
              <a:rPr lang="en-US" sz="1200" dirty="0" err="1"/>
              <a:t>članice</a:t>
            </a:r>
            <a:r>
              <a:rPr lang="en-US" sz="1200" dirty="0"/>
              <a:t> </a:t>
            </a:r>
            <a:r>
              <a:rPr lang="en-US" sz="1200" dirty="0" err="1"/>
              <a:t>Evropske</a:t>
            </a:r>
            <a:r>
              <a:rPr lang="en-US" sz="1200" dirty="0"/>
              <a:t> </a:t>
            </a:r>
            <a:r>
              <a:rPr lang="en-US" sz="1200" dirty="0" err="1"/>
              <a:t>unije</a:t>
            </a:r>
            <a:r>
              <a:rPr lang="en-US" sz="1200" dirty="0"/>
              <a:t>. </a:t>
            </a:r>
            <a:r>
              <a:rPr lang="en-US" sz="1200" dirty="0" err="1"/>
              <a:t>Visoke</a:t>
            </a:r>
            <a:r>
              <a:rPr lang="en-US" sz="1200" dirty="0"/>
              <a:t> stope </a:t>
            </a:r>
            <a:r>
              <a:rPr lang="en-US" sz="1200" dirty="0" err="1"/>
              <a:t>mladih</a:t>
            </a:r>
            <a:r>
              <a:rPr lang="en-US" sz="1200" dirty="0"/>
              <a:t> </a:t>
            </a:r>
            <a:r>
              <a:rPr lang="en-US" sz="1200" dirty="0" err="1"/>
              <a:t>koji</a:t>
            </a:r>
            <a:r>
              <a:rPr lang="en-US" sz="1200" dirty="0"/>
              <a:t> </a:t>
            </a:r>
            <a:r>
              <a:rPr lang="en-US" sz="1200" dirty="0" err="1"/>
              <a:t>nisu</a:t>
            </a:r>
            <a:r>
              <a:rPr lang="en-US" sz="1200" dirty="0"/>
              <a:t> </a:t>
            </a:r>
            <a:r>
              <a:rPr lang="en-US" sz="1200" dirty="0" err="1"/>
              <a:t>uključeni</a:t>
            </a:r>
            <a:r>
              <a:rPr lang="en-US" sz="1200" dirty="0"/>
              <a:t> </a:t>
            </a:r>
            <a:r>
              <a:rPr lang="en-US" sz="1200" dirty="0" err="1"/>
              <a:t>ni</a:t>
            </a:r>
            <a:r>
              <a:rPr lang="en-US" sz="1200" dirty="0"/>
              <a:t> u </a:t>
            </a:r>
            <a:r>
              <a:rPr lang="en-US" sz="1200" dirty="0" err="1"/>
              <a:t>obrazovanje</a:t>
            </a:r>
            <a:r>
              <a:rPr lang="en-US" sz="1200" dirty="0"/>
              <a:t>, </a:t>
            </a:r>
            <a:r>
              <a:rPr lang="en-US" sz="1200" dirty="0" err="1"/>
              <a:t>ni</a:t>
            </a:r>
            <a:r>
              <a:rPr lang="en-US" sz="1200" dirty="0"/>
              <a:t> u rad, </a:t>
            </a:r>
            <a:r>
              <a:rPr lang="en-US" sz="1200" dirty="0" err="1"/>
              <a:t>ni</a:t>
            </a:r>
            <a:r>
              <a:rPr lang="en-US" sz="1200" dirty="0"/>
              <a:t> u </a:t>
            </a:r>
            <a:r>
              <a:rPr lang="en-US" sz="1200" dirty="0" err="1"/>
              <a:t>obuku</a:t>
            </a:r>
            <a:r>
              <a:rPr lang="en-US" sz="1200" dirty="0"/>
              <a:t> (NEET), </a:t>
            </a:r>
            <a:r>
              <a:rPr lang="en-US" sz="1200" dirty="0" err="1"/>
              <a:t>evidentne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u </a:t>
            </a:r>
            <a:r>
              <a:rPr lang="en-US" sz="1200" dirty="0" err="1"/>
              <a:t>većini</a:t>
            </a:r>
            <a:r>
              <a:rPr lang="en-US" sz="1200" dirty="0"/>
              <a:t> </a:t>
            </a:r>
            <a:r>
              <a:rPr lang="en-US" sz="1200" dirty="0" err="1"/>
              <a:t>analiziranih</a:t>
            </a:r>
            <a:r>
              <a:rPr lang="en-US" sz="1200" dirty="0"/>
              <a:t> </a:t>
            </a:r>
            <a:r>
              <a:rPr lang="en-US" sz="1200" dirty="0" err="1" smtClean="0"/>
              <a:t>zemalja</a:t>
            </a:r>
            <a:r>
              <a:rPr lang="en-US" sz="1200" dirty="0" smtClean="0"/>
              <a:t>. </a:t>
            </a:r>
            <a:r>
              <a:rPr lang="en-US" sz="1200" dirty="0" err="1"/>
              <a:t>Ovi</a:t>
            </a:r>
            <a:r>
              <a:rPr lang="en-US" sz="1200" dirty="0"/>
              <a:t> </a:t>
            </a:r>
            <a:r>
              <a:rPr lang="en-US" sz="1200" dirty="0" err="1"/>
              <a:t>izazovi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posebno</a:t>
            </a:r>
            <a:r>
              <a:rPr lang="en-US" sz="1200" dirty="0"/>
              <a:t> </a:t>
            </a:r>
            <a:r>
              <a:rPr lang="en-US" sz="1200" dirty="0" err="1"/>
              <a:t>izraženi</a:t>
            </a:r>
            <a:r>
              <a:rPr lang="en-US" sz="1200" dirty="0"/>
              <a:t> </a:t>
            </a:r>
            <a:r>
              <a:rPr lang="en-US" sz="1200" dirty="0" err="1"/>
              <a:t>kod</a:t>
            </a:r>
            <a:r>
              <a:rPr lang="en-US" sz="1200" dirty="0"/>
              <a:t> </a:t>
            </a:r>
            <a:r>
              <a:rPr lang="en-US" sz="1200" dirty="0" err="1"/>
              <a:t>mladih</a:t>
            </a:r>
            <a:r>
              <a:rPr lang="en-US" sz="1200" dirty="0"/>
              <a:t> </a:t>
            </a:r>
            <a:r>
              <a:rPr lang="en-US" sz="1200" dirty="0" err="1"/>
              <a:t>sa</a:t>
            </a:r>
            <a:r>
              <a:rPr lang="en-US" sz="1200" dirty="0"/>
              <a:t> </a:t>
            </a:r>
            <a:r>
              <a:rPr lang="en-US" sz="1200" dirty="0" err="1"/>
              <a:t>nižim</a:t>
            </a:r>
            <a:r>
              <a:rPr lang="en-US" sz="1200" dirty="0"/>
              <a:t> </a:t>
            </a:r>
            <a:r>
              <a:rPr lang="en-US" sz="1200" dirty="0" err="1"/>
              <a:t>nivoima</a:t>
            </a:r>
            <a:r>
              <a:rPr lang="en-US" sz="1200" dirty="0"/>
              <a:t> </a:t>
            </a:r>
            <a:r>
              <a:rPr lang="en-US" sz="1200" dirty="0" err="1"/>
              <a:t>kulturnog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ekonomskog</a:t>
            </a:r>
            <a:r>
              <a:rPr lang="en-US" sz="1200" dirty="0"/>
              <a:t> </a:t>
            </a:r>
            <a:r>
              <a:rPr lang="en-US" sz="1200" dirty="0" err="1"/>
              <a:t>kapitala</a:t>
            </a:r>
            <a:r>
              <a:rPr lang="en-US" sz="1200" dirty="0"/>
              <a:t>. </a:t>
            </a:r>
            <a:r>
              <a:rPr lang="en-US" sz="1200" dirty="0" err="1"/>
              <a:t>Naime</a:t>
            </a:r>
            <a:r>
              <a:rPr lang="en-US" sz="1200" dirty="0"/>
              <a:t>, </a:t>
            </a:r>
            <a:r>
              <a:rPr lang="en-US" sz="1200" dirty="0" err="1"/>
              <a:t>kako</a:t>
            </a:r>
            <a:r>
              <a:rPr lang="en-US" sz="1200" dirty="0"/>
              <a:t> </a:t>
            </a:r>
            <a:r>
              <a:rPr lang="en-US" sz="1200" dirty="0" err="1"/>
              <a:t>kod</a:t>
            </a:r>
            <a:r>
              <a:rPr lang="en-US" sz="1200" dirty="0"/>
              <a:t> </a:t>
            </a:r>
            <a:r>
              <a:rPr lang="en-US" sz="1200" dirty="0" err="1"/>
              <a:t>mladih</a:t>
            </a:r>
            <a:r>
              <a:rPr lang="en-US" sz="1200" dirty="0"/>
              <a:t> </a:t>
            </a:r>
            <a:r>
              <a:rPr lang="en-US" sz="1200" dirty="0" err="1"/>
              <a:t>koji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NEET, </a:t>
            </a:r>
            <a:r>
              <a:rPr lang="en-US" sz="1200" dirty="0" err="1"/>
              <a:t>tako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kod</a:t>
            </a:r>
            <a:r>
              <a:rPr lang="en-US" sz="1200" dirty="0"/>
              <a:t> </a:t>
            </a:r>
            <a:r>
              <a:rPr lang="en-US" sz="1200" dirty="0" err="1"/>
              <a:t>onih</a:t>
            </a:r>
            <a:r>
              <a:rPr lang="en-US" sz="1200" dirty="0"/>
              <a:t> </a:t>
            </a:r>
            <a:r>
              <a:rPr lang="en-US" sz="1200" dirty="0" err="1"/>
              <a:t>koji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nezaposleni</a:t>
            </a:r>
            <a:r>
              <a:rPr lang="en-US" sz="1200" dirty="0"/>
              <a:t>, </a:t>
            </a:r>
            <a:r>
              <a:rPr lang="en-US" sz="1200" dirty="0" err="1"/>
              <a:t>primećuje</a:t>
            </a:r>
            <a:r>
              <a:rPr lang="en-US" sz="1200" dirty="0"/>
              <a:t> se </a:t>
            </a:r>
            <a:r>
              <a:rPr lang="en-US" sz="1200" dirty="0" err="1"/>
              <a:t>nedostatak</a:t>
            </a:r>
            <a:r>
              <a:rPr lang="en-US" sz="1200" dirty="0"/>
              <a:t> </a:t>
            </a:r>
            <a:r>
              <a:rPr lang="en-US" sz="1200" dirty="0" err="1"/>
              <a:t>resursa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kapaciteta</a:t>
            </a:r>
            <a:r>
              <a:rPr lang="en-US" sz="1200" dirty="0"/>
              <a:t> </a:t>
            </a:r>
            <a:r>
              <a:rPr lang="en-US" sz="1200" dirty="0" err="1"/>
              <a:t>za</a:t>
            </a:r>
            <a:r>
              <a:rPr lang="en-US" sz="1200" dirty="0"/>
              <a:t> </a:t>
            </a:r>
            <a:r>
              <a:rPr lang="en-US" sz="1200" dirty="0" err="1"/>
              <a:t>uspeh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tržištu</a:t>
            </a:r>
            <a:r>
              <a:rPr lang="en-US" sz="1200" dirty="0"/>
              <a:t> </a:t>
            </a:r>
            <a:r>
              <a:rPr lang="en-US" sz="1200" dirty="0" err="1"/>
              <a:t>rada</a:t>
            </a:r>
            <a:r>
              <a:rPr lang="en-US" sz="1200" dirty="0"/>
              <a:t>. </a:t>
            </a:r>
            <a:r>
              <a:rPr lang="en-US" sz="1200" dirty="0" err="1"/>
              <a:t>Istraživanje</a:t>
            </a:r>
            <a:r>
              <a:rPr lang="en-US" sz="1200" dirty="0"/>
              <a:t> </a:t>
            </a:r>
            <a:r>
              <a:rPr lang="en-US" sz="1200" dirty="0" err="1"/>
              <a:t>takođe</a:t>
            </a:r>
            <a:r>
              <a:rPr lang="en-US" sz="1200" dirty="0"/>
              <a:t> </a:t>
            </a:r>
            <a:r>
              <a:rPr lang="en-US" sz="1200" dirty="0" err="1"/>
              <a:t>otkriva</a:t>
            </a:r>
            <a:r>
              <a:rPr lang="en-US" sz="1200" dirty="0"/>
              <a:t> da </a:t>
            </a:r>
            <a:r>
              <a:rPr lang="en-US" sz="1200" dirty="0" err="1"/>
              <a:t>većina</a:t>
            </a:r>
            <a:r>
              <a:rPr lang="en-US" sz="1200" dirty="0"/>
              <a:t> </a:t>
            </a:r>
            <a:r>
              <a:rPr lang="en-US" sz="1200" dirty="0" err="1"/>
              <a:t>mladih</a:t>
            </a:r>
            <a:r>
              <a:rPr lang="en-US" sz="1200" dirty="0"/>
              <a:t> </a:t>
            </a:r>
            <a:r>
              <a:rPr lang="en-US" sz="1200" dirty="0" err="1"/>
              <a:t>koji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zaposleni</a:t>
            </a:r>
            <a:r>
              <a:rPr lang="en-US" sz="1200" dirty="0"/>
              <a:t> </a:t>
            </a:r>
            <a:r>
              <a:rPr lang="en-US" sz="1200" dirty="0" err="1"/>
              <a:t>često</a:t>
            </a:r>
            <a:r>
              <a:rPr lang="en-US" sz="1200" dirty="0"/>
              <a:t> </a:t>
            </a:r>
            <a:r>
              <a:rPr lang="en-US" sz="1200" dirty="0" err="1"/>
              <a:t>obavljaju</a:t>
            </a:r>
            <a:r>
              <a:rPr lang="en-US" sz="1200" dirty="0"/>
              <a:t> </a:t>
            </a:r>
            <a:r>
              <a:rPr lang="en-US" sz="1200" dirty="0" err="1"/>
              <a:t>nesigurne</a:t>
            </a:r>
            <a:r>
              <a:rPr lang="en-US" sz="1200" dirty="0"/>
              <a:t> </a:t>
            </a:r>
            <a:r>
              <a:rPr lang="en-US" sz="1200" dirty="0" err="1"/>
              <a:t>poslove</a:t>
            </a:r>
            <a:r>
              <a:rPr lang="en-US" sz="1200" dirty="0"/>
              <a:t>, </a:t>
            </a:r>
            <a:r>
              <a:rPr lang="en-US" sz="1200" dirty="0" err="1"/>
              <a:t>dok</a:t>
            </a:r>
            <a:r>
              <a:rPr lang="en-US" sz="1200" dirty="0"/>
              <a:t> se </a:t>
            </a:r>
            <a:r>
              <a:rPr lang="en-US" sz="1200" dirty="0" err="1"/>
              <a:t>njihovo</a:t>
            </a:r>
            <a:r>
              <a:rPr lang="en-US" sz="1200" dirty="0"/>
              <a:t> </a:t>
            </a:r>
            <a:r>
              <a:rPr lang="en-US" sz="1200" dirty="0" err="1"/>
              <a:t>obrazovanje</a:t>
            </a:r>
            <a:r>
              <a:rPr lang="en-US" sz="1200" dirty="0"/>
              <a:t> </a:t>
            </a:r>
            <a:r>
              <a:rPr lang="en-US" sz="1200" dirty="0" err="1"/>
              <a:t>često</a:t>
            </a:r>
            <a:r>
              <a:rPr lang="en-US" sz="1200" dirty="0"/>
              <a:t> ne </a:t>
            </a:r>
            <a:r>
              <a:rPr lang="en-US" sz="1200" dirty="0" err="1"/>
              <a:t>poklapa</a:t>
            </a:r>
            <a:r>
              <a:rPr lang="en-US" sz="1200" dirty="0"/>
              <a:t> </a:t>
            </a:r>
            <a:r>
              <a:rPr lang="en-US" sz="1200" dirty="0" err="1"/>
              <a:t>sa</a:t>
            </a:r>
            <a:r>
              <a:rPr lang="en-US" sz="1200" dirty="0"/>
              <a:t> </a:t>
            </a:r>
            <a:r>
              <a:rPr lang="en-US" sz="1200" dirty="0" err="1"/>
              <a:t>zahtevima</a:t>
            </a:r>
            <a:r>
              <a:rPr lang="en-US" sz="1200" dirty="0"/>
              <a:t> </a:t>
            </a:r>
            <a:r>
              <a:rPr lang="en-US" sz="1200" dirty="0" err="1"/>
              <a:t>radnih</a:t>
            </a:r>
            <a:r>
              <a:rPr lang="en-US" sz="1200" dirty="0"/>
              <a:t> </a:t>
            </a:r>
            <a:r>
              <a:rPr lang="en-US" sz="1200" dirty="0" err="1"/>
              <a:t>mesta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kojima</a:t>
            </a:r>
            <a:r>
              <a:rPr lang="en-US" sz="1200" dirty="0"/>
              <a:t> </a:t>
            </a:r>
            <a:r>
              <a:rPr lang="en-US" sz="1200" dirty="0" err="1"/>
              <a:t>rade</a:t>
            </a:r>
            <a:r>
              <a:rPr lang="en-US" sz="1200" dirty="0"/>
              <a:t>. </a:t>
            </a:r>
            <a:r>
              <a:rPr lang="en-US" sz="1200" dirty="0" err="1"/>
              <a:t>Ovi</a:t>
            </a:r>
            <a:r>
              <a:rPr lang="en-US" sz="1200" dirty="0"/>
              <a:t> </a:t>
            </a:r>
            <a:r>
              <a:rPr lang="en-US" sz="1200" dirty="0" err="1"/>
              <a:t>rezultati</a:t>
            </a:r>
            <a:r>
              <a:rPr lang="en-US" sz="1200" dirty="0"/>
              <a:t> </a:t>
            </a:r>
            <a:r>
              <a:rPr lang="en-US" sz="1200" dirty="0" err="1"/>
              <a:t>naglašavaju</a:t>
            </a:r>
            <a:r>
              <a:rPr lang="en-US" sz="1200" dirty="0"/>
              <a:t> </a:t>
            </a:r>
            <a:r>
              <a:rPr lang="en-US" sz="1200" dirty="0" err="1"/>
              <a:t>nedostatak</a:t>
            </a:r>
            <a:r>
              <a:rPr lang="en-US" sz="1200" dirty="0"/>
              <a:t> </a:t>
            </a:r>
            <a:r>
              <a:rPr lang="en-US" sz="1200" dirty="0" err="1"/>
              <a:t>podrške</a:t>
            </a:r>
            <a:r>
              <a:rPr lang="en-US" sz="1200" dirty="0"/>
              <a:t> </a:t>
            </a:r>
            <a:r>
              <a:rPr lang="en-US" sz="1200" dirty="0" err="1"/>
              <a:t>obrazovnih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tržišnih</a:t>
            </a:r>
            <a:r>
              <a:rPr lang="en-US" sz="1200" dirty="0"/>
              <a:t> </a:t>
            </a:r>
            <a:r>
              <a:rPr lang="en-US" sz="1200" dirty="0" err="1"/>
              <a:t>institucija</a:t>
            </a:r>
            <a:r>
              <a:rPr lang="en-US" sz="1200" dirty="0"/>
              <a:t> u </a:t>
            </a:r>
            <a:r>
              <a:rPr lang="en-US" sz="1200" dirty="0" err="1"/>
              <a:t>pripremi</a:t>
            </a:r>
            <a:r>
              <a:rPr lang="en-US" sz="1200" dirty="0"/>
              <a:t> </a:t>
            </a:r>
            <a:r>
              <a:rPr lang="en-US" sz="1200" dirty="0" err="1"/>
              <a:t>mladih</a:t>
            </a:r>
            <a:r>
              <a:rPr lang="en-US" sz="1200" dirty="0"/>
              <a:t> </a:t>
            </a:r>
            <a:r>
              <a:rPr lang="en-US" sz="1200" dirty="0" err="1"/>
              <a:t>za</a:t>
            </a:r>
            <a:r>
              <a:rPr lang="en-US" sz="1200" dirty="0"/>
              <a:t> </a:t>
            </a:r>
            <a:r>
              <a:rPr lang="en-US" sz="1200" dirty="0" err="1"/>
              <a:t>ulazak</a:t>
            </a:r>
            <a:r>
              <a:rPr lang="en-US" sz="1200" dirty="0"/>
              <a:t> u </a:t>
            </a:r>
            <a:r>
              <a:rPr lang="en-US" sz="1200" dirty="0" err="1"/>
              <a:t>svet</a:t>
            </a:r>
            <a:r>
              <a:rPr lang="en-US" sz="1200" dirty="0"/>
              <a:t> </a:t>
            </a:r>
            <a:r>
              <a:rPr lang="en-US" sz="1200" dirty="0" err="1"/>
              <a:t>rada</a:t>
            </a:r>
            <a:r>
              <a:rPr lang="en-US" sz="1200" dirty="0"/>
              <a:t>. U </a:t>
            </a:r>
            <a:r>
              <a:rPr lang="en-US" sz="1200" dirty="0" err="1"/>
              <a:t>zemljama</a:t>
            </a:r>
            <a:r>
              <a:rPr lang="en-US" sz="1200" dirty="0"/>
              <a:t> </a:t>
            </a:r>
            <a:r>
              <a:rPr lang="en-US" sz="1200" dirty="0" err="1"/>
              <a:t>koje</a:t>
            </a:r>
            <a:r>
              <a:rPr lang="en-US" sz="1200" dirty="0"/>
              <a:t> </a:t>
            </a:r>
            <a:r>
              <a:rPr lang="en-US" sz="1200" dirty="0" err="1"/>
              <a:t>nisu</a:t>
            </a:r>
            <a:r>
              <a:rPr lang="en-US" sz="1200" dirty="0"/>
              <a:t> </a:t>
            </a:r>
            <a:r>
              <a:rPr lang="en-US" sz="1200" dirty="0" err="1"/>
              <a:t>članice</a:t>
            </a:r>
            <a:r>
              <a:rPr lang="en-US" sz="1200" dirty="0"/>
              <a:t> EU, </a:t>
            </a:r>
            <a:r>
              <a:rPr lang="en-US" sz="1200" dirty="0" err="1"/>
              <a:t>primetan</a:t>
            </a:r>
            <a:r>
              <a:rPr lang="en-US" sz="1200" dirty="0"/>
              <a:t> je </a:t>
            </a:r>
            <a:r>
              <a:rPr lang="en-US" sz="1200" dirty="0" err="1"/>
              <a:t>rast</a:t>
            </a:r>
            <a:r>
              <a:rPr lang="en-US" sz="1200" dirty="0"/>
              <a:t> </a:t>
            </a:r>
            <a:r>
              <a:rPr lang="en-US" sz="1200" dirty="0" err="1"/>
              <a:t>interesovanja</a:t>
            </a:r>
            <a:r>
              <a:rPr lang="en-US" sz="1200" dirty="0"/>
              <a:t> </a:t>
            </a:r>
            <a:r>
              <a:rPr lang="en-US" sz="1200" dirty="0" err="1"/>
              <a:t>mladih</a:t>
            </a:r>
            <a:r>
              <a:rPr lang="en-US" sz="1200" dirty="0"/>
              <a:t> </a:t>
            </a:r>
            <a:r>
              <a:rPr lang="en-US" sz="1200" dirty="0" err="1"/>
              <a:t>za</a:t>
            </a:r>
            <a:r>
              <a:rPr lang="en-US" sz="1200" dirty="0"/>
              <a:t> </a:t>
            </a:r>
            <a:r>
              <a:rPr lang="en-US" sz="1200" dirty="0" err="1"/>
              <a:t>zapošljavanje</a:t>
            </a:r>
            <a:r>
              <a:rPr lang="en-US" sz="1200" dirty="0"/>
              <a:t> u </a:t>
            </a:r>
            <a:r>
              <a:rPr lang="en-US" sz="1200" dirty="0" err="1"/>
              <a:t>javnom</a:t>
            </a:r>
            <a:r>
              <a:rPr lang="en-US" sz="1200" dirty="0"/>
              <a:t> </a:t>
            </a:r>
            <a:r>
              <a:rPr lang="en-US" sz="1200" dirty="0" err="1"/>
              <a:t>sektoru</a:t>
            </a:r>
            <a:r>
              <a:rPr lang="en-US" sz="1200" dirty="0"/>
              <a:t>. </a:t>
            </a:r>
            <a:r>
              <a:rPr lang="en-US" sz="1200" dirty="0" err="1"/>
              <a:t>Iako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kvalifikacije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ostali</a:t>
            </a:r>
            <a:r>
              <a:rPr lang="en-US" sz="1200" dirty="0"/>
              <a:t> </a:t>
            </a:r>
            <a:r>
              <a:rPr lang="en-US" sz="1200" dirty="0" err="1"/>
              <a:t>aspekti</a:t>
            </a:r>
            <a:r>
              <a:rPr lang="en-US" sz="1200" dirty="0"/>
              <a:t> </a:t>
            </a:r>
            <a:r>
              <a:rPr lang="en-US" sz="1200" dirty="0" err="1"/>
              <a:t>važni</a:t>
            </a:r>
            <a:r>
              <a:rPr lang="en-US" sz="1200" dirty="0"/>
              <a:t> </a:t>
            </a:r>
            <a:r>
              <a:rPr lang="en-US" sz="1200" dirty="0" err="1"/>
              <a:t>prilikom</a:t>
            </a:r>
            <a:r>
              <a:rPr lang="en-US" sz="1200" dirty="0"/>
              <a:t> </a:t>
            </a:r>
            <a:r>
              <a:rPr lang="en-US" sz="1200" dirty="0" err="1"/>
              <a:t>zapošljavanja</a:t>
            </a:r>
            <a:r>
              <a:rPr lang="en-US" sz="1200" dirty="0"/>
              <a:t>, </a:t>
            </a:r>
            <a:r>
              <a:rPr lang="en-US" sz="1200" dirty="0" err="1"/>
              <a:t>članstvo</a:t>
            </a:r>
            <a:r>
              <a:rPr lang="en-US" sz="1200" dirty="0"/>
              <a:t> u </a:t>
            </a:r>
            <a:r>
              <a:rPr lang="en-US" sz="1200" dirty="0" err="1"/>
              <a:t>političkim</a:t>
            </a:r>
            <a:r>
              <a:rPr lang="en-US" sz="1200" dirty="0"/>
              <a:t> </a:t>
            </a:r>
            <a:r>
              <a:rPr lang="en-US" sz="1200" dirty="0" err="1"/>
              <a:t>strankama</a:t>
            </a:r>
            <a:r>
              <a:rPr lang="en-US" sz="1200" dirty="0"/>
              <a:t> </a:t>
            </a:r>
            <a:r>
              <a:rPr lang="en-US" sz="1200" dirty="0" err="1"/>
              <a:t>često</a:t>
            </a:r>
            <a:r>
              <a:rPr lang="en-US" sz="1200" dirty="0"/>
              <a:t> se </a:t>
            </a:r>
            <a:r>
              <a:rPr lang="en-US" sz="1200" dirty="0" err="1"/>
              <a:t>visoko</a:t>
            </a:r>
            <a:r>
              <a:rPr lang="en-US" sz="1200" dirty="0"/>
              <a:t> </a:t>
            </a:r>
            <a:r>
              <a:rPr lang="en-US" sz="1200" dirty="0" err="1"/>
              <a:t>vrednuje</a:t>
            </a:r>
            <a:r>
              <a:rPr lang="en-US" sz="1200" dirty="0"/>
              <a:t> u </a:t>
            </a:r>
            <a:r>
              <a:rPr lang="en-US" sz="1200" dirty="0" err="1"/>
              <a:t>tim</a:t>
            </a:r>
            <a:r>
              <a:rPr lang="en-US" sz="1200" dirty="0"/>
              <a:t> </a:t>
            </a:r>
            <a:r>
              <a:rPr lang="en-US" sz="1200" dirty="0" err="1"/>
              <a:t>zemljama</a:t>
            </a:r>
            <a:r>
              <a:rPr lang="en-US" sz="1200" dirty="0"/>
              <a:t>. Da bi se </a:t>
            </a:r>
            <a:r>
              <a:rPr lang="en-US" sz="1200" dirty="0" err="1"/>
              <a:t>izbegla</a:t>
            </a:r>
            <a:r>
              <a:rPr lang="en-US" sz="1200" dirty="0"/>
              <a:t> </a:t>
            </a:r>
            <a:r>
              <a:rPr lang="en-US" sz="1200" dirty="0" err="1"/>
              <a:t>sudbina</a:t>
            </a:r>
            <a:r>
              <a:rPr lang="en-US" sz="1200" dirty="0"/>
              <a:t> </a:t>
            </a:r>
            <a:r>
              <a:rPr lang="en-US" sz="1200" dirty="0" err="1"/>
              <a:t>mladih</a:t>
            </a:r>
            <a:r>
              <a:rPr lang="en-US" sz="1200" dirty="0"/>
              <a:t> </a:t>
            </a:r>
            <a:r>
              <a:rPr lang="en-US" sz="1200" dirty="0" err="1"/>
              <a:t>kao</a:t>
            </a:r>
            <a:r>
              <a:rPr lang="en-US" sz="1200" dirty="0"/>
              <a:t> "</a:t>
            </a:r>
            <a:r>
              <a:rPr lang="en-US" sz="1200" dirty="0" err="1"/>
              <a:t>izgubljene</a:t>
            </a:r>
            <a:r>
              <a:rPr lang="en-US" sz="1200" dirty="0"/>
              <a:t> </a:t>
            </a:r>
            <a:r>
              <a:rPr lang="en-US" sz="1200" dirty="0" err="1"/>
              <a:t>generacije</a:t>
            </a:r>
            <a:r>
              <a:rPr lang="en-US" sz="1200" dirty="0"/>
              <a:t>", </a:t>
            </a:r>
            <a:r>
              <a:rPr lang="en-US" sz="1200" dirty="0" err="1"/>
              <a:t>koja</a:t>
            </a:r>
            <a:r>
              <a:rPr lang="en-US" sz="1200" dirty="0"/>
              <a:t> </a:t>
            </a:r>
            <a:r>
              <a:rPr lang="en-US" sz="1200" dirty="0" err="1"/>
              <a:t>dugoročno</a:t>
            </a:r>
            <a:r>
              <a:rPr lang="en-US" sz="1200" dirty="0"/>
              <a:t> </a:t>
            </a:r>
            <a:r>
              <a:rPr lang="en-US" sz="1200" dirty="0" err="1"/>
              <a:t>pati</a:t>
            </a:r>
            <a:r>
              <a:rPr lang="en-US" sz="1200" dirty="0"/>
              <a:t> od </a:t>
            </a:r>
            <a:r>
              <a:rPr lang="en-US" sz="1200" dirty="0" err="1"/>
              <a:t>isključenosti</a:t>
            </a:r>
            <a:r>
              <a:rPr lang="en-US" sz="1200" dirty="0"/>
              <a:t> </a:t>
            </a:r>
            <a:r>
              <a:rPr lang="en-US" sz="1200" dirty="0" err="1"/>
              <a:t>iz</a:t>
            </a:r>
            <a:r>
              <a:rPr lang="en-US" sz="1200" dirty="0"/>
              <a:t> </a:t>
            </a:r>
            <a:r>
              <a:rPr lang="en-US" sz="1200" dirty="0" err="1"/>
              <a:t>produktivnog</a:t>
            </a:r>
            <a:r>
              <a:rPr lang="en-US" sz="1200" dirty="0"/>
              <a:t> </a:t>
            </a:r>
            <a:r>
              <a:rPr lang="en-US" sz="1200" dirty="0" err="1"/>
              <a:t>rada</a:t>
            </a:r>
            <a:r>
              <a:rPr lang="en-US" sz="1200" dirty="0"/>
              <a:t>, region </a:t>
            </a:r>
            <a:r>
              <a:rPr lang="en-US" sz="1200" dirty="0" err="1"/>
              <a:t>jugoistočne</a:t>
            </a:r>
            <a:r>
              <a:rPr lang="en-US" sz="1200" dirty="0"/>
              <a:t> </a:t>
            </a:r>
            <a:r>
              <a:rPr lang="en-US" sz="1200" dirty="0" err="1"/>
              <a:t>Evrope</a:t>
            </a:r>
            <a:r>
              <a:rPr lang="en-US" sz="1200" dirty="0"/>
              <a:t> mora </a:t>
            </a:r>
            <a:r>
              <a:rPr lang="sr-Latn-RS" sz="1200" dirty="0" smtClean="0"/>
              <a:t>da  se </a:t>
            </a:r>
            <a:r>
              <a:rPr lang="en-US" sz="1200" dirty="0" err="1" smtClean="0"/>
              <a:t>suoči</a:t>
            </a:r>
            <a:r>
              <a:rPr lang="en-US" sz="1200" dirty="0" smtClean="0"/>
              <a:t> </a:t>
            </a:r>
            <a:r>
              <a:rPr lang="en-US" sz="1200" dirty="0" err="1"/>
              <a:t>sa</a:t>
            </a:r>
            <a:r>
              <a:rPr lang="en-US" sz="1200" dirty="0"/>
              <a:t> </a:t>
            </a:r>
            <a:r>
              <a:rPr lang="en-US" sz="1200" dirty="0" err="1"/>
              <a:t>sveobuhvatnim</a:t>
            </a:r>
            <a:r>
              <a:rPr lang="en-US" sz="1200" dirty="0"/>
              <a:t> </a:t>
            </a:r>
            <a:r>
              <a:rPr lang="en-US" sz="1200" dirty="0" err="1"/>
              <a:t>izazovima</a:t>
            </a:r>
            <a:r>
              <a:rPr lang="en-US" sz="1200" dirty="0"/>
              <a:t> </a:t>
            </a:r>
            <a:r>
              <a:rPr lang="en-US" sz="1200" dirty="0" err="1"/>
              <a:t>nezaposlenosti</a:t>
            </a:r>
            <a:r>
              <a:rPr lang="en-US" sz="1200" dirty="0"/>
              <a:t> </a:t>
            </a:r>
            <a:r>
              <a:rPr lang="en-US" sz="1200" dirty="0" err="1"/>
              <a:t>mladih</a:t>
            </a:r>
            <a:r>
              <a:rPr lang="en-US" sz="1200" dirty="0"/>
              <a:t>. To </a:t>
            </a:r>
            <a:r>
              <a:rPr lang="en-US" sz="1200" dirty="0" err="1"/>
              <a:t>uključuje</a:t>
            </a:r>
            <a:r>
              <a:rPr lang="en-US" sz="1200" dirty="0"/>
              <a:t> </a:t>
            </a:r>
            <a:r>
              <a:rPr lang="en-US" sz="1200" dirty="0" err="1"/>
              <a:t>stvaranje</a:t>
            </a:r>
            <a:r>
              <a:rPr lang="en-US" sz="1200" dirty="0"/>
              <a:t> </a:t>
            </a:r>
            <a:r>
              <a:rPr lang="en-US" sz="1200" dirty="0" err="1"/>
              <a:t>novih</a:t>
            </a:r>
            <a:r>
              <a:rPr lang="en-US" sz="1200" dirty="0"/>
              <a:t> </a:t>
            </a:r>
            <a:r>
              <a:rPr lang="en-US" sz="1200" dirty="0" err="1"/>
              <a:t>radnih</a:t>
            </a:r>
            <a:r>
              <a:rPr lang="en-US" sz="1200" dirty="0"/>
              <a:t> </a:t>
            </a:r>
            <a:r>
              <a:rPr lang="en-US" sz="1200" dirty="0" err="1"/>
              <a:t>mesta</a:t>
            </a:r>
            <a:r>
              <a:rPr lang="en-US" sz="1200" dirty="0"/>
              <a:t>, </a:t>
            </a:r>
            <a:r>
              <a:rPr lang="en-US" sz="1200" dirty="0" err="1"/>
              <a:t>unapređenje</a:t>
            </a:r>
            <a:r>
              <a:rPr lang="en-US" sz="1200" dirty="0"/>
              <a:t> </a:t>
            </a:r>
            <a:r>
              <a:rPr lang="en-US" sz="1200" dirty="0" err="1"/>
              <a:t>obrazovnog</a:t>
            </a:r>
            <a:r>
              <a:rPr lang="en-US" sz="1200" dirty="0"/>
              <a:t> </a:t>
            </a:r>
            <a:r>
              <a:rPr lang="en-US" sz="1200" dirty="0" err="1"/>
              <a:t>sistema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povećanje</a:t>
            </a:r>
            <a:r>
              <a:rPr lang="en-US" sz="1200" dirty="0"/>
              <a:t> </a:t>
            </a:r>
            <a:r>
              <a:rPr lang="en-US" sz="1200" dirty="0" err="1"/>
              <a:t>zapošljivosti</a:t>
            </a:r>
            <a:r>
              <a:rPr lang="en-US" sz="1200" dirty="0"/>
              <a:t> </a:t>
            </a:r>
            <a:r>
              <a:rPr lang="en-US" sz="1200" dirty="0" err="1"/>
              <a:t>mladih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44"/>
          <p:cNvSpPr/>
          <p:nvPr/>
        </p:nvSpPr>
        <p:spPr>
          <a:xfrm>
            <a:off x="5550580" y="1184900"/>
            <a:ext cx="807300" cy="807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44"/>
          <p:cNvSpPr/>
          <p:nvPr/>
        </p:nvSpPr>
        <p:spPr>
          <a:xfrm>
            <a:off x="7741968" y="1159977"/>
            <a:ext cx="807300" cy="807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44"/>
          <p:cNvSpPr/>
          <p:nvPr/>
        </p:nvSpPr>
        <p:spPr>
          <a:xfrm>
            <a:off x="1386571" y="1190463"/>
            <a:ext cx="807300" cy="807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44"/>
          <p:cNvSpPr/>
          <p:nvPr/>
        </p:nvSpPr>
        <p:spPr>
          <a:xfrm>
            <a:off x="3445263" y="1181042"/>
            <a:ext cx="807300" cy="807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44"/>
          <p:cNvSpPr txBox="1">
            <a:spLocks noGrp="1"/>
          </p:cNvSpPr>
          <p:nvPr>
            <p:ph type="title"/>
          </p:nvPr>
        </p:nvSpPr>
        <p:spPr>
          <a:xfrm>
            <a:off x="720000" y="329233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Preporuke politika:</a:t>
            </a:r>
            <a:endParaRPr dirty="0"/>
          </a:p>
        </p:txBody>
      </p:sp>
      <p:sp>
        <p:nvSpPr>
          <p:cNvPr id="924" name="Google Shape;924;p44"/>
          <p:cNvSpPr txBox="1">
            <a:spLocks noGrp="1"/>
          </p:cNvSpPr>
          <p:nvPr>
            <p:ph type="subTitle" idx="2"/>
          </p:nvPr>
        </p:nvSpPr>
        <p:spPr>
          <a:xfrm>
            <a:off x="720000" y="2165715"/>
            <a:ext cx="2231812" cy="1531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r-Latn-RS" dirty="0" smtClean="0"/>
              <a:t>1. </a:t>
            </a:r>
            <a:r>
              <a:rPr lang="sr-Latn-RS" dirty="0" smtClean="0"/>
              <a:t>Istraživanje </a:t>
            </a:r>
            <a:r>
              <a:rPr lang="sr-Latn-RS" dirty="0"/>
              <a:t>strategija kao što su programi garantovanja za mlade, obuhvatajući aktivne mere tržišta rada i mogućnosti obrazovanja, predstavlja ključni aspekt u borbi protiv nezaposlenosti i visokih stopa NEET. Usredsređenost na praktičnom učenju bi dalje obogatila ove programe, čineći ih efikasnijim i prilagođenijim potrebama mladih.</a:t>
            </a:r>
            <a:endParaRPr dirty="0"/>
          </a:p>
        </p:txBody>
      </p:sp>
      <p:sp>
        <p:nvSpPr>
          <p:cNvPr id="926" name="Google Shape;926;p44"/>
          <p:cNvSpPr txBox="1">
            <a:spLocks noGrp="1"/>
          </p:cNvSpPr>
          <p:nvPr>
            <p:ph type="subTitle" idx="4"/>
          </p:nvPr>
        </p:nvSpPr>
        <p:spPr>
          <a:xfrm>
            <a:off x="3009222" y="2143502"/>
            <a:ext cx="1806924" cy="1503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r-Latn-RS" dirty="0" smtClean="0"/>
              <a:t>2. Inicijative </a:t>
            </a:r>
            <a:r>
              <a:rPr lang="sr-Latn-RS" dirty="0"/>
              <a:t>za mobilnost mladih, koje omogućavaju studiranje ili rad u inostranstvu, mogu biti dragocen alat u ovom poduhvatu. Putovanje, otkrivanje novih kultura i sticanje iskustva u međunarodnom okruženju može promeniti perspektivu mladih i ojačati njihove veštine.</a:t>
            </a:r>
            <a:endParaRPr dirty="0"/>
          </a:p>
        </p:txBody>
      </p:sp>
      <p:sp>
        <p:nvSpPr>
          <p:cNvPr id="928" name="Google Shape;928;p44"/>
          <p:cNvSpPr txBox="1">
            <a:spLocks noGrp="1"/>
          </p:cNvSpPr>
          <p:nvPr>
            <p:ph type="subTitle" idx="6"/>
          </p:nvPr>
        </p:nvSpPr>
        <p:spPr>
          <a:xfrm>
            <a:off x="4873557" y="2143502"/>
            <a:ext cx="2277514" cy="1622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r-Latn-RS" dirty="0" smtClean="0"/>
              <a:t>3. </a:t>
            </a:r>
            <a:r>
              <a:rPr lang="sr-Latn-RS" dirty="0" smtClean="0"/>
              <a:t>Konkretni </a:t>
            </a:r>
            <a:r>
              <a:rPr lang="sr-Latn-RS" dirty="0"/>
              <a:t>koraci u obrazovanju, poput sprečavanja ranog napuštanja školovanja i implementacije prakse u obrazovne programe, ključni su za smanjenje stopa NEET. Takođe, podrška socijalno ugroženim mladima kroz stipendije i subvencije školarina može im otvoriti vrata ka boljim obrazovnim prilikama.</a:t>
            </a:r>
            <a:endParaRPr dirty="0"/>
          </a:p>
        </p:txBody>
      </p:sp>
      <p:sp>
        <p:nvSpPr>
          <p:cNvPr id="930" name="Google Shape;930;p44"/>
          <p:cNvSpPr txBox="1">
            <a:spLocks noGrp="1"/>
          </p:cNvSpPr>
          <p:nvPr>
            <p:ph type="subTitle" idx="8"/>
          </p:nvPr>
        </p:nvSpPr>
        <p:spPr>
          <a:xfrm>
            <a:off x="7344485" y="2143502"/>
            <a:ext cx="1598062" cy="2075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4. </a:t>
            </a:r>
            <a:r>
              <a:rPr lang="en-US" dirty="0" err="1" smtClean="0"/>
              <a:t>Državne</a:t>
            </a:r>
            <a:r>
              <a:rPr lang="en-US" dirty="0" smtClean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fokusiraju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napore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umanjivanje</a:t>
            </a:r>
            <a:r>
              <a:rPr lang="en-US" dirty="0"/>
              <a:t> </a:t>
            </a:r>
            <a:r>
              <a:rPr lang="en-US" dirty="0" err="1"/>
              <a:t>razlike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 </a:t>
            </a:r>
            <a:r>
              <a:rPr lang="en-US" dirty="0" err="1"/>
              <a:t>stečenih</a:t>
            </a:r>
            <a:r>
              <a:rPr lang="en-US" dirty="0"/>
              <a:t> u </a:t>
            </a:r>
            <a:r>
              <a:rPr lang="en-US" dirty="0" err="1"/>
              <a:t>obrazovnom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pružajući</a:t>
            </a:r>
            <a:r>
              <a:rPr lang="en-US" dirty="0"/>
              <a:t> </a:t>
            </a:r>
            <a:r>
              <a:rPr lang="en-US" dirty="0" err="1"/>
              <a:t>relevantne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koordinirajući</a:t>
            </a:r>
            <a:r>
              <a:rPr lang="en-US" dirty="0"/>
              <a:t> </a:t>
            </a:r>
            <a:r>
              <a:rPr lang="en-US" dirty="0" err="1"/>
              <a:t>obrazovne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931" name="Google Shape;931;p44"/>
          <p:cNvGrpSpPr/>
          <p:nvPr/>
        </p:nvGrpSpPr>
        <p:grpSpPr>
          <a:xfrm>
            <a:off x="3699660" y="1425547"/>
            <a:ext cx="378417" cy="373588"/>
            <a:chOff x="5566308" y="1404230"/>
            <a:chExt cx="378417" cy="373588"/>
          </a:xfrm>
        </p:grpSpPr>
        <p:sp>
          <p:nvSpPr>
            <p:cNvPr id="932" name="Google Shape;932;p44"/>
            <p:cNvSpPr/>
            <p:nvPr/>
          </p:nvSpPr>
          <p:spPr>
            <a:xfrm>
              <a:off x="5566308" y="1528305"/>
              <a:ext cx="378417" cy="249514"/>
            </a:xfrm>
            <a:custGeom>
              <a:avLst/>
              <a:gdLst/>
              <a:ahLst/>
              <a:cxnLst/>
              <a:rect l="l" t="t" r="r" b="b"/>
              <a:pathLst>
                <a:path w="14420" h="9508" extrusionOk="0">
                  <a:moveTo>
                    <a:pt x="468" y="418"/>
                  </a:moveTo>
                  <a:lnTo>
                    <a:pt x="4244" y="2674"/>
                  </a:lnTo>
                  <a:cubicBezTo>
                    <a:pt x="4361" y="2741"/>
                    <a:pt x="4395" y="2891"/>
                    <a:pt x="4328" y="3008"/>
                  </a:cubicBezTo>
                  <a:lnTo>
                    <a:pt x="2607" y="5932"/>
                  </a:lnTo>
                  <a:cubicBezTo>
                    <a:pt x="2573" y="5982"/>
                    <a:pt x="2523" y="6033"/>
                    <a:pt x="2456" y="6049"/>
                  </a:cubicBezTo>
                  <a:cubicBezTo>
                    <a:pt x="2439" y="6054"/>
                    <a:pt x="2421" y="6056"/>
                    <a:pt x="2403" y="6056"/>
                  </a:cubicBezTo>
                  <a:cubicBezTo>
                    <a:pt x="2355" y="6056"/>
                    <a:pt x="2309" y="6040"/>
                    <a:pt x="2273" y="6016"/>
                  </a:cubicBezTo>
                  <a:lnTo>
                    <a:pt x="618" y="5030"/>
                  </a:lnTo>
                  <a:cubicBezTo>
                    <a:pt x="502" y="4963"/>
                    <a:pt x="418" y="4830"/>
                    <a:pt x="418" y="4679"/>
                  </a:cubicBezTo>
                  <a:lnTo>
                    <a:pt x="418" y="452"/>
                  </a:lnTo>
                  <a:cubicBezTo>
                    <a:pt x="418" y="452"/>
                    <a:pt x="418" y="435"/>
                    <a:pt x="435" y="418"/>
                  </a:cubicBezTo>
                  <a:close/>
                  <a:moveTo>
                    <a:pt x="8276" y="3291"/>
                  </a:moveTo>
                  <a:cubicBezTo>
                    <a:pt x="8352" y="3291"/>
                    <a:pt x="8426" y="3305"/>
                    <a:pt x="8488" y="3326"/>
                  </a:cubicBezTo>
                  <a:lnTo>
                    <a:pt x="8989" y="3526"/>
                  </a:lnTo>
                  <a:cubicBezTo>
                    <a:pt x="9117" y="3579"/>
                    <a:pt x="9255" y="3604"/>
                    <a:pt x="9393" y="3604"/>
                  </a:cubicBezTo>
                  <a:cubicBezTo>
                    <a:pt x="9561" y="3604"/>
                    <a:pt x="9728" y="3566"/>
                    <a:pt x="9875" y="3493"/>
                  </a:cubicBezTo>
                  <a:lnTo>
                    <a:pt x="11329" y="5932"/>
                  </a:lnTo>
                  <a:lnTo>
                    <a:pt x="11095" y="6066"/>
                  </a:lnTo>
                  <a:cubicBezTo>
                    <a:pt x="11045" y="6083"/>
                    <a:pt x="11011" y="6116"/>
                    <a:pt x="10961" y="6149"/>
                  </a:cubicBezTo>
                  <a:lnTo>
                    <a:pt x="7887" y="4312"/>
                  </a:lnTo>
                  <a:cubicBezTo>
                    <a:pt x="7853" y="4295"/>
                    <a:pt x="7816" y="4286"/>
                    <a:pt x="7778" y="4286"/>
                  </a:cubicBezTo>
                  <a:cubicBezTo>
                    <a:pt x="7741" y="4286"/>
                    <a:pt x="7703" y="4295"/>
                    <a:pt x="7669" y="4312"/>
                  </a:cubicBezTo>
                  <a:cubicBezTo>
                    <a:pt x="7603" y="4362"/>
                    <a:pt x="7569" y="4429"/>
                    <a:pt x="7569" y="4495"/>
                  </a:cubicBezTo>
                  <a:lnTo>
                    <a:pt x="7569" y="4545"/>
                  </a:lnTo>
                  <a:cubicBezTo>
                    <a:pt x="7569" y="4696"/>
                    <a:pt x="7502" y="4830"/>
                    <a:pt x="7402" y="4946"/>
                  </a:cubicBezTo>
                  <a:cubicBezTo>
                    <a:pt x="7285" y="5047"/>
                    <a:pt x="7152" y="5114"/>
                    <a:pt x="7001" y="5114"/>
                  </a:cubicBezTo>
                  <a:cubicBezTo>
                    <a:pt x="6984" y="5114"/>
                    <a:pt x="6951" y="5080"/>
                    <a:pt x="6951" y="5063"/>
                  </a:cubicBezTo>
                  <a:lnTo>
                    <a:pt x="6951" y="4061"/>
                  </a:lnTo>
                  <a:cubicBezTo>
                    <a:pt x="6951" y="3844"/>
                    <a:pt x="7085" y="3643"/>
                    <a:pt x="7268" y="3543"/>
                  </a:cubicBezTo>
                  <a:lnTo>
                    <a:pt x="7285" y="3543"/>
                  </a:lnTo>
                  <a:cubicBezTo>
                    <a:pt x="7319" y="3526"/>
                    <a:pt x="7352" y="3510"/>
                    <a:pt x="7385" y="3493"/>
                  </a:cubicBezTo>
                  <a:lnTo>
                    <a:pt x="8137" y="3309"/>
                  </a:lnTo>
                  <a:cubicBezTo>
                    <a:pt x="8182" y="3296"/>
                    <a:pt x="8229" y="3291"/>
                    <a:pt x="8276" y="3291"/>
                  </a:cubicBezTo>
                  <a:close/>
                  <a:moveTo>
                    <a:pt x="3713" y="6199"/>
                  </a:moveTo>
                  <a:cubicBezTo>
                    <a:pt x="3780" y="6199"/>
                    <a:pt x="3849" y="6220"/>
                    <a:pt x="3910" y="6266"/>
                  </a:cubicBezTo>
                  <a:cubicBezTo>
                    <a:pt x="4044" y="6367"/>
                    <a:pt x="4077" y="6567"/>
                    <a:pt x="3977" y="6701"/>
                  </a:cubicBezTo>
                  <a:lnTo>
                    <a:pt x="3676" y="7119"/>
                  </a:lnTo>
                  <a:cubicBezTo>
                    <a:pt x="3626" y="7202"/>
                    <a:pt x="3559" y="7236"/>
                    <a:pt x="3459" y="7252"/>
                  </a:cubicBezTo>
                  <a:lnTo>
                    <a:pt x="3459" y="7269"/>
                  </a:lnTo>
                  <a:cubicBezTo>
                    <a:pt x="3375" y="7269"/>
                    <a:pt x="3292" y="7252"/>
                    <a:pt x="3225" y="7202"/>
                  </a:cubicBezTo>
                  <a:cubicBezTo>
                    <a:pt x="3158" y="7152"/>
                    <a:pt x="3108" y="7085"/>
                    <a:pt x="3091" y="7002"/>
                  </a:cubicBezTo>
                  <a:cubicBezTo>
                    <a:pt x="3075" y="6918"/>
                    <a:pt x="3108" y="6835"/>
                    <a:pt x="3158" y="6751"/>
                  </a:cubicBezTo>
                  <a:lnTo>
                    <a:pt x="3459" y="6333"/>
                  </a:lnTo>
                  <a:cubicBezTo>
                    <a:pt x="3459" y="6333"/>
                    <a:pt x="3476" y="6317"/>
                    <a:pt x="3476" y="6300"/>
                  </a:cubicBezTo>
                  <a:lnTo>
                    <a:pt x="3492" y="6283"/>
                  </a:lnTo>
                  <a:cubicBezTo>
                    <a:pt x="3556" y="6229"/>
                    <a:pt x="3634" y="6199"/>
                    <a:pt x="3713" y="6199"/>
                  </a:cubicBezTo>
                  <a:close/>
                  <a:moveTo>
                    <a:pt x="4913" y="6367"/>
                  </a:moveTo>
                  <a:cubicBezTo>
                    <a:pt x="4979" y="6367"/>
                    <a:pt x="5046" y="6383"/>
                    <a:pt x="5096" y="6417"/>
                  </a:cubicBezTo>
                  <a:cubicBezTo>
                    <a:pt x="5247" y="6517"/>
                    <a:pt x="5280" y="6718"/>
                    <a:pt x="5163" y="6868"/>
                  </a:cubicBezTo>
                  <a:lnTo>
                    <a:pt x="4528" y="7753"/>
                  </a:lnTo>
                  <a:cubicBezTo>
                    <a:pt x="4468" y="7834"/>
                    <a:pt x="4370" y="7879"/>
                    <a:pt x="4273" y="7879"/>
                  </a:cubicBezTo>
                  <a:cubicBezTo>
                    <a:pt x="4210" y="7879"/>
                    <a:pt x="4147" y="7860"/>
                    <a:pt x="4094" y="7820"/>
                  </a:cubicBezTo>
                  <a:cubicBezTo>
                    <a:pt x="4027" y="7770"/>
                    <a:pt x="3977" y="7703"/>
                    <a:pt x="3960" y="7620"/>
                  </a:cubicBezTo>
                  <a:cubicBezTo>
                    <a:pt x="3943" y="7536"/>
                    <a:pt x="3960" y="7453"/>
                    <a:pt x="4010" y="7369"/>
                  </a:cubicBezTo>
                  <a:lnTo>
                    <a:pt x="4311" y="6951"/>
                  </a:lnTo>
                  <a:lnTo>
                    <a:pt x="4645" y="6500"/>
                  </a:lnTo>
                  <a:cubicBezTo>
                    <a:pt x="4695" y="6417"/>
                    <a:pt x="4779" y="6383"/>
                    <a:pt x="4862" y="6367"/>
                  </a:cubicBezTo>
                  <a:close/>
                  <a:moveTo>
                    <a:pt x="5778" y="6978"/>
                  </a:moveTo>
                  <a:cubicBezTo>
                    <a:pt x="5842" y="6978"/>
                    <a:pt x="5907" y="6997"/>
                    <a:pt x="5965" y="7035"/>
                  </a:cubicBezTo>
                  <a:cubicBezTo>
                    <a:pt x="6032" y="7085"/>
                    <a:pt x="6082" y="7169"/>
                    <a:pt x="6099" y="7252"/>
                  </a:cubicBezTo>
                  <a:cubicBezTo>
                    <a:pt x="6116" y="7336"/>
                    <a:pt x="6082" y="7419"/>
                    <a:pt x="6032" y="7486"/>
                  </a:cubicBezTo>
                  <a:lnTo>
                    <a:pt x="5397" y="8372"/>
                  </a:lnTo>
                  <a:cubicBezTo>
                    <a:pt x="5347" y="8439"/>
                    <a:pt x="5280" y="8489"/>
                    <a:pt x="5197" y="8505"/>
                  </a:cubicBezTo>
                  <a:cubicBezTo>
                    <a:pt x="5182" y="8508"/>
                    <a:pt x="5167" y="8510"/>
                    <a:pt x="5152" y="8510"/>
                  </a:cubicBezTo>
                  <a:cubicBezTo>
                    <a:pt x="5084" y="8510"/>
                    <a:pt x="5018" y="8480"/>
                    <a:pt x="4963" y="8439"/>
                  </a:cubicBezTo>
                  <a:cubicBezTo>
                    <a:pt x="4812" y="8338"/>
                    <a:pt x="4779" y="8138"/>
                    <a:pt x="4879" y="8004"/>
                  </a:cubicBezTo>
                  <a:lnTo>
                    <a:pt x="5514" y="7119"/>
                  </a:lnTo>
                  <a:cubicBezTo>
                    <a:pt x="5576" y="7026"/>
                    <a:pt x="5676" y="6978"/>
                    <a:pt x="5778" y="6978"/>
                  </a:cubicBezTo>
                  <a:close/>
                  <a:moveTo>
                    <a:pt x="6363" y="7997"/>
                  </a:moveTo>
                  <a:cubicBezTo>
                    <a:pt x="6427" y="7997"/>
                    <a:pt x="6492" y="8016"/>
                    <a:pt x="6550" y="8054"/>
                  </a:cubicBezTo>
                  <a:cubicBezTo>
                    <a:pt x="6684" y="8154"/>
                    <a:pt x="6717" y="8355"/>
                    <a:pt x="6617" y="8505"/>
                  </a:cubicBezTo>
                  <a:lnTo>
                    <a:pt x="6500" y="8672"/>
                  </a:lnTo>
                  <a:lnTo>
                    <a:pt x="6416" y="8806"/>
                  </a:lnTo>
                  <a:cubicBezTo>
                    <a:pt x="6346" y="8887"/>
                    <a:pt x="6244" y="8931"/>
                    <a:pt x="6145" y="8931"/>
                  </a:cubicBezTo>
                  <a:cubicBezTo>
                    <a:pt x="6081" y="8931"/>
                    <a:pt x="6018" y="8913"/>
                    <a:pt x="5965" y="8873"/>
                  </a:cubicBezTo>
                  <a:cubicBezTo>
                    <a:pt x="5898" y="8823"/>
                    <a:pt x="5848" y="8739"/>
                    <a:pt x="5832" y="8656"/>
                  </a:cubicBezTo>
                  <a:cubicBezTo>
                    <a:pt x="5815" y="8572"/>
                    <a:pt x="5832" y="8489"/>
                    <a:pt x="5882" y="8422"/>
                  </a:cubicBezTo>
                  <a:lnTo>
                    <a:pt x="6099" y="8138"/>
                  </a:lnTo>
                  <a:cubicBezTo>
                    <a:pt x="6161" y="8045"/>
                    <a:pt x="6260" y="7997"/>
                    <a:pt x="6363" y="7997"/>
                  </a:cubicBezTo>
                  <a:close/>
                  <a:moveTo>
                    <a:pt x="6455" y="3286"/>
                  </a:moveTo>
                  <a:cubicBezTo>
                    <a:pt x="6559" y="3286"/>
                    <a:pt x="6662" y="3315"/>
                    <a:pt x="6801" y="3376"/>
                  </a:cubicBezTo>
                  <a:cubicBezTo>
                    <a:pt x="6634" y="3560"/>
                    <a:pt x="6533" y="3794"/>
                    <a:pt x="6533" y="4061"/>
                  </a:cubicBezTo>
                  <a:lnTo>
                    <a:pt x="6533" y="5063"/>
                  </a:lnTo>
                  <a:cubicBezTo>
                    <a:pt x="6533" y="5314"/>
                    <a:pt x="6734" y="5531"/>
                    <a:pt x="7001" y="5531"/>
                  </a:cubicBezTo>
                  <a:cubicBezTo>
                    <a:pt x="7268" y="5531"/>
                    <a:pt x="7502" y="5431"/>
                    <a:pt x="7703" y="5247"/>
                  </a:cubicBezTo>
                  <a:cubicBezTo>
                    <a:pt x="7803" y="5130"/>
                    <a:pt x="7887" y="4997"/>
                    <a:pt x="7937" y="4846"/>
                  </a:cubicBezTo>
                  <a:lnTo>
                    <a:pt x="10878" y="6584"/>
                  </a:lnTo>
                  <a:cubicBezTo>
                    <a:pt x="10878" y="6584"/>
                    <a:pt x="10894" y="6601"/>
                    <a:pt x="10911" y="6601"/>
                  </a:cubicBezTo>
                  <a:cubicBezTo>
                    <a:pt x="10928" y="6617"/>
                    <a:pt x="10928" y="6617"/>
                    <a:pt x="10944" y="6617"/>
                  </a:cubicBezTo>
                  <a:cubicBezTo>
                    <a:pt x="11095" y="6718"/>
                    <a:pt x="11145" y="6918"/>
                    <a:pt x="11045" y="7068"/>
                  </a:cubicBezTo>
                  <a:lnTo>
                    <a:pt x="11061" y="7068"/>
                  </a:lnTo>
                  <a:cubicBezTo>
                    <a:pt x="10997" y="7166"/>
                    <a:pt x="10890" y="7221"/>
                    <a:pt x="10782" y="7221"/>
                  </a:cubicBezTo>
                  <a:cubicBezTo>
                    <a:pt x="10723" y="7221"/>
                    <a:pt x="10663" y="7204"/>
                    <a:pt x="10610" y="7169"/>
                  </a:cubicBezTo>
                  <a:lnTo>
                    <a:pt x="10126" y="6885"/>
                  </a:lnTo>
                  <a:lnTo>
                    <a:pt x="8605" y="5982"/>
                  </a:lnTo>
                  <a:cubicBezTo>
                    <a:pt x="8574" y="5967"/>
                    <a:pt x="8540" y="5959"/>
                    <a:pt x="8506" y="5959"/>
                  </a:cubicBezTo>
                  <a:cubicBezTo>
                    <a:pt x="8430" y="5959"/>
                    <a:pt x="8356" y="5997"/>
                    <a:pt x="8321" y="6066"/>
                  </a:cubicBezTo>
                  <a:cubicBezTo>
                    <a:pt x="8254" y="6166"/>
                    <a:pt x="8288" y="6283"/>
                    <a:pt x="8388" y="6350"/>
                  </a:cubicBezTo>
                  <a:lnTo>
                    <a:pt x="9908" y="7252"/>
                  </a:lnTo>
                  <a:cubicBezTo>
                    <a:pt x="10059" y="7336"/>
                    <a:pt x="10109" y="7536"/>
                    <a:pt x="10025" y="7687"/>
                  </a:cubicBezTo>
                  <a:cubicBezTo>
                    <a:pt x="9975" y="7753"/>
                    <a:pt x="9908" y="7820"/>
                    <a:pt x="9825" y="7837"/>
                  </a:cubicBezTo>
                  <a:cubicBezTo>
                    <a:pt x="9803" y="7842"/>
                    <a:pt x="9780" y="7844"/>
                    <a:pt x="9758" y="7844"/>
                  </a:cubicBezTo>
                  <a:cubicBezTo>
                    <a:pt x="9697" y="7844"/>
                    <a:pt x="9635" y="7828"/>
                    <a:pt x="9574" y="7804"/>
                  </a:cubicBezTo>
                  <a:lnTo>
                    <a:pt x="9173" y="7570"/>
                  </a:lnTo>
                  <a:lnTo>
                    <a:pt x="8070" y="6901"/>
                  </a:lnTo>
                  <a:cubicBezTo>
                    <a:pt x="8039" y="6886"/>
                    <a:pt x="8005" y="6878"/>
                    <a:pt x="7971" y="6878"/>
                  </a:cubicBezTo>
                  <a:cubicBezTo>
                    <a:pt x="7894" y="6878"/>
                    <a:pt x="7816" y="6916"/>
                    <a:pt x="7770" y="6985"/>
                  </a:cubicBezTo>
                  <a:cubicBezTo>
                    <a:pt x="7720" y="7085"/>
                    <a:pt x="7753" y="7202"/>
                    <a:pt x="7853" y="7269"/>
                  </a:cubicBezTo>
                  <a:lnTo>
                    <a:pt x="8956" y="7921"/>
                  </a:lnTo>
                  <a:cubicBezTo>
                    <a:pt x="9040" y="7971"/>
                    <a:pt x="9090" y="8038"/>
                    <a:pt x="9106" y="8121"/>
                  </a:cubicBezTo>
                  <a:cubicBezTo>
                    <a:pt x="9140" y="8205"/>
                    <a:pt x="9123" y="8288"/>
                    <a:pt x="9073" y="8372"/>
                  </a:cubicBezTo>
                  <a:cubicBezTo>
                    <a:pt x="9040" y="8439"/>
                    <a:pt x="8956" y="8489"/>
                    <a:pt x="8873" y="8522"/>
                  </a:cubicBezTo>
                  <a:cubicBezTo>
                    <a:pt x="8850" y="8527"/>
                    <a:pt x="8828" y="8529"/>
                    <a:pt x="8806" y="8529"/>
                  </a:cubicBezTo>
                  <a:cubicBezTo>
                    <a:pt x="8745" y="8529"/>
                    <a:pt x="8688" y="8513"/>
                    <a:pt x="8639" y="8489"/>
                  </a:cubicBezTo>
                  <a:lnTo>
                    <a:pt x="8037" y="8121"/>
                  </a:lnTo>
                  <a:lnTo>
                    <a:pt x="7603" y="7870"/>
                  </a:lnTo>
                  <a:cubicBezTo>
                    <a:pt x="7567" y="7847"/>
                    <a:pt x="7527" y="7836"/>
                    <a:pt x="7489" y="7836"/>
                  </a:cubicBezTo>
                  <a:cubicBezTo>
                    <a:pt x="7418" y="7836"/>
                    <a:pt x="7351" y="7873"/>
                    <a:pt x="7319" y="7937"/>
                  </a:cubicBezTo>
                  <a:cubicBezTo>
                    <a:pt x="7252" y="8038"/>
                    <a:pt x="7285" y="8171"/>
                    <a:pt x="7385" y="8238"/>
                  </a:cubicBezTo>
                  <a:lnTo>
                    <a:pt x="7820" y="8489"/>
                  </a:lnTo>
                  <a:cubicBezTo>
                    <a:pt x="7970" y="8572"/>
                    <a:pt x="8020" y="8773"/>
                    <a:pt x="7937" y="8923"/>
                  </a:cubicBezTo>
                  <a:cubicBezTo>
                    <a:pt x="7871" y="9032"/>
                    <a:pt x="7770" y="9091"/>
                    <a:pt x="7661" y="9091"/>
                  </a:cubicBezTo>
                  <a:cubicBezTo>
                    <a:pt x="7604" y="9091"/>
                    <a:pt x="7544" y="9075"/>
                    <a:pt x="7486" y="9040"/>
                  </a:cubicBezTo>
                  <a:lnTo>
                    <a:pt x="6968" y="8739"/>
                  </a:lnTo>
                  <a:cubicBezTo>
                    <a:pt x="7202" y="8405"/>
                    <a:pt x="7118" y="7954"/>
                    <a:pt x="6784" y="7720"/>
                  </a:cubicBezTo>
                  <a:cubicBezTo>
                    <a:pt x="6684" y="7637"/>
                    <a:pt x="6583" y="7603"/>
                    <a:pt x="6466" y="7586"/>
                  </a:cubicBezTo>
                  <a:cubicBezTo>
                    <a:pt x="6517" y="7453"/>
                    <a:pt x="6533" y="7319"/>
                    <a:pt x="6500" y="7185"/>
                  </a:cubicBezTo>
                  <a:cubicBezTo>
                    <a:pt x="6483" y="6985"/>
                    <a:pt x="6366" y="6818"/>
                    <a:pt x="6199" y="6701"/>
                  </a:cubicBezTo>
                  <a:cubicBezTo>
                    <a:pt x="6066" y="6608"/>
                    <a:pt x="5912" y="6557"/>
                    <a:pt x="5762" y="6557"/>
                  </a:cubicBezTo>
                  <a:cubicBezTo>
                    <a:pt x="5723" y="6557"/>
                    <a:pt x="5685" y="6560"/>
                    <a:pt x="5648" y="6567"/>
                  </a:cubicBezTo>
                  <a:cubicBezTo>
                    <a:pt x="5614" y="6383"/>
                    <a:pt x="5514" y="6200"/>
                    <a:pt x="5347" y="6083"/>
                  </a:cubicBezTo>
                  <a:cubicBezTo>
                    <a:pt x="5214" y="5990"/>
                    <a:pt x="5060" y="5939"/>
                    <a:pt x="4910" y="5939"/>
                  </a:cubicBezTo>
                  <a:cubicBezTo>
                    <a:pt x="4871" y="5939"/>
                    <a:pt x="4833" y="5942"/>
                    <a:pt x="4796" y="5949"/>
                  </a:cubicBezTo>
                  <a:cubicBezTo>
                    <a:pt x="4629" y="5982"/>
                    <a:pt x="4478" y="6049"/>
                    <a:pt x="4361" y="6166"/>
                  </a:cubicBezTo>
                  <a:cubicBezTo>
                    <a:pt x="4311" y="6083"/>
                    <a:pt x="4244" y="5982"/>
                    <a:pt x="4144" y="5916"/>
                  </a:cubicBezTo>
                  <a:cubicBezTo>
                    <a:pt x="4016" y="5821"/>
                    <a:pt x="3865" y="5776"/>
                    <a:pt x="3716" y="5776"/>
                  </a:cubicBezTo>
                  <a:cubicBezTo>
                    <a:pt x="3573" y="5776"/>
                    <a:pt x="3431" y="5817"/>
                    <a:pt x="3309" y="5899"/>
                  </a:cubicBezTo>
                  <a:lnTo>
                    <a:pt x="3158" y="5815"/>
                  </a:lnTo>
                  <a:lnTo>
                    <a:pt x="4612" y="3376"/>
                  </a:lnTo>
                  <a:lnTo>
                    <a:pt x="4712" y="3443"/>
                  </a:lnTo>
                  <a:cubicBezTo>
                    <a:pt x="4896" y="3543"/>
                    <a:pt x="5080" y="3610"/>
                    <a:pt x="5280" y="3610"/>
                  </a:cubicBezTo>
                  <a:cubicBezTo>
                    <a:pt x="5431" y="3610"/>
                    <a:pt x="5564" y="3576"/>
                    <a:pt x="5698" y="3526"/>
                  </a:cubicBezTo>
                  <a:lnTo>
                    <a:pt x="6132" y="3359"/>
                  </a:lnTo>
                  <a:cubicBezTo>
                    <a:pt x="6261" y="3311"/>
                    <a:pt x="6358" y="3286"/>
                    <a:pt x="6455" y="3286"/>
                  </a:cubicBezTo>
                  <a:close/>
                  <a:moveTo>
                    <a:pt x="437" y="1"/>
                  </a:moveTo>
                  <a:cubicBezTo>
                    <a:pt x="207" y="1"/>
                    <a:pt x="0" y="189"/>
                    <a:pt x="0" y="452"/>
                  </a:cubicBezTo>
                  <a:lnTo>
                    <a:pt x="0" y="4679"/>
                  </a:lnTo>
                  <a:cubicBezTo>
                    <a:pt x="0" y="4980"/>
                    <a:pt x="151" y="5247"/>
                    <a:pt x="401" y="5398"/>
                  </a:cubicBezTo>
                  <a:lnTo>
                    <a:pt x="2055" y="6383"/>
                  </a:lnTo>
                  <a:cubicBezTo>
                    <a:pt x="2158" y="6446"/>
                    <a:pt x="2272" y="6476"/>
                    <a:pt x="2386" y="6476"/>
                  </a:cubicBezTo>
                  <a:cubicBezTo>
                    <a:pt x="2606" y="6476"/>
                    <a:pt x="2825" y="6365"/>
                    <a:pt x="2958" y="6166"/>
                  </a:cubicBezTo>
                  <a:lnTo>
                    <a:pt x="3025" y="6216"/>
                  </a:lnTo>
                  <a:lnTo>
                    <a:pt x="2807" y="6517"/>
                  </a:lnTo>
                  <a:cubicBezTo>
                    <a:pt x="2573" y="6851"/>
                    <a:pt x="2640" y="7302"/>
                    <a:pt x="2974" y="7553"/>
                  </a:cubicBezTo>
                  <a:cubicBezTo>
                    <a:pt x="3098" y="7639"/>
                    <a:pt x="3239" y="7689"/>
                    <a:pt x="3386" y="7689"/>
                  </a:cubicBezTo>
                  <a:cubicBezTo>
                    <a:pt x="3438" y="7689"/>
                    <a:pt x="3490" y="7683"/>
                    <a:pt x="3542" y="7670"/>
                  </a:cubicBezTo>
                  <a:cubicBezTo>
                    <a:pt x="3576" y="7870"/>
                    <a:pt x="3676" y="8054"/>
                    <a:pt x="3843" y="8171"/>
                  </a:cubicBezTo>
                  <a:cubicBezTo>
                    <a:pt x="3976" y="8264"/>
                    <a:pt x="4130" y="8315"/>
                    <a:pt x="4289" y="8315"/>
                  </a:cubicBezTo>
                  <a:cubicBezTo>
                    <a:pt x="4329" y="8315"/>
                    <a:pt x="4370" y="8312"/>
                    <a:pt x="4411" y="8305"/>
                  </a:cubicBezTo>
                  <a:cubicBezTo>
                    <a:pt x="4445" y="8489"/>
                    <a:pt x="4545" y="8672"/>
                    <a:pt x="4712" y="8789"/>
                  </a:cubicBezTo>
                  <a:cubicBezTo>
                    <a:pt x="4846" y="8885"/>
                    <a:pt x="4997" y="8932"/>
                    <a:pt x="5142" y="8932"/>
                  </a:cubicBezTo>
                  <a:cubicBezTo>
                    <a:pt x="5250" y="8932"/>
                    <a:pt x="5355" y="8906"/>
                    <a:pt x="5447" y="8856"/>
                  </a:cubicBezTo>
                  <a:cubicBezTo>
                    <a:pt x="5497" y="9007"/>
                    <a:pt x="5598" y="9124"/>
                    <a:pt x="5715" y="9207"/>
                  </a:cubicBezTo>
                  <a:cubicBezTo>
                    <a:pt x="5847" y="9305"/>
                    <a:pt x="6003" y="9353"/>
                    <a:pt x="6157" y="9353"/>
                  </a:cubicBezTo>
                  <a:cubicBezTo>
                    <a:pt x="6373" y="9353"/>
                    <a:pt x="6588" y="9259"/>
                    <a:pt x="6734" y="9073"/>
                  </a:cubicBezTo>
                  <a:lnTo>
                    <a:pt x="7285" y="9408"/>
                  </a:lnTo>
                  <a:cubicBezTo>
                    <a:pt x="7402" y="9474"/>
                    <a:pt x="7536" y="9508"/>
                    <a:pt x="7669" y="9508"/>
                  </a:cubicBezTo>
                  <a:cubicBezTo>
                    <a:pt x="7920" y="9508"/>
                    <a:pt x="8171" y="9391"/>
                    <a:pt x="8304" y="9157"/>
                  </a:cubicBezTo>
                  <a:cubicBezTo>
                    <a:pt x="8371" y="9057"/>
                    <a:pt x="8405" y="8940"/>
                    <a:pt x="8405" y="8840"/>
                  </a:cubicBezTo>
                  <a:lnTo>
                    <a:pt x="8421" y="8856"/>
                  </a:lnTo>
                  <a:cubicBezTo>
                    <a:pt x="8539" y="8921"/>
                    <a:pt x="8664" y="8950"/>
                    <a:pt x="8787" y="8950"/>
                  </a:cubicBezTo>
                  <a:cubicBezTo>
                    <a:pt x="8855" y="8950"/>
                    <a:pt x="8924" y="8941"/>
                    <a:pt x="8989" y="8923"/>
                  </a:cubicBezTo>
                  <a:cubicBezTo>
                    <a:pt x="9190" y="8873"/>
                    <a:pt x="9340" y="8756"/>
                    <a:pt x="9441" y="8589"/>
                  </a:cubicBezTo>
                  <a:cubicBezTo>
                    <a:pt x="9507" y="8489"/>
                    <a:pt x="9541" y="8372"/>
                    <a:pt x="9541" y="8255"/>
                  </a:cubicBezTo>
                  <a:cubicBezTo>
                    <a:pt x="9608" y="8271"/>
                    <a:pt x="9675" y="8280"/>
                    <a:pt x="9739" y="8280"/>
                  </a:cubicBezTo>
                  <a:cubicBezTo>
                    <a:pt x="9804" y="8280"/>
                    <a:pt x="9867" y="8271"/>
                    <a:pt x="9925" y="8255"/>
                  </a:cubicBezTo>
                  <a:cubicBezTo>
                    <a:pt x="10126" y="8205"/>
                    <a:pt x="10293" y="8088"/>
                    <a:pt x="10393" y="7904"/>
                  </a:cubicBezTo>
                  <a:cubicBezTo>
                    <a:pt x="10443" y="7804"/>
                    <a:pt x="10477" y="7703"/>
                    <a:pt x="10493" y="7586"/>
                  </a:cubicBezTo>
                  <a:cubicBezTo>
                    <a:pt x="10586" y="7628"/>
                    <a:pt x="10684" y="7648"/>
                    <a:pt x="10782" y="7648"/>
                  </a:cubicBezTo>
                  <a:cubicBezTo>
                    <a:pt x="11034" y="7648"/>
                    <a:pt x="11280" y="7515"/>
                    <a:pt x="11412" y="7286"/>
                  </a:cubicBezTo>
                  <a:cubicBezTo>
                    <a:pt x="11579" y="7002"/>
                    <a:pt x="11546" y="6651"/>
                    <a:pt x="11329" y="6417"/>
                  </a:cubicBezTo>
                  <a:lnTo>
                    <a:pt x="11546" y="6283"/>
                  </a:lnTo>
                  <a:cubicBezTo>
                    <a:pt x="11675" y="6413"/>
                    <a:pt x="11847" y="6483"/>
                    <a:pt x="12021" y="6483"/>
                  </a:cubicBezTo>
                  <a:cubicBezTo>
                    <a:pt x="12138" y="6483"/>
                    <a:pt x="12257" y="6451"/>
                    <a:pt x="12365" y="6383"/>
                  </a:cubicBezTo>
                  <a:lnTo>
                    <a:pt x="12766" y="6149"/>
                  </a:lnTo>
                  <a:cubicBezTo>
                    <a:pt x="12866" y="6083"/>
                    <a:pt x="12899" y="5966"/>
                    <a:pt x="12832" y="5865"/>
                  </a:cubicBezTo>
                  <a:cubicBezTo>
                    <a:pt x="12798" y="5796"/>
                    <a:pt x="12723" y="5759"/>
                    <a:pt x="12648" y="5759"/>
                  </a:cubicBezTo>
                  <a:cubicBezTo>
                    <a:pt x="12614" y="5759"/>
                    <a:pt x="12579" y="5766"/>
                    <a:pt x="12548" y="5782"/>
                  </a:cubicBezTo>
                  <a:lnTo>
                    <a:pt x="12147" y="6016"/>
                  </a:lnTo>
                  <a:cubicBezTo>
                    <a:pt x="12103" y="6045"/>
                    <a:pt x="12056" y="6058"/>
                    <a:pt x="12012" y="6058"/>
                  </a:cubicBezTo>
                  <a:cubicBezTo>
                    <a:pt x="11954" y="6058"/>
                    <a:pt x="11901" y="6037"/>
                    <a:pt x="11863" y="5999"/>
                  </a:cubicBezTo>
                  <a:cubicBezTo>
                    <a:pt x="11863" y="5982"/>
                    <a:pt x="10076" y="3008"/>
                    <a:pt x="10076" y="3008"/>
                  </a:cubicBezTo>
                  <a:cubicBezTo>
                    <a:pt x="10009" y="2908"/>
                    <a:pt x="10059" y="2758"/>
                    <a:pt x="10159" y="2691"/>
                  </a:cubicBezTo>
                  <a:lnTo>
                    <a:pt x="13952" y="435"/>
                  </a:lnTo>
                  <a:cubicBezTo>
                    <a:pt x="13957" y="430"/>
                    <a:pt x="13963" y="428"/>
                    <a:pt x="13970" y="428"/>
                  </a:cubicBezTo>
                  <a:cubicBezTo>
                    <a:pt x="13985" y="428"/>
                    <a:pt x="14002" y="440"/>
                    <a:pt x="14002" y="452"/>
                  </a:cubicBezTo>
                  <a:lnTo>
                    <a:pt x="14002" y="4679"/>
                  </a:lnTo>
                  <a:cubicBezTo>
                    <a:pt x="14002" y="4830"/>
                    <a:pt x="13918" y="4963"/>
                    <a:pt x="13802" y="5030"/>
                  </a:cubicBezTo>
                  <a:lnTo>
                    <a:pt x="13401" y="5281"/>
                  </a:lnTo>
                  <a:cubicBezTo>
                    <a:pt x="13300" y="5331"/>
                    <a:pt x="13267" y="5464"/>
                    <a:pt x="13334" y="5565"/>
                  </a:cubicBezTo>
                  <a:cubicBezTo>
                    <a:pt x="13366" y="5629"/>
                    <a:pt x="13433" y="5666"/>
                    <a:pt x="13504" y="5666"/>
                  </a:cubicBezTo>
                  <a:cubicBezTo>
                    <a:pt x="13543" y="5666"/>
                    <a:pt x="13582" y="5655"/>
                    <a:pt x="13618" y="5632"/>
                  </a:cubicBezTo>
                  <a:lnTo>
                    <a:pt x="14019" y="5398"/>
                  </a:lnTo>
                  <a:cubicBezTo>
                    <a:pt x="14269" y="5247"/>
                    <a:pt x="14420" y="4980"/>
                    <a:pt x="14420" y="4679"/>
                  </a:cubicBezTo>
                  <a:lnTo>
                    <a:pt x="14420" y="452"/>
                  </a:lnTo>
                  <a:cubicBezTo>
                    <a:pt x="14420" y="189"/>
                    <a:pt x="14213" y="1"/>
                    <a:pt x="13976" y="1"/>
                  </a:cubicBezTo>
                  <a:cubicBezTo>
                    <a:pt x="13897" y="1"/>
                    <a:pt x="13814" y="22"/>
                    <a:pt x="13735" y="68"/>
                  </a:cubicBezTo>
                  <a:lnTo>
                    <a:pt x="13735" y="51"/>
                  </a:lnTo>
                  <a:lnTo>
                    <a:pt x="9959" y="2323"/>
                  </a:lnTo>
                  <a:cubicBezTo>
                    <a:pt x="9675" y="2490"/>
                    <a:pt x="9558" y="2824"/>
                    <a:pt x="9675" y="3125"/>
                  </a:cubicBezTo>
                  <a:cubicBezTo>
                    <a:pt x="9591" y="3159"/>
                    <a:pt x="9499" y="3175"/>
                    <a:pt x="9407" y="3175"/>
                  </a:cubicBezTo>
                  <a:cubicBezTo>
                    <a:pt x="9315" y="3175"/>
                    <a:pt x="9223" y="3159"/>
                    <a:pt x="9140" y="3125"/>
                  </a:cubicBezTo>
                  <a:lnTo>
                    <a:pt x="8655" y="2941"/>
                  </a:lnTo>
                  <a:cubicBezTo>
                    <a:pt x="8538" y="2893"/>
                    <a:pt x="8416" y="2867"/>
                    <a:pt x="8294" y="2867"/>
                  </a:cubicBezTo>
                  <a:cubicBezTo>
                    <a:pt x="8207" y="2867"/>
                    <a:pt x="8121" y="2880"/>
                    <a:pt x="8037" y="2908"/>
                  </a:cubicBezTo>
                  <a:lnTo>
                    <a:pt x="7285" y="3092"/>
                  </a:lnTo>
                  <a:cubicBezTo>
                    <a:pt x="7252" y="3092"/>
                    <a:pt x="7235" y="3109"/>
                    <a:pt x="7202" y="3109"/>
                  </a:cubicBezTo>
                  <a:cubicBezTo>
                    <a:pt x="6917" y="2950"/>
                    <a:pt x="6699" y="2859"/>
                    <a:pt x="6455" y="2859"/>
                  </a:cubicBezTo>
                  <a:cubicBezTo>
                    <a:pt x="6312" y="2859"/>
                    <a:pt x="6161" y="2890"/>
                    <a:pt x="5982" y="2958"/>
                  </a:cubicBezTo>
                  <a:lnTo>
                    <a:pt x="5548" y="3125"/>
                  </a:lnTo>
                  <a:cubicBezTo>
                    <a:pt x="5464" y="3160"/>
                    <a:pt x="5375" y="3177"/>
                    <a:pt x="5286" y="3177"/>
                  </a:cubicBezTo>
                  <a:cubicBezTo>
                    <a:pt x="5161" y="3177"/>
                    <a:pt x="5036" y="3143"/>
                    <a:pt x="4929" y="3075"/>
                  </a:cubicBezTo>
                  <a:lnTo>
                    <a:pt x="4779" y="2992"/>
                  </a:lnTo>
                  <a:cubicBezTo>
                    <a:pt x="4829" y="2741"/>
                    <a:pt x="4712" y="2457"/>
                    <a:pt x="4461" y="2323"/>
                  </a:cubicBezTo>
                  <a:lnTo>
                    <a:pt x="669" y="68"/>
                  </a:lnTo>
                  <a:cubicBezTo>
                    <a:pt x="593" y="22"/>
                    <a:pt x="514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5671095" y="1404230"/>
              <a:ext cx="168844" cy="144281"/>
            </a:xfrm>
            <a:custGeom>
              <a:avLst/>
              <a:gdLst/>
              <a:ahLst/>
              <a:cxnLst/>
              <a:rect l="l" t="t" r="r" b="b"/>
              <a:pathLst>
                <a:path w="6434" h="5498" extrusionOk="0">
                  <a:moveTo>
                    <a:pt x="3777" y="418"/>
                  </a:moveTo>
                  <a:cubicBezTo>
                    <a:pt x="3927" y="418"/>
                    <a:pt x="4044" y="535"/>
                    <a:pt x="4044" y="685"/>
                  </a:cubicBezTo>
                  <a:lnTo>
                    <a:pt x="4044" y="1019"/>
                  </a:lnTo>
                  <a:lnTo>
                    <a:pt x="2390" y="1019"/>
                  </a:lnTo>
                  <a:lnTo>
                    <a:pt x="2390" y="685"/>
                  </a:lnTo>
                  <a:cubicBezTo>
                    <a:pt x="2390" y="535"/>
                    <a:pt x="2507" y="418"/>
                    <a:pt x="2657" y="418"/>
                  </a:cubicBezTo>
                  <a:close/>
                  <a:moveTo>
                    <a:pt x="5648" y="1454"/>
                  </a:moveTo>
                  <a:cubicBezTo>
                    <a:pt x="5849" y="1454"/>
                    <a:pt x="6016" y="1621"/>
                    <a:pt x="6016" y="1821"/>
                  </a:cubicBezTo>
                  <a:lnTo>
                    <a:pt x="6016" y="2072"/>
                  </a:lnTo>
                  <a:cubicBezTo>
                    <a:pt x="6016" y="2540"/>
                    <a:pt x="5631" y="2924"/>
                    <a:pt x="5164" y="2924"/>
                  </a:cubicBezTo>
                  <a:lnTo>
                    <a:pt x="4996" y="2924"/>
                  </a:lnTo>
                  <a:lnTo>
                    <a:pt x="4996" y="2690"/>
                  </a:lnTo>
                  <a:cubicBezTo>
                    <a:pt x="4996" y="2573"/>
                    <a:pt x="4913" y="2473"/>
                    <a:pt x="4796" y="2473"/>
                  </a:cubicBezTo>
                  <a:cubicBezTo>
                    <a:pt x="4679" y="2473"/>
                    <a:pt x="4579" y="2573"/>
                    <a:pt x="4579" y="2690"/>
                  </a:cubicBezTo>
                  <a:lnTo>
                    <a:pt x="4579" y="2924"/>
                  </a:lnTo>
                  <a:lnTo>
                    <a:pt x="1855" y="2924"/>
                  </a:lnTo>
                  <a:lnTo>
                    <a:pt x="1855" y="2690"/>
                  </a:lnTo>
                  <a:cubicBezTo>
                    <a:pt x="1855" y="2573"/>
                    <a:pt x="1772" y="2473"/>
                    <a:pt x="1655" y="2473"/>
                  </a:cubicBezTo>
                  <a:cubicBezTo>
                    <a:pt x="1538" y="2473"/>
                    <a:pt x="1438" y="2573"/>
                    <a:pt x="1438" y="2690"/>
                  </a:cubicBezTo>
                  <a:lnTo>
                    <a:pt x="1438" y="2924"/>
                  </a:lnTo>
                  <a:lnTo>
                    <a:pt x="1270" y="2924"/>
                  </a:lnTo>
                  <a:cubicBezTo>
                    <a:pt x="803" y="2924"/>
                    <a:pt x="418" y="2540"/>
                    <a:pt x="418" y="2072"/>
                  </a:cubicBezTo>
                  <a:lnTo>
                    <a:pt x="418" y="1821"/>
                  </a:lnTo>
                  <a:cubicBezTo>
                    <a:pt x="418" y="1621"/>
                    <a:pt x="585" y="1454"/>
                    <a:pt x="803" y="1454"/>
                  </a:cubicBezTo>
                  <a:close/>
                  <a:moveTo>
                    <a:pt x="2657" y="0"/>
                  </a:moveTo>
                  <a:cubicBezTo>
                    <a:pt x="2273" y="0"/>
                    <a:pt x="1956" y="301"/>
                    <a:pt x="1956" y="685"/>
                  </a:cubicBezTo>
                  <a:lnTo>
                    <a:pt x="1956" y="1019"/>
                  </a:lnTo>
                  <a:lnTo>
                    <a:pt x="786" y="1019"/>
                  </a:lnTo>
                  <a:cubicBezTo>
                    <a:pt x="351" y="1019"/>
                    <a:pt x="1" y="1387"/>
                    <a:pt x="1" y="1821"/>
                  </a:cubicBezTo>
                  <a:lnTo>
                    <a:pt x="1" y="3409"/>
                  </a:lnTo>
                  <a:cubicBezTo>
                    <a:pt x="1" y="3526"/>
                    <a:pt x="84" y="3626"/>
                    <a:pt x="201" y="3626"/>
                  </a:cubicBezTo>
                  <a:cubicBezTo>
                    <a:pt x="318" y="3626"/>
                    <a:pt x="418" y="3526"/>
                    <a:pt x="418" y="3409"/>
                  </a:cubicBezTo>
                  <a:lnTo>
                    <a:pt x="418" y="3008"/>
                  </a:lnTo>
                  <a:cubicBezTo>
                    <a:pt x="636" y="3225"/>
                    <a:pt x="936" y="3342"/>
                    <a:pt x="1270" y="3342"/>
                  </a:cubicBezTo>
                  <a:lnTo>
                    <a:pt x="1438" y="3342"/>
                  </a:lnTo>
                  <a:lnTo>
                    <a:pt x="1438" y="3576"/>
                  </a:lnTo>
                  <a:cubicBezTo>
                    <a:pt x="1438" y="3693"/>
                    <a:pt x="1521" y="3776"/>
                    <a:pt x="1638" y="3776"/>
                  </a:cubicBezTo>
                  <a:cubicBezTo>
                    <a:pt x="1755" y="3776"/>
                    <a:pt x="1855" y="3693"/>
                    <a:pt x="1855" y="3576"/>
                  </a:cubicBezTo>
                  <a:lnTo>
                    <a:pt x="1855" y="3342"/>
                  </a:lnTo>
                  <a:lnTo>
                    <a:pt x="4579" y="3342"/>
                  </a:lnTo>
                  <a:lnTo>
                    <a:pt x="4579" y="3576"/>
                  </a:lnTo>
                  <a:cubicBezTo>
                    <a:pt x="4579" y="3693"/>
                    <a:pt x="4662" y="3776"/>
                    <a:pt x="4779" y="3776"/>
                  </a:cubicBezTo>
                  <a:cubicBezTo>
                    <a:pt x="4896" y="3776"/>
                    <a:pt x="4996" y="3693"/>
                    <a:pt x="4996" y="3576"/>
                  </a:cubicBezTo>
                  <a:lnTo>
                    <a:pt x="4996" y="3342"/>
                  </a:lnTo>
                  <a:lnTo>
                    <a:pt x="5164" y="3342"/>
                  </a:lnTo>
                  <a:cubicBezTo>
                    <a:pt x="5481" y="3342"/>
                    <a:pt x="5782" y="3225"/>
                    <a:pt x="6016" y="3008"/>
                  </a:cubicBezTo>
                  <a:lnTo>
                    <a:pt x="6016" y="4695"/>
                  </a:lnTo>
                  <a:cubicBezTo>
                    <a:pt x="6016" y="4913"/>
                    <a:pt x="5849" y="5080"/>
                    <a:pt x="5631" y="5080"/>
                  </a:cubicBezTo>
                  <a:lnTo>
                    <a:pt x="786" y="5080"/>
                  </a:lnTo>
                  <a:cubicBezTo>
                    <a:pt x="585" y="5080"/>
                    <a:pt x="418" y="4913"/>
                    <a:pt x="418" y="4695"/>
                  </a:cubicBezTo>
                  <a:lnTo>
                    <a:pt x="418" y="4395"/>
                  </a:lnTo>
                  <a:cubicBezTo>
                    <a:pt x="418" y="4278"/>
                    <a:pt x="318" y="4177"/>
                    <a:pt x="201" y="4177"/>
                  </a:cubicBezTo>
                  <a:cubicBezTo>
                    <a:pt x="84" y="4177"/>
                    <a:pt x="1" y="4278"/>
                    <a:pt x="1" y="4395"/>
                  </a:cubicBezTo>
                  <a:lnTo>
                    <a:pt x="1" y="4695"/>
                  </a:lnTo>
                  <a:cubicBezTo>
                    <a:pt x="1" y="5146"/>
                    <a:pt x="351" y="5497"/>
                    <a:pt x="786" y="5497"/>
                  </a:cubicBezTo>
                  <a:lnTo>
                    <a:pt x="5631" y="5497"/>
                  </a:lnTo>
                  <a:cubicBezTo>
                    <a:pt x="6083" y="5497"/>
                    <a:pt x="6433" y="5146"/>
                    <a:pt x="6433" y="4695"/>
                  </a:cubicBezTo>
                  <a:lnTo>
                    <a:pt x="6433" y="1821"/>
                  </a:lnTo>
                  <a:cubicBezTo>
                    <a:pt x="6433" y="1387"/>
                    <a:pt x="6083" y="1019"/>
                    <a:pt x="5631" y="1019"/>
                  </a:cubicBezTo>
                  <a:lnTo>
                    <a:pt x="4479" y="1019"/>
                  </a:lnTo>
                  <a:lnTo>
                    <a:pt x="4479" y="685"/>
                  </a:lnTo>
                  <a:cubicBezTo>
                    <a:pt x="4479" y="301"/>
                    <a:pt x="4161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4"/>
          <p:cNvGrpSpPr/>
          <p:nvPr/>
        </p:nvGrpSpPr>
        <p:grpSpPr>
          <a:xfrm>
            <a:off x="1622689" y="1411045"/>
            <a:ext cx="378863" cy="347293"/>
            <a:chOff x="4776173" y="1417378"/>
            <a:chExt cx="378863" cy="347293"/>
          </a:xfrm>
        </p:grpSpPr>
        <p:sp>
          <p:nvSpPr>
            <p:cNvPr id="935" name="Google Shape;935;p44"/>
            <p:cNvSpPr/>
            <p:nvPr/>
          </p:nvSpPr>
          <p:spPr>
            <a:xfrm>
              <a:off x="4776173" y="1417378"/>
              <a:ext cx="347739" cy="323623"/>
            </a:xfrm>
            <a:custGeom>
              <a:avLst/>
              <a:gdLst/>
              <a:ahLst/>
              <a:cxnLst/>
              <a:rect l="l" t="t" r="r" b="b"/>
              <a:pathLst>
                <a:path w="13251" h="12332" extrusionOk="0">
                  <a:moveTo>
                    <a:pt x="2473" y="418"/>
                  </a:moveTo>
                  <a:cubicBezTo>
                    <a:pt x="2657" y="418"/>
                    <a:pt x="2807" y="569"/>
                    <a:pt x="2807" y="769"/>
                  </a:cubicBezTo>
                  <a:lnTo>
                    <a:pt x="2807" y="1705"/>
                  </a:lnTo>
                  <a:cubicBezTo>
                    <a:pt x="2807" y="1889"/>
                    <a:pt x="2657" y="2056"/>
                    <a:pt x="2473" y="2056"/>
                  </a:cubicBezTo>
                  <a:cubicBezTo>
                    <a:pt x="2289" y="2056"/>
                    <a:pt x="2139" y="1889"/>
                    <a:pt x="2139" y="1705"/>
                  </a:cubicBezTo>
                  <a:lnTo>
                    <a:pt x="2139" y="769"/>
                  </a:lnTo>
                  <a:cubicBezTo>
                    <a:pt x="2139" y="569"/>
                    <a:pt x="2289" y="418"/>
                    <a:pt x="2473" y="418"/>
                  </a:cubicBezTo>
                  <a:close/>
                  <a:moveTo>
                    <a:pt x="10777" y="418"/>
                  </a:moveTo>
                  <a:cubicBezTo>
                    <a:pt x="10961" y="418"/>
                    <a:pt x="11112" y="569"/>
                    <a:pt x="11112" y="769"/>
                  </a:cubicBezTo>
                  <a:lnTo>
                    <a:pt x="11112" y="1705"/>
                  </a:lnTo>
                  <a:cubicBezTo>
                    <a:pt x="11112" y="1889"/>
                    <a:pt x="10961" y="2056"/>
                    <a:pt x="10777" y="2056"/>
                  </a:cubicBezTo>
                  <a:cubicBezTo>
                    <a:pt x="10577" y="2056"/>
                    <a:pt x="10427" y="1889"/>
                    <a:pt x="10427" y="1705"/>
                  </a:cubicBezTo>
                  <a:lnTo>
                    <a:pt x="10427" y="769"/>
                  </a:lnTo>
                  <a:cubicBezTo>
                    <a:pt x="10427" y="569"/>
                    <a:pt x="10577" y="418"/>
                    <a:pt x="10777" y="418"/>
                  </a:cubicBezTo>
                  <a:close/>
                  <a:moveTo>
                    <a:pt x="2473" y="1"/>
                  </a:moveTo>
                  <a:cubicBezTo>
                    <a:pt x="2056" y="1"/>
                    <a:pt x="1705" y="351"/>
                    <a:pt x="1705" y="769"/>
                  </a:cubicBezTo>
                  <a:lnTo>
                    <a:pt x="1705" y="1020"/>
                  </a:lnTo>
                  <a:lnTo>
                    <a:pt x="1020" y="1020"/>
                  </a:lnTo>
                  <a:cubicBezTo>
                    <a:pt x="452" y="1020"/>
                    <a:pt x="0" y="1471"/>
                    <a:pt x="0" y="2039"/>
                  </a:cubicBezTo>
                  <a:lnTo>
                    <a:pt x="0" y="11312"/>
                  </a:lnTo>
                  <a:cubicBezTo>
                    <a:pt x="0" y="11880"/>
                    <a:pt x="452" y="12331"/>
                    <a:pt x="1020" y="12331"/>
                  </a:cubicBezTo>
                  <a:lnTo>
                    <a:pt x="6333" y="12331"/>
                  </a:lnTo>
                  <a:cubicBezTo>
                    <a:pt x="6450" y="12331"/>
                    <a:pt x="6550" y="12231"/>
                    <a:pt x="6550" y="12114"/>
                  </a:cubicBezTo>
                  <a:cubicBezTo>
                    <a:pt x="6550" y="11997"/>
                    <a:pt x="6450" y="11897"/>
                    <a:pt x="6333" y="11897"/>
                  </a:cubicBezTo>
                  <a:lnTo>
                    <a:pt x="1020" y="11897"/>
                  </a:lnTo>
                  <a:cubicBezTo>
                    <a:pt x="685" y="11897"/>
                    <a:pt x="435" y="11646"/>
                    <a:pt x="435" y="11312"/>
                  </a:cubicBezTo>
                  <a:lnTo>
                    <a:pt x="435" y="3626"/>
                  </a:lnTo>
                  <a:lnTo>
                    <a:pt x="1120" y="3626"/>
                  </a:lnTo>
                  <a:cubicBezTo>
                    <a:pt x="1237" y="3626"/>
                    <a:pt x="1320" y="3526"/>
                    <a:pt x="1320" y="3409"/>
                  </a:cubicBezTo>
                  <a:cubicBezTo>
                    <a:pt x="1320" y="3292"/>
                    <a:pt x="1237" y="3192"/>
                    <a:pt x="1120" y="3192"/>
                  </a:cubicBezTo>
                  <a:lnTo>
                    <a:pt x="435" y="3192"/>
                  </a:lnTo>
                  <a:lnTo>
                    <a:pt x="435" y="2039"/>
                  </a:lnTo>
                  <a:cubicBezTo>
                    <a:pt x="435" y="1705"/>
                    <a:pt x="685" y="1454"/>
                    <a:pt x="1020" y="1454"/>
                  </a:cubicBezTo>
                  <a:lnTo>
                    <a:pt x="1721" y="1454"/>
                  </a:lnTo>
                  <a:lnTo>
                    <a:pt x="1721" y="1705"/>
                  </a:lnTo>
                  <a:cubicBezTo>
                    <a:pt x="1721" y="2122"/>
                    <a:pt x="2056" y="2473"/>
                    <a:pt x="2473" y="2473"/>
                  </a:cubicBezTo>
                  <a:cubicBezTo>
                    <a:pt x="2891" y="2473"/>
                    <a:pt x="3242" y="2122"/>
                    <a:pt x="3242" y="1705"/>
                  </a:cubicBezTo>
                  <a:lnTo>
                    <a:pt x="3242" y="1454"/>
                  </a:lnTo>
                  <a:lnTo>
                    <a:pt x="10009" y="1454"/>
                  </a:lnTo>
                  <a:lnTo>
                    <a:pt x="10009" y="1705"/>
                  </a:lnTo>
                  <a:cubicBezTo>
                    <a:pt x="10009" y="2122"/>
                    <a:pt x="10360" y="2473"/>
                    <a:pt x="10777" y="2473"/>
                  </a:cubicBezTo>
                  <a:cubicBezTo>
                    <a:pt x="11195" y="2473"/>
                    <a:pt x="11546" y="2122"/>
                    <a:pt x="11546" y="1705"/>
                  </a:cubicBezTo>
                  <a:lnTo>
                    <a:pt x="11546" y="1454"/>
                  </a:lnTo>
                  <a:lnTo>
                    <a:pt x="12231" y="1454"/>
                  </a:lnTo>
                  <a:cubicBezTo>
                    <a:pt x="12565" y="1454"/>
                    <a:pt x="12816" y="1705"/>
                    <a:pt x="12816" y="2039"/>
                  </a:cubicBezTo>
                  <a:lnTo>
                    <a:pt x="12816" y="3192"/>
                  </a:lnTo>
                  <a:lnTo>
                    <a:pt x="2106" y="3192"/>
                  </a:lnTo>
                  <a:cubicBezTo>
                    <a:pt x="1989" y="3192"/>
                    <a:pt x="1905" y="3292"/>
                    <a:pt x="1905" y="3409"/>
                  </a:cubicBezTo>
                  <a:cubicBezTo>
                    <a:pt x="1905" y="3526"/>
                    <a:pt x="1989" y="3626"/>
                    <a:pt x="2106" y="3626"/>
                  </a:cubicBezTo>
                  <a:lnTo>
                    <a:pt x="12816" y="3626"/>
                  </a:lnTo>
                  <a:lnTo>
                    <a:pt x="12816" y="7235"/>
                  </a:lnTo>
                  <a:cubicBezTo>
                    <a:pt x="12816" y="7352"/>
                    <a:pt x="12916" y="7452"/>
                    <a:pt x="13033" y="7452"/>
                  </a:cubicBezTo>
                  <a:cubicBezTo>
                    <a:pt x="13150" y="7452"/>
                    <a:pt x="13250" y="7352"/>
                    <a:pt x="13250" y="7235"/>
                  </a:cubicBezTo>
                  <a:lnTo>
                    <a:pt x="13250" y="2039"/>
                  </a:lnTo>
                  <a:cubicBezTo>
                    <a:pt x="13250" y="1471"/>
                    <a:pt x="12799" y="1020"/>
                    <a:pt x="12231" y="1020"/>
                  </a:cubicBezTo>
                  <a:lnTo>
                    <a:pt x="11546" y="1020"/>
                  </a:lnTo>
                  <a:lnTo>
                    <a:pt x="11546" y="769"/>
                  </a:lnTo>
                  <a:cubicBezTo>
                    <a:pt x="11546" y="351"/>
                    <a:pt x="11195" y="1"/>
                    <a:pt x="10777" y="1"/>
                  </a:cubicBezTo>
                  <a:cubicBezTo>
                    <a:pt x="10360" y="1"/>
                    <a:pt x="10009" y="351"/>
                    <a:pt x="10009" y="769"/>
                  </a:cubicBezTo>
                  <a:lnTo>
                    <a:pt x="10009" y="1020"/>
                  </a:lnTo>
                  <a:lnTo>
                    <a:pt x="3242" y="1020"/>
                  </a:lnTo>
                  <a:lnTo>
                    <a:pt x="3242" y="769"/>
                  </a:lnTo>
                  <a:cubicBezTo>
                    <a:pt x="3242" y="351"/>
                    <a:pt x="2891" y="1"/>
                    <a:pt x="2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4962967" y="1627843"/>
              <a:ext cx="192069" cy="136828"/>
            </a:xfrm>
            <a:custGeom>
              <a:avLst/>
              <a:gdLst/>
              <a:ahLst/>
              <a:cxnLst/>
              <a:rect l="l" t="t" r="r" b="b"/>
              <a:pathLst>
                <a:path w="7319" h="5214" extrusionOk="0">
                  <a:moveTo>
                    <a:pt x="6634" y="418"/>
                  </a:moveTo>
                  <a:lnTo>
                    <a:pt x="3843" y="2557"/>
                  </a:lnTo>
                  <a:cubicBezTo>
                    <a:pt x="3785" y="2599"/>
                    <a:pt x="3718" y="2620"/>
                    <a:pt x="3651" y="2620"/>
                  </a:cubicBezTo>
                  <a:cubicBezTo>
                    <a:pt x="3584" y="2620"/>
                    <a:pt x="3517" y="2599"/>
                    <a:pt x="3459" y="2557"/>
                  </a:cubicBezTo>
                  <a:lnTo>
                    <a:pt x="669" y="418"/>
                  </a:lnTo>
                  <a:close/>
                  <a:moveTo>
                    <a:pt x="418" y="752"/>
                  </a:moveTo>
                  <a:lnTo>
                    <a:pt x="2473" y="2340"/>
                  </a:lnTo>
                  <a:lnTo>
                    <a:pt x="418" y="4462"/>
                  </a:lnTo>
                  <a:lnTo>
                    <a:pt x="418" y="752"/>
                  </a:lnTo>
                  <a:close/>
                  <a:moveTo>
                    <a:pt x="6901" y="752"/>
                  </a:moveTo>
                  <a:lnTo>
                    <a:pt x="6901" y="4462"/>
                  </a:lnTo>
                  <a:lnTo>
                    <a:pt x="4829" y="2340"/>
                  </a:lnTo>
                  <a:lnTo>
                    <a:pt x="6901" y="752"/>
                  </a:lnTo>
                  <a:close/>
                  <a:moveTo>
                    <a:pt x="4495" y="2590"/>
                  </a:moveTo>
                  <a:lnTo>
                    <a:pt x="6617" y="4779"/>
                  </a:lnTo>
                  <a:lnTo>
                    <a:pt x="685" y="4779"/>
                  </a:lnTo>
                  <a:lnTo>
                    <a:pt x="2824" y="2590"/>
                  </a:lnTo>
                  <a:lnTo>
                    <a:pt x="3208" y="2891"/>
                  </a:lnTo>
                  <a:cubicBezTo>
                    <a:pt x="3342" y="2991"/>
                    <a:pt x="3501" y="3042"/>
                    <a:pt x="3659" y="3042"/>
                  </a:cubicBezTo>
                  <a:cubicBezTo>
                    <a:pt x="3818" y="3042"/>
                    <a:pt x="3977" y="2991"/>
                    <a:pt x="4111" y="2891"/>
                  </a:cubicBezTo>
                  <a:lnTo>
                    <a:pt x="4495" y="2590"/>
                  </a:lnTo>
                  <a:close/>
                  <a:moveTo>
                    <a:pt x="468" y="1"/>
                  </a:moveTo>
                  <a:cubicBezTo>
                    <a:pt x="201" y="1"/>
                    <a:pt x="0" y="218"/>
                    <a:pt x="0" y="468"/>
                  </a:cubicBezTo>
                  <a:lnTo>
                    <a:pt x="0" y="4746"/>
                  </a:lnTo>
                  <a:cubicBezTo>
                    <a:pt x="0" y="4996"/>
                    <a:pt x="201" y="5214"/>
                    <a:pt x="468" y="5214"/>
                  </a:cubicBezTo>
                  <a:lnTo>
                    <a:pt x="6851" y="5214"/>
                  </a:lnTo>
                  <a:cubicBezTo>
                    <a:pt x="7101" y="5214"/>
                    <a:pt x="7319" y="4996"/>
                    <a:pt x="7319" y="4746"/>
                  </a:cubicBezTo>
                  <a:lnTo>
                    <a:pt x="7319" y="468"/>
                  </a:lnTo>
                  <a:cubicBezTo>
                    <a:pt x="7319" y="218"/>
                    <a:pt x="7118" y="1"/>
                    <a:pt x="6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4812991" y="1537962"/>
              <a:ext cx="58783" cy="58783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739" y="418"/>
                  </a:moveTo>
                  <a:cubicBezTo>
                    <a:pt x="1789" y="418"/>
                    <a:pt x="1822" y="468"/>
                    <a:pt x="1822" y="518"/>
                  </a:cubicBezTo>
                  <a:lnTo>
                    <a:pt x="1822" y="1738"/>
                  </a:lnTo>
                  <a:cubicBezTo>
                    <a:pt x="1822" y="1788"/>
                    <a:pt x="1789" y="1822"/>
                    <a:pt x="1739" y="1822"/>
                  </a:cubicBezTo>
                  <a:lnTo>
                    <a:pt x="519" y="1822"/>
                  </a:lnTo>
                  <a:cubicBezTo>
                    <a:pt x="469" y="1822"/>
                    <a:pt x="419" y="1788"/>
                    <a:pt x="419" y="1738"/>
                  </a:cubicBezTo>
                  <a:lnTo>
                    <a:pt x="419" y="518"/>
                  </a:lnTo>
                  <a:cubicBezTo>
                    <a:pt x="419" y="468"/>
                    <a:pt x="469" y="418"/>
                    <a:pt x="519" y="418"/>
                  </a:cubicBezTo>
                  <a:close/>
                  <a:moveTo>
                    <a:pt x="519" y="0"/>
                  </a:moveTo>
                  <a:cubicBezTo>
                    <a:pt x="235" y="0"/>
                    <a:pt x="1" y="234"/>
                    <a:pt x="1" y="518"/>
                  </a:cubicBezTo>
                  <a:lnTo>
                    <a:pt x="1" y="1738"/>
                  </a:lnTo>
                  <a:cubicBezTo>
                    <a:pt x="1" y="2022"/>
                    <a:pt x="235" y="2239"/>
                    <a:pt x="519" y="2239"/>
                  </a:cubicBezTo>
                  <a:lnTo>
                    <a:pt x="1739" y="2239"/>
                  </a:lnTo>
                  <a:cubicBezTo>
                    <a:pt x="2023" y="2239"/>
                    <a:pt x="2240" y="2022"/>
                    <a:pt x="2240" y="1738"/>
                  </a:cubicBezTo>
                  <a:lnTo>
                    <a:pt x="2240" y="518"/>
                  </a:lnTo>
                  <a:cubicBezTo>
                    <a:pt x="2240" y="234"/>
                    <a:pt x="2023" y="0"/>
                    <a:pt x="1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4812991" y="1621702"/>
              <a:ext cx="58783" cy="58783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739" y="435"/>
                  </a:moveTo>
                  <a:cubicBezTo>
                    <a:pt x="1789" y="435"/>
                    <a:pt x="1822" y="468"/>
                    <a:pt x="1822" y="519"/>
                  </a:cubicBezTo>
                  <a:lnTo>
                    <a:pt x="1822" y="1738"/>
                  </a:lnTo>
                  <a:cubicBezTo>
                    <a:pt x="1822" y="1788"/>
                    <a:pt x="1772" y="1822"/>
                    <a:pt x="1739" y="1822"/>
                  </a:cubicBezTo>
                  <a:lnTo>
                    <a:pt x="519" y="1822"/>
                  </a:lnTo>
                  <a:cubicBezTo>
                    <a:pt x="469" y="1822"/>
                    <a:pt x="419" y="1788"/>
                    <a:pt x="419" y="1738"/>
                  </a:cubicBezTo>
                  <a:lnTo>
                    <a:pt x="419" y="519"/>
                  </a:lnTo>
                  <a:cubicBezTo>
                    <a:pt x="419" y="468"/>
                    <a:pt x="469" y="435"/>
                    <a:pt x="519" y="435"/>
                  </a:cubicBezTo>
                  <a:close/>
                  <a:moveTo>
                    <a:pt x="519" y="1"/>
                  </a:moveTo>
                  <a:cubicBezTo>
                    <a:pt x="235" y="1"/>
                    <a:pt x="1" y="235"/>
                    <a:pt x="1" y="519"/>
                  </a:cubicBezTo>
                  <a:lnTo>
                    <a:pt x="1" y="1738"/>
                  </a:lnTo>
                  <a:cubicBezTo>
                    <a:pt x="1" y="2022"/>
                    <a:pt x="235" y="2240"/>
                    <a:pt x="519" y="2240"/>
                  </a:cubicBezTo>
                  <a:lnTo>
                    <a:pt x="1739" y="2240"/>
                  </a:lnTo>
                  <a:cubicBezTo>
                    <a:pt x="2006" y="2240"/>
                    <a:pt x="2240" y="2022"/>
                    <a:pt x="2240" y="1738"/>
                  </a:cubicBezTo>
                  <a:lnTo>
                    <a:pt x="2240" y="519"/>
                  </a:lnTo>
                  <a:cubicBezTo>
                    <a:pt x="2240" y="235"/>
                    <a:pt x="2006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4884922" y="1537962"/>
              <a:ext cx="58783" cy="58783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738" y="418"/>
                  </a:moveTo>
                  <a:cubicBezTo>
                    <a:pt x="1788" y="418"/>
                    <a:pt x="1821" y="468"/>
                    <a:pt x="1821" y="518"/>
                  </a:cubicBezTo>
                  <a:lnTo>
                    <a:pt x="1821" y="1738"/>
                  </a:lnTo>
                  <a:cubicBezTo>
                    <a:pt x="1821" y="1788"/>
                    <a:pt x="1788" y="1822"/>
                    <a:pt x="1738" y="1822"/>
                  </a:cubicBezTo>
                  <a:lnTo>
                    <a:pt x="518" y="1822"/>
                  </a:lnTo>
                  <a:cubicBezTo>
                    <a:pt x="468" y="1822"/>
                    <a:pt x="418" y="1788"/>
                    <a:pt x="418" y="1738"/>
                  </a:cubicBezTo>
                  <a:lnTo>
                    <a:pt x="418" y="518"/>
                  </a:lnTo>
                  <a:cubicBezTo>
                    <a:pt x="418" y="468"/>
                    <a:pt x="468" y="418"/>
                    <a:pt x="518" y="418"/>
                  </a:cubicBezTo>
                  <a:close/>
                  <a:moveTo>
                    <a:pt x="518" y="0"/>
                  </a:moveTo>
                  <a:cubicBezTo>
                    <a:pt x="234" y="0"/>
                    <a:pt x="0" y="234"/>
                    <a:pt x="0" y="518"/>
                  </a:cubicBezTo>
                  <a:lnTo>
                    <a:pt x="0" y="1738"/>
                  </a:lnTo>
                  <a:cubicBezTo>
                    <a:pt x="0" y="2022"/>
                    <a:pt x="234" y="2239"/>
                    <a:pt x="518" y="2239"/>
                  </a:cubicBezTo>
                  <a:lnTo>
                    <a:pt x="1738" y="2239"/>
                  </a:lnTo>
                  <a:cubicBezTo>
                    <a:pt x="2022" y="2239"/>
                    <a:pt x="2239" y="2022"/>
                    <a:pt x="2239" y="1738"/>
                  </a:cubicBezTo>
                  <a:lnTo>
                    <a:pt x="2239" y="518"/>
                  </a:lnTo>
                  <a:cubicBezTo>
                    <a:pt x="2239" y="234"/>
                    <a:pt x="2022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4884922" y="1621702"/>
              <a:ext cx="58783" cy="58783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738" y="435"/>
                  </a:moveTo>
                  <a:cubicBezTo>
                    <a:pt x="1788" y="435"/>
                    <a:pt x="1821" y="468"/>
                    <a:pt x="1821" y="519"/>
                  </a:cubicBezTo>
                  <a:lnTo>
                    <a:pt x="1821" y="1738"/>
                  </a:lnTo>
                  <a:cubicBezTo>
                    <a:pt x="1821" y="1788"/>
                    <a:pt x="1788" y="1822"/>
                    <a:pt x="1738" y="1822"/>
                  </a:cubicBezTo>
                  <a:lnTo>
                    <a:pt x="518" y="1822"/>
                  </a:lnTo>
                  <a:cubicBezTo>
                    <a:pt x="468" y="1822"/>
                    <a:pt x="418" y="1788"/>
                    <a:pt x="418" y="1738"/>
                  </a:cubicBezTo>
                  <a:lnTo>
                    <a:pt x="418" y="519"/>
                  </a:lnTo>
                  <a:cubicBezTo>
                    <a:pt x="418" y="468"/>
                    <a:pt x="468" y="435"/>
                    <a:pt x="518" y="435"/>
                  </a:cubicBezTo>
                  <a:close/>
                  <a:moveTo>
                    <a:pt x="518" y="1"/>
                  </a:moveTo>
                  <a:cubicBezTo>
                    <a:pt x="234" y="1"/>
                    <a:pt x="0" y="235"/>
                    <a:pt x="0" y="519"/>
                  </a:cubicBezTo>
                  <a:lnTo>
                    <a:pt x="0" y="1738"/>
                  </a:lnTo>
                  <a:cubicBezTo>
                    <a:pt x="0" y="2022"/>
                    <a:pt x="234" y="2240"/>
                    <a:pt x="518" y="2240"/>
                  </a:cubicBezTo>
                  <a:lnTo>
                    <a:pt x="1738" y="2240"/>
                  </a:lnTo>
                  <a:cubicBezTo>
                    <a:pt x="2022" y="2240"/>
                    <a:pt x="2239" y="2022"/>
                    <a:pt x="2239" y="1738"/>
                  </a:cubicBezTo>
                  <a:lnTo>
                    <a:pt x="2239" y="519"/>
                  </a:lnTo>
                  <a:cubicBezTo>
                    <a:pt x="2239" y="235"/>
                    <a:pt x="2022" y="1"/>
                    <a:pt x="1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4956826" y="1537962"/>
              <a:ext cx="59203" cy="58783"/>
            </a:xfrm>
            <a:custGeom>
              <a:avLst/>
              <a:gdLst/>
              <a:ahLst/>
              <a:cxnLst/>
              <a:rect l="l" t="t" r="r" b="b"/>
              <a:pathLst>
                <a:path w="2256" h="2240" extrusionOk="0">
                  <a:moveTo>
                    <a:pt x="1738" y="418"/>
                  </a:moveTo>
                  <a:cubicBezTo>
                    <a:pt x="1788" y="418"/>
                    <a:pt x="1822" y="468"/>
                    <a:pt x="1822" y="518"/>
                  </a:cubicBezTo>
                  <a:lnTo>
                    <a:pt x="1822" y="1738"/>
                  </a:lnTo>
                  <a:cubicBezTo>
                    <a:pt x="1822" y="1788"/>
                    <a:pt x="1788" y="1822"/>
                    <a:pt x="1738" y="1822"/>
                  </a:cubicBezTo>
                  <a:lnTo>
                    <a:pt x="518" y="1822"/>
                  </a:lnTo>
                  <a:cubicBezTo>
                    <a:pt x="468" y="1822"/>
                    <a:pt x="435" y="1788"/>
                    <a:pt x="435" y="1738"/>
                  </a:cubicBezTo>
                  <a:lnTo>
                    <a:pt x="435" y="518"/>
                  </a:lnTo>
                  <a:cubicBezTo>
                    <a:pt x="435" y="468"/>
                    <a:pt x="468" y="418"/>
                    <a:pt x="518" y="418"/>
                  </a:cubicBezTo>
                  <a:close/>
                  <a:moveTo>
                    <a:pt x="518" y="0"/>
                  </a:moveTo>
                  <a:cubicBezTo>
                    <a:pt x="234" y="0"/>
                    <a:pt x="0" y="234"/>
                    <a:pt x="0" y="518"/>
                  </a:cubicBezTo>
                  <a:lnTo>
                    <a:pt x="0" y="1738"/>
                  </a:lnTo>
                  <a:cubicBezTo>
                    <a:pt x="0" y="2005"/>
                    <a:pt x="234" y="2239"/>
                    <a:pt x="518" y="2239"/>
                  </a:cubicBezTo>
                  <a:lnTo>
                    <a:pt x="1738" y="2239"/>
                  </a:lnTo>
                  <a:cubicBezTo>
                    <a:pt x="2022" y="2239"/>
                    <a:pt x="2256" y="2005"/>
                    <a:pt x="2256" y="1738"/>
                  </a:cubicBezTo>
                  <a:lnTo>
                    <a:pt x="2256" y="518"/>
                  </a:lnTo>
                  <a:cubicBezTo>
                    <a:pt x="2256" y="234"/>
                    <a:pt x="2022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028731" y="1537962"/>
              <a:ext cx="59229" cy="58783"/>
            </a:xfrm>
            <a:custGeom>
              <a:avLst/>
              <a:gdLst/>
              <a:ahLst/>
              <a:cxnLst/>
              <a:rect l="l" t="t" r="r" b="b"/>
              <a:pathLst>
                <a:path w="2257" h="2240" extrusionOk="0">
                  <a:moveTo>
                    <a:pt x="1738" y="418"/>
                  </a:moveTo>
                  <a:cubicBezTo>
                    <a:pt x="1788" y="418"/>
                    <a:pt x="1822" y="468"/>
                    <a:pt x="1822" y="502"/>
                  </a:cubicBezTo>
                  <a:lnTo>
                    <a:pt x="1822" y="518"/>
                  </a:lnTo>
                  <a:lnTo>
                    <a:pt x="1822" y="1721"/>
                  </a:lnTo>
                  <a:cubicBezTo>
                    <a:pt x="1822" y="1788"/>
                    <a:pt x="1788" y="1822"/>
                    <a:pt x="1738" y="1822"/>
                  </a:cubicBezTo>
                  <a:lnTo>
                    <a:pt x="519" y="1822"/>
                  </a:lnTo>
                  <a:cubicBezTo>
                    <a:pt x="468" y="1822"/>
                    <a:pt x="435" y="1788"/>
                    <a:pt x="435" y="1721"/>
                  </a:cubicBezTo>
                  <a:lnTo>
                    <a:pt x="435" y="502"/>
                  </a:lnTo>
                  <a:cubicBezTo>
                    <a:pt x="435" y="468"/>
                    <a:pt x="468" y="418"/>
                    <a:pt x="519" y="418"/>
                  </a:cubicBezTo>
                  <a:close/>
                  <a:moveTo>
                    <a:pt x="519" y="0"/>
                  </a:moveTo>
                  <a:cubicBezTo>
                    <a:pt x="234" y="0"/>
                    <a:pt x="1" y="234"/>
                    <a:pt x="1" y="518"/>
                  </a:cubicBezTo>
                  <a:lnTo>
                    <a:pt x="1" y="1721"/>
                  </a:lnTo>
                  <a:cubicBezTo>
                    <a:pt x="1" y="2005"/>
                    <a:pt x="234" y="2239"/>
                    <a:pt x="519" y="2239"/>
                  </a:cubicBezTo>
                  <a:lnTo>
                    <a:pt x="1738" y="2239"/>
                  </a:lnTo>
                  <a:cubicBezTo>
                    <a:pt x="2022" y="2239"/>
                    <a:pt x="2256" y="2005"/>
                    <a:pt x="2256" y="1721"/>
                  </a:cubicBezTo>
                  <a:lnTo>
                    <a:pt x="2256" y="502"/>
                  </a:lnTo>
                  <a:cubicBezTo>
                    <a:pt x="2256" y="234"/>
                    <a:pt x="2022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44"/>
          <p:cNvGrpSpPr/>
          <p:nvPr/>
        </p:nvGrpSpPr>
        <p:grpSpPr>
          <a:xfrm>
            <a:off x="5759537" y="1415441"/>
            <a:ext cx="375346" cy="378863"/>
            <a:chOff x="7147891" y="1401606"/>
            <a:chExt cx="375346" cy="378863"/>
          </a:xfrm>
        </p:grpSpPr>
        <p:sp>
          <p:nvSpPr>
            <p:cNvPr id="944" name="Google Shape;944;p44"/>
            <p:cNvSpPr/>
            <p:nvPr/>
          </p:nvSpPr>
          <p:spPr>
            <a:xfrm>
              <a:off x="7189538" y="1535758"/>
              <a:ext cx="153046" cy="10996"/>
            </a:xfrm>
            <a:custGeom>
              <a:avLst/>
              <a:gdLst/>
              <a:ahLst/>
              <a:cxnLst/>
              <a:rect l="l" t="t" r="r" b="b"/>
              <a:pathLst>
                <a:path w="5832" h="419" extrusionOk="0">
                  <a:moveTo>
                    <a:pt x="218" y="1"/>
                  </a:moveTo>
                  <a:cubicBezTo>
                    <a:pt x="101" y="1"/>
                    <a:pt x="0" y="101"/>
                    <a:pt x="0" y="218"/>
                  </a:cubicBezTo>
                  <a:cubicBezTo>
                    <a:pt x="0" y="335"/>
                    <a:pt x="101" y="419"/>
                    <a:pt x="218" y="419"/>
                  </a:cubicBezTo>
                  <a:lnTo>
                    <a:pt x="5631" y="419"/>
                  </a:lnTo>
                  <a:cubicBezTo>
                    <a:pt x="5748" y="419"/>
                    <a:pt x="5832" y="335"/>
                    <a:pt x="5832" y="218"/>
                  </a:cubicBezTo>
                  <a:cubicBezTo>
                    <a:pt x="5832" y="101"/>
                    <a:pt x="5748" y="1"/>
                    <a:pt x="5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7189538" y="1574780"/>
              <a:ext cx="153046" cy="10996"/>
            </a:xfrm>
            <a:custGeom>
              <a:avLst/>
              <a:gdLst/>
              <a:ahLst/>
              <a:cxnLst/>
              <a:rect l="l" t="t" r="r" b="b"/>
              <a:pathLst>
                <a:path w="5832" h="419" extrusionOk="0">
                  <a:moveTo>
                    <a:pt x="218" y="1"/>
                  </a:moveTo>
                  <a:cubicBezTo>
                    <a:pt x="101" y="1"/>
                    <a:pt x="0" y="101"/>
                    <a:pt x="0" y="218"/>
                  </a:cubicBezTo>
                  <a:cubicBezTo>
                    <a:pt x="0" y="335"/>
                    <a:pt x="101" y="419"/>
                    <a:pt x="218" y="419"/>
                  </a:cubicBezTo>
                  <a:lnTo>
                    <a:pt x="5631" y="419"/>
                  </a:lnTo>
                  <a:cubicBezTo>
                    <a:pt x="5748" y="419"/>
                    <a:pt x="5832" y="335"/>
                    <a:pt x="5832" y="218"/>
                  </a:cubicBezTo>
                  <a:cubicBezTo>
                    <a:pt x="5832" y="101"/>
                    <a:pt x="5748" y="1"/>
                    <a:pt x="5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7189538" y="1613803"/>
              <a:ext cx="153046" cy="10996"/>
            </a:xfrm>
            <a:custGeom>
              <a:avLst/>
              <a:gdLst/>
              <a:ahLst/>
              <a:cxnLst/>
              <a:rect l="l" t="t" r="r" b="b"/>
              <a:pathLst>
                <a:path w="5832" h="419" extrusionOk="0">
                  <a:moveTo>
                    <a:pt x="218" y="1"/>
                  </a:moveTo>
                  <a:cubicBezTo>
                    <a:pt x="101" y="1"/>
                    <a:pt x="0" y="101"/>
                    <a:pt x="0" y="218"/>
                  </a:cubicBezTo>
                  <a:cubicBezTo>
                    <a:pt x="0" y="318"/>
                    <a:pt x="101" y="419"/>
                    <a:pt x="218" y="419"/>
                  </a:cubicBezTo>
                  <a:lnTo>
                    <a:pt x="5631" y="419"/>
                  </a:lnTo>
                  <a:cubicBezTo>
                    <a:pt x="5748" y="419"/>
                    <a:pt x="5832" y="318"/>
                    <a:pt x="5832" y="218"/>
                  </a:cubicBezTo>
                  <a:cubicBezTo>
                    <a:pt x="5832" y="101"/>
                    <a:pt x="5748" y="1"/>
                    <a:pt x="5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7189538" y="1652826"/>
              <a:ext cx="153046" cy="10996"/>
            </a:xfrm>
            <a:custGeom>
              <a:avLst/>
              <a:gdLst/>
              <a:ahLst/>
              <a:cxnLst/>
              <a:rect l="l" t="t" r="r" b="b"/>
              <a:pathLst>
                <a:path w="5832" h="419" extrusionOk="0">
                  <a:moveTo>
                    <a:pt x="218" y="1"/>
                  </a:moveTo>
                  <a:cubicBezTo>
                    <a:pt x="101" y="1"/>
                    <a:pt x="0" y="85"/>
                    <a:pt x="0" y="201"/>
                  </a:cubicBezTo>
                  <a:cubicBezTo>
                    <a:pt x="0" y="318"/>
                    <a:pt x="101" y="419"/>
                    <a:pt x="218" y="419"/>
                  </a:cubicBezTo>
                  <a:lnTo>
                    <a:pt x="5631" y="419"/>
                  </a:lnTo>
                  <a:cubicBezTo>
                    <a:pt x="5748" y="419"/>
                    <a:pt x="5832" y="318"/>
                    <a:pt x="5832" y="201"/>
                  </a:cubicBezTo>
                  <a:cubicBezTo>
                    <a:pt x="5832" y="85"/>
                    <a:pt x="5748" y="1"/>
                    <a:pt x="5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7189538" y="1709851"/>
              <a:ext cx="82454" cy="10969"/>
            </a:xfrm>
            <a:custGeom>
              <a:avLst/>
              <a:gdLst/>
              <a:ahLst/>
              <a:cxnLst/>
              <a:rect l="l" t="t" r="r" b="b"/>
              <a:pathLst>
                <a:path w="3142" h="418" extrusionOk="0">
                  <a:moveTo>
                    <a:pt x="218" y="0"/>
                  </a:moveTo>
                  <a:cubicBezTo>
                    <a:pt x="101" y="0"/>
                    <a:pt x="0" y="100"/>
                    <a:pt x="0" y="217"/>
                  </a:cubicBezTo>
                  <a:cubicBezTo>
                    <a:pt x="0" y="334"/>
                    <a:pt x="101" y="418"/>
                    <a:pt x="218" y="418"/>
                  </a:cubicBezTo>
                  <a:lnTo>
                    <a:pt x="2924" y="418"/>
                  </a:lnTo>
                  <a:cubicBezTo>
                    <a:pt x="3041" y="418"/>
                    <a:pt x="3142" y="334"/>
                    <a:pt x="3142" y="217"/>
                  </a:cubicBezTo>
                  <a:cubicBezTo>
                    <a:pt x="3142" y="100"/>
                    <a:pt x="3041" y="0"/>
                    <a:pt x="2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7262335" y="1439737"/>
              <a:ext cx="138560" cy="43011"/>
            </a:xfrm>
            <a:custGeom>
              <a:avLst/>
              <a:gdLst/>
              <a:ahLst/>
              <a:cxnLst/>
              <a:rect l="l" t="t" r="r" b="b"/>
              <a:pathLst>
                <a:path w="5280" h="1639" extrusionOk="0">
                  <a:moveTo>
                    <a:pt x="468" y="1"/>
                  </a:moveTo>
                  <a:cubicBezTo>
                    <a:pt x="217" y="1"/>
                    <a:pt x="0" y="218"/>
                    <a:pt x="0" y="485"/>
                  </a:cubicBezTo>
                  <a:lnTo>
                    <a:pt x="0" y="1170"/>
                  </a:lnTo>
                  <a:cubicBezTo>
                    <a:pt x="0" y="1421"/>
                    <a:pt x="217" y="1638"/>
                    <a:pt x="468" y="1638"/>
                  </a:cubicBezTo>
                  <a:lnTo>
                    <a:pt x="835" y="1638"/>
                  </a:lnTo>
                  <a:cubicBezTo>
                    <a:pt x="952" y="1638"/>
                    <a:pt x="1053" y="1538"/>
                    <a:pt x="1053" y="1421"/>
                  </a:cubicBezTo>
                  <a:cubicBezTo>
                    <a:pt x="1053" y="1304"/>
                    <a:pt x="952" y="1220"/>
                    <a:pt x="835" y="1220"/>
                  </a:cubicBezTo>
                  <a:lnTo>
                    <a:pt x="468" y="1220"/>
                  </a:lnTo>
                  <a:cubicBezTo>
                    <a:pt x="451" y="1220"/>
                    <a:pt x="418" y="1187"/>
                    <a:pt x="418" y="1170"/>
                  </a:cubicBezTo>
                  <a:lnTo>
                    <a:pt x="418" y="485"/>
                  </a:lnTo>
                  <a:cubicBezTo>
                    <a:pt x="418" y="452"/>
                    <a:pt x="451" y="435"/>
                    <a:pt x="468" y="435"/>
                  </a:cubicBezTo>
                  <a:lnTo>
                    <a:pt x="4812" y="435"/>
                  </a:lnTo>
                  <a:cubicBezTo>
                    <a:pt x="4845" y="435"/>
                    <a:pt x="4862" y="452"/>
                    <a:pt x="4862" y="485"/>
                  </a:cubicBezTo>
                  <a:lnTo>
                    <a:pt x="4862" y="1170"/>
                  </a:lnTo>
                  <a:cubicBezTo>
                    <a:pt x="4862" y="1187"/>
                    <a:pt x="4845" y="1220"/>
                    <a:pt x="4812" y="1220"/>
                  </a:cubicBezTo>
                  <a:lnTo>
                    <a:pt x="1821" y="1220"/>
                  </a:lnTo>
                  <a:cubicBezTo>
                    <a:pt x="1704" y="1220"/>
                    <a:pt x="1621" y="1304"/>
                    <a:pt x="1621" y="1421"/>
                  </a:cubicBezTo>
                  <a:cubicBezTo>
                    <a:pt x="1621" y="1538"/>
                    <a:pt x="1704" y="1638"/>
                    <a:pt x="1821" y="1638"/>
                  </a:cubicBezTo>
                  <a:lnTo>
                    <a:pt x="4812" y="1638"/>
                  </a:lnTo>
                  <a:cubicBezTo>
                    <a:pt x="5079" y="1638"/>
                    <a:pt x="5280" y="1421"/>
                    <a:pt x="5280" y="1170"/>
                  </a:cubicBezTo>
                  <a:lnTo>
                    <a:pt x="5280" y="485"/>
                  </a:lnTo>
                  <a:cubicBezTo>
                    <a:pt x="5280" y="218"/>
                    <a:pt x="5079" y="1"/>
                    <a:pt x="4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7147891" y="1401606"/>
              <a:ext cx="300372" cy="378863"/>
            </a:xfrm>
            <a:custGeom>
              <a:avLst/>
              <a:gdLst/>
              <a:ahLst/>
              <a:cxnLst/>
              <a:rect l="l" t="t" r="r" b="b"/>
              <a:pathLst>
                <a:path w="11446" h="14437" extrusionOk="0">
                  <a:moveTo>
                    <a:pt x="2673" y="718"/>
                  </a:moveTo>
                  <a:lnTo>
                    <a:pt x="2673" y="2356"/>
                  </a:lnTo>
                  <a:cubicBezTo>
                    <a:pt x="2673" y="2523"/>
                    <a:pt x="2523" y="2673"/>
                    <a:pt x="2356" y="2673"/>
                  </a:cubicBezTo>
                  <a:lnTo>
                    <a:pt x="719" y="2673"/>
                  </a:lnTo>
                  <a:lnTo>
                    <a:pt x="2673" y="718"/>
                  </a:lnTo>
                  <a:close/>
                  <a:moveTo>
                    <a:pt x="3225" y="0"/>
                  </a:moveTo>
                  <a:cubicBezTo>
                    <a:pt x="2941" y="0"/>
                    <a:pt x="2673" y="117"/>
                    <a:pt x="2490" y="301"/>
                  </a:cubicBezTo>
                  <a:lnTo>
                    <a:pt x="301" y="2490"/>
                  </a:lnTo>
                  <a:cubicBezTo>
                    <a:pt x="100" y="2690"/>
                    <a:pt x="0" y="2941"/>
                    <a:pt x="0" y="3225"/>
                  </a:cubicBezTo>
                  <a:lnTo>
                    <a:pt x="0" y="13383"/>
                  </a:lnTo>
                  <a:cubicBezTo>
                    <a:pt x="0" y="13968"/>
                    <a:pt x="468" y="14436"/>
                    <a:pt x="1053" y="14436"/>
                  </a:cubicBezTo>
                  <a:lnTo>
                    <a:pt x="10393" y="14436"/>
                  </a:lnTo>
                  <a:cubicBezTo>
                    <a:pt x="10978" y="14436"/>
                    <a:pt x="11445" y="13968"/>
                    <a:pt x="11445" y="13383"/>
                  </a:cubicBezTo>
                  <a:lnTo>
                    <a:pt x="11445" y="13099"/>
                  </a:lnTo>
                  <a:cubicBezTo>
                    <a:pt x="11445" y="12982"/>
                    <a:pt x="11345" y="12882"/>
                    <a:pt x="11228" y="12882"/>
                  </a:cubicBezTo>
                  <a:cubicBezTo>
                    <a:pt x="11111" y="12882"/>
                    <a:pt x="11011" y="12982"/>
                    <a:pt x="11011" y="13099"/>
                  </a:cubicBezTo>
                  <a:lnTo>
                    <a:pt x="11011" y="13383"/>
                  </a:lnTo>
                  <a:cubicBezTo>
                    <a:pt x="11011" y="13718"/>
                    <a:pt x="10744" y="14002"/>
                    <a:pt x="10393" y="14002"/>
                  </a:cubicBezTo>
                  <a:lnTo>
                    <a:pt x="1053" y="14002"/>
                  </a:lnTo>
                  <a:cubicBezTo>
                    <a:pt x="702" y="14002"/>
                    <a:pt x="418" y="13718"/>
                    <a:pt x="418" y="13383"/>
                  </a:cubicBezTo>
                  <a:lnTo>
                    <a:pt x="418" y="3225"/>
                  </a:lnTo>
                  <a:cubicBezTo>
                    <a:pt x="418" y="3175"/>
                    <a:pt x="434" y="3141"/>
                    <a:pt x="434" y="3091"/>
                  </a:cubicBezTo>
                  <a:lnTo>
                    <a:pt x="2356" y="3091"/>
                  </a:lnTo>
                  <a:cubicBezTo>
                    <a:pt x="2757" y="3091"/>
                    <a:pt x="3091" y="2757"/>
                    <a:pt x="3091" y="2356"/>
                  </a:cubicBezTo>
                  <a:lnTo>
                    <a:pt x="3091" y="434"/>
                  </a:lnTo>
                  <a:cubicBezTo>
                    <a:pt x="3141" y="434"/>
                    <a:pt x="3175" y="418"/>
                    <a:pt x="3225" y="418"/>
                  </a:cubicBezTo>
                  <a:lnTo>
                    <a:pt x="10393" y="418"/>
                  </a:lnTo>
                  <a:cubicBezTo>
                    <a:pt x="10744" y="418"/>
                    <a:pt x="11011" y="702"/>
                    <a:pt x="11011" y="1053"/>
                  </a:cubicBezTo>
                  <a:lnTo>
                    <a:pt x="11011" y="3860"/>
                  </a:lnTo>
                  <a:cubicBezTo>
                    <a:pt x="11011" y="3977"/>
                    <a:pt x="11111" y="4077"/>
                    <a:pt x="11228" y="4077"/>
                  </a:cubicBezTo>
                  <a:cubicBezTo>
                    <a:pt x="11345" y="4077"/>
                    <a:pt x="11445" y="3977"/>
                    <a:pt x="11445" y="3860"/>
                  </a:cubicBezTo>
                  <a:lnTo>
                    <a:pt x="11445" y="1053"/>
                  </a:lnTo>
                  <a:cubicBezTo>
                    <a:pt x="11445" y="468"/>
                    <a:pt x="10978" y="0"/>
                    <a:pt x="10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7361427" y="1523476"/>
              <a:ext cx="161811" cy="215897"/>
            </a:xfrm>
            <a:custGeom>
              <a:avLst/>
              <a:gdLst/>
              <a:ahLst/>
              <a:cxnLst/>
              <a:rect l="l" t="t" r="r" b="b"/>
              <a:pathLst>
                <a:path w="6166" h="8227" extrusionOk="0">
                  <a:moveTo>
                    <a:pt x="3091" y="419"/>
                  </a:moveTo>
                  <a:cubicBezTo>
                    <a:pt x="3225" y="419"/>
                    <a:pt x="3342" y="469"/>
                    <a:pt x="3425" y="586"/>
                  </a:cubicBezTo>
                  <a:cubicBezTo>
                    <a:pt x="3578" y="789"/>
                    <a:pt x="3827" y="905"/>
                    <a:pt x="4084" y="905"/>
                  </a:cubicBezTo>
                  <a:cubicBezTo>
                    <a:pt x="4166" y="905"/>
                    <a:pt x="4248" y="894"/>
                    <a:pt x="4328" y="870"/>
                  </a:cubicBezTo>
                  <a:cubicBezTo>
                    <a:pt x="4365" y="859"/>
                    <a:pt x="4403" y="854"/>
                    <a:pt x="4443" y="854"/>
                  </a:cubicBezTo>
                  <a:cubicBezTo>
                    <a:pt x="4528" y="854"/>
                    <a:pt x="4615" y="880"/>
                    <a:pt x="4695" y="937"/>
                  </a:cubicBezTo>
                  <a:cubicBezTo>
                    <a:pt x="4796" y="1020"/>
                    <a:pt x="4862" y="1137"/>
                    <a:pt x="4862" y="1271"/>
                  </a:cubicBezTo>
                  <a:cubicBezTo>
                    <a:pt x="4879" y="1622"/>
                    <a:pt x="5096" y="1922"/>
                    <a:pt x="5430" y="2039"/>
                  </a:cubicBezTo>
                  <a:cubicBezTo>
                    <a:pt x="5547" y="2073"/>
                    <a:pt x="5648" y="2173"/>
                    <a:pt x="5681" y="2307"/>
                  </a:cubicBezTo>
                  <a:cubicBezTo>
                    <a:pt x="5731" y="2424"/>
                    <a:pt x="5698" y="2557"/>
                    <a:pt x="5631" y="2674"/>
                  </a:cubicBezTo>
                  <a:cubicBezTo>
                    <a:pt x="5430" y="2958"/>
                    <a:pt x="5430" y="3326"/>
                    <a:pt x="5631" y="3627"/>
                  </a:cubicBezTo>
                  <a:cubicBezTo>
                    <a:pt x="5714" y="3727"/>
                    <a:pt x="5731" y="3861"/>
                    <a:pt x="5681" y="3994"/>
                  </a:cubicBezTo>
                  <a:cubicBezTo>
                    <a:pt x="5648" y="4111"/>
                    <a:pt x="5547" y="4211"/>
                    <a:pt x="5430" y="4262"/>
                  </a:cubicBezTo>
                  <a:cubicBezTo>
                    <a:pt x="5096" y="4379"/>
                    <a:pt x="4879" y="4679"/>
                    <a:pt x="4862" y="5030"/>
                  </a:cubicBezTo>
                  <a:cubicBezTo>
                    <a:pt x="4862" y="5147"/>
                    <a:pt x="4812" y="5264"/>
                    <a:pt x="4712" y="5348"/>
                  </a:cubicBezTo>
                  <a:cubicBezTo>
                    <a:pt x="4644" y="5404"/>
                    <a:pt x="4553" y="5438"/>
                    <a:pt x="4459" y="5438"/>
                  </a:cubicBezTo>
                  <a:cubicBezTo>
                    <a:pt x="4415" y="5438"/>
                    <a:pt x="4371" y="5431"/>
                    <a:pt x="4328" y="5415"/>
                  </a:cubicBezTo>
                  <a:cubicBezTo>
                    <a:pt x="4252" y="5396"/>
                    <a:pt x="4175" y="5386"/>
                    <a:pt x="4099" y="5386"/>
                  </a:cubicBezTo>
                  <a:cubicBezTo>
                    <a:pt x="3841" y="5386"/>
                    <a:pt x="3593" y="5496"/>
                    <a:pt x="3425" y="5715"/>
                  </a:cubicBezTo>
                  <a:cubicBezTo>
                    <a:pt x="3342" y="5816"/>
                    <a:pt x="3225" y="5882"/>
                    <a:pt x="3091" y="5882"/>
                  </a:cubicBezTo>
                  <a:cubicBezTo>
                    <a:pt x="2958" y="5882"/>
                    <a:pt x="2841" y="5816"/>
                    <a:pt x="2757" y="5715"/>
                  </a:cubicBezTo>
                  <a:cubicBezTo>
                    <a:pt x="2590" y="5498"/>
                    <a:pt x="2356" y="5381"/>
                    <a:pt x="2089" y="5381"/>
                  </a:cubicBezTo>
                  <a:cubicBezTo>
                    <a:pt x="2005" y="5381"/>
                    <a:pt x="1938" y="5398"/>
                    <a:pt x="1855" y="5431"/>
                  </a:cubicBezTo>
                  <a:cubicBezTo>
                    <a:pt x="1816" y="5440"/>
                    <a:pt x="1778" y="5444"/>
                    <a:pt x="1742" y="5444"/>
                  </a:cubicBezTo>
                  <a:cubicBezTo>
                    <a:pt x="1638" y="5444"/>
                    <a:pt x="1545" y="5410"/>
                    <a:pt x="1471" y="5348"/>
                  </a:cubicBezTo>
                  <a:cubicBezTo>
                    <a:pt x="1370" y="5264"/>
                    <a:pt x="1320" y="5147"/>
                    <a:pt x="1303" y="5030"/>
                  </a:cubicBezTo>
                  <a:cubicBezTo>
                    <a:pt x="1303" y="4679"/>
                    <a:pt x="1086" y="4379"/>
                    <a:pt x="752" y="4262"/>
                  </a:cubicBezTo>
                  <a:cubicBezTo>
                    <a:pt x="635" y="4211"/>
                    <a:pt x="535" y="4111"/>
                    <a:pt x="485" y="3994"/>
                  </a:cubicBezTo>
                  <a:cubicBezTo>
                    <a:pt x="451" y="3861"/>
                    <a:pt x="468" y="3727"/>
                    <a:pt x="552" y="3627"/>
                  </a:cubicBezTo>
                  <a:cubicBezTo>
                    <a:pt x="735" y="3343"/>
                    <a:pt x="735" y="2958"/>
                    <a:pt x="552" y="2674"/>
                  </a:cubicBezTo>
                  <a:cubicBezTo>
                    <a:pt x="468" y="2557"/>
                    <a:pt x="451" y="2424"/>
                    <a:pt x="485" y="2307"/>
                  </a:cubicBezTo>
                  <a:cubicBezTo>
                    <a:pt x="535" y="2173"/>
                    <a:pt x="635" y="2073"/>
                    <a:pt x="752" y="2039"/>
                  </a:cubicBezTo>
                  <a:cubicBezTo>
                    <a:pt x="1086" y="1922"/>
                    <a:pt x="1303" y="1622"/>
                    <a:pt x="1303" y="1271"/>
                  </a:cubicBezTo>
                  <a:cubicBezTo>
                    <a:pt x="1320" y="1137"/>
                    <a:pt x="1370" y="1020"/>
                    <a:pt x="1487" y="937"/>
                  </a:cubicBezTo>
                  <a:cubicBezTo>
                    <a:pt x="1556" y="880"/>
                    <a:pt x="1640" y="854"/>
                    <a:pt x="1729" y="854"/>
                  </a:cubicBezTo>
                  <a:cubicBezTo>
                    <a:pt x="1770" y="854"/>
                    <a:pt x="1812" y="859"/>
                    <a:pt x="1855" y="870"/>
                  </a:cubicBezTo>
                  <a:cubicBezTo>
                    <a:pt x="1935" y="894"/>
                    <a:pt x="2016" y="905"/>
                    <a:pt x="2096" y="905"/>
                  </a:cubicBezTo>
                  <a:cubicBezTo>
                    <a:pt x="2349" y="905"/>
                    <a:pt x="2592" y="789"/>
                    <a:pt x="2757" y="586"/>
                  </a:cubicBezTo>
                  <a:cubicBezTo>
                    <a:pt x="2841" y="469"/>
                    <a:pt x="2958" y="419"/>
                    <a:pt x="3091" y="419"/>
                  </a:cubicBezTo>
                  <a:close/>
                  <a:moveTo>
                    <a:pt x="4088" y="5812"/>
                  </a:moveTo>
                  <a:cubicBezTo>
                    <a:pt x="4107" y="5812"/>
                    <a:pt x="4125" y="5813"/>
                    <a:pt x="4144" y="5816"/>
                  </a:cubicBezTo>
                  <a:lnTo>
                    <a:pt x="4144" y="7770"/>
                  </a:lnTo>
                  <a:cubicBezTo>
                    <a:pt x="4144" y="7787"/>
                    <a:pt x="4127" y="7804"/>
                    <a:pt x="4110" y="7804"/>
                  </a:cubicBezTo>
                  <a:lnTo>
                    <a:pt x="3325" y="7319"/>
                  </a:lnTo>
                  <a:cubicBezTo>
                    <a:pt x="3250" y="7278"/>
                    <a:pt x="3171" y="7257"/>
                    <a:pt x="3091" y="7257"/>
                  </a:cubicBezTo>
                  <a:cubicBezTo>
                    <a:pt x="3012" y="7257"/>
                    <a:pt x="2933" y="7278"/>
                    <a:pt x="2857" y="7319"/>
                  </a:cubicBezTo>
                  <a:lnTo>
                    <a:pt x="2089" y="7804"/>
                  </a:lnTo>
                  <a:cubicBezTo>
                    <a:pt x="2072" y="7804"/>
                    <a:pt x="2039" y="7804"/>
                    <a:pt x="2039" y="7770"/>
                  </a:cubicBezTo>
                  <a:lnTo>
                    <a:pt x="2039" y="5816"/>
                  </a:lnTo>
                  <a:cubicBezTo>
                    <a:pt x="2057" y="5813"/>
                    <a:pt x="2076" y="5812"/>
                    <a:pt x="2095" y="5812"/>
                  </a:cubicBezTo>
                  <a:cubicBezTo>
                    <a:pt x="2226" y="5812"/>
                    <a:pt x="2350" y="5864"/>
                    <a:pt x="2423" y="5966"/>
                  </a:cubicBezTo>
                  <a:cubicBezTo>
                    <a:pt x="2590" y="6183"/>
                    <a:pt x="2824" y="6300"/>
                    <a:pt x="3091" y="6300"/>
                  </a:cubicBezTo>
                  <a:cubicBezTo>
                    <a:pt x="3359" y="6300"/>
                    <a:pt x="3592" y="6183"/>
                    <a:pt x="3760" y="5966"/>
                  </a:cubicBezTo>
                  <a:cubicBezTo>
                    <a:pt x="3847" y="5864"/>
                    <a:pt x="3961" y="5812"/>
                    <a:pt x="4088" y="5812"/>
                  </a:cubicBezTo>
                  <a:close/>
                  <a:moveTo>
                    <a:pt x="3091" y="1"/>
                  </a:moveTo>
                  <a:cubicBezTo>
                    <a:pt x="2824" y="1"/>
                    <a:pt x="2573" y="118"/>
                    <a:pt x="2423" y="318"/>
                  </a:cubicBezTo>
                  <a:cubicBezTo>
                    <a:pt x="2332" y="422"/>
                    <a:pt x="2212" y="485"/>
                    <a:pt x="2084" y="485"/>
                  </a:cubicBezTo>
                  <a:cubicBezTo>
                    <a:pt x="2047" y="485"/>
                    <a:pt x="2009" y="480"/>
                    <a:pt x="1972" y="469"/>
                  </a:cubicBezTo>
                  <a:cubicBezTo>
                    <a:pt x="1892" y="442"/>
                    <a:pt x="1810" y="429"/>
                    <a:pt x="1729" y="429"/>
                  </a:cubicBezTo>
                  <a:cubicBezTo>
                    <a:pt x="1556" y="429"/>
                    <a:pt x="1385" y="489"/>
                    <a:pt x="1237" y="602"/>
                  </a:cubicBezTo>
                  <a:cubicBezTo>
                    <a:pt x="1019" y="753"/>
                    <a:pt x="886" y="987"/>
                    <a:pt x="886" y="1254"/>
                  </a:cubicBezTo>
                  <a:cubicBezTo>
                    <a:pt x="886" y="1421"/>
                    <a:pt x="769" y="1572"/>
                    <a:pt x="602" y="1638"/>
                  </a:cubicBezTo>
                  <a:cubicBezTo>
                    <a:pt x="351" y="1722"/>
                    <a:pt x="167" y="1922"/>
                    <a:pt x="84" y="2173"/>
                  </a:cubicBezTo>
                  <a:cubicBezTo>
                    <a:pt x="0" y="2424"/>
                    <a:pt x="50" y="2691"/>
                    <a:pt x="184" y="2908"/>
                  </a:cubicBezTo>
                  <a:cubicBezTo>
                    <a:pt x="284" y="3059"/>
                    <a:pt x="284" y="3242"/>
                    <a:pt x="184" y="3393"/>
                  </a:cubicBezTo>
                  <a:cubicBezTo>
                    <a:pt x="50" y="3593"/>
                    <a:pt x="0" y="3877"/>
                    <a:pt x="84" y="4128"/>
                  </a:cubicBezTo>
                  <a:cubicBezTo>
                    <a:pt x="167" y="4379"/>
                    <a:pt x="351" y="4562"/>
                    <a:pt x="602" y="4663"/>
                  </a:cubicBezTo>
                  <a:cubicBezTo>
                    <a:pt x="769" y="4713"/>
                    <a:pt x="886" y="4863"/>
                    <a:pt x="886" y="5047"/>
                  </a:cubicBezTo>
                  <a:cubicBezTo>
                    <a:pt x="886" y="5281"/>
                    <a:pt x="1003" y="5515"/>
                    <a:pt x="1186" y="5665"/>
                  </a:cubicBezTo>
                  <a:cubicBezTo>
                    <a:pt x="1320" y="5765"/>
                    <a:pt x="1454" y="5832"/>
                    <a:pt x="1621" y="5849"/>
                  </a:cubicBezTo>
                  <a:lnTo>
                    <a:pt x="1621" y="7770"/>
                  </a:lnTo>
                  <a:cubicBezTo>
                    <a:pt x="1621" y="7937"/>
                    <a:pt x="1704" y="8088"/>
                    <a:pt x="1838" y="8171"/>
                  </a:cubicBezTo>
                  <a:cubicBezTo>
                    <a:pt x="1906" y="8209"/>
                    <a:pt x="1977" y="8226"/>
                    <a:pt x="2048" y="8226"/>
                  </a:cubicBezTo>
                  <a:cubicBezTo>
                    <a:pt x="2136" y="8226"/>
                    <a:pt x="2223" y="8201"/>
                    <a:pt x="2306" y="8155"/>
                  </a:cubicBezTo>
                  <a:lnTo>
                    <a:pt x="3075" y="7687"/>
                  </a:lnTo>
                  <a:cubicBezTo>
                    <a:pt x="3083" y="7679"/>
                    <a:pt x="3087" y="7674"/>
                    <a:pt x="3091" y="7674"/>
                  </a:cubicBezTo>
                  <a:cubicBezTo>
                    <a:pt x="3095" y="7674"/>
                    <a:pt x="3100" y="7679"/>
                    <a:pt x="3108" y="7687"/>
                  </a:cubicBezTo>
                  <a:lnTo>
                    <a:pt x="3877" y="8155"/>
                  </a:lnTo>
                  <a:cubicBezTo>
                    <a:pt x="3950" y="8201"/>
                    <a:pt x="4039" y="8226"/>
                    <a:pt x="4126" y="8226"/>
                  </a:cubicBezTo>
                  <a:cubicBezTo>
                    <a:pt x="4197" y="8226"/>
                    <a:pt x="4267" y="8209"/>
                    <a:pt x="4328" y="8171"/>
                  </a:cubicBezTo>
                  <a:cubicBezTo>
                    <a:pt x="4478" y="8088"/>
                    <a:pt x="4562" y="7937"/>
                    <a:pt x="4562" y="7770"/>
                  </a:cubicBezTo>
                  <a:lnTo>
                    <a:pt x="4562" y="5849"/>
                  </a:lnTo>
                  <a:cubicBezTo>
                    <a:pt x="4712" y="5832"/>
                    <a:pt x="4862" y="5765"/>
                    <a:pt x="4979" y="5665"/>
                  </a:cubicBezTo>
                  <a:cubicBezTo>
                    <a:pt x="5163" y="5515"/>
                    <a:pt x="5280" y="5281"/>
                    <a:pt x="5297" y="5047"/>
                  </a:cubicBezTo>
                  <a:cubicBezTo>
                    <a:pt x="5297" y="4863"/>
                    <a:pt x="5397" y="4713"/>
                    <a:pt x="5564" y="4663"/>
                  </a:cubicBezTo>
                  <a:cubicBezTo>
                    <a:pt x="5815" y="4562"/>
                    <a:pt x="5999" y="4379"/>
                    <a:pt x="6082" y="4128"/>
                  </a:cubicBezTo>
                  <a:cubicBezTo>
                    <a:pt x="6166" y="3877"/>
                    <a:pt x="6132" y="3593"/>
                    <a:pt x="5982" y="3393"/>
                  </a:cubicBezTo>
                  <a:cubicBezTo>
                    <a:pt x="5882" y="3242"/>
                    <a:pt x="5882" y="3059"/>
                    <a:pt x="5982" y="2908"/>
                  </a:cubicBezTo>
                  <a:cubicBezTo>
                    <a:pt x="6132" y="2691"/>
                    <a:pt x="6166" y="2424"/>
                    <a:pt x="6099" y="2173"/>
                  </a:cubicBezTo>
                  <a:cubicBezTo>
                    <a:pt x="6015" y="1922"/>
                    <a:pt x="5815" y="1722"/>
                    <a:pt x="5564" y="1638"/>
                  </a:cubicBezTo>
                  <a:cubicBezTo>
                    <a:pt x="5414" y="1572"/>
                    <a:pt x="5297" y="1421"/>
                    <a:pt x="5297" y="1254"/>
                  </a:cubicBezTo>
                  <a:cubicBezTo>
                    <a:pt x="5280" y="987"/>
                    <a:pt x="5163" y="753"/>
                    <a:pt x="4946" y="602"/>
                  </a:cubicBezTo>
                  <a:cubicBezTo>
                    <a:pt x="4798" y="489"/>
                    <a:pt x="4627" y="429"/>
                    <a:pt x="4453" y="429"/>
                  </a:cubicBezTo>
                  <a:cubicBezTo>
                    <a:pt x="4372" y="429"/>
                    <a:pt x="4291" y="442"/>
                    <a:pt x="4211" y="469"/>
                  </a:cubicBezTo>
                  <a:cubicBezTo>
                    <a:pt x="4173" y="480"/>
                    <a:pt x="4135" y="485"/>
                    <a:pt x="4096" y="485"/>
                  </a:cubicBezTo>
                  <a:cubicBezTo>
                    <a:pt x="3965" y="485"/>
                    <a:pt x="3837" y="422"/>
                    <a:pt x="3760" y="318"/>
                  </a:cubicBezTo>
                  <a:cubicBezTo>
                    <a:pt x="3592" y="118"/>
                    <a:pt x="3359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7396067" y="1559455"/>
              <a:ext cx="92977" cy="92977"/>
            </a:xfrm>
            <a:custGeom>
              <a:avLst/>
              <a:gdLst/>
              <a:ahLst/>
              <a:cxnLst/>
              <a:rect l="l" t="t" r="r" b="b"/>
              <a:pathLst>
                <a:path w="3543" h="3543" extrusionOk="0">
                  <a:moveTo>
                    <a:pt x="1771" y="418"/>
                  </a:moveTo>
                  <a:cubicBezTo>
                    <a:pt x="2523" y="418"/>
                    <a:pt x="3125" y="1036"/>
                    <a:pt x="3125" y="1771"/>
                  </a:cubicBezTo>
                  <a:cubicBezTo>
                    <a:pt x="3125" y="2523"/>
                    <a:pt x="2523" y="3125"/>
                    <a:pt x="1771" y="3125"/>
                  </a:cubicBezTo>
                  <a:cubicBezTo>
                    <a:pt x="1036" y="3125"/>
                    <a:pt x="418" y="2523"/>
                    <a:pt x="418" y="1771"/>
                  </a:cubicBezTo>
                  <a:cubicBezTo>
                    <a:pt x="418" y="1036"/>
                    <a:pt x="1036" y="418"/>
                    <a:pt x="1771" y="418"/>
                  </a:cubicBezTo>
                  <a:close/>
                  <a:moveTo>
                    <a:pt x="1771" y="0"/>
                  </a:moveTo>
                  <a:cubicBezTo>
                    <a:pt x="802" y="0"/>
                    <a:pt x="0" y="802"/>
                    <a:pt x="0" y="1771"/>
                  </a:cubicBezTo>
                  <a:cubicBezTo>
                    <a:pt x="0" y="2757"/>
                    <a:pt x="802" y="3542"/>
                    <a:pt x="1771" y="3542"/>
                  </a:cubicBezTo>
                  <a:cubicBezTo>
                    <a:pt x="2757" y="3542"/>
                    <a:pt x="3542" y="2757"/>
                    <a:pt x="3542" y="1771"/>
                  </a:cubicBezTo>
                  <a:cubicBezTo>
                    <a:pt x="3542" y="802"/>
                    <a:pt x="2757" y="0"/>
                    <a:pt x="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44"/>
          <p:cNvGrpSpPr/>
          <p:nvPr/>
        </p:nvGrpSpPr>
        <p:grpSpPr>
          <a:xfrm>
            <a:off x="7952893" y="1379489"/>
            <a:ext cx="385450" cy="378863"/>
            <a:chOff x="6347233" y="1401606"/>
            <a:chExt cx="385450" cy="378863"/>
          </a:xfrm>
        </p:grpSpPr>
        <p:sp>
          <p:nvSpPr>
            <p:cNvPr id="954" name="Google Shape;954;p44"/>
            <p:cNvSpPr/>
            <p:nvPr/>
          </p:nvSpPr>
          <p:spPr>
            <a:xfrm>
              <a:off x="6590133" y="1545415"/>
              <a:ext cx="106571" cy="11415"/>
            </a:xfrm>
            <a:custGeom>
              <a:avLst/>
              <a:gdLst/>
              <a:ahLst/>
              <a:cxnLst/>
              <a:rect l="l" t="t" r="r" b="b"/>
              <a:pathLst>
                <a:path w="4061" h="435" extrusionOk="0">
                  <a:moveTo>
                    <a:pt x="201" y="0"/>
                  </a:moveTo>
                  <a:cubicBezTo>
                    <a:pt x="84" y="0"/>
                    <a:pt x="1" y="101"/>
                    <a:pt x="1" y="218"/>
                  </a:cubicBezTo>
                  <a:cubicBezTo>
                    <a:pt x="1" y="335"/>
                    <a:pt x="84" y="435"/>
                    <a:pt x="201" y="435"/>
                  </a:cubicBezTo>
                  <a:lnTo>
                    <a:pt x="3860" y="435"/>
                  </a:lnTo>
                  <a:cubicBezTo>
                    <a:pt x="3977" y="435"/>
                    <a:pt x="4061" y="335"/>
                    <a:pt x="4061" y="218"/>
                  </a:cubicBezTo>
                  <a:cubicBezTo>
                    <a:pt x="4061" y="101"/>
                    <a:pt x="3977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6590133" y="1579163"/>
              <a:ext cx="106571" cy="10996"/>
            </a:xfrm>
            <a:custGeom>
              <a:avLst/>
              <a:gdLst/>
              <a:ahLst/>
              <a:cxnLst/>
              <a:rect l="l" t="t" r="r" b="b"/>
              <a:pathLst>
                <a:path w="4061" h="419" extrusionOk="0">
                  <a:moveTo>
                    <a:pt x="201" y="1"/>
                  </a:moveTo>
                  <a:cubicBezTo>
                    <a:pt x="84" y="1"/>
                    <a:pt x="1" y="84"/>
                    <a:pt x="1" y="201"/>
                  </a:cubicBezTo>
                  <a:cubicBezTo>
                    <a:pt x="1" y="318"/>
                    <a:pt x="84" y="419"/>
                    <a:pt x="201" y="419"/>
                  </a:cubicBezTo>
                  <a:lnTo>
                    <a:pt x="3860" y="419"/>
                  </a:lnTo>
                  <a:cubicBezTo>
                    <a:pt x="3977" y="419"/>
                    <a:pt x="4061" y="318"/>
                    <a:pt x="4061" y="201"/>
                  </a:cubicBezTo>
                  <a:cubicBezTo>
                    <a:pt x="4061" y="84"/>
                    <a:pt x="3977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6590133" y="1612491"/>
              <a:ext cx="106571" cy="10996"/>
            </a:xfrm>
            <a:custGeom>
              <a:avLst/>
              <a:gdLst/>
              <a:ahLst/>
              <a:cxnLst/>
              <a:rect l="l" t="t" r="r" b="b"/>
              <a:pathLst>
                <a:path w="4061" h="419" extrusionOk="0">
                  <a:moveTo>
                    <a:pt x="201" y="1"/>
                  </a:moveTo>
                  <a:cubicBezTo>
                    <a:pt x="84" y="1"/>
                    <a:pt x="1" y="101"/>
                    <a:pt x="1" y="201"/>
                  </a:cubicBezTo>
                  <a:cubicBezTo>
                    <a:pt x="1" y="318"/>
                    <a:pt x="84" y="418"/>
                    <a:pt x="201" y="418"/>
                  </a:cubicBezTo>
                  <a:lnTo>
                    <a:pt x="3860" y="418"/>
                  </a:lnTo>
                  <a:cubicBezTo>
                    <a:pt x="3977" y="418"/>
                    <a:pt x="4061" y="318"/>
                    <a:pt x="4061" y="201"/>
                  </a:cubicBezTo>
                  <a:cubicBezTo>
                    <a:pt x="4061" y="84"/>
                    <a:pt x="3977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590133" y="1645819"/>
              <a:ext cx="58783" cy="10996"/>
            </a:xfrm>
            <a:custGeom>
              <a:avLst/>
              <a:gdLst/>
              <a:ahLst/>
              <a:cxnLst/>
              <a:rect l="l" t="t" r="r" b="b"/>
              <a:pathLst>
                <a:path w="2240" h="419" extrusionOk="0">
                  <a:moveTo>
                    <a:pt x="201" y="1"/>
                  </a:moveTo>
                  <a:cubicBezTo>
                    <a:pt x="84" y="1"/>
                    <a:pt x="1" y="101"/>
                    <a:pt x="1" y="218"/>
                  </a:cubicBezTo>
                  <a:cubicBezTo>
                    <a:pt x="1" y="335"/>
                    <a:pt x="84" y="418"/>
                    <a:pt x="201" y="418"/>
                  </a:cubicBezTo>
                  <a:lnTo>
                    <a:pt x="2023" y="418"/>
                  </a:lnTo>
                  <a:cubicBezTo>
                    <a:pt x="2139" y="418"/>
                    <a:pt x="2240" y="335"/>
                    <a:pt x="2240" y="218"/>
                  </a:cubicBezTo>
                  <a:cubicBezTo>
                    <a:pt x="2240" y="101"/>
                    <a:pt x="2139" y="1"/>
                    <a:pt x="2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6347233" y="1401606"/>
              <a:ext cx="385450" cy="378863"/>
            </a:xfrm>
            <a:custGeom>
              <a:avLst/>
              <a:gdLst/>
              <a:ahLst/>
              <a:cxnLst/>
              <a:rect l="l" t="t" r="r" b="b"/>
              <a:pathLst>
                <a:path w="14688" h="14437" extrusionOk="0">
                  <a:moveTo>
                    <a:pt x="12014" y="718"/>
                  </a:moveTo>
                  <a:lnTo>
                    <a:pt x="13969" y="2673"/>
                  </a:lnTo>
                  <a:lnTo>
                    <a:pt x="12331" y="2673"/>
                  </a:lnTo>
                  <a:cubicBezTo>
                    <a:pt x="12164" y="2673"/>
                    <a:pt x="12030" y="2523"/>
                    <a:pt x="12030" y="2356"/>
                  </a:cubicBezTo>
                  <a:lnTo>
                    <a:pt x="12014" y="2356"/>
                  </a:lnTo>
                  <a:lnTo>
                    <a:pt x="12014" y="718"/>
                  </a:lnTo>
                  <a:close/>
                  <a:moveTo>
                    <a:pt x="7569" y="10693"/>
                  </a:moveTo>
                  <a:lnTo>
                    <a:pt x="7920" y="11028"/>
                  </a:lnTo>
                  <a:lnTo>
                    <a:pt x="7569" y="11378"/>
                  </a:lnTo>
                  <a:lnTo>
                    <a:pt x="7218" y="11028"/>
                  </a:lnTo>
                  <a:cubicBezTo>
                    <a:pt x="7352" y="10927"/>
                    <a:pt x="7452" y="10810"/>
                    <a:pt x="7569" y="10693"/>
                  </a:cubicBezTo>
                  <a:close/>
                  <a:moveTo>
                    <a:pt x="4499" y="4286"/>
                  </a:moveTo>
                  <a:cubicBezTo>
                    <a:pt x="5445" y="4286"/>
                    <a:pt x="6387" y="4649"/>
                    <a:pt x="7101" y="5363"/>
                  </a:cubicBezTo>
                  <a:cubicBezTo>
                    <a:pt x="8421" y="6683"/>
                    <a:pt x="8538" y="8789"/>
                    <a:pt x="7385" y="10242"/>
                  </a:cubicBezTo>
                  <a:cubicBezTo>
                    <a:pt x="7218" y="10460"/>
                    <a:pt x="7001" y="10677"/>
                    <a:pt x="6784" y="10844"/>
                  </a:cubicBezTo>
                  <a:cubicBezTo>
                    <a:pt x="6113" y="11376"/>
                    <a:pt x="5304" y="11641"/>
                    <a:pt x="4497" y="11641"/>
                  </a:cubicBezTo>
                  <a:cubicBezTo>
                    <a:pt x="3555" y="11641"/>
                    <a:pt x="2616" y="11280"/>
                    <a:pt x="1905" y="10560"/>
                  </a:cubicBezTo>
                  <a:cubicBezTo>
                    <a:pt x="468" y="9123"/>
                    <a:pt x="468" y="6800"/>
                    <a:pt x="1905" y="5363"/>
                  </a:cubicBezTo>
                  <a:cubicBezTo>
                    <a:pt x="2628" y="4641"/>
                    <a:pt x="3565" y="4286"/>
                    <a:pt x="4499" y="4286"/>
                  </a:cubicBezTo>
                  <a:close/>
                  <a:moveTo>
                    <a:pt x="8415" y="11165"/>
                  </a:moveTo>
                  <a:cubicBezTo>
                    <a:pt x="8434" y="11165"/>
                    <a:pt x="8455" y="11170"/>
                    <a:pt x="8471" y="11178"/>
                  </a:cubicBezTo>
                  <a:lnTo>
                    <a:pt x="10393" y="13099"/>
                  </a:lnTo>
                  <a:cubicBezTo>
                    <a:pt x="10593" y="13317"/>
                    <a:pt x="10593" y="13651"/>
                    <a:pt x="10393" y="13851"/>
                  </a:cubicBezTo>
                  <a:cubicBezTo>
                    <a:pt x="10284" y="13952"/>
                    <a:pt x="10147" y="14002"/>
                    <a:pt x="10011" y="14002"/>
                  </a:cubicBezTo>
                  <a:cubicBezTo>
                    <a:pt x="9875" y="14002"/>
                    <a:pt x="9741" y="13952"/>
                    <a:pt x="9641" y="13851"/>
                  </a:cubicBezTo>
                  <a:lnTo>
                    <a:pt x="7720" y="11930"/>
                  </a:lnTo>
                  <a:cubicBezTo>
                    <a:pt x="7686" y="11896"/>
                    <a:pt x="7686" y="11863"/>
                    <a:pt x="7720" y="11830"/>
                  </a:cubicBezTo>
                  <a:lnTo>
                    <a:pt x="8371" y="11178"/>
                  </a:lnTo>
                  <a:cubicBezTo>
                    <a:pt x="8380" y="11170"/>
                    <a:pt x="8396" y="11165"/>
                    <a:pt x="8415" y="11165"/>
                  </a:cubicBezTo>
                  <a:close/>
                  <a:moveTo>
                    <a:pt x="4294" y="0"/>
                  </a:moveTo>
                  <a:cubicBezTo>
                    <a:pt x="3726" y="0"/>
                    <a:pt x="3258" y="468"/>
                    <a:pt x="3258" y="1053"/>
                  </a:cubicBezTo>
                  <a:lnTo>
                    <a:pt x="3258" y="3208"/>
                  </a:lnTo>
                  <a:cubicBezTo>
                    <a:pt x="3258" y="3325"/>
                    <a:pt x="3342" y="3425"/>
                    <a:pt x="3459" y="3425"/>
                  </a:cubicBezTo>
                  <a:cubicBezTo>
                    <a:pt x="3576" y="3425"/>
                    <a:pt x="3676" y="3325"/>
                    <a:pt x="3676" y="3208"/>
                  </a:cubicBezTo>
                  <a:lnTo>
                    <a:pt x="3676" y="1053"/>
                  </a:lnTo>
                  <a:cubicBezTo>
                    <a:pt x="3676" y="702"/>
                    <a:pt x="3960" y="418"/>
                    <a:pt x="4294" y="418"/>
                  </a:cubicBezTo>
                  <a:lnTo>
                    <a:pt x="11462" y="418"/>
                  </a:lnTo>
                  <a:cubicBezTo>
                    <a:pt x="11512" y="418"/>
                    <a:pt x="11563" y="434"/>
                    <a:pt x="11596" y="434"/>
                  </a:cubicBezTo>
                  <a:lnTo>
                    <a:pt x="11596" y="2356"/>
                  </a:lnTo>
                  <a:cubicBezTo>
                    <a:pt x="11596" y="2757"/>
                    <a:pt x="11930" y="3091"/>
                    <a:pt x="12331" y="3091"/>
                  </a:cubicBezTo>
                  <a:lnTo>
                    <a:pt x="14253" y="3091"/>
                  </a:lnTo>
                  <a:cubicBezTo>
                    <a:pt x="14269" y="3141"/>
                    <a:pt x="14269" y="3175"/>
                    <a:pt x="14269" y="3225"/>
                  </a:cubicBezTo>
                  <a:lnTo>
                    <a:pt x="14269" y="13383"/>
                  </a:lnTo>
                  <a:cubicBezTo>
                    <a:pt x="14269" y="13734"/>
                    <a:pt x="13985" y="14002"/>
                    <a:pt x="13651" y="14002"/>
                  </a:cubicBezTo>
                  <a:lnTo>
                    <a:pt x="10811" y="14002"/>
                  </a:lnTo>
                  <a:cubicBezTo>
                    <a:pt x="11045" y="13634"/>
                    <a:pt x="11011" y="13133"/>
                    <a:pt x="10694" y="12799"/>
                  </a:cubicBezTo>
                  <a:lnTo>
                    <a:pt x="8772" y="10877"/>
                  </a:lnTo>
                  <a:cubicBezTo>
                    <a:pt x="8672" y="10788"/>
                    <a:pt x="8549" y="10744"/>
                    <a:pt x="8429" y="10744"/>
                  </a:cubicBezTo>
                  <a:cubicBezTo>
                    <a:pt x="8369" y="10744"/>
                    <a:pt x="8310" y="10755"/>
                    <a:pt x="8254" y="10777"/>
                  </a:cubicBezTo>
                  <a:lnTo>
                    <a:pt x="7837" y="10359"/>
                  </a:lnTo>
                  <a:cubicBezTo>
                    <a:pt x="9006" y="8739"/>
                    <a:pt x="8822" y="6500"/>
                    <a:pt x="7402" y="5063"/>
                  </a:cubicBezTo>
                  <a:cubicBezTo>
                    <a:pt x="6604" y="4273"/>
                    <a:pt x="5553" y="3872"/>
                    <a:pt x="4499" y="3872"/>
                  </a:cubicBezTo>
                  <a:cubicBezTo>
                    <a:pt x="3456" y="3872"/>
                    <a:pt x="2410" y="4265"/>
                    <a:pt x="1604" y="5063"/>
                  </a:cubicBezTo>
                  <a:cubicBezTo>
                    <a:pt x="0" y="6667"/>
                    <a:pt x="0" y="9273"/>
                    <a:pt x="1604" y="10861"/>
                  </a:cubicBezTo>
                  <a:cubicBezTo>
                    <a:pt x="2396" y="11662"/>
                    <a:pt x="3448" y="12068"/>
                    <a:pt x="4504" y="12068"/>
                  </a:cubicBezTo>
                  <a:cubicBezTo>
                    <a:pt x="5343" y="12068"/>
                    <a:pt x="6184" y="11812"/>
                    <a:pt x="6901" y="11295"/>
                  </a:cubicBezTo>
                  <a:lnTo>
                    <a:pt x="7302" y="11713"/>
                  </a:lnTo>
                  <a:cubicBezTo>
                    <a:pt x="7235" y="11880"/>
                    <a:pt x="7285" y="12097"/>
                    <a:pt x="7419" y="12231"/>
                  </a:cubicBezTo>
                  <a:lnTo>
                    <a:pt x="9190" y="14002"/>
                  </a:lnTo>
                  <a:lnTo>
                    <a:pt x="4294" y="14002"/>
                  </a:lnTo>
                  <a:cubicBezTo>
                    <a:pt x="3960" y="14002"/>
                    <a:pt x="3676" y="13734"/>
                    <a:pt x="3676" y="13383"/>
                  </a:cubicBezTo>
                  <a:lnTo>
                    <a:pt x="3676" y="12715"/>
                  </a:lnTo>
                  <a:cubicBezTo>
                    <a:pt x="3676" y="12581"/>
                    <a:pt x="3576" y="12498"/>
                    <a:pt x="3459" y="12498"/>
                  </a:cubicBezTo>
                  <a:cubicBezTo>
                    <a:pt x="3342" y="12498"/>
                    <a:pt x="3258" y="12598"/>
                    <a:pt x="3258" y="12715"/>
                  </a:cubicBezTo>
                  <a:lnTo>
                    <a:pt x="3258" y="13383"/>
                  </a:lnTo>
                  <a:cubicBezTo>
                    <a:pt x="3258" y="13968"/>
                    <a:pt x="3726" y="14436"/>
                    <a:pt x="4294" y="14436"/>
                  </a:cubicBezTo>
                  <a:lnTo>
                    <a:pt x="13651" y="14436"/>
                  </a:lnTo>
                  <a:cubicBezTo>
                    <a:pt x="14219" y="14436"/>
                    <a:pt x="14687" y="13968"/>
                    <a:pt x="14687" y="13383"/>
                  </a:cubicBezTo>
                  <a:lnTo>
                    <a:pt x="14687" y="3225"/>
                  </a:lnTo>
                  <a:cubicBezTo>
                    <a:pt x="14687" y="2957"/>
                    <a:pt x="14587" y="2690"/>
                    <a:pt x="14386" y="2490"/>
                  </a:cubicBezTo>
                  <a:lnTo>
                    <a:pt x="12214" y="301"/>
                  </a:lnTo>
                  <a:cubicBezTo>
                    <a:pt x="12014" y="117"/>
                    <a:pt x="11746" y="0"/>
                    <a:pt x="1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6467371" y="1437558"/>
              <a:ext cx="133758" cy="45190"/>
            </a:xfrm>
            <a:custGeom>
              <a:avLst/>
              <a:gdLst/>
              <a:ahLst/>
              <a:cxnLst/>
              <a:rect l="l" t="t" r="r" b="b"/>
              <a:pathLst>
                <a:path w="5097" h="1722" extrusionOk="0">
                  <a:moveTo>
                    <a:pt x="4645" y="418"/>
                  </a:moveTo>
                  <a:cubicBezTo>
                    <a:pt x="4662" y="418"/>
                    <a:pt x="4679" y="435"/>
                    <a:pt x="4679" y="451"/>
                  </a:cubicBezTo>
                  <a:lnTo>
                    <a:pt x="4679" y="1270"/>
                  </a:lnTo>
                  <a:cubicBezTo>
                    <a:pt x="4679" y="1287"/>
                    <a:pt x="4662" y="1303"/>
                    <a:pt x="4645" y="1303"/>
                  </a:cubicBezTo>
                  <a:lnTo>
                    <a:pt x="452" y="1303"/>
                  </a:lnTo>
                  <a:cubicBezTo>
                    <a:pt x="435" y="1303"/>
                    <a:pt x="418" y="1287"/>
                    <a:pt x="418" y="1270"/>
                  </a:cubicBezTo>
                  <a:lnTo>
                    <a:pt x="418" y="451"/>
                  </a:lnTo>
                  <a:cubicBezTo>
                    <a:pt x="418" y="435"/>
                    <a:pt x="435" y="418"/>
                    <a:pt x="452" y="418"/>
                  </a:cubicBezTo>
                  <a:close/>
                  <a:moveTo>
                    <a:pt x="452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270"/>
                  </a:lnTo>
                  <a:cubicBezTo>
                    <a:pt x="0" y="1521"/>
                    <a:pt x="201" y="1721"/>
                    <a:pt x="452" y="1721"/>
                  </a:cubicBezTo>
                  <a:lnTo>
                    <a:pt x="4645" y="1721"/>
                  </a:lnTo>
                  <a:cubicBezTo>
                    <a:pt x="4896" y="1721"/>
                    <a:pt x="5096" y="1521"/>
                    <a:pt x="5096" y="1270"/>
                  </a:cubicBezTo>
                  <a:lnTo>
                    <a:pt x="5096" y="451"/>
                  </a:lnTo>
                  <a:cubicBezTo>
                    <a:pt x="5096" y="201"/>
                    <a:pt x="4896" y="0"/>
                    <a:pt x="4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6380561" y="1525235"/>
              <a:ext cx="178475" cy="170865"/>
            </a:xfrm>
            <a:custGeom>
              <a:avLst/>
              <a:gdLst/>
              <a:ahLst/>
              <a:cxnLst/>
              <a:rect l="l" t="t" r="r" b="b"/>
              <a:pathLst>
                <a:path w="6801" h="6511" extrusionOk="0">
                  <a:moveTo>
                    <a:pt x="3743" y="1538"/>
                  </a:moveTo>
                  <a:cubicBezTo>
                    <a:pt x="3793" y="1538"/>
                    <a:pt x="3843" y="1571"/>
                    <a:pt x="3843" y="1622"/>
                  </a:cubicBezTo>
                  <a:cubicBezTo>
                    <a:pt x="3843" y="1805"/>
                    <a:pt x="3977" y="1939"/>
                    <a:pt x="4144" y="1939"/>
                  </a:cubicBezTo>
                  <a:lnTo>
                    <a:pt x="4161" y="1939"/>
                  </a:lnTo>
                  <a:cubicBezTo>
                    <a:pt x="4211" y="1939"/>
                    <a:pt x="4261" y="1989"/>
                    <a:pt x="4261" y="2039"/>
                  </a:cubicBezTo>
                  <a:lnTo>
                    <a:pt x="4261" y="2156"/>
                  </a:lnTo>
                  <a:lnTo>
                    <a:pt x="4010" y="2123"/>
                  </a:lnTo>
                  <a:cubicBezTo>
                    <a:pt x="3985" y="2121"/>
                    <a:pt x="3959" y="2120"/>
                    <a:pt x="3933" y="2120"/>
                  </a:cubicBezTo>
                  <a:cubicBezTo>
                    <a:pt x="3705" y="2120"/>
                    <a:pt x="3470" y="2185"/>
                    <a:pt x="3275" y="2290"/>
                  </a:cubicBezTo>
                  <a:cubicBezTo>
                    <a:pt x="3158" y="2373"/>
                    <a:pt x="3024" y="2407"/>
                    <a:pt x="2891" y="2407"/>
                  </a:cubicBezTo>
                  <a:lnTo>
                    <a:pt x="2189" y="2407"/>
                  </a:lnTo>
                  <a:lnTo>
                    <a:pt x="2189" y="2073"/>
                  </a:lnTo>
                  <a:cubicBezTo>
                    <a:pt x="2189" y="1772"/>
                    <a:pt x="2423" y="1538"/>
                    <a:pt x="2724" y="1538"/>
                  </a:cubicBezTo>
                  <a:close/>
                  <a:moveTo>
                    <a:pt x="3960" y="2540"/>
                  </a:moveTo>
                  <a:lnTo>
                    <a:pt x="4261" y="2574"/>
                  </a:lnTo>
                  <a:lnTo>
                    <a:pt x="4261" y="3008"/>
                  </a:lnTo>
                  <a:cubicBezTo>
                    <a:pt x="4144" y="3025"/>
                    <a:pt x="4044" y="3125"/>
                    <a:pt x="4044" y="3242"/>
                  </a:cubicBezTo>
                  <a:cubicBezTo>
                    <a:pt x="4010" y="3677"/>
                    <a:pt x="3659" y="4028"/>
                    <a:pt x="3225" y="4028"/>
                  </a:cubicBezTo>
                  <a:cubicBezTo>
                    <a:pt x="2790" y="4028"/>
                    <a:pt x="2423" y="3677"/>
                    <a:pt x="2406" y="3242"/>
                  </a:cubicBezTo>
                  <a:cubicBezTo>
                    <a:pt x="2389" y="3125"/>
                    <a:pt x="2306" y="3025"/>
                    <a:pt x="2189" y="3008"/>
                  </a:cubicBezTo>
                  <a:lnTo>
                    <a:pt x="2189" y="2825"/>
                  </a:lnTo>
                  <a:lnTo>
                    <a:pt x="2891" y="2825"/>
                  </a:lnTo>
                  <a:cubicBezTo>
                    <a:pt x="3108" y="2825"/>
                    <a:pt x="3325" y="2758"/>
                    <a:pt x="3509" y="2657"/>
                  </a:cubicBezTo>
                  <a:cubicBezTo>
                    <a:pt x="3643" y="2574"/>
                    <a:pt x="3810" y="2540"/>
                    <a:pt x="3960" y="2540"/>
                  </a:cubicBezTo>
                  <a:close/>
                  <a:moveTo>
                    <a:pt x="2891" y="4395"/>
                  </a:moveTo>
                  <a:cubicBezTo>
                    <a:pt x="2991" y="4429"/>
                    <a:pt x="3108" y="4445"/>
                    <a:pt x="3225" y="4445"/>
                  </a:cubicBezTo>
                  <a:cubicBezTo>
                    <a:pt x="3325" y="4445"/>
                    <a:pt x="3442" y="4429"/>
                    <a:pt x="3542" y="4412"/>
                  </a:cubicBezTo>
                  <a:lnTo>
                    <a:pt x="3542" y="4529"/>
                  </a:lnTo>
                  <a:cubicBezTo>
                    <a:pt x="3542" y="4579"/>
                    <a:pt x="3559" y="4629"/>
                    <a:pt x="3576" y="4679"/>
                  </a:cubicBezTo>
                  <a:cubicBezTo>
                    <a:pt x="3475" y="4746"/>
                    <a:pt x="3342" y="4796"/>
                    <a:pt x="3208" y="4796"/>
                  </a:cubicBezTo>
                  <a:cubicBezTo>
                    <a:pt x="3091" y="4796"/>
                    <a:pt x="2957" y="4746"/>
                    <a:pt x="2857" y="4679"/>
                  </a:cubicBezTo>
                  <a:cubicBezTo>
                    <a:pt x="2874" y="4629"/>
                    <a:pt x="2891" y="4579"/>
                    <a:pt x="2891" y="4529"/>
                  </a:cubicBezTo>
                  <a:lnTo>
                    <a:pt x="2891" y="4395"/>
                  </a:lnTo>
                  <a:close/>
                  <a:moveTo>
                    <a:pt x="3960" y="4896"/>
                  </a:moveTo>
                  <a:cubicBezTo>
                    <a:pt x="4311" y="4947"/>
                    <a:pt x="4595" y="5013"/>
                    <a:pt x="4729" y="5080"/>
                  </a:cubicBezTo>
                  <a:cubicBezTo>
                    <a:pt x="4896" y="5147"/>
                    <a:pt x="4996" y="5281"/>
                    <a:pt x="5029" y="5448"/>
                  </a:cubicBezTo>
                  <a:cubicBezTo>
                    <a:pt x="4506" y="5872"/>
                    <a:pt x="3866" y="6085"/>
                    <a:pt x="3228" y="6085"/>
                  </a:cubicBezTo>
                  <a:cubicBezTo>
                    <a:pt x="2584" y="6085"/>
                    <a:pt x="1941" y="5868"/>
                    <a:pt x="1420" y="5431"/>
                  </a:cubicBezTo>
                  <a:cubicBezTo>
                    <a:pt x="1454" y="5281"/>
                    <a:pt x="1554" y="5147"/>
                    <a:pt x="1688" y="5080"/>
                  </a:cubicBezTo>
                  <a:cubicBezTo>
                    <a:pt x="1838" y="5013"/>
                    <a:pt x="2105" y="4963"/>
                    <a:pt x="2456" y="4913"/>
                  </a:cubicBezTo>
                  <a:cubicBezTo>
                    <a:pt x="2657" y="5097"/>
                    <a:pt x="2924" y="5214"/>
                    <a:pt x="3208" y="5214"/>
                  </a:cubicBezTo>
                  <a:cubicBezTo>
                    <a:pt x="3492" y="5214"/>
                    <a:pt x="3776" y="5097"/>
                    <a:pt x="3960" y="4896"/>
                  </a:cubicBezTo>
                  <a:close/>
                  <a:moveTo>
                    <a:pt x="3233" y="1"/>
                  </a:moveTo>
                  <a:cubicBezTo>
                    <a:pt x="2402" y="1"/>
                    <a:pt x="1571" y="318"/>
                    <a:pt x="936" y="953"/>
                  </a:cubicBezTo>
                  <a:cubicBezTo>
                    <a:pt x="434" y="1438"/>
                    <a:pt x="117" y="2073"/>
                    <a:pt x="17" y="2758"/>
                  </a:cubicBezTo>
                  <a:cubicBezTo>
                    <a:pt x="0" y="2875"/>
                    <a:pt x="67" y="2975"/>
                    <a:pt x="184" y="2992"/>
                  </a:cubicBezTo>
                  <a:cubicBezTo>
                    <a:pt x="202" y="2997"/>
                    <a:pt x="219" y="2999"/>
                    <a:pt x="237" y="2999"/>
                  </a:cubicBezTo>
                  <a:cubicBezTo>
                    <a:pt x="334" y="2999"/>
                    <a:pt x="420" y="2924"/>
                    <a:pt x="434" y="2825"/>
                  </a:cubicBezTo>
                  <a:cubicBezTo>
                    <a:pt x="518" y="2223"/>
                    <a:pt x="802" y="1672"/>
                    <a:pt x="1220" y="1254"/>
                  </a:cubicBezTo>
                  <a:cubicBezTo>
                    <a:pt x="1780" y="694"/>
                    <a:pt x="2506" y="414"/>
                    <a:pt x="3231" y="414"/>
                  </a:cubicBezTo>
                  <a:cubicBezTo>
                    <a:pt x="3956" y="414"/>
                    <a:pt x="4678" y="694"/>
                    <a:pt x="5230" y="1254"/>
                  </a:cubicBezTo>
                  <a:cubicBezTo>
                    <a:pt x="6299" y="2307"/>
                    <a:pt x="6333" y="4011"/>
                    <a:pt x="5364" y="5114"/>
                  </a:cubicBezTo>
                  <a:cubicBezTo>
                    <a:pt x="5280" y="4930"/>
                    <a:pt x="5113" y="4779"/>
                    <a:pt x="4912" y="4679"/>
                  </a:cubicBezTo>
                  <a:cubicBezTo>
                    <a:pt x="4662" y="4579"/>
                    <a:pt x="4227" y="4512"/>
                    <a:pt x="3960" y="4462"/>
                  </a:cubicBezTo>
                  <a:lnTo>
                    <a:pt x="3960" y="4195"/>
                  </a:lnTo>
                  <a:cubicBezTo>
                    <a:pt x="4211" y="4011"/>
                    <a:pt x="4394" y="3727"/>
                    <a:pt x="4445" y="3393"/>
                  </a:cubicBezTo>
                  <a:cubicBezTo>
                    <a:pt x="4495" y="3376"/>
                    <a:pt x="4545" y="3359"/>
                    <a:pt x="4578" y="3309"/>
                  </a:cubicBezTo>
                  <a:cubicBezTo>
                    <a:pt x="4645" y="3242"/>
                    <a:pt x="4678" y="3159"/>
                    <a:pt x="4678" y="3058"/>
                  </a:cubicBezTo>
                  <a:lnTo>
                    <a:pt x="4678" y="2039"/>
                  </a:lnTo>
                  <a:cubicBezTo>
                    <a:pt x="4678" y="1789"/>
                    <a:pt x="4495" y="1571"/>
                    <a:pt x="4244" y="1521"/>
                  </a:cubicBezTo>
                  <a:cubicBezTo>
                    <a:pt x="4211" y="1287"/>
                    <a:pt x="3993" y="1104"/>
                    <a:pt x="3743" y="1104"/>
                  </a:cubicBezTo>
                  <a:lnTo>
                    <a:pt x="2724" y="1104"/>
                  </a:lnTo>
                  <a:cubicBezTo>
                    <a:pt x="2189" y="1104"/>
                    <a:pt x="1771" y="1538"/>
                    <a:pt x="1771" y="2056"/>
                  </a:cubicBezTo>
                  <a:lnTo>
                    <a:pt x="1771" y="3058"/>
                  </a:lnTo>
                  <a:cubicBezTo>
                    <a:pt x="1771" y="3209"/>
                    <a:pt x="1855" y="3342"/>
                    <a:pt x="1988" y="3393"/>
                  </a:cubicBezTo>
                  <a:cubicBezTo>
                    <a:pt x="2055" y="3727"/>
                    <a:pt x="2222" y="3994"/>
                    <a:pt x="2456" y="4195"/>
                  </a:cubicBezTo>
                  <a:lnTo>
                    <a:pt x="2456" y="4479"/>
                  </a:lnTo>
                  <a:cubicBezTo>
                    <a:pt x="2206" y="4512"/>
                    <a:pt x="1771" y="4596"/>
                    <a:pt x="1521" y="4696"/>
                  </a:cubicBezTo>
                  <a:cubicBezTo>
                    <a:pt x="1337" y="4779"/>
                    <a:pt x="1186" y="4930"/>
                    <a:pt x="1086" y="5114"/>
                  </a:cubicBezTo>
                  <a:cubicBezTo>
                    <a:pt x="752" y="4729"/>
                    <a:pt x="535" y="4245"/>
                    <a:pt x="434" y="3743"/>
                  </a:cubicBezTo>
                  <a:cubicBezTo>
                    <a:pt x="420" y="3644"/>
                    <a:pt x="346" y="3569"/>
                    <a:pt x="252" y="3569"/>
                  </a:cubicBezTo>
                  <a:cubicBezTo>
                    <a:pt x="236" y="3569"/>
                    <a:pt x="218" y="3571"/>
                    <a:pt x="201" y="3576"/>
                  </a:cubicBezTo>
                  <a:cubicBezTo>
                    <a:pt x="84" y="3593"/>
                    <a:pt x="0" y="3693"/>
                    <a:pt x="33" y="3810"/>
                  </a:cubicBezTo>
                  <a:cubicBezTo>
                    <a:pt x="134" y="4479"/>
                    <a:pt x="451" y="5080"/>
                    <a:pt x="936" y="5565"/>
                  </a:cubicBezTo>
                  <a:cubicBezTo>
                    <a:pt x="1569" y="6198"/>
                    <a:pt x="2401" y="6511"/>
                    <a:pt x="3233" y="6511"/>
                  </a:cubicBezTo>
                  <a:cubicBezTo>
                    <a:pt x="4071" y="6511"/>
                    <a:pt x="4910" y="6193"/>
                    <a:pt x="5547" y="5565"/>
                  </a:cubicBezTo>
                  <a:lnTo>
                    <a:pt x="5531" y="5565"/>
                  </a:lnTo>
                  <a:cubicBezTo>
                    <a:pt x="6800" y="4295"/>
                    <a:pt x="6800" y="2223"/>
                    <a:pt x="5531" y="953"/>
                  </a:cubicBezTo>
                  <a:cubicBezTo>
                    <a:pt x="4896" y="318"/>
                    <a:pt x="4064" y="1"/>
                    <a:pt x="3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3"/>
          <p:cNvSpPr/>
          <p:nvPr/>
        </p:nvSpPr>
        <p:spPr>
          <a:xfrm>
            <a:off x="1552525" y="1636470"/>
            <a:ext cx="807300" cy="80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43"/>
          <p:cNvSpPr/>
          <p:nvPr/>
        </p:nvSpPr>
        <p:spPr>
          <a:xfrm>
            <a:off x="4168300" y="1636470"/>
            <a:ext cx="807300" cy="80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43"/>
          <p:cNvSpPr/>
          <p:nvPr/>
        </p:nvSpPr>
        <p:spPr>
          <a:xfrm>
            <a:off x="6784075" y="1636470"/>
            <a:ext cx="807300" cy="80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3"/>
          <p:cNvSpPr txBox="1">
            <a:spLocks noGrp="1"/>
          </p:cNvSpPr>
          <p:nvPr>
            <p:ph type="subTitle" idx="2"/>
          </p:nvPr>
        </p:nvSpPr>
        <p:spPr>
          <a:xfrm>
            <a:off x="890191" y="2640195"/>
            <a:ext cx="22578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r-Latn-RS" dirty="0"/>
              <a:t>5. </a:t>
            </a:r>
            <a:r>
              <a:rPr lang="sr-Latn-RS" dirty="0" smtClean="0"/>
              <a:t>Povezivanje </a:t>
            </a:r>
            <a:r>
              <a:rPr lang="sr-Latn-RS" dirty="0"/>
              <a:t>privatnog sektora sa obrazovnim institucijama i modernizacija kurikuluma može značajno poboljšati usklađenost obrazovanja i tržišta rada. Aktivno uključivanje poslodavaca u oblikovanje obrazovnih programa može osigurati da mladi steknu veštine koje su tražene na tržištu.</a:t>
            </a:r>
            <a:endParaRPr dirty="0"/>
          </a:p>
        </p:txBody>
      </p:sp>
      <p:sp>
        <p:nvSpPr>
          <p:cNvPr id="892" name="Google Shape;892;p43"/>
          <p:cNvSpPr txBox="1">
            <a:spLocks noGrp="1"/>
          </p:cNvSpPr>
          <p:nvPr>
            <p:ph type="subTitle" idx="4"/>
          </p:nvPr>
        </p:nvSpPr>
        <p:spPr>
          <a:xfrm>
            <a:off x="3443049" y="2658856"/>
            <a:ext cx="22578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6.</a:t>
            </a:r>
            <a:r>
              <a:rPr lang="sr-Latn-RS" dirty="0" smtClean="0"/>
              <a:t> </a:t>
            </a:r>
            <a:r>
              <a:rPr lang="sr-Latn-RS" dirty="0" smtClean="0"/>
              <a:t>Ojačavanje </a:t>
            </a:r>
            <a:r>
              <a:rPr lang="sr-Latn-RS" dirty="0"/>
              <a:t>zaštite radnih prava i podrška sindikalnom angažovanju mladih mogu umanjiti nesigurnost na tržištu rada i unaprediti kvalitet zaposlenja. Jačanje sindikalne prisutnosti može dati mladima glas u pregovorima o uslovima rada i doprineti stvaranju pravednijeg radnog okruženja.</a:t>
            </a:r>
            <a:endParaRPr dirty="0"/>
          </a:p>
        </p:txBody>
      </p:sp>
      <p:sp>
        <p:nvSpPr>
          <p:cNvPr id="893" name="Google Shape;893;p43"/>
          <p:cNvSpPr txBox="1">
            <a:spLocks noGrp="1"/>
          </p:cNvSpPr>
          <p:nvPr>
            <p:ph type="subTitle" idx="6"/>
          </p:nvPr>
        </p:nvSpPr>
        <p:spPr>
          <a:xfrm>
            <a:off x="6058824" y="2658856"/>
            <a:ext cx="22578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7.</a:t>
            </a:r>
            <a:r>
              <a:rPr lang="sr-Latn-RS" dirty="0" smtClean="0"/>
              <a:t> </a:t>
            </a:r>
            <a:r>
              <a:rPr lang="sr-Latn-RS" dirty="0" smtClean="0"/>
              <a:t>Razvoj </a:t>
            </a:r>
            <a:r>
              <a:rPr lang="sr-Latn-RS" dirty="0"/>
              <a:t>efikasnijih alata za online pretragu poslova, investiranje u poboljšanje usluga zapošljavanja i pružanje više mogućnosti za stručno usavršavanje može značajno poboljšati šanse mladih na tržištu rada i osigurati da budući poslovi budu kvalitetniji i adekvatno plaćeni.</a:t>
            </a:r>
            <a:endParaRPr dirty="0"/>
          </a:p>
        </p:txBody>
      </p:sp>
      <p:sp>
        <p:nvSpPr>
          <p:cNvPr id="895" name="Google Shape;895;p43"/>
          <p:cNvSpPr/>
          <p:nvPr/>
        </p:nvSpPr>
        <p:spPr>
          <a:xfrm>
            <a:off x="6998293" y="1850819"/>
            <a:ext cx="378863" cy="378601"/>
          </a:xfrm>
          <a:custGeom>
            <a:avLst/>
            <a:gdLst/>
            <a:ahLst/>
            <a:cxnLst/>
            <a:rect l="l" t="t" r="r" b="b"/>
            <a:pathLst>
              <a:path w="14437" h="14427" extrusionOk="0">
                <a:moveTo>
                  <a:pt x="8467" y="4182"/>
                </a:moveTo>
                <a:cubicBezTo>
                  <a:pt x="8608" y="4182"/>
                  <a:pt x="8739" y="4290"/>
                  <a:pt x="8739" y="4444"/>
                </a:cubicBezTo>
                <a:lnTo>
                  <a:pt x="8739" y="4695"/>
                </a:lnTo>
                <a:cubicBezTo>
                  <a:pt x="8739" y="5063"/>
                  <a:pt x="9023" y="5347"/>
                  <a:pt x="9390" y="5347"/>
                </a:cubicBezTo>
                <a:lnTo>
                  <a:pt x="9624" y="5347"/>
                </a:lnTo>
                <a:lnTo>
                  <a:pt x="9624" y="5881"/>
                </a:lnTo>
                <a:cubicBezTo>
                  <a:pt x="9624" y="5948"/>
                  <a:pt x="9574" y="6015"/>
                  <a:pt x="9507" y="6015"/>
                </a:cubicBezTo>
                <a:cubicBezTo>
                  <a:pt x="9340" y="6015"/>
                  <a:pt x="9190" y="6149"/>
                  <a:pt x="9173" y="6316"/>
                </a:cubicBezTo>
                <a:cubicBezTo>
                  <a:pt x="9123" y="7352"/>
                  <a:pt x="8254" y="8154"/>
                  <a:pt x="7218" y="8154"/>
                </a:cubicBezTo>
                <a:cubicBezTo>
                  <a:pt x="6182" y="8154"/>
                  <a:pt x="5314" y="7352"/>
                  <a:pt x="5247" y="6316"/>
                </a:cubicBezTo>
                <a:cubicBezTo>
                  <a:pt x="5247" y="6149"/>
                  <a:pt x="5096" y="6015"/>
                  <a:pt x="4929" y="6015"/>
                </a:cubicBezTo>
                <a:cubicBezTo>
                  <a:pt x="4862" y="6015"/>
                  <a:pt x="4796" y="5948"/>
                  <a:pt x="4796" y="5881"/>
                </a:cubicBezTo>
                <a:lnTo>
                  <a:pt x="4796" y="5347"/>
                </a:lnTo>
                <a:lnTo>
                  <a:pt x="5030" y="5347"/>
                </a:lnTo>
                <a:cubicBezTo>
                  <a:pt x="5397" y="5347"/>
                  <a:pt x="5698" y="5063"/>
                  <a:pt x="5698" y="4695"/>
                </a:cubicBezTo>
                <a:lnTo>
                  <a:pt x="5698" y="4444"/>
                </a:lnTo>
                <a:cubicBezTo>
                  <a:pt x="5698" y="4290"/>
                  <a:pt x="5817" y="4182"/>
                  <a:pt x="5964" y="4182"/>
                </a:cubicBezTo>
                <a:cubicBezTo>
                  <a:pt x="5991" y="4182"/>
                  <a:pt x="6020" y="4186"/>
                  <a:pt x="6049" y="4194"/>
                </a:cubicBezTo>
                <a:cubicBezTo>
                  <a:pt x="6425" y="4319"/>
                  <a:pt x="6822" y="4382"/>
                  <a:pt x="7218" y="4382"/>
                </a:cubicBezTo>
                <a:cubicBezTo>
                  <a:pt x="7615" y="4382"/>
                  <a:pt x="8012" y="4319"/>
                  <a:pt x="8388" y="4194"/>
                </a:cubicBezTo>
                <a:cubicBezTo>
                  <a:pt x="8414" y="4186"/>
                  <a:pt x="8441" y="4182"/>
                  <a:pt x="8467" y="4182"/>
                </a:cubicBezTo>
                <a:close/>
                <a:moveTo>
                  <a:pt x="8171" y="8371"/>
                </a:moveTo>
                <a:lnTo>
                  <a:pt x="8171" y="8772"/>
                </a:lnTo>
                <a:lnTo>
                  <a:pt x="7235" y="9875"/>
                </a:lnTo>
                <a:lnTo>
                  <a:pt x="6249" y="8772"/>
                </a:lnTo>
                <a:lnTo>
                  <a:pt x="6249" y="8388"/>
                </a:lnTo>
                <a:cubicBezTo>
                  <a:pt x="6550" y="8505"/>
                  <a:pt x="6867" y="8588"/>
                  <a:pt x="7218" y="8588"/>
                </a:cubicBezTo>
                <a:lnTo>
                  <a:pt x="7218" y="8571"/>
                </a:lnTo>
                <a:cubicBezTo>
                  <a:pt x="7553" y="8571"/>
                  <a:pt x="7887" y="8505"/>
                  <a:pt x="8171" y="8371"/>
                </a:cubicBezTo>
                <a:close/>
                <a:moveTo>
                  <a:pt x="8338" y="9240"/>
                </a:moveTo>
                <a:cubicBezTo>
                  <a:pt x="8438" y="9591"/>
                  <a:pt x="8455" y="9992"/>
                  <a:pt x="8405" y="10359"/>
                </a:cubicBezTo>
                <a:lnTo>
                  <a:pt x="8204" y="10627"/>
                </a:lnTo>
                <a:cubicBezTo>
                  <a:pt x="8179" y="10643"/>
                  <a:pt x="8154" y="10652"/>
                  <a:pt x="8129" y="10652"/>
                </a:cubicBezTo>
                <a:cubicBezTo>
                  <a:pt x="8104" y="10652"/>
                  <a:pt x="8079" y="10643"/>
                  <a:pt x="8054" y="10627"/>
                </a:cubicBezTo>
                <a:lnTo>
                  <a:pt x="7536" y="10175"/>
                </a:lnTo>
                <a:lnTo>
                  <a:pt x="8338" y="9240"/>
                </a:lnTo>
                <a:close/>
                <a:moveTo>
                  <a:pt x="6099" y="9240"/>
                </a:moveTo>
                <a:lnTo>
                  <a:pt x="6934" y="10175"/>
                </a:lnTo>
                <a:cubicBezTo>
                  <a:pt x="6817" y="10276"/>
                  <a:pt x="6567" y="10493"/>
                  <a:pt x="6383" y="10643"/>
                </a:cubicBezTo>
                <a:cubicBezTo>
                  <a:pt x="6366" y="10660"/>
                  <a:pt x="6341" y="10668"/>
                  <a:pt x="6316" y="10668"/>
                </a:cubicBezTo>
                <a:cubicBezTo>
                  <a:pt x="6291" y="10668"/>
                  <a:pt x="6266" y="10660"/>
                  <a:pt x="6249" y="10643"/>
                </a:cubicBezTo>
                <a:lnTo>
                  <a:pt x="6015" y="10376"/>
                </a:lnTo>
                <a:cubicBezTo>
                  <a:pt x="5982" y="10008"/>
                  <a:pt x="5982" y="9591"/>
                  <a:pt x="6099" y="9240"/>
                </a:cubicBezTo>
                <a:close/>
                <a:moveTo>
                  <a:pt x="7235" y="10476"/>
                </a:moveTo>
                <a:lnTo>
                  <a:pt x="7619" y="10810"/>
                </a:lnTo>
                <a:lnTo>
                  <a:pt x="7436" y="11044"/>
                </a:lnTo>
                <a:lnTo>
                  <a:pt x="7001" y="11044"/>
                </a:lnTo>
                <a:lnTo>
                  <a:pt x="6817" y="10827"/>
                </a:lnTo>
                <a:lnTo>
                  <a:pt x="7235" y="10476"/>
                </a:lnTo>
                <a:close/>
                <a:moveTo>
                  <a:pt x="7218" y="418"/>
                </a:moveTo>
                <a:cubicBezTo>
                  <a:pt x="10978" y="418"/>
                  <a:pt x="14002" y="3459"/>
                  <a:pt x="14002" y="7218"/>
                </a:cubicBezTo>
                <a:cubicBezTo>
                  <a:pt x="14002" y="8772"/>
                  <a:pt x="13484" y="10259"/>
                  <a:pt x="12515" y="11462"/>
                </a:cubicBezTo>
                <a:cubicBezTo>
                  <a:pt x="12498" y="10710"/>
                  <a:pt x="12014" y="10042"/>
                  <a:pt x="11279" y="9825"/>
                </a:cubicBezTo>
                <a:lnTo>
                  <a:pt x="9908" y="9390"/>
                </a:lnTo>
                <a:cubicBezTo>
                  <a:pt x="9842" y="9323"/>
                  <a:pt x="9858" y="9357"/>
                  <a:pt x="8605" y="8722"/>
                </a:cubicBezTo>
                <a:lnTo>
                  <a:pt x="8605" y="8137"/>
                </a:lnTo>
                <a:cubicBezTo>
                  <a:pt x="9157" y="7753"/>
                  <a:pt x="9524" y="7135"/>
                  <a:pt x="9591" y="6433"/>
                </a:cubicBezTo>
                <a:cubicBezTo>
                  <a:pt x="9858" y="6383"/>
                  <a:pt x="10059" y="6149"/>
                  <a:pt x="10059" y="5881"/>
                </a:cubicBezTo>
                <a:lnTo>
                  <a:pt x="10059" y="3726"/>
                </a:lnTo>
                <a:cubicBezTo>
                  <a:pt x="10059" y="3258"/>
                  <a:pt x="9675" y="2874"/>
                  <a:pt x="9207" y="2874"/>
                </a:cubicBezTo>
                <a:lnTo>
                  <a:pt x="9173" y="2874"/>
                </a:lnTo>
                <a:cubicBezTo>
                  <a:pt x="9173" y="2874"/>
                  <a:pt x="9173" y="2874"/>
                  <a:pt x="9173" y="2857"/>
                </a:cubicBezTo>
                <a:cubicBezTo>
                  <a:pt x="9173" y="2389"/>
                  <a:pt x="8789" y="2005"/>
                  <a:pt x="8304" y="2005"/>
                </a:cubicBezTo>
                <a:lnTo>
                  <a:pt x="6082" y="2005"/>
                </a:lnTo>
                <a:cubicBezTo>
                  <a:pt x="5147" y="2005"/>
                  <a:pt x="4378" y="2774"/>
                  <a:pt x="4378" y="3709"/>
                </a:cubicBezTo>
                <a:cubicBezTo>
                  <a:pt x="4378" y="3826"/>
                  <a:pt x="4478" y="3926"/>
                  <a:pt x="4595" y="3926"/>
                </a:cubicBezTo>
                <a:cubicBezTo>
                  <a:pt x="4712" y="3926"/>
                  <a:pt x="4796" y="3826"/>
                  <a:pt x="4796" y="3709"/>
                </a:cubicBezTo>
                <a:cubicBezTo>
                  <a:pt x="4796" y="3008"/>
                  <a:pt x="5380" y="2423"/>
                  <a:pt x="6082" y="2423"/>
                </a:cubicBezTo>
                <a:lnTo>
                  <a:pt x="8304" y="2423"/>
                </a:lnTo>
                <a:cubicBezTo>
                  <a:pt x="8555" y="2423"/>
                  <a:pt x="8739" y="2623"/>
                  <a:pt x="8739" y="2874"/>
                </a:cubicBezTo>
                <a:cubicBezTo>
                  <a:pt x="8739" y="3108"/>
                  <a:pt x="8939" y="3292"/>
                  <a:pt x="9173" y="3292"/>
                </a:cubicBezTo>
                <a:lnTo>
                  <a:pt x="9190" y="3292"/>
                </a:lnTo>
                <a:cubicBezTo>
                  <a:pt x="9441" y="3292"/>
                  <a:pt x="9641" y="3492"/>
                  <a:pt x="9641" y="3726"/>
                </a:cubicBezTo>
                <a:lnTo>
                  <a:pt x="9641" y="4929"/>
                </a:lnTo>
                <a:lnTo>
                  <a:pt x="9390" y="4929"/>
                </a:lnTo>
                <a:cubicBezTo>
                  <a:pt x="9274" y="4929"/>
                  <a:pt x="9157" y="4829"/>
                  <a:pt x="9157" y="4695"/>
                </a:cubicBezTo>
                <a:lnTo>
                  <a:pt x="9157" y="4444"/>
                </a:lnTo>
                <a:cubicBezTo>
                  <a:pt x="9157" y="4054"/>
                  <a:pt x="8842" y="3756"/>
                  <a:pt x="8476" y="3756"/>
                </a:cubicBezTo>
                <a:cubicBezTo>
                  <a:pt x="8403" y="3756"/>
                  <a:pt x="8329" y="3768"/>
                  <a:pt x="8254" y="3793"/>
                </a:cubicBezTo>
                <a:cubicBezTo>
                  <a:pt x="7920" y="3910"/>
                  <a:pt x="7569" y="3968"/>
                  <a:pt x="7218" y="3968"/>
                </a:cubicBezTo>
                <a:cubicBezTo>
                  <a:pt x="6867" y="3968"/>
                  <a:pt x="6517" y="3910"/>
                  <a:pt x="6182" y="3793"/>
                </a:cubicBezTo>
                <a:cubicBezTo>
                  <a:pt x="6112" y="3772"/>
                  <a:pt x="6041" y="3762"/>
                  <a:pt x="5973" y="3762"/>
                </a:cubicBezTo>
                <a:cubicBezTo>
                  <a:pt x="5601" y="3762"/>
                  <a:pt x="5280" y="4050"/>
                  <a:pt x="5280" y="4444"/>
                </a:cubicBezTo>
                <a:lnTo>
                  <a:pt x="5280" y="4695"/>
                </a:lnTo>
                <a:cubicBezTo>
                  <a:pt x="5280" y="4829"/>
                  <a:pt x="5163" y="4929"/>
                  <a:pt x="5030" y="4929"/>
                </a:cubicBezTo>
                <a:lnTo>
                  <a:pt x="4796" y="4929"/>
                </a:lnTo>
                <a:lnTo>
                  <a:pt x="4796" y="4695"/>
                </a:lnTo>
                <a:cubicBezTo>
                  <a:pt x="4796" y="4578"/>
                  <a:pt x="4712" y="4478"/>
                  <a:pt x="4595" y="4478"/>
                </a:cubicBezTo>
                <a:cubicBezTo>
                  <a:pt x="4478" y="4478"/>
                  <a:pt x="4378" y="4578"/>
                  <a:pt x="4378" y="4695"/>
                </a:cubicBezTo>
                <a:lnTo>
                  <a:pt x="4378" y="5881"/>
                </a:lnTo>
                <a:cubicBezTo>
                  <a:pt x="4378" y="6165"/>
                  <a:pt x="4578" y="6383"/>
                  <a:pt x="4829" y="6433"/>
                </a:cubicBezTo>
                <a:cubicBezTo>
                  <a:pt x="4913" y="7135"/>
                  <a:pt x="5280" y="7753"/>
                  <a:pt x="5832" y="8137"/>
                </a:cubicBezTo>
                <a:lnTo>
                  <a:pt x="5832" y="8739"/>
                </a:lnTo>
                <a:cubicBezTo>
                  <a:pt x="4578" y="9357"/>
                  <a:pt x="4595" y="9323"/>
                  <a:pt x="4512" y="9390"/>
                </a:cubicBezTo>
                <a:lnTo>
                  <a:pt x="3158" y="9825"/>
                </a:lnTo>
                <a:cubicBezTo>
                  <a:pt x="2423" y="10059"/>
                  <a:pt x="1938" y="10710"/>
                  <a:pt x="1922" y="11479"/>
                </a:cubicBezTo>
                <a:cubicBezTo>
                  <a:pt x="953" y="10276"/>
                  <a:pt x="435" y="8789"/>
                  <a:pt x="435" y="7218"/>
                </a:cubicBezTo>
                <a:cubicBezTo>
                  <a:pt x="435" y="3475"/>
                  <a:pt x="3459" y="434"/>
                  <a:pt x="7218" y="434"/>
                </a:cubicBezTo>
                <a:lnTo>
                  <a:pt x="7218" y="418"/>
                </a:lnTo>
                <a:close/>
                <a:moveTo>
                  <a:pt x="6466" y="11061"/>
                </a:moveTo>
                <a:lnTo>
                  <a:pt x="6667" y="11312"/>
                </a:lnTo>
                <a:lnTo>
                  <a:pt x="6450" y="12147"/>
                </a:lnTo>
                <a:cubicBezTo>
                  <a:pt x="6316" y="11796"/>
                  <a:pt x="6216" y="11429"/>
                  <a:pt x="6132" y="11061"/>
                </a:cubicBezTo>
                <a:lnTo>
                  <a:pt x="6132" y="11061"/>
                </a:lnTo>
                <a:cubicBezTo>
                  <a:pt x="6182" y="11078"/>
                  <a:pt x="6249" y="11094"/>
                  <a:pt x="6316" y="11094"/>
                </a:cubicBezTo>
                <a:cubicBezTo>
                  <a:pt x="6366" y="11094"/>
                  <a:pt x="6416" y="11078"/>
                  <a:pt x="6466" y="11061"/>
                </a:cubicBezTo>
                <a:close/>
                <a:moveTo>
                  <a:pt x="7970" y="11044"/>
                </a:moveTo>
                <a:cubicBezTo>
                  <a:pt x="8020" y="11061"/>
                  <a:pt x="8071" y="11078"/>
                  <a:pt x="8121" y="11078"/>
                </a:cubicBezTo>
                <a:cubicBezTo>
                  <a:pt x="8187" y="11078"/>
                  <a:pt x="8238" y="11061"/>
                  <a:pt x="8304" y="11044"/>
                </a:cubicBezTo>
                <a:lnTo>
                  <a:pt x="8304" y="11044"/>
                </a:lnTo>
                <a:cubicBezTo>
                  <a:pt x="8221" y="11412"/>
                  <a:pt x="8104" y="11779"/>
                  <a:pt x="7987" y="12147"/>
                </a:cubicBezTo>
                <a:lnTo>
                  <a:pt x="7770" y="11295"/>
                </a:lnTo>
                <a:lnTo>
                  <a:pt x="7970" y="11044"/>
                </a:lnTo>
                <a:close/>
                <a:moveTo>
                  <a:pt x="5648" y="9290"/>
                </a:moveTo>
                <a:lnTo>
                  <a:pt x="5648" y="9290"/>
                </a:lnTo>
                <a:cubicBezTo>
                  <a:pt x="5564" y="9658"/>
                  <a:pt x="5564" y="10075"/>
                  <a:pt x="5614" y="10476"/>
                </a:cubicBezTo>
                <a:cubicBezTo>
                  <a:pt x="5715" y="11445"/>
                  <a:pt x="6116" y="12548"/>
                  <a:pt x="6517" y="13450"/>
                </a:cubicBezTo>
                <a:cubicBezTo>
                  <a:pt x="5865" y="12799"/>
                  <a:pt x="4979" y="11813"/>
                  <a:pt x="4762" y="11145"/>
                </a:cubicBezTo>
                <a:cubicBezTo>
                  <a:pt x="4746" y="11111"/>
                  <a:pt x="4762" y="11044"/>
                  <a:pt x="4796" y="11011"/>
                </a:cubicBezTo>
                <a:lnTo>
                  <a:pt x="4796" y="11028"/>
                </a:lnTo>
                <a:lnTo>
                  <a:pt x="4963" y="10861"/>
                </a:lnTo>
                <a:cubicBezTo>
                  <a:pt x="5130" y="10677"/>
                  <a:pt x="5163" y="10426"/>
                  <a:pt x="5063" y="10209"/>
                </a:cubicBezTo>
                <a:lnTo>
                  <a:pt x="4796" y="9708"/>
                </a:lnTo>
                <a:lnTo>
                  <a:pt x="5648" y="9290"/>
                </a:lnTo>
                <a:close/>
                <a:moveTo>
                  <a:pt x="4411" y="9858"/>
                </a:moveTo>
                <a:cubicBezTo>
                  <a:pt x="4411" y="9891"/>
                  <a:pt x="4411" y="9858"/>
                  <a:pt x="4679" y="10393"/>
                </a:cubicBezTo>
                <a:cubicBezTo>
                  <a:pt x="4712" y="10443"/>
                  <a:pt x="4695" y="10510"/>
                  <a:pt x="4662" y="10560"/>
                </a:cubicBezTo>
                <a:lnTo>
                  <a:pt x="4495" y="10710"/>
                </a:lnTo>
                <a:cubicBezTo>
                  <a:pt x="4344" y="10861"/>
                  <a:pt x="4294" y="11078"/>
                  <a:pt x="4361" y="11278"/>
                </a:cubicBezTo>
                <a:cubicBezTo>
                  <a:pt x="4629" y="12097"/>
                  <a:pt x="5681" y="13250"/>
                  <a:pt x="6416" y="13952"/>
                </a:cubicBezTo>
                <a:cubicBezTo>
                  <a:pt x="4862" y="13768"/>
                  <a:pt x="3442" y="13083"/>
                  <a:pt x="2339" y="11947"/>
                </a:cubicBezTo>
                <a:lnTo>
                  <a:pt x="2339" y="11930"/>
                </a:lnTo>
                <a:lnTo>
                  <a:pt x="2339" y="11495"/>
                </a:lnTo>
                <a:cubicBezTo>
                  <a:pt x="2339" y="10911"/>
                  <a:pt x="2724" y="10393"/>
                  <a:pt x="3275" y="10226"/>
                </a:cubicBezTo>
                <a:lnTo>
                  <a:pt x="4411" y="9858"/>
                </a:lnTo>
                <a:close/>
                <a:moveTo>
                  <a:pt x="7385" y="11462"/>
                </a:moveTo>
                <a:lnTo>
                  <a:pt x="7720" y="12832"/>
                </a:lnTo>
                <a:cubicBezTo>
                  <a:pt x="7536" y="13283"/>
                  <a:pt x="7352" y="13684"/>
                  <a:pt x="7218" y="13952"/>
                </a:cubicBezTo>
                <a:cubicBezTo>
                  <a:pt x="7085" y="13684"/>
                  <a:pt x="6901" y="13283"/>
                  <a:pt x="6717" y="12832"/>
                </a:cubicBezTo>
                <a:lnTo>
                  <a:pt x="7051" y="11462"/>
                </a:lnTo>
                <a:close/>
                <a:moveTo>
                  <a:pt x="8789" y="9290"/>
                </a:moveTo>
                <a:lnTo>
                  <a:pt x="9641" y="9708"/>
                </a:lnTo>
                <a:lnTo>
                  <a:pt x="9374" y="10209"/>
                </a:lnTo>
                <a:cubicBezTo>
                  <a:pt x="9274" y="10426"/>
                  <a:pt x="9307" y="10677"/>
                  <a:pt x="9474" y="10861"/>
                </a:cubicBezTo>
                <a:lnTo>
                  <a:pt x="9641" y="11011"/>
                </a:lnTo>
                <a:cubicBezTo>
                  <a:pt x="9675" y="11044"/>
                  <a:pt x="9691" y="11094"/>
                  <a:pt x="9675" y="11145"/>
                </a:cubicBezTo>
                <a:cubicBezTo>
                  <a:pt x="9641" y="11245"/>
                  <a:pt x="9591" y="11362"/>
                  <a:pt x="9524" y="11479"/>
                </a:cubicBezTo>
                <a:cubicBezTo>
                  <a:pt x="9474" y="11596"/>
                  <a:pt x="9507" y="11713"/>
                  <a:pt x="9608" y="11779"/>
                </a:cubicBezTo>
                <a:cubicBezTo>
                  <a:pt x="9638" y="11795"/>
                  <a:pt x="9671" y="11802"/>
                  <a:pt x="9704" y="11802"/>
                </a:cubicBezTo>
                <a:cubicBezTo>
                  <a:pt x="9781" y="11802"/>
                  <a:pt x="9857" y="11761"/>
                  <a:pt x="9892" y="11679"/>
                </a:cubicBezTo>
                <a:cubicBezTo>
                  <a:pt x="9975" y="11546"/>
                  <a:pt x="10025" y="11412"/>
                  <a:pt x="10076" y="11278"/>
                </a:cubicBezTo>
                <a:cubicBezTo>
                  <a:pt x="10142" y="11078"/>
                  <a:pt x="10092" y="10861"/>
                  <a:pt x="9942" y="10710"/>
                </a:cubicBezTo>
                <a:lnTo>
                  <a:pt x="9775" y="10560"/>
                </a:lnTo>
                <a:cubicBezTo>
                  <a:pt x="9741" y="10510"/>
                  <a:pt x="9725" y="10443"/>
                  <a:pt x="9758" y="10393"/>
                </a:cubicBezTo>
                <a:cubicBezTo>
                  <a:pt x="10025" y="9858"/>
                  <a:pt x="10025" y="9891"/>
                  <a:pt x="10025" y="9858"/>
                </a:cubicBezTo>
                <a:lnTo>
                  <a:pt x="11162" y="10226"/>
                </a:lnTo>
                <a:cubicBezTo>
                  <a:pt x="11713" y="10393"/>
                  <a:pt x="12097" y="10911"/>
                  <a:pt x="12097" y="11495"/>
                </a:cubicBezTo>
                <a:lnTo>
                  <a:pt x="12097" y="11947"/>
                </a:lnTo>
                <a:cubicBezTo>
                  <a:pt x="10995" y="13066"/>
                  <a:pt x="9574" y="13768"/>
                  <a:pt x="8020" y="13952"/>
                </a:cubicBezTo>
                <a:cubicBezTo>
                  <a:pt x="8405" y="13567"/>
                  <a:pt x="8906" y="13066"/>
                  <a:pt x="9307" y="12548"/>
                </a:cubicBezTo>
                <a:cubicBezTo>
                  <a:pt x="9390" y="12448"/>
                  <a:pt x="9374" y="12314"/>
                  <a:pt x="9274" y="12247"/>
                </a:cubicBezTo>
                <a:cubicBezTo>
                  <a:pt x="9239" y="12219"/>
                  <a:pt x="9195" y="12206"/>
                  <a:pt x="9150" y="12206"/>
                </a:cubicBezTo>
                <a:cubicBezTo>
                  <a:pt x="9087" y="12206"/>
                  <a:pt x="9021" y="12232"/>
                  <a:pt x="8973" y="12281"/>
                </a:cubicBezTo>
                <a:cubicBezTo>
                  <a:pt x="8655" y="12698"/>
                  <a:pt x="8254" y="13116"/>
                  <a:pt x="7920" y="13450"/>
                </a:cubicBezTo>
                <a:cubicBezTo>
                  <a:pt x="8321" y="12548"/>
                  <a:pt x="8722" y="11445"/>
                  <a:pt x="8822" y="10460"/>
                </a:cubicBezTo>
                <a:cubicBezTo>
                  <a:pt x="8873" y="10075"/>
                  <a:pt x="8873" y="9658"/>
                  <a:pt x="8789" y="9290"/>
                </a:cubicBezTo>
                <a:close/>
                <a:moveTo>
                  <a:pt x="7218" y="0"/>
                </a:moveTo>
                <a:cubicBezTo>
                  <a:pt x="3225" y="0"/>
                  <a:pt x="0" y="3225"/>
                  <a:pt x="0" y="7218"/>
                </a:cubicBezTo>
                <a:cubicBezTo>
                  <a:pt x="0" y="11195"/>
                  <a:pt x="3108" y="14369"/>
                  <a:pt x="7101" y="14419"/>
                </a:cubicBezTo>
                <a:cubicBezTo>
                  <a:pt x="7124" y="14425"/>
                  <a:pt x="7155" y="14427"/>
                  <a:pt x="7187" y="14427"/>
                </a:cubicBezTo>
                <a:cubicBezTo>
                  <a:pt x="7252" y="14427"/>
                  <a:pt x="7319" y="14419"/>
                  <a:pt x="7319" y="14419"/>
                </a:cubicBezTo>
                <a:lnTo>
                  <a:pt x="7335" y="14419"/>
                </a:lnTo>
                <a:cubicBezTo>
                  <a:pt x="11262" y="14369"/>
                  <a:pt x="14436" y="11161"/>
                  <a:pt x="14436" y="7218"/>
                </a:cubicBezTo>
                <a:cubicBezTo>
                  <a:pt x="14436" y="3225"/>
                  <a:pt x="11212" y="0"/>
                  <a:pt x="72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43"/>
          <p:cNvGrpSpPr/>
          <p:nvPr/>
        </p:nvGrpSpPr>
        <p:grpSpPr>
          <a:xfrm>
            <a:off x="4382518" y="1850688"/>
            <a:ext cx="378863" cy="378863"/>
            <a:chOff x="3196794" y="1401606"/>
            <a:chExt cx="378863" cy="378863"/>
          </a:xfrm>
        </p:grpSpPr>
        <p:sp>
          <p:nvSpPr>
            <p:cNvPr id="897" name="Google Shape;897;p43"/>
            <p:cNvSpPr/>
            <p:nvPr/>
          </p:nvSpPr>
          <p:spPr>
            <a:xfrm>
              <a:off x="3239307" y="1463853"/>
              <a:ext cx="46082" cy="46056"/>
            </a:xfrm>
            <a:custGeom>
              <a:avLst/>
              <a:gdLst/>
              <a:ahLst/>
              <a:cxnLst/>
              <a:rect l="l" t="t" r="r" b="b"/>
              <a:pathLst>
                <a:path w="1756" h="1755" extrusionOk="0">
                  <a:moveTo>
                    <a:pt x="1338" y="418"/>
                  </a:moveTo>
                  <a:lnTo>
                    <a:pt x="1338" y="1337"/>
                  </a:lnTo>
                  <a:lnTo>
                    <a:pt x="419" y="1337"/>
                  </a:lnTo>
                  <a:lnTo>
                    <a:pt x="419" y="418"/>
                  </a:lnTo>
                  <a:close/>
                  <a:moveTo>
                    <a:pt x="419" y="1"/>
                  </a:moveTo>
                  <a:cubicBezTo>
                    <a:pt x="185" y="1"/>
                    <a:pt x="1" y="184"/>
                    <a:pt x="1" y="418"/>
                  </a:cubicBezTo>
                  <a:lnTo>
                    <a:pt x="1" y="1337"/>
                  </a:lnTo>
                  <a:cubicBezTo>
                    <a:pt x="1" y="1571"/>
                    <a:pt x="185" y="1755"/>
                    <a:pt x="419" y="1755"/>
                  </a:cubicBezTo>
                  <a:lnTo>
                    <a:pt x="1338" y="1755"/>
                  </a:lnTo>
                  <a:cubicBezTo>
                    <a:pt x="1571" y="1755"/>
                    <a:pt x="1755" y="1571"/>
                    <a:pt x="1755" y="1337"/>
                  </a:cubicBezTo>
                  <a:lnTo>
                    <a:pt x="1755" y="418"/>
                  </a:lnTo>
                  <a:cubicBezTo>
                    <a:pt x="1755" y="184"/>
                    <a:pt x="1571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3298510" y="1463853"/>
              <a:ext cx="46502" cy="46056"/>
            </a:xfrm>
            <a:custGeom>
              <a:avLst/>
              <a:gdLst/>
              <a:ahLst/>
              <a:cxnLst/>
              <a:rect l="l" t="t" r="r" b="b"/>
              <a:pathLst>
                <a:path w="1772" h="1755" extrusionOk="0">
                  <a:moveTo>
                    <a:pt x="1337" y="418"/>
                  </a:moveTo>
                  <a:lnTo>
                    <a:pt x="1337" y="1337"/>
                  </a:lnTo>
                  <a:lnTo>
                    <a:pt x="418" y="1337"/>
                  </a:lnTo>
                  <a:lnTo>
                    <a:pt x="418" y="418"/>
                  </a:lnTo>
                  <a:close/>
                  <a:moveTo>
                    <a:pt x="418" y="1"/>
                  </a:moveTo>
                  <a:cubicBezTo>
                    <a:pt x="184" y="1"/>
                    <a:pt x="1" y="184"/>
                    <a:pt x="1" y="418"/>
                  </a:cubicBezTo>
                  <a:lnTo>
                    <a:pt x="1" y="1337"/>
                  </a:lnTo>
                  <a:cubicBezTo>
                    <a:pt x="1" y="1571"/>
                    <a:pt x="184" y="1755"/>
                    <a:pt x="418" y="1755"/>
                  </a:cubicBezTo>
                  <a:lnTo>
                    <a:pt x="1337" y="1755"/>
                  </a:lnTo>
                  <a:cubicBezTo>
                    <a:pt x="1571" y="1755"/>
                    <a:pt x="1772" y="1571"/>
                    <a:pt x="1772" y="1337"/>
                  </a:cubicBezTo>
                  <a:lnTo>
                    <a:pt x="1772" y="418"/>
                  </a:lnTo>
                  <a:cubicBezTo>
                    <a:pt x="1772" y="184"/>
                    <a:pt x="1571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3239307" y="1524815"/>
              <a:ext cx="46082" cy="46502"/>
            </a:xfrm>
            <a:custGeom>
              <a:avLst/>
              <a:gdLst/>
              <a:ahLst/>
              <a:cxnLst/>
              <a:rect l="l" t="t" r="r" b="b"/>
              <a:pathLst>
                <a:path w="1756" h="1772" extrusionOk="0">
                  <a:moveTo>
                    <a:pt x="1338" y="435"/>
                  </a:moveTo>
                  <a:lnTo>
                    <a:pt x="1338" y="1337"/>
                  </a:lnTo>
                  <a:cubicBezTo>
                    <a:pt x="1338" y="1337"/>
                    <a:pt x="1338" y="1353"/>
                    <a:pt x="1338" y="1353"/>
                  </a:cubicBezTo>
                  <a:lnTo>
                    <a:pt x="419" y="1353"/>
                  </a:lnTo>
                  <a:cubicBezTo>
                    <a:pt x="419" y="1353"/>
                    <a:pt x="419" y="1353"/>
                    <a:pt x="419" y="1337"/>
                  </a:cubicBezTo>
                  <a:lnTo>
                    <a:pt x="419" y="435"/>
                  </a:lnTo>
                  <a:close/>
                  <a:moveTo>
                    <a:pt x="419" y="0"/>
                  </a:moveTo>
                  <a:cubicBezTo>
                    <a:pt x="185" y="0"/>
                    <a:pt x="1" y="201"/>
                    <a:pt x="1" y="435"/>
                  </a:cubicBezTo>
                  <a:lnTo>
                    <a:pt x="1" y="1353"/>
                  </a:lnTo>
                  <a:cubicBezTo>
                    <a:pt x="1" y="1587"/>
                    <a:pt x="185" y="1771"/>
                    <a:pt x="419" y="1771"/>
                  </a:cubicBezTo>
                  <a:lnTo>
                    <a:pt x="1338" y="1771"/>
                  </a:lnTo>
                  <a:cubicBezTo>
                    <a:pt x="1571" y="1771"/>
                    <a:pt x="1755" y="1587"/>
                    <a:pt x="1755" y="1353"/>
                  </a:cubicBezTo>
                  <a:lnTo>
                    <a:pt x="1755" y="435"/>
                  </a:lnTo>
                  <a:cubicBezTo>
                    <a:pt x="1755" y="201"/>
                    <a:pt x="157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3298510" y="1524815"/>
              <a:ext cx="46502" cy="46502"/>
            </a:xfrm>
            <a:custGeom>
              <a:avLst/>
              <a:gdLst/>
              <a:ahLst/>
              <a:cxnLst/>
              <a:rect l="l" t="t" r="r" b="b"/>
              <a:pathLst>
                <a:path w="1772" h="1772" extrusionOk="0">
                  <a:moveTo>
                    <a:pt x="1337" y="435"/>
                  </a:moveTo>
                  <a:lnTo>
                    <a:pt x="1337" y="1337"/>
                  </a:lnTo>
                  <a:cubicBezTo>
                    <a:pt x="1337" y="1337"/>
                    <a:pt x="1337" y="1353"/>
                    <a:pt x="1337" y="1353"/>
                  </a:cubicBezTo>
                  <a:lnTo>
                    <a:pt x="435" y="1353"/>
                  </a:lnTo>
                  <a:cubicBezTo>
                    <a:pt x="435" y="1353"/>
                    <a:pt x="418" y="1353"/>
                    <a:pt x="418" y="1337"/>
                  </a:cubicBezTo>
                  <a:lnTo>
                    <a:pt x="418" y="435"/>
                  </a:lnTo>
                  <a:close/>
                  <a:moveTo>
                    <a:pt x="418" y="0"/>
                  </a:moveTo>
                  <a:cubicBezTo>
                    <a:pt x="184" y="0"/>
                    <a:pt x="1" y="201"/>
                    <a:pt x="1" y="435"/>
                  </a:cubicBezTo>
                  <a:lnTo>
                    <a:pt x="1" y="1353"/>
                  </a:lnTo>
                  <a:cubicBezTo>
                    <a:pt x="1" y="1587"/>
                    <a:pt x="184" y="1771"/>
                    <a:pt x="418" y="1771"/>
                  </a:cubicBezTo>
                  <a:lnTo>
                    <a:pt x="1337" y="1771"/>
                  </a:lnTo>
                  <a:cubicBezTo>
                    <a:pt x="1571" y="1771"/>
                    <a:pt x="1772" y="1587"/>
                    <a:pt x="1772" y="1353"/>
                  </a:cubicBezTo>
                  <a:lnTo>
                    <a:pt x="1772" y="435"/>
                  </a:lnTo>
                  <a:cubicBezTo>
                    <a:pt x="1772" y="201"/>
                    <a:pt x="1571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3239307" y="1586196"/>
              <a:ext cx="46082" cy="46502"/>
            </a:xfrm>
            <a:custGeom>
              <a:avLst/>
              <a:gdLst/>
              <a:ahLst/>
              <a:cxnLst/>
              <a:rect l="l" t="t" r="r" b="b"/>
              <a:pathLst>
                <a:path w="1756" h="1772" extrusionOk="0">
                  <a:moveTo>
                    <a:pt x="1338" y="435"/>
                  </a:moveTo>
                  <a:lnTo>
                    <a:pt x="1338" y="1337"/>
                  </a:lnTo>
                  <a:cubicBezTo>
                    <a:pt x="1338" y="1337"/>
                    <a:pt x="1338" y="1354"/>
                    <a:pt x="1338" y="1354"/>
                  </a:cubicBezTo>
                  <a:lnTo>
                    <a:pt x="419" y="1354"/>
                  </a:lnTo>
                  <a:cubicBezTo>
                    <a:pt x="419" y="1354"/>
                    <a:pt x="419" y="1354"/>
                    <a:pt x="419" y="1337"/>
                  </a:cubicBezTo>
                  <a:lnTo>
                    <a:pt x="419" y="435"/>
                  </a:lnTo>
                  <a:close/>
                  <a:moveTo>
                    <a:pt x="419" y="0"/>
                  </a:moveTo>
                  <a:cubicBezTo>
                    <a:pt x="185" y="0"/>
                    <a:pt x="1" y="201"/>
                    <a:pt x="1" y="435"/>
                  </a:cubicBezTo>
                  <a:lnTo>
                    <a:pt x="1" y="1337"/>
                  </a:lnTo>
                  <a:cubicBezTo>
                    <a:pt x="1" y="1588"/>
                    <a:pt x="185" y="1771"/>
                    <a:pt x="419" y="1771"/>
                  </a:cubicBezTo>
                  <a:lnTo>
                    <a:pt x="1338" y="1771"/>
                  </a:lnTo>
                  <a:cubicBezTo>
                    <a:pt x="1571" y="1771"/>
                    <a:pt x="1755" y="1571"/>
                    <a:pt x="1755" y="1337"/>
                  </a:cubicBezTo>
                  <a:lnTo>
                    <a:pt x="1755" y="435"/>
                  </a:lnTo>
                  <a:cubicBezTo>
                    <a:pt x="1755" y="201"/>
                    <a:pt x="157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3298510" y="1586196"/>
              <a:ext cx="46502" cy="46502"/>
            </a:xfrm>
            <a:custGeom>
              <a:avLst/>
              <a:gdLst/>
              <a:ahLst/>
              <a:cxnLst/>
              <a:rect l="l" t="t" r="r" b="b"/>
              <a:pathLst>
                <a:path w="1772" h="1772" extrusionOk="0">
                  <a:moveTo>
                    <a:pt x="1337" y="435"/>
                  </a:moveTo>
                  <a:lnTo>
                    <a:pt x="1337" y="1337"/>
                  </a:lnTo>
                  <a:cubicBezTo>
                    <a:pt x="1337" y="1337"/>
                    <a:pt x="1337" y="1354"/>
                    <a:pt x="1337" y="1354"/>
                  </a:cubicBezTo>
                  <a:lnTo>
                    <a:pt x="418" y="1354"/>
                  </a:lnTo>
                  <a:cubicBezTo>
                    <a:pt x="418" y="1354"/>
                    <a:pt x="418" y="1354"/>
                    <a:pt x="418" y="1337"/>
                  </a:cubicBezTo>
                  <a:lnTo>
                    <a:pt x="418" y="435"/>
                  </a:lnTo>
                  <a:close/>
                  <a:moveTo>
                    <a:pt x="418" y="0"/>
                  </a:moveTo>
                  <a:cubicBezTo>
                    <a:pt x="184" y="0"/>
                    <a:pt x="1" y="201"/>
                    <a:pt x="1" y="435"/>
                  </a:cubicBezTo>
                  <a:lnTo>
                    <a:pt x="1" y="1337"/>
                  </a:lnTo>
                  <a:cubicBezTo>
                    <a:pt x="1" y="1588"/>
                    <a:pt x="184" y="1771"/>
                    <a:pt x="418" y="1771"/>
                  </a:cubicBezTo>
                  <a:lnTo>
                    <a:pt x="1337" y="1771"/>
                  </a:lnTo>
                  <a:cubicBezTo>
                    <a:pt x="1571" y="1771"/>
                    <a:pt x="1772" y="1571"/>
                    <a:pt x="1772" y="1337"/>
                  </a:cubicBezTo>
                  <a:lnTo>
                    <a:pt x="1772" y="435"/>
                  </a:lnTo>
                  <a:cubicBezTo>
                    <a:pt x="1772" y="201"/>
                    <a:pt x="1571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3196794" y="1401606"/>
              <a:ext cx="378863" cy="378863"/>
            </a:xfrm>
            <a:custGeom>
              <a:avLst/>
              <a:gdLst/>
              <a:ahLst/>
              <a:cxnLst/>
              <a:rect l="l" t="t" r="r" b="b"/>
              <a:pathLst>
                <a:path w="14437" h="14437" extrusionOk="0">
                  <a:moveTo>
                    <a:pt x="7853" y="418"/>
                  </a:moveTo>
                  <a:cubicBezTo>
                    <a:pt x="7903" y="418"/>
                    <a:pt x="7937" y="468"/>
                    <a:pt x="7937" y="518"/>
                  </a:cubicBezTo>
                  <a:lnTo>
                    <a:pt x="7937" y="1270"/>
                  </a:lnTo>
                  <a:lnTo>
                    <a:pt x="1571" y="1270"/>
                  </a:lnTo>
                  <a:lnTo>
                    <a:pt x="1571" y="518"/>
                  </a:lnTo>
                  <a:cubicBezTo>
                    <a:pt x="1571" y="468"/>
                    <a:pt x="1621" y="418"/>
                    <a:pt x="1671" y="418"/>
                  </a:cubicBezTo>
                  <a:close/>
                  <a:moveTo>
                    <a:pt x="7486" y="2790"/>
                  </a:moveTo>
                  <a:lnTo>
                    <a:pt x="7486" y="3709"/>
                  </a:lnTo>
                  <a:lnTo>
                    <a:pt x="6550" y="3709"/>
                  </a:lnTo>
                  <a:lnTo>
                    <a:pt x="6550" y="2790"/>
                  </a:lnTo>
                  <a:close/>
                  <a:moveTo>
                    <a:pt x="10109" y="4077"/>
                  </a:moveTo>
                  <a:lnTo>
                    <a:pt x="10109" y="4094"/>
                  </a:lnTo>
                  <a:cubicBezTo>
                    <a:pt x="10259" y="4094"/>
                    <a:pt x="10393" y="4227"/>
                    <a:pt x="10393" y="4378"/>
                  </a:cubicBezTo>
                  <a:cubicBezTo>
                    <a:pt x="10393" y="4595"/>
                    <a:pt x="10577" y="4762"/>
                    <a:pt x="10777" y="4762"/>
                  </a:cubicBezTo>
                  <a:lnTo>
                    <a:pt x="10794" y="4762"/>
                  </a:lnTo>
                  <a:cubicBezTo>
                    <a:pt x="10961" y="4762"/>
                    <a:pt x="11095" y="4896"/>
                    <a:pt x="11095" y="5063"/>
                  </a:cubicBezTo>
                  <a:lnTo>
                    <a:pt x="11095" y="5948"/>
                  </a:lnTo>
                  <a:lnTo>
                    <a:pt x="10961" y="5948"/>
                  </a:lnTo>
                  <a:cubicBezTo>
                    <a:pt x="10877" y="5948"/>
                    <a:pt x="10811" y="5898"/>
                    <a:pt x="10811" y="5815"/>
                  </a:cubicBezTo>
                  <a:lnTo>
                    <a:pt x="10811" y="5614"/>
                  </a:lnTo>
                  <a:cubicBezTo>
                    <a:pt x="10811" y="5280"/>
                    <a:pt x="10543" y="5029"/>
                    <a:pt x="10226" y="5029"/>
                  </a:cubicBezTo>
                  <a:cubicBezTo>
                    <a:pt x="10176" y="5029"/>
                    <a:pt x="10109" y="5046"/>
                    <a:pt x="10042" y="5063"/>
                  </a:cubicBezTo>
                  <a:cubicBezTo>
                    <a:pt x="9791" y="5146"/>
                    <a:pt x="9520" y="5188"/>
                    <a:pt x="9248" y="5188"/>
                  </a:cubicBezTo>
                  <a:cubicBezTo>
                    <a:pt x="8977" y="5188"/>
                    <a:pt x="8705" y="5146"/>
                    <a:pt x="8455" y="5063"/>
                  </a:cubicBezTo>
                  <a:cubicBezTo>
                    <a:pt x="8395" y="5045"/>
                    <a:pt x="8336" y="5036"/>
                    <a:pt x="8278" y="5036"/>
                  </a:cubicBezTo>
                  <a:cubicBezTo>
                    <a:pt x="7961" y="5036"/>
                    <a:pt x="7686" y="5289"/>
                    <a:pt x="7686" y="5614"/>
                  </a:cubicBezTo>
                  <a:lnTo>
                    <a:pt x="7686" y="5815"/>
                  </a:lnTo>
                  <a:cubicBezTo>
                    <a:pt x="7686" y="5881"/>
                    <a:pt x="7619" y="5948"/>
                    <a:pt x="7536" y="5948"/>
                  </a:cubicBezTo>
                  <a:lnTo>
                    <a:pt x="7402" y="5948"/>
                  </a:lnTo>
                  <a:lnTo>
                    <a:pt x="7402" y="5046"/>
                  </a:lnTo>
                  <a:cubicBezTo>
                    <a:pt x="7402" y="4511"/>
                    <a:pt x="7836" y="4077"/>
                    <a:pt x="8354" y="4077"/>
                  </a:cubicBezTo>
                  <a:close/>
                  <a:moveTo>
                    <a:pt x="6984" y="5130"/>
                  </a:moveTo>
                  <a:lnTo>
                    <a:pt x="6984" y="6048"/>
                  </a:lnTo>
                  <a:lnTo>
                    <a:pt x="6550" y="6048"/>
                  </a:lnTo>
                  <a:lnTo>
                    <a:pt x="6550" y="6032"/>
                  </a:lnTo>
                  <a:lnTo>
                    <a:pt x="6550" y="5130"/>
                  </a:lnTo>
                  <a:close/>
                  <a:moveTo>
                    <a:pt x="7402" y="7452"/>
                  </a:moveTo>
                  <a:cubicBezTo>
                    <a:pt x="7419" y="7552"/>
                    <a:pt x="7452" y="7636"/>
                    <a:pt x="7486" y="7719"/>
                  </a:cubicBezTo>
                  <a:lnTo>
                    <a:pt x="7486" y="8371"/>
                  </a:lnTo>
                  <a:cubicBezTo>
                    <a:pt x="7486" y="8371"/>
                    <a:pt x="7486" y="8388"/>
                    <a:pt x="7469" y="8388"/>
                  </a:cubicBezTo>
                  <a:lnTo>
                    <a:pt x="6567" y="8388"/>
                  </a:lnTo>
                  <a:cubicBezTo>
                    <a:pt x="6567" y="8388"/>
                    <a:pt x="6567" y="8388"/>
                    <a:pt x="6567" y="8371"/>
                  </a:cubicBezTo>
                  <a:lnTo>
                    <a:pt x="6567" y="7469"/>
                  </a:lnTo>
                  <a:cubicBezTo>
                    <a:pt x="6567" y="7469"/>
                    <a:pt x="6567" y="7452"/>
                    <a:pt x="6567" y="7452"/>
                  </a:cubicBezTo>
                  <a:close/>
                  <a:moveTo>
                    <a:pt x="10222" y="5456"/>
                  </a:moveTo>
                  <a:cubicBezTo>
                    <a:pt x="10309" y="5456"/>
                    <a:pt x="10393" y="5529"/>
                    <a:pt x="10393" y="5614"/>
                  </a:cubicBezTo>
                  <a:lnTo>
                    <a:pt x="10393" y="5815"/>
                  </a:lnTo>
                  <a:cubicBezTo>
                    <a:pt x="10393" y="6132"/>
                    <a:pt x="10643" y="6383"/>
                    <a:pt x="10961" y="6383"/>
                  </a:cubicBezTo>
                  <a:lnTo>
                    <a:pt x="11095" y="6383"/>
                  </a:lnTo>
                  <a:lnTo>
                    <a:pt x="11095" y="6750"/>
                  </a:lnTo>
                  <a:cubicBezTo>
                    <a:pt x="11095" y="6767"/>
                    <a:pt x="11061" y="6800"/>
                    <a:pt x="11044" y="6800"/>
                  </a:cubicBezTo>
                  <a:cubicBezTo>
                    <a:pt x="10877" y="6800"/>
                    <a:pt x="10744" y="6917"/>
                    <a:pt x="10744" y="7084"/>
                  </a:cubicBezTo>
                  <a:cubicBezTo>
                    <a:pt x="10694" y="7870"/>
                    <a:pt x="10042" y="8471"/>
                    <a:pt x="9257" y="8471"/>
                  </a:cubicBezTo>
                  <a:cubicBezTo>
                    <a:pt x="8455" y="8471"/>
                    <a:pt x="7803" y="7870"/>
                    <a:pt x="7753" y="7084"/>
                  </a:cubicBezTo>
                  <a:cubicBezTo>
                    <a:pt x="7753" y="6917"/>
                    <a:pt x="7619" y="6800"/>
                    <a:pt x="7452" y="6800"/>
                  </a:cubicBezTo>
                  <a:cubicBezTo>
                    <a:pt x="7435" y="6800"/>
                    <a:pt x="7402" y="6767"/>
                    <a:pt x="7402" y="6750"/>
                  </a:cubicBezTo>
                  <a:lnTo>
                    <a:pt x="7402" y="6383"/>
                  </a:lnTo>
                  <a:lnTo>
                    <a:pt x="7536" y="6383"/>
                  </a:lnTo>
                  <a:cubicBezTo>
                    <a:pt x="7853" y="6383"/>
                    <a:pt x="8104" y="6132"/>
                    <a:pt x="8104" y="5815"/>
                  </a:cubicBezTo>
                  <a:lnTo>
                    <a:pt x="8104" y="5614"/>
                  </a:lnTo>
                  <a:cubicBezTo>
                    <a:pt x="8104" y="5529"/>
                    <a:pt x="8188" y="5456"/>
                    <a:pt x="8274" y="5456"/>
                  </a:cubicBezTo>
                  <a:cubicBezTo>
                    <a:pt x="8290" y="5456"/>
                    <a:pt x="8306" y="5459"/>
                    <a:pt x="8321" y="5464"/>
                  </a:cubicBezTo>
                  <a:cubicBezTo>
                    <a:pt x="8622" y="5564"/>
                    <a:pt x="8935" y="5614"/>
                    <a:pt x="9248" y="5614"/>
                  </a:cubicBezTo>
                  <a:cubicBezTo>
                    <a:pt x="9562" y="5614"/>
                    <a:pt x="9875" y="5564"/>
                    <a:pt x="10176" y="5464"/>
                  </a:cubicBezTo>
                  <a:cubicBezTo>
                    <a:pt x="10191" y="5459"/>
                    <a:pt x="10207" y="5456"/>
                    <a:pt x="10222" y="5456"/>
                  </a:cubicBezTo>
                  <a:close/>
                  <a:moveTo>
                    <a:pt x="9958" y="8772"/>
                  </a:moveTo>
                  <a:lnTo>
                    <a:pt x="9958" y="9323"/>
                  </a:lnTo>
                  <a:lnTo>
                    <a:pt x="9273" y="9858"/>
                  </a:lnTo>
                  <a:lnTo>
                    <a:pt x="8538" y="9323"/>
                  </a:lnTo>
                  <a:lnTo>
                    <a:pt x="8538" y="8772"/>
                  </a:lnTo>
                  <a:cubicBezTo>
                    <a:pt x="8772" y="8855"/>
                    <a:pt x="9006" y="8906"/>
                    <a:pt x="9257" y="8906"/>
                  </a:cubicBezTo>
                  <a:cubicBezTo>
                    <a:pt x="9491" y="8906"/>
                    <a:pt x="9741" y="8855"/>
                    <a:pt x="9958" y="8772"/>
                  </a:cubicBezTo>
                  <a:close/>
                  <a:moveTo>
                    <a:pt x="10395" y="9546"/>
                  </a:moveTo>
                  <a:cubicBezTo>
                    <a:pt x="10412" y="9546"/>
                    <a:pt x="10429" y="9550"/>
                    <a:pt x="10443" y="9557"/>
                  </a:cubicBezTo>
                  <a:lnTo>
                    <a:pt x="10710" y="9674"/>
                  </a:lnTo>
                  <a:cubicBezTo>
                    <a:pt x="10710" y="9691"/>
                    <a:pt x="10727" y="9708"/>
                    <a:pt x="10710" y="9708"/>
                  </a:cubicBezTo>
                  <a:lnTo>
                    <a:pt x="9992" y="10409"/>
                  </a:lnTo>
                  <a:cubicBezTo>
                    <a:pt x="9983" y="10418"/>
                    <a:pt x="9975" y="10422"/>
                    <a:pt x="9967" y="10422"/>
                  </a:cubicBezTo>
                  <a:cubicBezTo>
                    <a:pt x="9958" y="10422"/>
                    <a:pt x="9950" y="10418"/>
                    <a:pt x="9942" y="10409"/>
                  </a:cubicBezTo>
                  <a:lnTo>
                    <a:pt x="9608" y="10125"/>
                  </a:lnTo>
                  <a:lnTo>
                    <a:pt x="10326" y="9574"/>
                  </a:lnTo>
                  <a:cubicBezTo>
                    <a:pt x="10346" y="9554"/>
                    <a:pt x="10371" y="9546"/>
                    <a:pt x="10395" y="9546"/>
                  </a:cubicBezTo>
                  <a:close/>
                  <a:moveTo>
                    <a:pt x="8117" y="9546"/>
                  </a:moveTo>
                  <a:cubicBezTo>
                    <a:pt x="8140" y="9546"/>
                    <a:pt x="8161" y="9554"/>
                    <a:pt x="8171" y="9574"/>
                  </a:cubicBezTo>
                  <a:lnTo>
                    <a:pt x="8923" y="10125"/>
                  </a:lnTo>
                  <a:lnTo>
                    <a:pt x="8572" y="10426"/>
                  </a:lnTo>
                  <a:cubicBezTo>
                    <a:pt x="8563" y="10434"/>
                    <a:pt x="8555" y="10439"/>
                    <a:pt x="8547" y="10439"/>
                  </a:cubicBezTo>
                  <a:cubicBezTo>
                    <a:pt x="8538" y="10439"/>
                    <a:pt x="8530" y="10434"/>
                    <a:pt x="8521" y="10426"/>
                  </a:cubicBezTo>
                  <a:lnTo>
                    <a:pt x="7803" y="9708"/>
                  </a:lnTo>
                  <a:cubicBezTo>
                    <a:pt x="7786" y="9691"/>
                    <a:pt x="7786" y="9674"/>
                    <a:pt x="7803" y="9674"/>
                  </a:cubicBezTo>
                  <a:lnTo>
                    <a:pt x="8070" y="9557"/>
                  </a:lnTo>
                  <a:cubicBezTo>
                    <a:pt x="8084" y="9550"/>
                    <a:pt x="8101" y="9546"/>
                    <a:pt x="8117" y="9546"/>
                  </a:cubicBezTo>
                  <a:close/>
                  <a:moveTo>
                    <a:pt x="9273" y="10409"/>
                  </a:moveTo>
                  <a:lnTo>
                    <a:pt x="9524" y="10610"/>
                  </a:lnTo>
                  <a:lnTo>
                    <a:pt x="9374" y="10861"/>
                  </a:lnTo>
                  <a:lnTo>
                    <a:pt x="9123" y="10861"/>
                  </a:lnTo>
                  <a:lnTo>
                    <a:pt x="8989" y="10643"/>
                  </a:lnTo>
                  <a:lnTo>
                    <a:pt x="9273" y="10409"/>
                  </a:lnTo>
                  <a:close/>
                  <a:moveTo>
                    <a:pt x="3760" y="10610"/>
                  </a:moveTo>
                  <a:lnTo>
                    <a:pt x="3760" y="13083"/>
                  </a:lnTo>
                  <a:lnTo>
                    <a:pt x="2122" y="13083"/>
                  </a:lnTo>
                  <a:lnTo>
                    <a:pt x="2122" y="10610"/>
                  </a:lnTo>
                  <a:close/>
                  <a:moveTo>
                    <a:pt x="9324" y="11278"/>
                  </a:moveTo>
                  <a:lnTo>
                    <a:pt x="9641" y="13083"/>
                  </a:lnTo>
                  <a:lnTo>
                    <a:pt x="8856" y="13083"/>
                  </a:lnTo>
                  <a:lnTo>
                    <a:pt x="9173" y="11278"/>
                  </a:lnTo>
                  <a:close/>
                  <a:moveTo>
                    <a:pt x="11111" y="9841"/>
                  </a:moveTo>
                  <a:lnTo>
                    <a:pt x="12164" y="10159"/>
                  </a:lnTo>
                  <a:cubicBezTo>
                    <a:pt x="12665" y="10309"/>
                    <a:pt x="13016" y="10777"/>
                    <a:pt x="13016" y="11295"/>
                  </a:cubicBezTo>
                  <a:lnTo>
                    <a:pt x="13016" y="13083"/>
                  </a:lnTo>
                  <a:lnTo>
                    <a:pt x="12114" y="13083"/>
                  </a:lnTo>
                  <a:lnTo>
                    <a:pt x="12114" y="12632"/>
                  </a:lnTo>
                  <a:cubicBezTo>
                    <a:pt x="12114" y="12515"/>
                    <a:pt x="12030" y="12414"/>
                    <a:pt x="11913" y="12414"/>
                  </a:cubicBezTo>
                  <a:cubicBezTo>
                    <a:pt x="11796" y="12414"/>
                    <a:pt x="11696" y="12515"/>
                    <a:pt x="11696" y="12632"/>
                  </a:cubicBezTo>
                  <a:lnTo>
                    <a:pt x="11696" y="13083"/>
                  </a:lnTo>
                  <a:lnTo>
                    <a:pt x="10075" y="13083"/>
                  </a:lnTo>
                  <a:lnTo>
                    <a:pt x="9725" y="11111"/>
                  </a:lnTo>
                  <a:lnTo>
                    <a:pt x="9875" y="10844"/>
                  </a:lnTo>
                  <a:lnTo>
                    <a:pt x="9958" y="10844"/>
                  </a:lnTo>
                  <a:cubicBezTo>
                    <a:pt x="10075" y="10844"/>
                    <a:pt x="10192" y="10810"/>
                    <a:pt x="10293" y="10727"/>
                  </a:cubicBezTo>
                  <a:lnTo>
                    <a:pt x="11011" y="10008"/>
                  </a:lnTo>
                  <a:cubicBezTo>
                    <a:pt x="11061" y="9975"/>
                    <a:pt x="11095" y="9908"/>
                    <a:pt x="11111" y="9841"/>
                  </a:cubicBezTo>
                  <a:close/>
                  <a:moveTo>
                    <a:pt x="13751" y="13500"/>
                  </a:moveTo>
                  <a:cubicBezTo>
                    <a:pt x="13885" y="13500"/>
                    <a:pt x="14002" y="13617"/>
                    <a:pt x="14002" y="13751"/>
                  </a:cubicBezTo>
                  <a:cubicBezTo>
                    <a:pt x="14002" y="13885"/>
                    <a:pt x="13885" y="14002"/>
                    <a:pt x="13751" y="14002"/>
                  </a:cubicBezTo>
                  <a:lnTo>
                    <a:pt x="668" y="14002"/>
                  </a:lnTo>
                  <a:cubicBezTo>
                    <a:pt x="535" y="14002"/>
                    <a:pt x="418" y="13885"/>
                    <a:pt x="418" y="13751"/>
                  </a:cubicBezTo>
                  <a:cubicBezTo>
                    <a:pt x="418" y="13617"/>
                    <a:pt x="535" y="13500"/>
                    <a:pt x="668" y="13500"/>
                  </a:cubicBezTo>
                  <a:close/>
                  <a:moveTo>
                    <a:pt x="1671" y="0"/>
                  </a:moveTo>
                  <a:cubicBezTo>
                    <a:pt x="1387" y="0"/>
                    <a:pt x="1153" y="234"/>
                    <a:pt x="1153" y="518"/>
                  </a:cubicBezTo>
                  <a:lnTo>
                    <a:pt x="1153" y="1287"/>
                  </a:lnTo>
                  <a:cubicBezTo>
                    <a:pt x="785" y="1337"/>
                    <a:pt x="501" y="1637"/>
                    <a:pt x="501" y="2022"/>
                  </a:cubicBezTo>
                  <a:lnTo>
                    <a:pt x="501" y="13099"/>
                  </a:lnTo>
                  <a:cubicBezTo>
                    <a:pt x="217" y="13183"/>
                    <a:pt x="0" y="13450"/>
                    <a:pt x="0" y="13751"/>
                  </a:cubicBezTo>
                  <a:cubicBezTo>
                    <a:pt x="0" y="14135"/>
                    <a:pt x="301" y="14436"/>
                    <a:pt x="668" y="14436"/>
                  </a:cubicBezTo>
                  <a:lnTo>
                    <a:pt x="13751" y="14436"/>
                  </a:lnTo>
                  <a:cubicBezTo>
                    <a:pt x="14136" y="14436"/>
                    <a:pt x="14436" y="14135"/>
                    <a:pt x="14436" y="13751"/>
                  </a:cubicBezTo>
                  <a:cubicBezTo>
                    <a:pt x="14436" y="13383"/>
                    <a:pt x="14136" y="13083"/>
                    <a:pt x="13751" y="13083"/>
                  </a:cubicBezTo>
                  <a:lnTo>
                    <a:pt x="13434" y="13083"/>
                  </a:lnTo>
                  <a:lnTo>
                    <a:pt x="13434" y="11295"/>
                  </a:lnTo>
                  <a:cubicBezTo>
                    <a:pt x="13434" y="10593"/>
                    <a:pt x="12966" y="9958"/>
                    <a:pt x="12281" y="9758"/>
                  </a:cubicBezTo>
                  <a:lnTo>
                    <a:pt x="10994" y="9373"/>
                  </a:lnTo>
                  <a:cubicBezTo>
                    <a:pt x="10961" y="9340"/>
                    <a:pt x="10928" y="9307"/>
                    <a:pt x="10877" y="9290"/>
                  </a:cubicBezTo>
                  <a:lnTo>
                    <a:pt x="10610" y="9173"/>
                  </a:lnTo>
                  <a:cubicBezTo>
                    <a:pt x="10543" y="9140"/>
                    <a:pt x="10460" y="9123"/>
                    <a:pt x="10376" y="9123"/>
                  </a:cubicBezTo>
                  <a:lnTo>
                    <a:pt x="10376" y="8538"/>
                  </a:lnTo>
                  <a:cubicBezTo>
                    <a:pt x="10794" y="8221"/>
                    <a:pt x="11095" y="7753"/>
                    <a:pt x="11161" y="7201"/>
                  </a:cubicBezTo>
                  <a:cubicBezTo>
                    <a:pt x="11362" y="7151"/>
                    <a:pt x="11512" y="6967"/>
                    <a:pt x="11512" y="6750"/>
                  </a:cubicBezTo>
                  <a:lnTo>
                    <a:pt x="11512" y="5063"/>
                  </a:lnTo>
                  <a:cubicBezTo>
                    <a:pt x="11512" y="4678"/>
                    <a:pt x="11212" y="4361"/>
                    <a:pt x="10827" y="4344"/>
                  </a:cubicBezTo>
                  <a:cubicBezTo>
                    <a:pt x="10811" y="3977"/>
                    <a:pt x="10493" y="3659"/>
                    <a:pt x="10109" y="3659"/>
                  </a:cubicBezTo>
                  <a:lnTo>
                    <a:pt x="8371" y="3659"/>
                  </a:lnTo>
                  <a:cubicBezTo>
                    <a:pt x="8204" y="3659"/>
                    <a:pt x="8054" y="3693"/>
                    <a:pt x="7903" y="3743"/>
                  </a:cubicBezTo>
                  <a:cubicBezTo>
                    <a:pt x="7903" y="3726"/>
                    <a:pt x="7903" y="3726"/>
                    <a:pt x="7903" y="3709"/>
                  </a:cubicBezTo>
                  <a:lnTo>
                    <a:pt x="7903" y="2790"/>
                  </a:lnTo>
                  <a:cubicBezTo>
                    <a:pt x="7903" y="2556"/>
                    <a:pt x="7719" y="2373"/>
                    <a:pt x="7486" y="2373"/>
                  </a:cubicBezTo>
                  <a:lnTo>
                    <a:pt x="6567" y="2373"/>
                  </a:lnTo>
                  <a:cubicBezTo>
                    <a:pt x="6333" y="2373"/>
                    <a:pt x="6132" y="2556"/>
                    <a:pt x="6132" y="2790"/>
                  </a:cubicBezTo>
                  <a:lnTo>
                    <a:pt x="6132" y="3709"/>
                  </a:lnTo>
                  <a:cubicBezTo>
                    <a:pt x="6132" y="3943"/>
                    <a:pt x="6333" y="4144"/>
                    <a:pt x="6567" y="4144"/>
                  </a:cubicBezTo>
                  <a:lnTo>
                    <a:pt x="7335" y="4144"/>
                  </a:lnTo>
                  <a:cubicBezTo>
                    <a:pt x="7185" y="4294"/>
                    <a:pt x="7085" y="4495"/>
                    <a:pt x="7034" y="4712"/>
                  </a:cubicBezTo>
                  <a:lnTo>
                    <a:pt x="6567" y="4712"/>
                  </a:lnTo>
                  <a:cubicBezTo>
                    <a:pt x="6333" y="4712"/>
                    <a:pt x="6132" y="4896"/>
                    <a:pt x="6132" y="5130"/>
                  </a:cubicBezTo>
                  <a:lnTo>
                    <a:pt x="6132" y="6048"/>
                  </a:lnTo>
                  <a:cubicBezTo>
                    <a:pt x="6132" y="6282"/>
                    <a:pt x="6333" y="6466"/>
                    <a:pt x="6567" y="6466"/>
                  </a:cubicBezTo>
                  <a:lnTo>
                    <a:pt x="6984" y="6466"/>
                  </a:lnTo>
                  <a:lnTo>
                    <a:pt x="6984" y="6750"/>
                  </a:lnTo>
                  <a:cubicBezTo>
                    <a:pt x="6984" y="6867"/>
                    <a:pt x="7018" y="6967"/>
                    <a:pt x="7085" y="7051"/>
                  </a:cubicBezTo>
                  <a:lnTo>
                    <a:pt x="6567" y="7051"/>
                  </a:lnTo>
                  <a:cubicBezTo>
                    <a:pt x="6333" y="7051"/>
                    <a:pt x="6132" y="7235"/>
                    <a:pt x="6132" y="7469"/>
                  </a:cubicBezTo>
                  <a:lnTo>
                    <a:pt x="6132" y="8388"/>
                  </a:lnTo>
                  <a:cubicBezTo>
                    <a:pt x="6132" y="8622"/>
                    <a:pt x="6333" y="8805"/>
                    <a:pt x="6567" y="8805"/>
                  </a:cubicBezTo>
                  <a:lnTo>
                    <a:pt x="7486" y="8805"/>
                  </a:lnTo>
                  <a:cubicBezTo>
                    <a:pt x="7719" y="8805"/>
                    <a:pt x="7903" y="8622"/>
                    <a:pt x="7903" y="8388"/>
                  </a:cubicBezTo>
                  <a:lnTo>
                    <a:pt x="7903" y="8354"/>
                  </a:lnTo>
                  <a:cubicBezTo>
                    <a:pt x="7970" y="8421"/>
                    <a:pt x="8054" y="8471"/>
                    <a:pt x="8120" y="8538"/>
                  </a:cubicBezTo>
                  <a:lnTo>
                    <a:pt x="8120" y="9140"/>
                  </a:lnTo>
                  <a:cubicBezTo>
                    <a:pt x="8054" y="9140"/>
                    <a:pt x="7970" y="9140"/>
                    <a:pt x="7887" y="9173"/>
                  </a:cubicBezTo>
                  <a:lnTo>
                    <a:pt x="7636" y="9290"/>
                  </a:lnTo>
                  <a:cubicBezTo>
                    <a:pt x="7586" y="9323"/>
                    <a:pt x="7552" y="9340"/>
                    <a:pt x="7502" y="9373"/>
                  </a:cubicBezTo>
                  <a:lnTo>
                    <a:pt x="6216" y="9758"/>
                  </a:lnTo>
                  <a:cubicBezTo>
                    <a:pt x="5547" y="9958"/>
                    <a:pt x="5063" y="10593"/>
                    <a:pt x="5063" y="11312"/>
                  </a:cubicBezTo>
                  <a:lnTo>
                    <a:pt x="5063" y="11445"/>
                  </a:lnTo>
                  <a:cubicBezTo>
                    <a:pt x="5063" y="11562"/>
                    <a:pt x="5163" y="11663"/>
                    <a:pt x="5280" y="11663"/>
                  </a:cubicBezTo>
                  <a:cubicBezTo>
                    <a:pt x="5397" y="11663"/>
                    <a:pt x="5481" y="11562"/>
                    <a:pt x="5481" y="11445"/>
                  </a:cubicBezTo>
                  <a:lnTo>
                    <a:pt x="5481" y="11312"/>
                  </a:lnTo>
                  <a:cubicBezTo>
                    <a:pt x="5481" y="10777"/>
                    <a:pt x="5831" y="10309"/>
                    <a:pt x="6349" y="10159"/>
                  </a:cubicBezTo>
                  <a:lnTo>
                    <a:pt x="7402" y="9858"/>
                  </a:lnTo>
                  <a:cubicBezTo>
                    <a:pt x="7419" y="9908"/>
                    <a:pt x="7452" y="9975"/>
                    <a:pt x="7502" y="10008"/>
                  </a:cubicBezTo>
                  <a:lnTo>
                    <a:pt x="8221" y="10744"/>
                  </a:lnTo>
                  <a:cubicBezTo>
                    <a:pt x="8321" y="10827"/>
                    <a:pt x="8421" y="10877"/>
                    <a:pt x="8538" y="10877"/>
                  </a:cubicBezTo>
                  <a:cubicBezTo>
                    <a:pt x="8572" y="10877"/>
                    <a:pt x="8605" y="10861"/>
                    <a:pt x="8622" y="10861"/>
                  </a:cubicBezTo>
                  <a:lnTo>
                    <a:pt x="8772" y="11111"/>
                  </a:lnTo>
                  <a:lnTo>
                    <a:pt x="8421" y="13083"/>
                  </a:lnTo>
                  <a:lnTo>
                    <a:pt x="6817" y="13083"/>
                  </a:lnTo>
                  <a:lnTo>
                    <a:pt x="6817" y="12632"/>
                  </a:lnTo>
                  <a:cubicBezTo>
                    <a:pt x="6817" y="12515"/>
                    <a:pt x="6717" y="12414"/>
                    <a:pt x="6600" y="12414"/>
                  </a:cubicBezTo>
                  <a:cubicBezTo>
                    <a:pt x="6483" y="12414"/>
                    <a:pt x="6383" y="12515"/>
                    <a:pt x="6383" y="12632"/>
                  </a:cubicBezTo>
                  <a:lnTo>
                    <a:pt x="6383" y="13083"/>
                  </a:lnTo>
                  <a:lnTo>
                    <a:pt x="5481" y="13083"/>
                  </a:lnTo>
                  <a:lnTo>
                    <a:pt x="5481" y="12431"/>
                  </a:lnTo>
                  <a:cubicBezTo>
                    <a:pt x="5481" y="12314"/>
                    <a:pt x="5397" y="12214"/>
                    <a:pt x="5280" y="12214"/>
                  </a:cubicBezTo>
                  <a:cubicBezTo>
                    <a:pt x="5163" y="12214"/>
                    <a:pt x="5063" y="12314"/>
                    <a:pt x="5063" y="12431"/>
                  </a:cubicBezTo>
                  <a:lnTo>
                    <a:pt x="5063" y="13083"/>
                  </a:lnTo>
                  <a:lnTo>
                    <a:pt x="4194" y="13083"/>
                  </a:lnTo>
                  <a:lnTo>
                    <a:pt x="4194" y="10627"/>
                  </a:lnTo>
                  <a:lnTo>
                    <a:pt x="4211" y="10627"/>
                  </a:lnTo>
                  <a:cubicBezTo>
                    <a:pt x="4328" y="10627"/>
                    <a:pt x="4428" y="10526"/>
                    <a:pt x="4428" y="10409"/>
                  </a:cubicBezTo>
                  <a:cubicBezTo>
                    <a:pt x="4428" y="10292"/>
                    <a:pt x="4328" y="10192"/>
                    <a:pt x="4211" y="10192"/>
                  </a:cubicBezTo>
                  <a:lnTo>
                    <a:pt x="1671" y="10192"/>
                  </a:lnTo>
                  <a:cubicBezTo>
                    <a:pt x="1554" y="10192"/>
                    <a:pt x="1454" y="10292"/>
                    <a:pt x="1454" y="10409"/>
                  </a:cubicBezTo>
                  <a:cubicBezTo>
                    <a:pt x="1454" y="10526"/>
                    <a:pt x="1554" y="10627"/>
                    <a:pt x="1671" y="10627"/>
                  </a:cubicBezTo>
                  <a:lnTo>
                    <a:pt x="1704" y="10627"/>
                  </a:lnTo>
                  <a:lnTo>
                    <a:pt x="1704" y="13083"/>
                  </a:lnTo>
                  <a:lnTo>
                    <a:pt x="936" y="13083"/>
                  </a:lnTo>
                  <a:lnTo>
                    <a:pt x="936" y="2022"/>
                  </a:lnTo>
                  <a:cubicBezTo>
                    <a:pt x="936" y="1838"/>
                    <a:pt x="1069" y="1704"/>
                    <a:pt x="1253" y="1704"/>
                  </a:cubicBezTo>
                  <a:lnTo>
                    <a:pt x="8271" y="1704"/>
                  </a:lnTo>
                  <a:cubicBezTo>
                    <a:pt x="8455" y="1704"/>
                    <a:pt x="8605" y="1838"/>
                    <a:pt x="8605" y="2022"/>
                  </a:cubicBezTo>
                  <a:lnTo>
                    <a:pt x="8605" y="2874"/>
                  </a:lnTo>
                  <a:cubicBezTo>
                    <a:pt x="8605" y="2991"/>
                    <a:pt x="8689" y="3091"/>
                    <a:pt x="8806" y="3091"/>
                  </a:cubicBezTo>
                  <a:cubicBezTo>
                    <a:pt x="8923" y="3091"/>
                    <a:pt x="9023" y="2991"/>
                    <a:pt x="9023" y="2874"/>
                  </a:cubicBezTo>
                  <a:lnTo>
                    <a:pt x="9023" y="2022"/>
                  </a:lnTo>
                  <a:cubicBezTo>
                    <a:pt x="9023" y="1637"/>
                    <a:pt x="8739" y="1337"/>
                    <a:pt x="8371" y="1287"/>
                  </a:cubicBezTo>
                  <a:lnTo>
                    <a:pt x="8371" y="518"/>
                  </a:lnTo>
                  <a:cubicBezTo>
                    <a:pt x="8371" y="234"/>
                    <a:pt x="8137" y="0"/>
                    <a:pt x="7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43"/>
          <p:cNvGrpSpPr/>
          <p:nvPr/>
        </p:nvGrpSpPr>
        <p:grpSpPr>
          <a:xfrm>
            <a:off x="1766953" y="1871302"/>
            <a:ext cx="378443" cy="337636"/>
            <a:chOff x="2407079" y="1422207"/>
            <a:chExt cx="378443" cy="337636"/>
          </a:xfrm>
        </p:grpSpPr>
        <p:sp>
          <p:nvSpPr>
            <p:cNvPr id="905" name="Google Shape;905;p43"/>
            <p:cNvSpPr/>
            <p:nvPr/>
          </p:nvSpPr>
          <p:spPr>
            <a:xfrm>
              <a:off x="2637278" y="1440629"/>
              <a:ext cx="10996" cy="10969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218" y="0"/>
                  </a:moveTo>
                  <a:cubicBezTo>
                    <a:pt x="101" y="0"/>
                    <a:pt x="1" y="84"/>
                    <a:pt x="1" y="201"/>
                  </a:cubicBezTo>
                  <a:cubicBezTo>
                    <a:pt x="1" y="318"/>
                    <a:pt x="101" y="418"/>
                    <a:pt x="218" y="418"/>
                  </a:cubicBezTo>
                  <a:cubicBezTo>
                    <a:pt x="335" y="418"/>
                    <a:pt x="419" y="318"/>
                    <a:pt x="419" y="201"/>
                  </a:cubicBezTo>
                  <a:cubicBezTo>
                    <a:pt x="419" y="100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2659217" y="1440629"/>
              <a:ext cx="10996" cy="10969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218" y="0"/>
                  </a:moveTo>
                  <a:cubicBezTo>
                    <a:pt x="101" y="0"/>
                    <a:pt x="0" y="84"/>
                    <a:pt x="0" y="201"/>
                  </a:cubicBezTo>
                  <a:cubicBezTo>
                    <a:pt x="0" y="318"/>
                    <a:pt x="101" y="418"/>
                    <a:pt x="218" y="418"/>
                  </a:cubicBezTo>
                  <a:cubicBezTo>
                    <a:pt x="335" y="418"/>
                    <a:pt x="418" y="318"/>
                    <a:pt x="418" y="201"/>
                  </a:cubicBezTo>
                  <a:cubicBezTo>
                    <a:pt x="418" y="100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2515828" y="1618632"/>
              <a:ext cx="160945" cy="11442"/>
            </a:xfrm>
            <a:custGeom>
              <a:avLst/>
              <a:gdLst/>
              <a:ahLst/>
              <a:cxnLst/>
              <a:rect l="l" t="t" r="r" b="b"/>
              <a:pathLst>
                <a:path w="6133" h="436" extrusionOk="0">
                  <a:moveTo>
                    <a:pt x="201" y="1"/>
                  </a:moveTo>
                  <a:cubicBezTo>
                    <a:pt x="84" y="1"/>
                    <a:pt x="1" y="101"/>
                    <a:pt x="1" y="218"/>
                  </a:cubicBezTo>
                  <a:cubicBezTo>
                    <a:pt x="1" y="335"/>
                    <a:pt x="84" y="435"/>
                    <a:pt x="201" y="435"/>
                  </a:cubicBezTo>
                  <a:lnTo>
                    <a:pt x="5932" y="435"/>
                  </a:lnTo>
                  <a:cubicBezTo>
                    <a:pt x="6049" y="435"/>
                    <a:pt x="6133" y="335"/>
                    <a:pt x="6133" y="218"/>
                  </a:cubicBezTo>
                  <a:cubicBezTo>
                    <a:pt x="6133" y="101"/>
                    <a:pt x="6049" y="1"/>
                    <a:pt x="5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2515828" y="1646265"/>
              <a:ext cx="160945" cy="10996"/>
            </a:xfrm>
            <a:custGeom>
              <a:avLst/>
              <a:gdLst/>
              <a:ahLst/>
              <a:cxnLst/>
              <a:rect l="l" t="t" r="r" b="b"/>
              <a:pathLst>
                <a:path w="6133" h="419" extrusionOk="0">
                  <a:moveTo>
                    <a:pt x="201" y="0"/>
                  </a:moveTo>
                  <a:cubicBezTo>
                    <a:pt x="84" y="0"/>
                    <a:pt x="1" y="84"/>
                    <a:pt x="1" y="201"/>
                  </a:cubicBezTo>
                  <a:cubicBezTo>
                    <a:pt x="1" y="318"/>
                    <a:pt x="84" y="418"/>
                    <a:pt x="201" y="418"/>
                  </a:cubicBezTo>
                  <a:lnTo>
                    <a:pt x="5932" y="418"/>
                  </a:lnTo>
                  <a:cubicBezTo>
                    <a:pt x="6049" y="418"/>
                    <a:pt x="6133" y="318"/>
                    <a:pt x="6133" y="201"/>
                  </a:cubicBezTo>
                  <a:cubicBezTo>
                    <a:pt x="6133" y="84"/>
                    <a:pt x="6049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2515828" y="1673452"/>
              <a:ext cx="160945" cy="11415"/>
            </a:xfrm>
            <a:custGeom>
              <a:avLst/>
              <a:gdLst/>
              <a:ahLst/>
              <a:cxnLst/>
              <a:rect l="l" t="t" r="r" b="b"/>
              <a:pathLst>
                <a:path w="6133" h="435" extrusionOk="0">
                  <a:moveTo>
                    <a:pt x="201" y="0"/>
                  </a:moveTo>
                  <a:cubicBezTo>
                    <a:pt x="84" y="0"/>
                    <a:pt x="1" y="101"/>
                    <a:pt x="1" y="217"/>
                  </a:cubicBezTo>
                  <a:cubicBezTo>
                    <a:pt x="1" y="334"/>
                    <a:pt x="84" y="435"/>
                    <a:pt x="201" y="435"/>
                  </a:cubicBezTo>
                  <a:lnTo>
                    <a:pt x="5932" y="435"/>
                  </a:lnTo>
                  <a:cubicBezTo>
                    <a:pt x="6049" y="435"/>
                    <a:pt x="6133" y="334"/>
                    <a:pt x="6133" y="217"/>
                  </a:cubicBezTo>
                  <a:cubicBezTo>
                    <a:pt x="6133" y="101"/>
                    <a:pt x="6049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2626755" y="1551556"/>
              <a:ext cx="50018" cy="10996"/>
            </a:xfrm>
            <a:custGeom>
              <a:avLst/>
              <a:gdLst/>
              <a:ahLst/>
              <a:cxnLst/>
              <a:rect l="l" t="t" r="r" b="b"/>
              <a:pathLst>
                <a:path w="1906" h="419" extrusionOk="0">
                  <a:moveTo>
                    <a:pt x="218" y="0"/>
                  </a:moveTo>
                  <a:cubicBezTo>
                    <a:pt x="101" y="0"/>
                    <a:pt x="1" y="101"/>
                    <a:pt x="1" y="218"/>
                  </a:cubicBezTo>
                  <a:cubicBezTo>
                    <a:pt x="1" y="334"/>
                    <a:pt x="101" y="418"/>
                    <a:pt x="218" y="418"/>
                  </a:cubicBezTo>
                  <a:lnTo>
                    <a:pt x="1705" y="418"/>
                  </a:lnTo>
                  <a:cubicBezTo>
                    <a:pt x="1822" y="418"/>
                    <a:pt x="1906" y="334"/>
                    <a:pt x="1906" y="218"/>
                  </a:cubicBezTo>
                  <a:cubicBezTo>
                    <a:pt x="1906" y="101"/>
                    <a:pt x="1822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2626755" y="1523057"/>
              <a:ext cx="50018" cy="10969"/>
            </a:xfrm>
            <a:custGeom>
              <a:avLst/>
              <a:gdLst/>
              <a:ahLst/>
              <a:cxnLst/>
              <a:rect l="l" t="t" r="r" b="b"/>
              <a:pathLst>
                <a:path w="1906" h="418" extrusionOk="0">
                  <a:moveTo>
                    <a:pt x="218" y="0"/>
                  </a:moveTo>
                  <a:cubicBezTo>
                    <a:pt x="101" y="0"/>
                    <a:pt x="1" y="101"/>
                    <a:pt x="1" y="217"/>
                  </a:cubicBezTo>
                  <a:cubicBezTo>
                    <a:pt x="1" y="334"/>
                    <a:pt x="101" y="418"/>
                    <a:pt x="218" y="418"/>
                  </a:cubicBezTo>
                  <a:lnTo>
                    <a:pt x="1705" y="418"/>
                  </a:lnTo>
                  <a:cubicBezTo>
                    <a:pt x="1822" y="418"/>
                    <a:pt x="1906" y="334"/>
                    <a:pt x="1906" y="217"/>
                  </a:cubicBezTo>
                  <a:cubicBezTo>
                    <a:pt x="1906" y="101"/>
                    <a:pt x="1822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2515828" y="1488836"/>
              <a:ext cx="93423" cy="107909"/>
            </a:xfrm>
            <a:custGeom>
              <a:avLst/>
              <a:gdLst/>
              <a:ahLst/>
              <a:cxnLst/>
              <a:rect l="l" t="t" r="r" b="b"/>
              <a:pathLst>
                <a:path w="3560" h="4112" extrusionOk="0">
                  <a:moveTo>
                    <a:pt x="1772" y="1455"/>
                  </a:moveTo>
                  <a:cubicBezTo>
                    <a:pt x="2039" y="1455"/>
                    <a:pt x="2273" y="1672"/>
                    <a:pt x="2273" y="1956"/>
                  </a:cubicBezTo>
                  <a:cubicBezTo>
                    <a:pt x="2273" y="2223"/>
                    <a:pt x="2039" y="2440"/>
                    <a:pt x="1772" y="2440"/>
                  </a:cubicBezTo>
                  <a:cubicBezTo>
                    <a:pt x="1504" y="2440"/>
                    <a:pt x="1287" y="2223"/>
                    <a:pt x="1287" y="1956"/>
                  </a:cubicBezTo>
                  <a:cubicBezTo>
                    <a:pt x="1287" y="1672"/>
                    <a:pt x="1504" y="1455"/>
                    <a:pt x="1772" y="1455"/>
                  </a:cubicBezTo>
                  <a:close/>
                  <a:moveTo>
                    <a:pt x="2908" y="435"/>
                  </a:moveTo>
                  <a:cubicBezTo>
                    <a:pt x="3025" y="435"/>
                    <a:pt x="3125" y="536"/>
                    <a:pt x="3125" y="653"/>
                  </a:cubicBezTo>
                  <a:lnTo>
                    <a:pt x="3125" y="2858"/>
                  </a:lnTo>
                  <a:cubicBezTo>
                    <a:pt x="2975" y="2691"/>
                    <a:pt x="2774" y="2541"/>
                    <a:pt x="2540" y="2440"/>
                  </a:cubicBezTo>
                  <a:cubicBezTo>
                    <a:pt x="2641" y="2307"/>
                    <a:pt x="2691" y="2123"/>
                    <a:pt x="2691" y="1956"/>
                  </a:cubicBezTo>
                  <a:cubicBezTo>
                    <a:pt x="2691" y="1438"/>
                    <a:pt x="2273" y="1037"/>
                    <a:pt x="1772" y="1037"/>
                  </a:cubicBezTo>
                  <a:cubicBezTo>
                    <a:pt x="1271" y="1037"/>
                    <a:pt x="853" y="1438"/>
                    <a:pt x="853" y="1956"/>
                  </a:cubicBezTo>
                  <a:cubicBezTo>
                    <a:pt x="853" y="2123"/>
                    <a:pt x="920" y="2307"/>
                    <a:pt x="1003" y="2440"/>
                  </a:cubicBezTo>
                  <a:cubicBezTo>
                    <a:pt x="786" y="2541"/>
                    <a:pt x="586" y="2691"/>
                    <a:pt x="418" y="2858"/>
                  </a:cubicBezTo>
                  <a:lnTo>
                    <a:pt x="418" y="653"/>
                  </a:lnTo>
                  <a:cubicBezTo>
                    <a:pt x="418" y="536"/>
                    <a:pt x="519" y="435"/>
                    <a:pt x="652" y="435"/>
                  </a:cubicBezTo>
                  <a:close/>
                  <a:moveTo>
                    <a:pt x="2190" y="2758"/>
                  </a:moveTo>
                  <a:cubicBezTo>
                    <a:pt x="2607" y="2892"/>
                    <a:pt x="2941" y="3192"/>
                    <a:pt x="3109" y="3577"/>
                  </a:cubicBezTo>
                  <a:cubicBezTo>
                    <a:pt x="3058" y="3643"/>
                    <a:pt x="2992" y="3694"/>
                    <a:pt x="2908" y="3694"/>
                  </a:cubicBezTo>
                  <a:lnTo>
                    <a:pt x="652" y="3694"/>
                  </a:lnTo>
                  <a:cubicBezTo>
                    <a:pt x="569" y="3694"/>
                    <a:pt x="485" y="3643"/>
                    <a:pt x="452" y="3577"/>
                  </a:cubicBezTo>
                  <a:cubicBezTo>
                    <a:pt x="619" y="3192"/>
                    <a:pt x="953" y="2892"/>
                    <a:pt x="1354" y="2758"/>
                  </a:cubicBezTo>
                  <a:cubicBezTo>
                    <a:pt x="1488" y="2825"/>
                    <a:pt x="1621" y="2858"/>
                    <a:pt x="1772" y="2858"/>
                  </a:cubicBezTo>
                  <a:cubicBezTo>
                    <a:pt x="1922" y="2858"/>
                    <a:pt x="2073" y="2825"/>
                    <a:pt x="2190" y="2758"/>
                  </a:cubicBezTo>
                  <a:close/>
                  <a:moveTo>
                    <a:pt x="652" y="1"/>
                  </a:moveTo>
                  <a:cubicBezTo>
                    <a:pt x="285" y="1"/>
                    <a:pt x="1" y="302"/>
                    <a:pt x="1" y="653"/>
                  </a:cubicBezTo>
                  <a:lnTo>
                    <a:pt x="1" y="3460"/>
                  </a:lnTo>
                  <a:cubicBezTo>
                    <a:pt x="1" y="3811"/>
                    <a:pt x="285" y="4111"/>
                    <a:pt x="652" y="4111"/>
                  </a:cubicBezTo>
                  <a:lnTo>
                    <a:pt x="2908" y="4111"/>
                  </a:lnTo>
                  <a:cubicBezTo>
                    <a:pt x="3259" y="4111"/>
                    <a:pt x="3560" y="3827"/>
                    <a:pt x="3560" y="3460"/>
                  </a:cubicBezTo>
                  <a:lnTo>
                    <a:pt x="3560" y="653"/>
                  </a:lnTo>
                  <a:cubicBezTo>
                    <a:pt x="3560" y="302"/>
                    <a:pt x="3259" y="1"/>
                    <a:pt x="2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3"/>
            <p:cNvSpPr/>
            <p:nvPr/>
          </p:nvSpPr>
          <p:spPr>
            <a:xfrm>
              <a:off x="2407079" y="1422207"/>
              <a:ext cx="378443" cy="337636"/>
            </a:xfrm>
            <a:custGeom>
              <a:avLst/>
              <a:gdLst/>
              <a:ahLst/>
              <a:cxnLst/>
              <a:rect l="l" t="t" r="r" b="b"/>
              <a:pathLst>
                <a:path w="14421" h="12866" extrusionOk="0">
                  <a:moveTo>
                    <a:pt x="3042" y="4929"/>
                  </a:moveTo>
                  <a:lnTo>
                    <a:pt x="3042" y="10827"/>
                  </a:lnTo>
                  <a:lnTo>
                    <a:pt x="2507" y="10827"/>
                  </a:lnTo>
                  <a:lnTo>
                    <a:pt x="2507" y="5113"/>
                  </a:lnTo>
                  <a:cubicBezTo>
                    <a:pt x="2507" y="5013"/>
                    <a:pt x="2591" y="4929"/>
                    <a:pt x="2691" y="4929"/>
                  </a:cubicBezTo>
                  <a:close/>
                  <a:moveTo>
                    <a:pt x="10795" y="418"/>
                  </a:moveTo>
                  <a:cubicBezTo>
                    <a:pt x="10878" y="418"/>
                    <a:pt x="10945" y="502"/>
                    <a:pt x="10945" y="585"/>
                  </a:cubicBezTo>
                  <a:lnTo>
                    <a:pt x="10945" y="1404"/>
                  </a:lnTo>
                  <a:lnTo>
                    <a:pt x="4863" y="1404"/>
                  </a:lnTo>
                  <a:cubicBezTo>
                    <a:pt x="4746" y="1404"/>
                    <a:pt x="4646" y="1487"/>
                    <a:pt x="4646" y="1604"/>
                  </a:cubicBezTo>
                  <a:cubicBezTo>
                    <a:pt x="4646" y="1721"/>
                    <a:pt x="4746" y="1822"/>
                    <a:pt x="4863" y="1822"/>
                  </a:cubicBezTo>
                  <a:lnTo>
                    <a:pt x="10945" y="1822"/>
                  </a:lnTo>
                  <a:lnTo>
                    <a:pt x="10945" y="10827"/>
                  </a:lnTo>
                  <a:lnTo>
                    <a:pt x="3460" y="10827"/>
                  </a:lnTo>
                  <a:lnTo>
                    <a:pt x="3460" y="1822"/>
                  </a:lnTo>
                  <a:lnTo>
                    <a:pt x="3861" y="1822"/>
                  </a:lnTo>
                  <a:cubicBezTo>
                    <a:pt x="3978" y="1822"/>
                    <a:pt x="4061" y="1721"/>
                    <a:pt x="4061" y="1604"/>
                  </a:cubicBezTo>
                  <a:cubicBezTo>
                    <a:pt x="4061" y="1487"/>
                    <a:pt x="3978" y="1404"/>
                    <a:pt x="3861" y="1404"/>
                  </a:cubicBezTo>
                  <a:lnTo>
                    <a:pt x="3460" y="1404"/>
                  </a:lnTo>
                  <a:lnTo>
                    <a:pt x="3460" y="585"/>
                  </a:lnTo>
                  <a:cubicBezTo>
                    <a:pt x="3460" y="502"/>
                    <a:pt x="3543" y="418"/>
                    <a:pt x="3627" y="418"/>
                  </a:cubicBezTo>
                  <a:close/>
                  <a:moveTo>
                    <a:pt x="11730" y="4946"/>
                  </a:moveTo>
                  <a:cubicBezTo>
                    <a:pt x="11831" y="4946"/>
                    <a:pt x="11914" y="5013"/>
                    <a:pt x="11914" y="5113"/>
                  </a:cubicBezTo>
                  <a:lnTo>
                    <a:pt x="11914" y="10827"/>
                  </a:lnTo>
                  <a:lnTo>
                    <a:pt x="11380" y="10827"/>
                  </a:lnTo>
                  <a:lnTo>
                    <a:pt x="11380" y="4946"/>
                  </a:lnTo>
                  <a:close/>
                  <a:moveTo>
                    <a:pt x="9090" y="11245"/>
                  </a:moveTo>
                  <a:cubicBezTo>
                    <a:pt x="9007" y="11479"/>
                    <a:pt x="8790" y="11629"/>
                    <a:pt x="8539" y="11629"/>
                  </a:cubicBezTo>
                  <a:lnTo>
                    <a:pt x="5882" y="11629"/>
                  </a:lnTo>
                  <a:cubicBezTo>
                    <a:pt x="5632" y="11629"/>
                    <a:pt x="5415" y="11479"/>
                    <a:pt x="5331" y="11245"/>
                  </a:cubicBezTo>
                  <a:close/>
                  <a:moveTo>
                    <a:pt x="13852" y="11245"/>
                  </a:moveTo>
                  <a:cubicBezTo>
                    <a:pt x="13936" y="11245"/>
                    <a:pt x="14003" y="11312"/>
                    <a:pt x="14003" y="11395"/>
                  </a:cubicBezTo>
                  <a:cubicBezTo>
                    <a:pt x="14003" y="11964"/>
                    <a:pt x="13535" y="12431"/>
                    <a:pt x="12950" y="12431"/>
                  </a:cubicBezTo>
                  <a:lnTo>
                    <a:pt x="1471" y="12431"/>
                  </a:lnTo>
                  <a:cubicBezTo>
                    <a:pt x="887" y="12431"/>
                    <a:pt x="419" y="11964"/>
                    <a:pt x="419" y="11395"/>
                  </a:cubicBezTo>
                  <a:cubicBezTo>
                    <a:pt x="419" y="11312"/>
                    <a:pt x="486" y="11245"/>
                    <a:pt x="552" y="11245"/>
                  </a:cubicBezTo>
                  <a:lnTo>
                    <a:pt x="4880" y="11245"/>
                  </a:lnTo>
                  <a:cubicBezTo>
                    <a:pt x="4980" y="11713"/>
                    <a:pt x="5398" y="12064"/>
                    <a:pt x="5882" y="12064"/>
                  </a:cubicBezTo>
                  <a:lnTo>
                    <a:pt x="8539" y="12064"/>
                  </a:lnTo>
                  <a:cubicBezTo>
                    <a:pt x="9024" y="12064"/>
                    <a:pt x="9425" y="11713"/>
                    <a:pt x="9525" y="11245"/>
                  </a:cubicBezTo>
                  <a:close/>
                  <a:moveTo>
                    <a:pt x="3627" y="0"/>
                  </a:moveTo>
                  <a:cubicBezTo>
                    <a:pt x="3309" y="0"/>
                    <a:pt x="3042" y="268"/>
                    <a:pt x="3042" y="585"/>
                  </a:cubicBezTo>
                  <a:lnTo>
                    <a:pt x="3042" y="4512"/>
                  </a:lnTo>
                  <a:lnTo>
                    <a:pt x="2691" y="4512"/>
                  </a:lnTo>
                  <a:cubicBezTo>
                    <a:pt x="2357" y="4512"/>
                    <a:pt x="2090" y="4779"/>
                    <a:pt x="2090" y="5113"/>
                  </a:cubicBezTo>
                  <a:lnTo>
                    <a:pt x="2090" y="10827"/>
                  </a:lnTo>
                  <a:lnTo>
                    <a:pt x="1388" y="10827"/>
                  </a:lnTo>
                  <a:lnTo>
                    <a:pt x="1388" y="4177"/>
                  </a:lnTo>
                  <a:cubicBezTo>
                    <a:pt x="1388" y="3977"/>
                    <a:pt x="1555" y="3810"/>
                    <a:pt x="1755" y="3810"/>
                  </a:cubicBezTo>
                  <a:lnTo>
                    <a:pt x="2273" y="3810"/>
                  </a:lnTo>
                  <a:cubicBezTo>
                    <a:pt x="2390" y="3810"/>
                    <a:pt x="2474" y="3710"/>
                    <a:pt x="2474" y="3593"/>
                  </a:cubicBezTo>
                  <a:cubicBezTo>
                    <a:pt x="2474" y="3476"/>
                    <a:pt x="2390" y="3392"/>
                    <a:pt x="2273" y="3392"/>
                  </a:cubicBezTo>
                  <a:lnTo>
                    <a:pt x="1755" y="3392"/>
                  </a:lnTo>
                  <a:cubicBezTo>
                    <a:pt x="1321" y="3392"/>
                    <a:pt x="970" y="3743"/>
                    <a:pt x="970" y="4177"/>
                  </a:cubicBezTo>
                  <a:lnTo>
                    <a:pt x="970" y="10827"/>
                  </a:lnTo>
                  <a:lnTo>
                    <a:pt x="569" y="10827"/>
                  </a:lnTo>
                  <a:cubicBezTo>
                    <a:pt x="252" y="10827"/>
                    <a:pt x="1" y="11078"/>
                    <a:pt x="1" y="11395"/>
                  </a:cubicBezTo>
                  <a:cubicBezTo>
                    <a:pt x="1" y="12197"/>
                    <a:pt x="653" y="12866"/>
                    <a:pt x="1471" y="12866"/>
                  </a:cubicBezTo>
                  <a:lnTo>
                    <a:pt x="12967" y="12866"/>
                  </a:lnTo>
                  <a:cubicBezTo>
                    <a:pt x="13769" y="12866"/>
                    <a:pt x="14420" y="12197"/>
                    <a:pt x="14420" y="11395"/>
                  </a:cubicBezTo>
                  <a:cubicBezTo>
                    <a:pt x="14420" y="11078"/>
                    <a:pt x="14170" y="10827"/>
                    <a:pt x="13869" y="10827"/>
                  </a:cubicBezTo>
                  <a:lnTo>
                    <a:pt x="13468" y="10827"/>
                  </a:lnTo>
                  <a:lnTo>
                    <a:pt x="13468" y="4177"/>
                  </a:lnTo>
                  <a:cubicBezTo>
                    <a:pt x="13468" y="3743"/>
                    <a:pt x="13101" y="3392"/>
                    <a:pt x="12666" y="3392"/>
                  </a:cubicBezTo>
                  <a:lnTo>
                    <a:pt x="12148" y="3392"/>
                  </a:lnTo>
                  <a:cubicBezTo>
                    <a:pt x="12031" y="3392"/>
                    <a:pt x="11948" y="3476"/>
                    <a:pt x="11948" y="3593"/>
                  </a:cubicBezTo>
                  <a:cubicBezTo>
                    <a:pt x="11948" y="3710"/>
                    <a:pt x="12031" y="3810"/>
                    <a:pt x="12148" y="3810"/>
                  </a:cubicBezTo>
                  <a:lnTo>
                    <a:pt x="12666" y="3810"/>
                  </a:lnTo>
                  <a:cubicBezTo>
                    <a:pt x="12867" y="3810"/>
                    <a:pt x="13034" y="3977"/>
                    <a:pt x="13034" y="4177"/>
                  </a:cubicBezTo>
                  <a:lnTo>
                    <a:pt x="13034" y="10827"/>
                  </a:lnTo>
                  <a:lnTo>
                    <a:pt x="12332" y="10827"/>
                  </a:lnTo>
                  <a:lnTo>
                    <a:pt x="12332" y="5113"/>
                  </a:lnTo>
                  <a:cubicBezTo>
                    <a:pt x="12332" y="4779"/>
                    <a:pt x="12065" y="4512"/>
                    <a:pt x="11730" y="4512"/>
                  </a:cubicBezTo>
                  <a:lnTo>
                    <a:pt x="11380" y="4512"/>
                  </a:lnTo>
                  <a:lnTo>
                    <a:pt x="11380" y="585"/>
                  </a:lnTo>
                  <a:cubicBezTo>
                    <a:pt x="11380" y="268"/>
                    <a:pt x="11112" y="0"/>
                    <a:pt x="10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>
            <a:spLocks noGrp="1"/>
          </p:cNvSpPr>
          <p:nvPr>
            <p:ph type="subTitle" idx="1"/>
          </p:nvPr>
        </p:nvSpPr>
        <p:spPr>
          <a:xfrm>
            <a:off x="4668946" y="1749683"/>
            <a:ext cx="4160632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Pre</a:t>
            </a:r>
            <a:r>
              <a:rPr lang="sr-Latn-RS" dirty="0" smtClean="0"/>
              <a:t>lazak</a:t>
            </a:r>
            <a:r>
              <a:rPr lang="en-US" dirty="0" smtClean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školovanja</a:t>
            </a:r>
            <a:r>
              <a:rPr lang="en-US" dirty="0"/>
              <a:t> u </a:t>
            </a:r>
            <a:r>
              <a:rPr lang="en-US" dirty="0" err="1"/>
              <a:t>plaćeno</a:t>
            </a:r>
            <a:r>
              <a:rPr lang="en-US" dirty="0"/>
              <a:t> </a:t>
            </a:r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 smtClean="0"/>
              <a:t>okruženje</a:t>
            </a:r>
            <a:r>
              <a:rPr lang="sr-Latn-RS" dirty="0" smtClean="0"/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Oni </a:t>
            </a:r>
            <a:r>
              <a:rPr lang="en-US" dirty="0" err="1"/>
              <a:t>koji</a:t>
            </a:r>
            <a:r>
              <a:rPr lang="en-US" dirty="0"/>
              <a:t> ne </a:t>
            </a:r>
            <a:r>
              <a:rPr lang="en-US" dirty="0" err="1"/>
              <a:t>uspevaju</a:t>
            </a:r>
            <a:r>
              <a:rPr lang="en-US" dirty="0"/>
              <a:t> da </a:t>
            </a:r>
            <a:r>
              <a:rPr lang="en-US" dirty="0" err="1"/>
              <a:t>pronađu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pod </a:t>
            </a:r>
            <a:r>
              <a:rPr lang="en-US" dirty="0" err="1"/>
              <a:t>većim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od </a:t>
            </a:r>
            <a:r>
              <a:rPr lang="en-US" dirty="0" err="1"/>
              <a:t>siromaštva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socijalne</a:t>
            </a:r>
            <a:r>
              <a:rPr lang="en-US" dirty="0"/>
              <a:t> </a:t>
            </a:r>
            <a:r>
              <a:rPr lang="en-US" dirty="0" err="1" smtClean="0"/>
              <a:t>izolacije</a:t>
            </a:r>
            <a:r>
              <a:rPr lang="sr-Latn-RS" dirty="0" smtClean="0"/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 </a:t>
            </a:r>
            <a:r>
              <a:rPr lang="en-US" dirty="0" err="1"/>
              <a:t>jugoistočnoj</a:t>
            </a:r>
            <a:r>
              <a:rPr lang="en-US" dirty="0"/>
              <a:t> </a:t>
            </a:r>
            <a:r>
              <a:rPr lang="en-US" dirty="0" err="1"/>
              <a:t>Evropi</a:t>
            </a:r>
            <a:r>
              <a:rPr lang="en-US" dirty="0"/>
              <a:t>, </a:t>
            </a:r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kvalitetnog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složen</a:t>
            </a:r>
            <a:r>
              <a:rPr lang="en-US" dirty="0"/>
              <a:t> </a:t>
            </a:r>
            <a:r>
              <a:rPr lang="en-US" dirty="0" err="1" smtClean="0"/>
              <a:t>proces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4843064" y="948216"/>
            <a:ext cx="3593700" cy="7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 smtClean="0"/>
              <a:t>Uvod</a:t>
            </a:r>
            <a:endParaRPr sz="3200" dirty="0"/>
          </a:p>
        </p:txBody>
      </p:sp>
      <p:cxnSp>
        <p:nvCxnSpPr>
          <p:cNvPr id="349" name="Google Shape;349;p36"/>
          <p:cNvCxnSpPr/>
          <p:nvPr/>
        </p:nvCxnSpPr>
        <p:spPr>
          <a:xfrm>
            <a:off x="0" y="4456325"/>
            <a:ext cx="457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0" name="Google Shape;350;p36"/>
          <p:cNvGrpSpPr/>
          <p:nvPr/>
        </p:nvGrpSpPr>
        <p:grpSpPr>
          <a:xfrm>
            <a:off x="722375" y="686983"/>
            <a:ext cx="3269244" cy="3769340"/>
            <a:chOff x="722375" y="686983"/>
            <a:chExt cx="3269244" cy="3769340"/>
          </a:xfrm>
        </p:grpSpPr>
        <p:sp>
          <p:nvSpPr>
            <p:cNvPr id="351" name="Google Shape;351;p36"/>
            <p:cNvSpPr/>
            <p:nvPr/>
          </p:nvSpPr>
          <p:spPr>
            <a:xfrm>
              <a:off x="3754409" y="3242753"/>
              <a:ext cx="92462" cy="109267"/>
            </a:xfrm>
            <a:custGeom>
              <a:avLst/>
              <a:gdLst/>
              <a:ahLst/>
              <a:cxnLst/>
              <a:rect l="l" t="t" r="r" b="b"/>
              <a:pathLst>
                <a:path w="3835" h="4532" extrusionOk="0">
                  <a:moveTo>
                    <a:pt x="2063" y="0"/>
                  </a:moveTo>
                  <a:cubicBezTo>
                    <a:pt x="1747" y="0"/>
                    <a:pt x="1424" y="139"/>
                    <a:pt x="1135" y="462"/>
                  </a:cubicBezTo>
                  <a:cubicBezTo>
                    <a:pt x="0" y="1730"/>
                    <a:pt x="301" y="4532"/>
                    <a:pt x="301" y="4532"/>
                  </a:cubicBezTo>
                  <a:cubicBezTo>
                    <a:pt x="301" y="4532"/>
                    <a:pt x="3103" y="4131"/>
                    <a:pt x="3536" y="2430"/>
                  </a:cubicBezTo>
                  <a:cubicBezTo>
                    <a:pt x="3835" y="1187"/>
                    <a:pt x="2985" y="0"/>
                    <a:pt x="2063" y="0"/>
                  </a:cubicBezTo>
                  <a:close/>
                </a:path>
              </a:pathLst>
            </a:custGeom>
            <a:solidFill>
              <a:srgbClr val="F547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3829200" y="3483375"/>
              <a:ext cx="143286" cy="170241"/>
            </a:xfrm>
            <a:custGeom>
              <a:avLst/>
              <a:gdLst/>
              <a:ahLst/>
              <a:cxnLst/>
              <a:rect l="l" t="t" r="r" b="b"/>
              <a:pathLst>
                <a:path w="5943" h="7061" extrusionOk="0">
                  <a:moveTo>
                    <a:pt x="3190" y="1"/>
                  </a:moveTo>
                  <a:cubicBezTo>
                    <a:pt x="2696" y="1"/>
                    <a:pt x="2188" y="218"/>
                    <a:pt x="1735" y="723"/>
                  </a:cubicBezTo>
                  <a:cubicBezTo>
                    <a:pt x="1" y="2691"/>
                    <a:pt x="434" y="7061"/>
                    <a:pt x="434" y="7061"/>
                  </a:cubicBezTo>
                  <a:cubicBezTo>
                    <a:pt x="434" y="7061"/>
                    <a:pt x="4804" y="6427"/>
                    <a:pt x="5471" y="3792"/>
                  </a:cubicBezTo>
                  <a:cubicBezTo>
                    <a:pt x="5943" y="1832"/>
                    <a:pt x="4624" y="1"/>
                    <a:pt x="3190" y="1"/>
                  </a:cubicBezTo>
                  <a:close/>
                </a:path>
              </a:pathLst>
            </a:custGeom>
            <a:solidFill>
              <a:srgbClr val="F547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870033" y="1890737"/>
              <a:ext cx="974767" cy="2564749"/>
            </a:xfrm>
            <a:custGeom>
              <a:avLst/>
              <a:gdLst/>
              <a:ahLst/>
              <a:cxnLst/>
              <a:rect l="l" t="t" r="r" b="b"/>
              <a:pathLst>
                <a:path w="40430" h="106377" extrusionOk="0">
                  <a:moveTo>
                    <a:pt x="1" y="0"/>
                  </a:moveTo>
                  <a:lnTo>
                    <a:pt x="1" y="106376"/>
                  </a:lnTo>
                  <a:lnTo>
                    <a:pt x="40430" y="106376"/>
                  </a:lnTo>
                  <a:lnTo>
                    <a:pt x="40430" y="0"/>
                  </a:ln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599007" y="4357376"/>
              <a:ext cx="1516013" cy="98947"/>
            </a:xfrm>
            <a:custGeom>
              <a:avLst/>
              <a:gdLst/>
              <a:ahLst/>
              <a:cxnLst/>
              <a:rect l="l" t="t" r="r" b="b"/>
              <a:pathLst>
                <a:path w="62879" h="4104" extrusionOk="0">
                  <a:moveTo>
                    <a:pt x="0" y="1"/>
                  </a:moveTo>
                  <a:lnTo>
                    <a:pt x="0" y="4104"/>
                  </a:lnTo>
                  <a:lnTo>
                    <a:pt x="62879" y="4104"/>
                  </a:lnTo>
                  <a:lnTo>
                    <a:pt x="62879" y="1"/>
                  </a:ln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722375" y="1437077"/>
              <a:ext cx="3269244" cy="2605761"/>
            </a:xfrm>
            <a:custGeom>
              <a:avLst/>
              <a:gdLst/>
              <a:ahLst/>
              <a:cxnLst/>
              <a:rect l="l" t="t" r="r" b="b"/>
              <a:pathLst>
                <a:path w="135597" h="108078" extrusionOk="0">
                  <a:moveTo>
                    <a:pt x="3970" y="0"/>
                  </a:moveTo>
                  <a:cubicBezTo>
                    <a:pt x="1768" y="0"/>
                    <a:pt x="0" y="1768"/>
                    <a:pt x="0" y="3970"/>
                  </a:cubicBezTo>
                  <a:lnTo>
                    <a:pt x="0" y="104141"/>
                  </a:lnTo>
                  <a:cubicBezTo>
                    <a:pt x="0" y="106309"/>
                    <a:pt x="1768" y="108077"/>
                    <a:pt x="3970" y="108077"/>
                  </a:cubicBezTo>
                  <a:lnTo>
                    <a:pt x="131661" y="108077"/>
                  </a:lnTo>
                  <a:cubicBezTo>
                    <a:pt x="133862" y="108077"/>
                    <a:pt x="135597" y="106309"/>
                    <a:pt x="135597" y="104141"/>
                  </a:cubicBezTo>
                  <a:lnTo>
                    <a:pt x="135597" y="3970"/>
                  </a:lnTo>
                  <a:cubicBezTo>
                    <a:pt x="135597" y="1768"/>
                    <a:pt x="133862" y="0"/>
                    <a:pt x="131661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833355" y="1525538"/>
              <a:ext cx="3048083" cy="2429637"/>
            </a:xfrm>
            <a:custGeom>
              <a:avLst/>
              <a:gdLst/>
              <a:ahLst/>
              <a:cxnLst/>
              <a:rect l="l" t="t" r="r" b="b"/>
              <a:pathLst>
                <a:path w="126424" h="100773" extrusionOk="0">
                  <a:moveTo>
                    <a:pt x="0" y="0"/>
                  </a:moveTo>
                  <a:lnTo>
                    <a:pt x="0" y="100772"/>
                  </a:lnTo>
                  <a:lnTo>
                    <a:pt x="126424" y="100772"/>
                  </a:lnTo>
                  <a:lnTo>
                    <a:pt x="126424" y="0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833355" y="3838569"/>
              <a:ext cx="3048083" cy="116644"/>
            </a:xfrm>
            <a:custGeom>
              <a:avLst/>
              <a:gdLst/>
              <a:ahLst/>
              <a:cxnLst/>
              <a:rect l="l" t="t" r="r" b="b"/>
              <a:pathLst>
                <a:path w="126424" h="4838" extrusionOk="0">
                  <a:moveTo>
                    <a:pt x="0" y="1"/>
                  </a:moveTo>
                  <a:lnTo>
                    <a:pt x="0" y="4837"/>
                  </a:lnTo>
                  <a:lnTo>
                    <a:pt x="126424" y="4837"/>
                  </a:lnTo>
                  <a:lnTo>
                    <a:pt x="126424" y="1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832958" y="1525538"/>
              <a:ext cx="3048083" cy="169710"/>
            </a:xfrm>
            <a:custGeom>
              <a:avLst/>
              <a:gdLst/>
              <a:ahLst/>
              <a:cxnLst/>
              <a:rect l="l" t="t" r="r" b="b"/>
              <a:pathLst>
                <a:path w="126424" h="7039" extrusionOk="0">
                  <a:moveTo>
                    <a:pt x="0" y="0"/>
                  </a:moveTo>
                  <a:lnTo>
                    <a:pt x="0" y="7039"/>
                  </a:lnTo>
                  <a:lnTo>
                    <a:pt x="126424" y="7039"/>
                  </a:lnTo>
                  <a:lnTo>
                    <a:pt x="126424" y="0"/>
                  </a:lnTo>
                  <a:close/>
                </a:path>
              </a:pathLst>
            </a:custGeom>
            <a:solidFill>
              <a:schemeClr val="accent2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2480461" y="2314503"/>
              <a:ext cx="1269922" cy="1428373"/>
            </a:xfrm>
            <a:custGeom>
              <a:avLst/>
              <a:gdLst/>
              <a:ahLst/>
              <a:cxnLst/>
              <a:rect l="l" t="t" r="r" b="b"/>
              <a:pathLst>
                <a:path w="52672" h="59244" extrusionOk="0">
                  <a:moveTo>
                    <a:pt x="1" y="1"/>
                  </a:moveTo>
                  <a:lnTo>
                    <a:pt x="1" y="59243"/>
                  </a:lnTo>
                  <a:lnTo>
                    <a:pt x="52672" y="59243"/>
                  </a:lnTo>
                  <a:lnTo>
                    <a:pt x="52672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2765977" y="2314503"/>
              <a:ext cx="984411" cy="1428373"/>
            </a:xfrm>
            <a:custGeom>
              <a:avLst/>
              <a:gdLst/>
              <a:ahLst/>
              <a:cxnLst/>
              <a:rect l="l" t="t" r="r" b="b"/>
              <a:pathLst>
                <a:path w="40830" h="59244" extrusionOk="0">
                  <a:moveTo>
                    <a:pt x="1" y="1"/>
                  </a:moveTo>
                  <a:lnTo>
                    <a:pt x="1" y="59243"/>
                  </a:lnTo>
                  <a:lnTo>
                    <a:pt x="40830" y="59243"/>
                  </a:lnTo>
                  <a:lnTo>
                    <a:pt x="4083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2480461" y="2314503"/>
              <a:ext cx="1269922" cy="96536"/>
            </a:xfrm>
            <a:custGeom>
              <a:avLst/>
              <a:gdLst/>
              <a:ahLst/>
              <a:cxnLst/>
              <a:rect l="l" t="t" r="r" b="b"/>
              <a:pathLst>
                <a:path w="52672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52672" y="4004"/>
                  </a:lnTo>
                  <a:lnTo>
                    <a:pt x="52672" y="1"/>
                  </a:lnTo>
                  <a:close/>
                </a:path>
              </a:pathLst>
            </a:custGeom>
            <a:solidFill>
              <a:schemeClr val="dk2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2820659" y="2460081"/>
              <a:ext cx="250141" cy="304027"/>
            </a:xfrm>
            <a:custGeom>
              <a:avLst/>
              <a:gdLst/>
              <a:ahLst/>
              <a:cxnLst/>
              <a:rect l="l" t="t" r="r" b="b"/>
              <a:pathLst>
                <a:path w="10375" h="12610" extrusionOk="0">
                  <a:moveTo>
                    <a:pt x="1" y="0"/>
                  </a:moveTo>
                  <a:lnTo>
                    <a:pt x="1" y="12609"/>
                  </a:lnTo>
                  <a:lnTo>
                    <a:pt x="10375" y="12609"/>
                  </a:lnTo>
                  <a:lnTo>
                    <a:pt x="10375" y="0"/>
                  </a:lnTo>
                  <a:close/>
                </a:path>
              </a:pathLst>
            </a:custGeom>
            <a:solidFill>
              <a:schemeClr val="accen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2844794" y="2547747"/>
              <a:ext cx="82866" cy="130966"/>
            </a:xfrm>
            <a:custGeom>
              <a:avLst/>
              <a:gdLst/>
              <a:ahLst/>
              <a:cxnLst/>
              <a:rect l="l" t="t" r="r" b="b"/>
              <a:pathLst>
                <a:path w="3437" h="5432" extrusionOk="0">
                  <a:moveTo>
                    <a:pt x="2302" y="0"/>
                  </a:moveTo>
                  <a:lnTo>
                    <a:pt x="1068" y="167"/>
                  </a:lnTo>
                  <a:cubicBezTo>
                    <a:pt x="1068" y="167"/>
                    <a:pt x="1301" y="3603"/>
                    <a:pt x="834" y="3836"/>
                  </a:cubicBezTo>
                  <a:cubicBezTo>
                    <a:pt x="656" y="3938"/>
                    <a:pt x="439" y="3982"/>
                    <a:pt x="212" y="3982"/>
                  </a:cubicBezTo>
                  <a:cubicBezTo>
                    <a:pt x="142" y="3982"/>
                    <a:pt x="71" y="3978"/>
                    <a:pt x="1" y="3970"/>
                  </a:cubicBezTo>
                  <a:lnTo>
                    <a:pt x="1" y="3970"/>
                  </a:lnTo>
                  <a:cubicBezTo>
                    <a:pt x="334" y="4604"/>
                    <a:pt x="868" y="5104"/>
                    <a:pt x="1535" y="5337"/>
                  </a:cubicBezTo>
                  <a:cubicBezTo>
                    <a:pt x="1713" y="5404"/>
                    <a:pt x="1884" y="5432"/>
                    <a:pt x="2046" y="5432"/>
                  </a:cubicBezTo>
                  <a:cubicBezTo>
                    <a:pt x="2857" y="5432"/>
                    <a:pt x="3436" y="4737"/>
                    <a:pt x="3436" y="4737"/>
                  </a:cubicBezTo>
                  <a:lnTo>
                    <a:pt x="2302" y="0"/>
                  </a:ln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2820659" y="2668371"/>
              <a:ext cx="250141" cy="95741"/>
            </a:xfrm>
            <a:custGeom>
              <a:avLst/>
              <a:gdLst/>
              <a:ahLst/>
              <a:cxnLst/>
              <a:rect l="l" t="t" r="r" b="b"/>
              <a:pathLst>
                <a:path w="10375" h="3971" extrusionOk="0">
                  <a:moveTo>
                    <a:pt x="6072" y="1"/>
                  </a:moveTo>
                  <a:lnTo>
                    <a:pt x="1569" y="668"/>
                  </a:lnTo>
                  <a:lnTo>
                    <a:pt x="1" y="3970"/>
                  </a:lnTo>
                  <a:lnTo>
                    <a:pt x="10375" y="3970"/>
                  </a:lnTo>
                  <a:lnTo>
                    <a:pt x="9241" y="1602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2878573" y="2657931"/>
              <a:ext cx="102154" cy="83662"/>
            </a:xfrm>
            <a:custGeom>
              <a:avLst/>
              <a:gdLst/>
              <a:ahLst/>
              <a:cxnLst/>
              <a:rect l="l" t="t" r="r" b="b"/>
              <a:pathLst>
                <a:path w="4237" h="3470" extrusionOk="0">
                  <a:moveTo>
                    <a:pt x="2969" y="0"/>
                  </a:moveTo>
                  <a:lnTo>
                    <a:pt x="1" y="1101"/>
                  </a:lnTo>
                  <a:lnTo>
                    <a:pt x="668" y="3469"/>
                  </a:lnTo>
                  <a:lnTo>
                    <a:pt x="4237" y="1034"/>
                  </a:lnTo>
                  <a:lnTo>
                    <a:pt x="2969" y="0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2893039" y="2631386"/>
              <a:ext cx="80455" cy="84457"/>
            </a:xfrm>
            <a:custGeom>
              <a:avLst/>
              <a:gdLst/>
              <a:ahLst/>
              <a:cxnLst/>
              <a:rect l="l" t="t" r="r" b="b"/>
              <a:pathLst>
                <a:path w="3337" h="3503" extrusionOk="0">
                  <a:moveTo>
                    <a:pt x="3337" y="0"/>
                  </a:moveTo>
                  <a:lnTo>
                    <a:pt x="1" y="1602"/>
                  </a:lnTo>
                  <a:lnTo>
                    <a:pt x="368" y="3503"/>
                  </a:lnTo>
                  <a:lnTo>
                    <a:pt x="3070" y="1535"/>
                  </a:lnTo>
                  <a:lnTo>
                    <a:pt x="3337" y="0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2862491" y="2500900"/>
              <a:ext cx="166504" cy="175955"/>
            </a:xfrm>
            <a:custGeom>
              <a:avLst/>
              <a:gdLst/>
              <a:ahLst/>
              <a:cxnLst/>
              <a:rect l="l" t="t" r="r" b="b"/>
              <a:pathLst>
                <a:path w="6906" h="7298" extrusionOk="0">
                  <a:moveTo>
                    <a:pt x="3665" y="1"/>
                  </a:moveTo>
                  <a:cubicBezTo>
                    <a:pt x="2681" y="1"/>
                    <a:pt x="1680" y="135"/>
                    <a:pt x="1168" y="442"/>
                  </a:cubicBezTo>
                  <a:cubicBezTo>
                    <a:pt x="0" y="1143"/>
                    <a:pt x="401" y="3011"/>
                    <a:pt x="401" y="3011"/>
                  </a:cubicBezTo>
                  <a:cubicBezTo>
                    <a:pt x="401" y="3011"/>
                    <a:pt x="234" y="6547"/>
                    <a:pt x="1401" y="7180"/>
                  </a:cubicBezTo>
                  <a:cubicBezTo>
                    <a:pt x="1551" y="7262"/>
                    <a:pt x="1721" y="7297"/>
                    <a:pt x="1903" y="7297"/>
                  </a:cubicBezTo>
                  <a:cubicBezTo>
                    <a:pt x="3142" y="7297"/>
                    <a:pt x="4971" y="5645"/>
                    <a:pt x="5204" y="5412"/>
                  </a:cubicBezTo>
                  <a:cubicBezTo>
                    <a:pt x="5471" y="5146"/>
                    <a:pt x="6905" y="4779"/>
                    <a:pt x="6905" y="3611"/>
                  </a:cubicBezTo>
                  <a:cubicBezTo>
                    <a:pt x="6905" y="2840"/>
                    <a:pt x="6527" y="2709"/>
                    <a:pt x="6270" y="2709"/>
                  </a:cubicBezTo>
                  <a:cubicBezTo>
                    <a:pt x="6138" y="2709"/>
                    <a:pt x="6038" y="2744"/>
                    <a:pt x="6038" y="2744"/>
                  </a:cubicBezTo>
                  <a:cubicBezTo>
                    <a:pt x="6038" y="2744"/>
                    <a:pt x="6538" y="1209"/>
                    <a:pt x="6305" y="576"/>
                  </a:cubicBezTo>
                  <a:cubicBezTo>
                    <a:pt x="6155" y="220"/>
                    <a:pt x="4923" y="1"/>
                    <a:pt x="3665" y="1"/>
                  </a:cubicBez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2848820" y="2479008"/>
              <a:ext cx="217979" cy="200426"/>
            </a:xfrm>
            <a:custGeom>
              <a:avLst/>
              <a:gdLst/>
              <a:ahLst/>
              <a:cxnLst/>
              <a:rect l="l" t="t" r="r" b="b"/>
              <a:pathLst>
                <a:path w="9041" h="8313" extrusionOk="0">
                  <a:moveTo>
                    <a:pt x="3575" y="0"/>
                  </a:moveTo>
                  <a:cubicBezTo>
                    <a:pt x="3176" y="0"/>
                    <a:pt x="2788" y="36"/>
                    <a:pt x="2435" y="116"/>
                  </a:cubicBezTo>
                  <a:cubicBezTo>
                    <a:pt x="667" y="483"/>
                    <a:pt x="0" y="1550"/>
                    <a:pt x="134" y="2251"/>
                  </a:cubicBezTo>
                  <a:cubicBezTo>
                    <a:pt x="301" y="2918"/>
                    <a:pt x="734" y="3318"/>
                    <a:pt x="1902" y="3318"/>
                  </a:cubicBezTo>
                  <a:cubicBezTo>
                    <a:pt x="2802" y="3285"/>
                    <a:pt x="3703" y="3185"/>
                    <a:pt x="4570" y="3018"/>
                  </a:cubicBezTo>
                  <a:lnTo>
                    <a:pt x="4570" y="3018"/>
                  </a:lnTo>
                  <a:cubicBezTo>
                    <a:pt x="4203" y="3385"/>
                    <a:pt x="4203" y="3985"/>
                    <a:pt x="4570" y="4386"/>
                  </a:cubicBezTo>
                  <a:cubicBezTo>
                    <a:pt x="5037" y="5053"/>
                    <a:pt x="5237" y="5920"/>
                    <a:pt x="5104" y="6754"/>
                  </a:cubicBezTo>
                  <a:cubicBezTo>
                    <a:pt x="5037" y="7288"/>
                    <a:pt x="4203" y="7421"/>
                    <a:pt x="4203" y="7421"/>
                  </a:cubicBezTo>
                  <a:cubicBezTo>
                    <a:pt x="4203" y="7421"/>
                    <a:pt x="4437" y="7888"/>
                    <a:pt x="5404" y="8188"/>
                  </a:cubicBezTo>
                  <a:cubicBezTo>
                    <a:pt x="5662" y="8266"/>
                    <a:pt x="5957" y="8312"/>
                    <a:pt x="6263" y="8312"/>
                  </a:cubicBezTo>
                  <a:cubicBezTo>
                    <a:pt x="7144" y="8312"/>
                    <a:pt x="8110" y="7927"/>
                    <a:pt x="8506" y="6787"/>
                  </a:cubicBezTo>
                  <a:cubicBezTo>
                    <a:pt x="9040" y="5253"/>
                    <a:pt x="7773" y="2084"/>
                    <a:pt x="7339" y="1250"/>
                  </a:cubicBezTo>
                  <a:cubicBezTo>
                    <a:pt x="6965" y="582"/>
                    <a:pt x="5179" y="0"/>
                    <a:pt x="3575" y="0"/>
                  </a:cubicBez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2881779" y="2571062"/>
              <a:ext cx="18541" cy="5666"/>
            </a:xfrm>
            <a:custGeom>
              <a:avLst/>
              <a:gdLst/>
              <a:ahLst/>
              <a:cxnLst/>
              <a:rect l="l" t="t" r="r" b="b"/>
              <a:pathLst>
                <a:path w="769" h="235" fill="none" extrusionOk="0">
                  <a:moveTo>
                    <a:pt x="1" y="101"/>
                  </a:moveTo>
                  <a:cubicBezTo>
                    <a:pt x="268" y="1"/>
                    <a:pt x="568" y="67"/>
                    <a:pt x="768" y="23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2895474" y="2591965"/>
              <a:ext cx="18516" cy="28980"/>
            </a:xfrm>
            <a:custGeom>
              <a:avLst/>
              <a:gdLst/>
              <a:ahLst/>
              <a:cxnLst/>
              <a:rect l="l" t="t" r="r" b="b"/>
              <a:pathLst>
                <a:path w="768" h="1202" fill="none" extrusionOk="0">
                  <a:moveTo>
                    <a:pt x="267" y="1"/>
                  </a:moveTo>
                  <a:lnTo>
                    <a:pt x="0" y="1202"/>
                  </a:lnTo>
                  <a:lnTo>
                    <a:pt x="767" y="1135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2924407" y="2587963"/>
              <a:ext cx="8872" cy="15286"/>
            </a:xfrm>
            <a:custGeom>
              <a:avLst/>
              <a:gdLst/>
              <a:ahLst/>
              <a:cxnLst/>
              <a:rect l="l" t="t" r="r" b="b"/>
              <a:pathLst>
                <a:path w="368" h="634" extrusionOk="0">
                  <a:moveTo>
                    <a:pt x="168" y="0"/>
                  </a:moveTo>
                  <a:cubicBezTo>
                    <a:pt x="68" y="0"/>
                    <a:pt x="1" y="134"/>
                    <a:pt x="1" y="300"/>
                  </a:cubicBezTo>
                  <a:cubicBezTo>
                    <a:pt x="1" y="501"/>
                    <a:pt x="68" y="634"/>
                    <a:pt x="168" y="634"/>
                  </a:cubicBezTo>
                  <a:cubicBezTo>
                    <a:pt x="268" y="634"/>
                    <a:pt x="368" y="501"/>
                    <a:pt x="368" y="300"/>
                  </a:cubicBezTo>
                  <a:cubicBezTo>
                    <a:pt x="368" y="134"/>
                    <a:pt x="268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2885806" y="2584732"/>
              <a:ext cx="8872" cy="14514"/>
            </a:xfrm>
            <a:custGeom>
              <a:avLst/>
              <a:gdLst/>
              <a:ahLst/>
              <a:cxnLst/>
              <a:rect l="l" t="t" r="r" b="b"/>
              <a:pathLst>
                <a:path w="368" h="602" extrusionOk="0">
                  <a:moveTo>
                    <a:pt x="168" y="1"/>
                  </a:moveTo>
                  <a:cubicBezTo>
                    <a:pt x="67" y="1"/>
                    <a:pt x="1" y="134"/>
                    <a:pt x="1" y="301"/>
                  </a:cubicBezTo>
                  <a:cubicBezTo>
                    <a:pt x="1" y="468"/>
                    <a:pt x="67" y="601"/>
                    <a:pt x="168" y="601"/>
                  </a:cubicBezTo>
                  <a:cubicBezTo>
                    <a:pt x="268" y="601"/>
                    <a:pt x="368" y="468"/>
                    <a:pt x="368" y="301"/>
                  </a:cubicBezTo>
                  <a:cubicBezTo>
                    <a:pt x="368" y="134"/>
                    <a:pt x="268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2919585" y="2575884"/>
              <a:ext cx="24158" cy="5666"/>
            </a:xfrm>
            <a:custGeom>
              <a:avLst/>
              <a:gdLst/>
              <a:ahLst/>
              <a:cxnLst/>
              <a:rect l="l" t="t" r="r" b="b"/>
              <a:pathLst>
                <a:path w="1002" h="235" fill="none" extrusionOk="0">
                  <a:moveTo>
                    <a:pt x="1" y="68"/>
                  </a:moveTo>
                  <a:cubicBezTo>
                    <a:pt x="334" y="1"/>
                    <a:pt x="701" y="68"/>
                    <a:pt x="1001" y="23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2895474" y="2637004"/>
              <a:ext cx="37009" cy="10488"/>
            </a:xfrm>
            <a:custGeom>
              <a:avLst/>
              <a:gdLst/>
              <a:ahLst/>
              <a:cxnLst/>
              <a:rect l="l" t="t" r="r" b="b"/>
              <a:pathLst>
                <a:path w="1535" h="435" fill="none" extrusionOk="0">
                  <a:moveTo>
                    <a:pt x="0" y="301"/>
                  </a:moveTo>
                  <a:cubicBezTo>
                    <a:pt x="534" y="435"/>
                    <a:pt x="1101" y="301"/>
                    <a:pt x="1534" y="1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3131106" y="2457670"/>
              <a:ext cx="563812" cy="111002"/>
            </a:xfrm>
            <a:custGeom>
              <a:avLst/>
              <a:gdLst/>
              <a:ahLst/>
              <a:cxnLst/>
              <a:rect l="l" t="t" r="r" b="b"/>
              <a:pathLst>
                <a:path w="23385" h="4604" extrusionOk="0">
                  <a:moveTo>
                    <a:pt x="1" y="0"/>
                  </a:moveTo>
                  <a:lnTo>
                    <a:pt x="1" y="4604"/>
                  </a:lnTo>
                  <a:lnTo>
                    <a:pt x="23384" y="4604"/>
                  </a:lnTo>
                  <a:lnTo>
                    <a:pt x="2338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3189019" y="2468930"/>
              <a:ext cx="76429" cy="72402"/>
            </a:xfrm>
            <a:custGeom>
              <a:avLst/>
              <a:gdLst/>
              <a:ahLst/>
              <a:cxnLst/>
              <a:rect l="l" t="t" r="r" b="b"/>
              <a:pathLst>
                <a:path w="3170" h="3003" extrusionOk="0">
                  <a:moveTo>
                    <a:pt x="1568" y="0"/>
                  </a:moveTo>
                  <a:lnTo>
                    <a:pt x="1201" y="1134"/>
                  </a:lnTo>
                  <a:lnTo>
                    <a:pt x="0" y="1134"/>
                  </a:lnTo>
                  <a:lnTo>
                    <a:pt x="968" y="1835"/>
                  </a:lnTo>
                  <a:lnTo>
                    <a:pt x="601" y="3002"/>
                  </a:lnTo>
                  <a:lnTo>
                    <a:pt x="1568" y="2302"/>
                  </a:lnTo>
                  <a:lnTo>
                    <a:pt x="2569" y="3002"/>
                  </a:lnTo>
                  <a:lnTo>
                    <a:pt x="2169" y="1835"/>
                  </a:lnTo>
                  <a:lnTo>
                    <a:pt x="3169" y="1134"/>
                  </a:lnTo>
                  <a:lnTo>
                    <a:pt x="1935" y="1134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3290355" y="2468930"/>
              <a:ext cx="75609" cy="72402"/>
            </a:xfrm>
            <a:custGeom>
              <a:avLst/>
              <a:gdLst/>
              <a:ahLst/>
              <a:cxnLst/>
              <a:rect l="l" t="t" r="r" b="b"/>
              <a:pathLst>
                <a:path w="3136" h="3003" extrusionOk="0">
                  <a:moveTo>
                    <a:pt x="1568" y="0"/>
                  </a:moveTo>
                  <a:lnTo>
                    <a:pt x="1201" y="1134"/>
                  </a:lnTo>
                  <a:lnTo>
                    <a:pt x="0" y="1134"/>
                  </a:lnTo>
                  <a:lnTo>
                    <a:pt x="968" y="1835"/>
                  </a:lnTo>
                  <a:lnTo>
                    <a:pt x="601" y="3002"/>
                  </a:lnTo>
                  <a:lnTo>
                    <a:pt x="1568" y="2302"/>
                  </a:lnTo>
                  <a:lnTo>
                    <a:pt x="2536" y="3002"/>
                  </a:lnTo>
                  <a:lnTo>
                    <a:pt x="2169" y="1835"/>
                  </a:lnTo>
                  <a:lnTo>
                    <a:pt x="3136" y="1134"/>
                  </a:lnTo>
                  <a:lnTo>
                    <a:pt x="1935" y="1134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3390896" y="2468930"/>
              <a:ext cx="76405" cy="72402"/>
            </a:xfrm>
            <a:custGeom>
              <a:avLst/>
              <a:gdLst/>
              <a:ahLst/>
              <a:cxnLst/>
              <a:rect l="l" t="t" r="r" b="b"/>
              <a:pathLst>
                <a:path w="3169" h="3003" extrusionOk="0">
                  <a:moveTo>
                    <a:pt x="1568" y="0"/>
                  </a:moveTo>
                  <a:lnTo>
                    <a:pt x="1201" y="1134"/>
                  </a:lnTo>
                  <a:lnTo>
                    <a:pt x="0" y="1134"/>
                  </a:lnTo>
                  <a:lnTo>
                    <a:pt x="967" y="1835"/>
                  </a:lnTo>
                  <a:lnTo>
                    <a:pt x="600" y="3002"/>
                  </a:lnTo>
                  <a:lnTo>
                    <a:pt x="1568" y="2302"/>
                  </a:lnTo>
                  <a:lnTo>
                    <a:pt x="2569" y="3002"/>
                  </a:lnTo>
                  <a:lnTo>
                    <a:pt x="2168" y="1835"/>
                  </a:lnTo>
                  <a:lnTo>
                    <a:pt x="3169" y="1134"/>
                  </a:lnTo>
                  <a:lnTo>
                    <a:pt x="1968" y="1134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3492232" y="2468930"/>
              <a:ext cx="75609" cy="72402"/>
            </a:xfrm>
            <a:custGeom>
              <a:avLst/>
              <a:gdLst/>
              <a:ahLst/>
              <a:cxnLst/>
              <a:rect l="l" t="t" r="r" b="b"/>
              <a:pathLst>
                <a:path w="3136" h="3003" extrusionOk="0">
                  <a:moveTo>
                    <a:pt x="1568" y="0"/>
                  </a:moveTo>
                  <a:lnTo>
                    <a:pt x="1201" y="1134"/>
                  </a:lnTo>
                  <a:lnTo>
                    <a:pt x="0" y="1134"/>
                  </a:lnTo>
                  <a:lnTo>
                    <a:pt x="967" y="1835"/>
                  </a:lnTo>
                  <a:lnTo>
                    <a:pt x="600" y="3002"/>
                  </a:lnTo>
                  <a:lnTo>
                    <a:pt x="1568" y="2302"/>
                  </a:lnTo>
                  <a:lnTo>
                    <a:pt x="2535" y="3002"/>
                  </a:lnTo>
                  <a:lnTo>
                    <a:pt x="2168" y="1835"/>
                  </a:lnTo>
                  <a:lnTo>
                    <a:pt x="3136" y="1134"/>
                  </a:lnTo>
                  <a:lnTo>
                    <a:pt x="1935" y="1134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3592749" y="2468930"/>
              <a:ext cx="76429" cy="72402"/>
            </a:xfrm>
            <a:custGeom>
              <a:avLst/>
              <a:gdLst/>
              <a:ahLst/>
              <a:cxnLst/>
              <a:rect l="l" t="t" r="r" b="b"/>
              <a:pathLst>
                <a:path w="3170" h="3003" extrusionOk="0">
                  <a:moveTo>
                    <a:pt x="1568" y="0"/>
                  </a:moveTo>
                  <a:lnTo>
                    <a:pt x="1202" y="1134"/>
                  </a:lnTo>
                  <a:lnTo>
                    <a:pt x="1" y="1134"/>
                  </a:lnTo>
                  <a:lnTo>
                    <a:pt x="968" y="1835"/>
                  </a:lnTo>
                  <a:lnTo>
                    <a:pt x="601" y="3002"/>
                  </a:lnTo>
                  <a:lnTo>
                    <a:pt x="1568" y="2302"/>
                  </a:lnTo>
                  <a:lnTo>
                    <a:pt x="2569" y="3002"/>
                  </a:lnTo>
                  <a:lnTo>
                    <a:pt x="2169" y="1835"/>
                  </a:lnTo>
                  <a:lnTo>
                    <a:pt x="3170" y="1134"/>
                  </a:lnTo>
                  <a:lnTo>
                    <a:pt x="1969" y="1134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3131106" y="2624153"/>
              <a:ext cx="563812" cy="619289"/>
            </a:xfrm>
            <a:custGeom>
              <a:avLst/>
              <a:gdLst/>
              <a:ahLst/>
              <a:cxnLst/>
              <a:rect l="l" t="t" r="r" b="b"/>
              <a:pathLst>
                <a:path w="23385" h="25686" extrusionOk="0">
                  <a:moveTo>
                    <a:pt x="1" y="0"/>
                  </a:moveTo>
                  <a:lnTo>
                    <a:pt x="1" y="25685"/>
                  </a:lnTo>
                  <a:lnTo>
                    <a:pt x="23384" y="25685"/>
                  </a:lnTo>
                  <a:lnTo>
                    <a:pt x="2338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3131106" y="3290878"/>
              <a:ext cx="563812" cy="412594"/>
            </a:xfrm>
            <a:custGeom>
              <a:avLst/>
              <a:gdLst/>
              <a:ahLst/>
              <a:cxnLst/>
              <a:rect l="l" t="t" r="r" b="b"/>
              <a:pathLst>
                <a:path w="23385" h="17113" extrusionOk="0">
                  <a:moveTo>
                    <a:pt x="1" y="0"/>
                  </a:moveTo>
                  <a:lnTo>
                    <a:pt x="1" y="17113"/>
                  </a:lnTo>
                  <a:lnTo>
                    <a:pt x="23384" y="17113"/>
                  </a:lnTo>
                  <a:lnTo>
                    <a:pt x="2338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2831123" y="2841291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2831123" y="3094643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2504596" y="2830031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504596" y="2579910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2504596" y="2493064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2831123" y="3168638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2831123" y="3243428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831123" y="3317423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831123" y="3391418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831123" y="3465389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2831123" y="3539384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2831123" y="3613378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0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831123" y="2871043"/>
              <a:ext cx="144781" cy="24"/>
            </a:xfrm>
            <a:custGeom>
              <a:avLst/>
              <a:gdLst/>
              <a:ahLst/>
              <a:cxnLst/>
              <a:rect l="l" t="t" r="r" b="b"/>
              <a:pathLst>
                <a:path w="6005" h="1" fill="none" extrusionOk="0">
                  <a:moveTo>
                    <a:pt x="0" y="1"/>
                  </a:moveTo>
                  <a:lnTo>
                    <a:pt x="6005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765975" y="2946650"/>
              <a:ext cx="365990" cy="95751"/>
            </a:xfrm>
            <a:custGeom>
              <a:avLst/>
              <a:gdLst/>
              <a:ahLst/>
              <a:cxnLst/>
              <a:rect l="l" t="t" r="r" b="b"/>
              <a:pathLst>
                <a:path w="14911" h="3971" extrusionOk="0">
                  <a:moveTo>
                    <a:pt x="0" y="1"/>
                  </a:moveTo>
                  <a:lnTo>
                    <a:pt x="0" y="3970"/>
                  </a:lnTo>
                  <a:lnTo>
                    <a:pt x="14911" y="3970"/>
                  </a:lnTo>
                  <a:lnTo>
                    <a:pt x="14911" y="1"/>
                  </a:ln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2480461" y="2650698"/>
              <a:ext cx="281508" cy="94921"/>
            </a:xfrm>
            <a:custGeom>
              <a:avLst/>
              <a:gdLst/>
              <a:ahLst/>
              <a:cxnLst/>
              <a:rect l="l" t="t" r="r" b="b"/>
              <a:pathLst>
                <a:path w="11676" h="3937" extrusionOk="0">
                  <a:moveTo>
                    <a:pt x="0" y="0"/>
                  </a:moveTo>
                  <a:lnTo>
                    <a:pt x="0" y="3936"/>
                  </a:lnTo>
                  <a:lnTo>
                    <a:pt x="11675" y="3936"/>
                  </a:lnTo>
                  <a:lnTo>
                    <a:pt x="11675" y="0"/>
                  </a:ln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3168115" y="2677220"/>
              <a:ext cx="275071" cy="24"/>
            </a:xfrm>
            <a:custGeom>
              <a:avLst/>
              <a:gdLst/>
              <a:ahLst/>
              <a:cxnLst/>
              <a:rect l="l" t="t" r="r" b="b"/>
              <a:pathLst>
                <a:path w="11409" h="1" fill="none" extrusionOk="0">
                  <a:moveTo>
                    <a:pt x="0" y="1"/>
                  </a:moveTo>
                  <a:lnTo>
                    <a:pt x="11408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3168115" y="3375312"/>
              <a:ext cx="275071" cy="24"/>
            </a:xfrm>
            <a:custGeom>
              <a:avLst/>
              <a:gdLst/>
              <a:ahLst/>
              <a:cxnLst/>
              <a:rect l="l" t="t" r="r" b="b"/>
              <a:pathLst>
                <a:path w="11409" h="1" fill="none" extrusionOk="0">
                  <a:moveTo>
                    <a:pt x="0" y="1"/>
                  </a:moveTo>
                  <a:lnTo>
                    <a:pt x="11408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3168115" y="2782582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1"/>
                  </a:moveTo>
                  <a:lnTo>
                    <a:pt x="6371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3168115" y="2857373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1"/>
                  </a:moveTo>
                  <a:lnTo>
                    <a:pt x="6371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3168115" y="2931367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1"/>
                  </a:moveTo>
                  <a:lnTo>
                    <a:pt x="6371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3168115" y="3005362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1"/>
                  </a:moveTo>
                  <a:lnTo>
                    <a:pt x="6371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3168115" y="3079357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0"/>
                  </a:moveTo>
                  <a:lnTo>
                    <a:pt x="6371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3168115" y="3153352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0"/>
                  </a:moveTo>
                  <a:lnTo>
                    <a:pt x="6371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3390076" y="2782582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1" y="1"/>
                  </a:moveTo>
                  <a:lnTo>
                    <a:pt x="6372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3390076" y="2857373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1" y="1"/>
                  </a:moveTo>
                  <a:lnTo>
                    <a:pt x="6372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3390076" y="2931367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1" y="1"/>
                  </a:moveTo>
                  <a:lnTo>
                    <a:pt x="6372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3390076" y="3005362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1" y="1"/>
                  </a:moveTo>
                  <a:lnTo>
                    <a:pt x="6372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3390076" y="3079357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1" y="0"/>
                  </a:moveTo>
                  <a:lnTo>
                    <a:pt x="6372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3390076" y="3153352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1" y="0"/>
                  </a:moveTo>
                  <a:lnTo>
                    <a:pt x="6372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3168115" y="2708587"/>
              <a:ext cx="391691" cy="24"/>
            </a:xfrm>
            <a:custGeom>
              <a:avLst/>
              <a:gdLst/>
              <a:ahLst/>
              <a:cxnLst/>
              <a:rect l="l" t="t" r="r" b="b"/>
              <a:pathLst>
                <a:path w="16246" h="1" fill="none" extrusionOk="0">
                  <a:moveTo>
                    <a:pt x="0" y="1"/>
                  </a:moveTo>
                  <a:lnTo>
                    <a:pt x="16245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3131106" y="3428403"/>
              <a:ext cx="560582" cy="31391"/>
            </a:xfrm>
            <a:custGeom>
              <a:avLst/>
              <a:gdLst/>
              <a:ahLst/>
              <a:cxnLst/>
              <a:rect l="l" t="t" r="r" b="b"/>
              <a:pathLst>
                <a:path w="23251" h="1302" extrusionOk="0">
                  <a:moveTo>
                    <a:pt x="1" y="0"/>
                  </a:moveTo>
                  <a:lnTo>
                    <a:pt x="1" y="1301"/>
                  </a:lnTo>
                  <a:lnTo>
                    <a:pt x="23251" y="1301"/>
                  </a:lnTo>
                  <a:lnTo>
                    <a:pt x="23251" y="0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2681542" y="2338637"/>
              <a:ext cx="24" cy="47473"/>
            </a:xfrm>
            <a:custGeom>
              <a:avLst/>
              <a:gdLst/>
              <a:ahLst/>
              <a:cxnLst/>
              <a:rect l="l" t="t" r="r" b="b"/>
              <a:pathLst>
                <a:path w="1" h="1969" fill="none" extrusionOk="0">
                  <a:moveTo>
                    <a:pt x="0" y="0"/>
                  </a:moveTo>
                  <a:lnTo>
                    <a:pt x="0" y="1969"/>
                  </a:lnTo>
                </a:path>
              </a:pathLst>
            </a:custGeom>
            <a:noFill/>
            <a:ln w="10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2979909" y="2338637"/>
              <a:ext cx="24" cy="47473"/>
            </a:xfrm>
            <a:custGeom>
              <a:avLst/>
              <a:gdLst/>
              <a:ahLst/>
              <a:cxnLst/>
              <a:rect l="l" t="t" r="r" b="b"/>
              <a:pathLst>
                <a:path w="1" h="1969" fill="none" extrusionOk="0">
                  <a:moveTo>
                    <a:pt x="1" y="0"/>
                  </a:moveTo>
                  <a:lnTo>
                    <a:pt x="1" y="1969"/>
                  </a:lnTo>
                </a:path>
              </a:pathLst>
            </a:custGeom>
            <a:noFill/>
            <a:ln w="10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3277480" y="2338637"/>
              <a:ext cx="24" cy="47473"/>
            </a:xfrm>
            <a:custGeom>
              <a:avLst/>
              <a:gdLst/>
              <a:ahLst/>
              <a:cxnLst/>
              <a:rect l="l" t="t" r="r" b="b"/>
              <a:pathLst>
                <a:path w="1" h="1969" fill="none" extrusionOk="0">
                  <a:moveTo>
                    <a:pt x="1" y="0"/>
                  </a:moveTo>
                  <a:lnTo>
                    <a:pt x="1" y="1969"/>
                  </a:lnTo>
                </a:path>
              </a:pathLst>
            </a:custGeom>
            <a:noFill/>
            <a:ln w="10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3575871" y="2338637"/>
              <a:ext cx="24" cy="47473"/>
            </a:xfrm>
            <a:custGeom>
              <a:avLst/>
              <a:gdLst/>
              <a:ahLst/>
              <a:cxnLst/>
              <a:rect l="l" t="t" r="r" b="b"/>
              <a:pathLst>
                <a:path w="1" h="1969" fill="none" extrusionOk="0">
                  <a:moveTo>
                    <a:pt x="0" y="0"/>
                  </a:moveTo>
                  <a:lnTo>
                    <a:pt x="0" y="1969"/>
                  </a:lnTo>
                </a:path>
              </a:pathLst>
            </a:custGeom>
            <a:noFill/>
            <a:ln w="10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959622" y="1881022"/>
              <a:ext cx="1269102" cy="1428349"/>
            </a:xfrm>
            <a:custGeom>
              <a:avLst/>
              <a:gdLst/>
              <a:ahLst/>
              <a:cxnLst/>
              <a:rect l="l" t="t" r="r" b="b"/>
              <a:pathLst>
                <a:path w="52638" h="59243" extrusionOk="0">
                  <a:moveTo>
                    <a:pt x="0" y="0"/>
                  </a:moveTo>
                  <a:lnTo>
                    <a:pt x="0" y="59243"/>
                  </a:lnTo>
                  <a:lnTo>
                    <a:pt x="52638" y="59243"/>
                  </a:lnTo>
                  <a:lnTo>
                    <a:pt x="52638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1244318" y="1881022"/>
              <a:ext cx="984411" cy="1428349"/>
            </a:xfrm>
            <a:custGeom>
              <a:avLst/>
              <a:gdLst/>
              <a:ahLst/>
              <a:cxnLst/>
              <a:rect l="l" t="t" r="r" b="b"/>
              <a:pathLst>
                <a:path w="40830" h="59243" extrusionOk="0">
                  <a:moveTo>
                    <a:pt x="1" y="0"/>
                  </a:moveTo>
                  <a:lnTo>
                    <a:pt x="1" y="59243"/>
                  </a:lnTo>
                  <a:lnTo>
                    <a:pt x="40830" y="59243"/>
                  </a:lnTo>
                  <a:lnTo>
                    <a:pt x="40830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959622" y="1881022"/>
              <a:ext cx="1269102" cy="95717"/>
            </a:xfrm>
            <a:custGeom>
              <a:avLst/>
              <a:gdLst/>
              <a:ahLst/>
              <a:cxnLst/>
              <a:rect l="l" t="t" r="r" b="b"/>
              <a:pathLst>
                <a:path w="52638" h="3970" extrusionOk="0">
                  <a:moveTo>
                    <a:pt x="0" y="0"/>
                  </a:moveTo>
                  <a:lnTo>
                    <a:pt x="0" y="3970"/>
                  </a:lnTo>
                  <a:lnTo>
                    <a:pt x="52638" y="3970"/>
                  </a:lnTo>
                  <a:lnTo>
                    <a:pt x="52638" y="0"/>
                  </a:lnTo>
                  <a:close/>
                </a:path>
              </a:pathLst>
            </a:custGeom>
            <a:solidFill>
              <a:schemeClr val="dk2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1299820" y="2025781"/>
              <a:ext cx="249346" cy="304823"/>
            </a:xfrm>
            <a:custGeom>
              <a:avLst/>
              <a:gdLst/>
              <a:ahLst/>
              <a:cxnLst/>
              <a:rect l="l" t="t" r="r" b="b"/>
              <a:pathLst>
                <a:path w="10342" h="12643" extrusionOk="0">
                  <a:moveTo>
                    <a:pt x="0" y="1"/>
                  </a:moveTo>
                  <a:lnTo>
                    <a:pt x="0" y="12643"/>
                  </a:lnTo>
                  <a:lnTo>
                    <a:pt x="10341" y="12643"/>
                  </a:lnTo>
                  <a:lnTo>
                    <a:pt x="10341" y="1"/>
                  </a:lnTo>
                  <a:close/>
                </a:path>
              </a:pathLst>
            </a:custGeom>
            <a:solidFill>
              <a:schemeClr val="accen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1299820" y="2234095"/>
              <a:ext cx="249346" cy="96512"/>
            </a:xfrm>
            <a:custGeom>
              <a:avLst/>
              <a:gdLst/>
              <a:ahLst/>
              <a:cxnLst/>
              <a:rect l="l" t="t" r="r" b="b"/>
              <a:pathLst>
                <a:path w="10342" h="4003" extrusionOk="0">
                  <a:moveTo>
                    <a:pt x="6071" y="0"/>
                  </a:moveTo>
                  <a:lnTo>
                    <a:pt x="1535" y="701"/>
                  </a:lnTo>
                  <a:lnTo>
                    <a:pt x="0" y="4003"/>
                  </a:lnTo>
                  <a:lnTo>
                    <a:pt x="10341" y="4003"/>
                  </a:lnTo>
                  <a:lnTo>
                    <a:pt x="9207" y="1635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1357734" y="2224426"/>
              <a:ext cx="101358" cy="82866"/>
            </a:xfrm>
            <a:custGeom>
              <a:avLst/>
              <a:gdLst/>
              <a:ahLst/>
              <a:cxnLst/>
              <a:rect l="l" t="t" r="r" b="b"/>
              <a:pathLst>
                <a:path w="4204" h="3437" extrusionOk="0">
                  <a:moveTo>
                    <a:pt x="2936" y="1"/>
                  </a:moveTo>
                  <a:lnTo>
                    <a:pt x="0" y="1068"/>
                  </a:lnTo>
                  <a:lnTo>
                    <a:pt x="667" y="3437"/>
                  </a:lnTo>
                  <a:lnTo>
                    <a:pt x="4203" y="1001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1372200" y="2197085"/>
              <a:ext cx="79635" cy="84481"/>
            </a:xfrm>
            <a:custGeom>
              <a:avLst/>
              <a:gdLst/>
              <a:ahLst/>
              <a:cxnLst/>
              <a:rect l="l" t="t" r="r" b="b"/>
              <a:pathLst>
                <a:path w="3303" h="3504" extrusionOk="0">
                  <a:moveTo>
                    <a:pt x="3303" y="1"/>
                  </a:moveTo>
                  <a:lnTo>
                    <a:pt x="1" y="1635"/>
                  </a:lnTo>
                  <a:lnTo>
                    <a:pt x="334" y="3503"/>
                  </a:lnTo>
                  <a:lnTo>
                    <a:pt x="3069" y="1535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1338421" y="2041718"/>
              <a:ext cx="179378" cy="142972"/>
            </a:xfrm>
            <a:custGeom>
              <a:avLst/>
              <a:gdLst/>
              <a:ahLst/>
              <a:cxnLst/>
              <a:rect l="l" t="t" r="r" b="b"/>
              <a:pathLst>
                <a:path w="7440" h="5930" extrusionOk="0">
                  <a:moveTo>
                    <a:pt x="4097" y="0"/>
                  </a:moveTo>
                  <a:cubicBezTo>
                    <a:pt x="4033" y="0"/>
                    <a:pt x="3968" y="2"/>
                    <a:pt x="3903" y="7"/>
                  </a:cubicBezTo>
                  <a:cubicBezTo>
                    <a:pt x="1935" y="7"/>
                    <a:pt x="468" y="841"/>
                    <a:pt x="167" y="1875"/>
                  </a:cubicBezTo>
                  <a:cubicBezTo>
                    <a:pt x="1" y="2508"/>
                    <a:pt x="134" y="3176"/>
                    <a:pt x="534" y="3709"/>
                  </a:cubicBezTo>
                  <a:lnTo>
                    <a:pt x="1235" y="2809"/>
                  </a:lnTo>
                  <a:cubicBezTo>
                    <a:pt x="1235" y="2809"/>
                    <a:pt x="2473" y="2638"/>
                    <a:pt x="3327" y="2638"/>
                  </a:cubicBezTo>
                  <a:cubicBezTo>
                    <a:pt x="3540" y="2638"/>
                    <a:pt x="3730" y="2649"/>
                    <a:pt x="3870" y="2675"/>
                  </a:cubicBezTo>
                  <a:cubicBezTo>
                    <a:pt x="4604" y="2842"/>
                    <a:pt x="4704" y="5644"/>
                    <a:pt x="5004" y="5844"/>
                  </a:cubicBezTo>
                  <a:cubicBezTo>
                    <a:pt x="5108" y="5906"/>
                    <a:pt x="5195" y="5930"/>
                    <a:pt x="5276" y="5930"/>
                  </a:cubicBezTo>
                  <a:cubicBezTo>
                    <a:pt x="5457" y="5930"/>
                    <a:pt x="5608" y="5813"/>
                    <a:pt x="5838" y="5744"/>
                  </a:cubicBezTo>
                  <a:cubicBezTo>
                    <a:pt x="6205" y="5644"/>
                    <a:pt x="7439" y="3843"/>
                    <a:pt x="7139" y="2542"/>
                  </a:cubicBezTo>
                  <a:cubicBezTo>
                    <a:pt x="6851" y="1072"/>
                    <a:pt x="5554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1347270" y="2078462"/>
              <a:ext cx="145600" cy="163852"/>
            </a:xfrm>
            <a:custGeom>
              <a:avLst/>
              <a:gdLst/>
              <a:ahLst/>
              <a:cxnLst/>
              <a:rect l="l" t="t" r="r" b="b"/>
              <a:pathLst>
                <a:path w="6039" h="6796" extrusionOk="0">
                  <a:moveTo>
                    <a:pt x="2101" y="1"/>
                  </a:moveTo>
                  <a:cubicBezTo>
                    <a:pt x="1763" y="1"/>
                    <a:pt x="1430" y="74"/>
                    <a:pt x="1135" y="251"/>
                  </a:cubicBezTo>
                  <a:cubicBezTo>
                    <a:pt x="1" y="984"/>
                    <a:pt x="134" y="2519"/>
                    <a:pt x="134" y="2519"/>
                  </a:cubicBezTo>
                  <a:cubicBezTo>
                    <a:pt x="134" y="2519"/>
                    <a:pt x="1" y="6088"/>
                    <a:pt x="1135" y="6689"/>
                  </a:cubicBezTo>
                  <a:cubicBezTo>
                    <a:pt x="1279" y="6763"/>
                    <a:pt x="1443" y="6796"/>
                    <a:pt x="1620" y="6796"/>
                  </a:cubicBezTo>
                  <a:cubicBezTo>
                    <a:pt x="2865" y="6796"/>
                    <a:pt x="4737" y="5154"/>
                    <a:pt x="4971" y="4921"/>
                  </a:cubicBezTo>
                  <a:cubicBezTo>
                    <a:pt x="5238" y="4654"/>
                    <a:pt x="6038" y="4687"/>
                    <a:pt x="6038" y="3520"/>
                  </a:cubicBezTo>
                  <a:cubicBezTo>
                    <a:pt x="6038" y="2927"/>
                    <a:pt x="5738" y="2781"/>
                    <a:pt x="5442" y="2781"/>
                  </a:cubicBezTo>
                  <a:cubicBezTo>
                    <a:pt x="5154" y="2781"/>
                    <a:pt x="4871" y="2919"/>
                    <a:pt x="4871" y="2919"/>
                  </a:cubicBezTo>
                  <a:cubicBezTo>
                    <a:pt x="4871" y="2919"/>
                    <a:pt x="4070" y="2652"/>
                    <a:pt x="3970" y="2285"/>
                  </a:cubicBezTo>
                  <a:cubicBezTo>
                    <a:pt x="3903" y="1918"/>
                    <a:pt x="4470" y="1418"/>
                    <a:pt x="4337" y="1085"/>
                  </a:cubicBezTo>
                  <a:cubicBezTo>
                    <a:pt x="4138" y="636"/>
                    <a:pt x="3100" y="1"/>
                    <a:pt x="2101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1360940" y="2137581"/>
              <a:ext cx="18516" cy="5642"/>
            </a:xfrm>
            <a:custGeom>
              <a:avLst/>
              <a:gdLst/>
              <a:ahLst/>
              <a:cxnLst/>
              <a:rect l="l" t="t" r="r" b="b"/>
              <a:pathLst>
                <a:path w="768" h="234" fill="none" extrusionOk="0">
                  <a:moveTo>
                    <a:pt x="1" y="100"/>
                  </a:moveTo>
                  <a:cubicBezTo>
                    <a:pt x="234" y="0"/>
                    <a:pt x="534" y="34"/>
                    <a:pt x="768" y="23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1373815" y="2158484"/>
              <a:ext cx="19312" cy="28980"/>
            </a:xfrm>
            <a:custGeom>
              <a:avLst/>
              <a:gdLst/>
              <a:ahLst/>
              <a:cxnLst/>
              <a:rect l="l" t="t" r="r" b="b"/>
              <a:pathLst>
                <a:path w="801" h="1202" fill="none" extrusionOk="0">
                  <a:moveTo>
                    <a:pt x="267" y="0"/>
                  </a:moveTo>
                  <a:lnTo>
                    <a:pt x="0" y="1201"/>
                  </a:lnTo>
                  <a:lnTo>
                    <a:pt x="801" y="110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1402772" y="2154458"/>
              <a:ext cx="8872" cy="14514"/>
            </a:xfrm>
            <a:custGeom>
              <a:avLst/>
              <a:gdLst/>
              <a:ahLst/>
              <a:cxnLst/>
              <a:rect l="l" t="t" r="r" b="b"/>
              <a:pathLst>
                <a:path w="368" h="602" extrusionOk="0">
                  <a:moveTo>
                    <a:pt x="167" y="1"/>
                  </a:moveTo>
                  <a:cubicBezTo>
                    <a:pt x="67" y="1"/>
                    <a:pt x="0" y="134"/>
                    <a:pt x="0" y="301"/>
                  </a:cubicBezTo>
                  <a:cubicBezTo>
                    <a:pt x="0" y="468"/>
                    <a:pt x="67" y="601"/>
                    <a:pt x="167" y="601"/>
                  </a:cubicBezTo>
                  <a:cubicBezTo>
                    <a:pt x="267" y="601"/>
                    <a:pt x="367" y="468"/>
                    <a:pt x="367" y="301"/>
                  </a:cubicBezTo>
                  <a:cubicBezTo>
                    <a:pt x="367" y="1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1364171" y="2150432"/>
              <a:ext cx="8848" cy="15310"/>
            </a:xfrm>
            <a:custGeom>
              <a:avLst/>
              <a:gdLst/>
              <a:ahLst/>
              <a:cxnLst/>
              <a:rect l="l" t="t" r="r" b="b"/>
              <a:pathLst>
                <a:path w="367" h="635" extrusionOk="0">
                  <a:moveTo>
                    <a:pt x="200" y="1"/>
                  </a:moveTo>
                  <a:cubicBezTo>
                    <a:pt x="67" y="1"/>
                    <a:pt x="0" y="134"/>
                    <a:pt x="0" y="334"/>
                  </a:cubicBezTo>
                  <a:cubicBezTo>
                    <a:pt x="0" y="501"/>
                    <a:pt x="67" y="635"/>
                    <a:pt x="200" y="635"/>
                  </a:cubicBezTo>
                  <a:cubicBezTo>
                    <a:pt x="300" y="635"/>
                    <a:pt x="367" y="501"/>
                    <a:pt x="367" y="334"/>
                  </a:cubicBezTo>
                  <a:cubicBezTo>
                    <a:pt x="367" y="134"/>
                    <a:pt x="30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1397950" y="2141583"/>
              <a:ext cx="24134" cy="6461"/>
            </a:xfrm>
            <a:custGeom>
              <a:avLst/>
              <a:gdLst/>
              <a:ahLst/>
              <a:cxnLst/>
              <a:rect l="l" t="t" r="r" b="b"/>
              <a:pathLst>
                <a:path w="1001" h="268" fill="none" extrusionOk="0">
                  <a:moveTo>
                    <a:pt x="0" y="68"/>
                  </a:moveTo>
                  <a:cubicBezTo>
                    <a:pt x="334" y="1"/>
                    <a:pt x="701" y="68"/>
                    <a:pt x="1001" y="268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1373815" y="2203523"/>
              <a:ext cx="37829" cy="12079"/>
            </a:xfrm>
            <a:custGeom>
              <a:avLst/>
              <a:gdLst/>
              <a:ahLst/>
              <a:cxnLst/>
              <a:rect l="l" t="t" r="r" b="b"/>
              <a:pathLst>
                <a:path w="1569" h="501" fill="none" extrusionOk="0">
                  <a:moveTo>
                    <a:pt x="0" y="301"/>
                  </a:moveTo>
                  <a:cubicBezTo>
                    <a:pt x="0" y="301"/>
                    <a:pt x="968" y="501"/>
                    <a:pt x="1568" y="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1610266" y="2024165"/>
              <a:ext cx="562993" cy="111027"/>
            </a:xfrm>
            <a:custGeom>
              <a:avLst/>
              <a:gdLst/>
              <a:ahLst/>
              <a:cxnLst/>
              <a:rect l="l" t="t" r="r" b="b"/>
              <a:pathLst>
                <a:path w="23351" h="4605" extrusionOk="0">
                  <a:moveTo>
                    <a:pt x="0" y="1"/>
                  </a:moveTo>
                  <a:lnTo>
                    <a:pt x="0" y="4604"/>
                  </a:lnTo>
                  <a:lnTo>
                    <a:pt x="23350" y="4604"/>
                  </a:lnTo>
                  <a:lnTo>
                    <a:pt x="2335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1638403" y="2041067"/>
              <a:ext cx="75633" cy="71607"/>
            </a:xfrm>
            <a:custGeom>
              <a:avLst/>
              <a:gdLst/>
              <a:ahLst/>
              <a:cxnLst/>
              <a:rect l="l" t="t" r="r" b="b"/>
              <a:pathLst>
                <a:path w="3137" h="2970" extrusionOk="0">
                  <a:moveTo>
                    <a:pt x="1569" y="0"/>
                  </a:moveTo>
                  <a:lnTo>
                    <a:pt x="1202" y="1134"/>
                  </a:lnTo>
                  <a:lnTo>
                    <a:pt x="1" y="1134"/>
                  </a:lnTo>
                  <a:lnTo>
                    <a:pt x="968" y="1835"/>
                  </a:lnTo>
                  <a:lnTo>
                    <a:pt x="601" y="2969"/>
                  </a:lnTo>
                  <a:lnTo>
                    <a:pt x="1569" y="2269"/>
                  </a:lnTo>
                  <a:lnTo>
                    <a:pt x="2536" y="2969"/>
                  </a:lnTo>
                  <a:lnTo>
                    <a:pt x="2169" y="1835"/>
                  </a:lnTo>
                  <a:lnTo>
                    <a:pt x="3136" y="1134"/>
                  </a:lnTo>
                  <a:lnTo>
                    <a:pt x="1936" y="1134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1738944" y="2041067"/>
              <a:ext cx="75633" cy="71607"/>
            </a:xfrm>
            <a:custGeom>
              <a:avLst/>
              <a:gdLst/>
              <a:ahLst/>
              <a:cxnLst/>
              <a:rect l="l" t="t" r="r" b="b"/>
              <a:pathLst>
                <a:path w="3137" h="2970" extrusionOk="0">
                  <a:moveTo>
                    <a:pt x="1568" y="0"/>
                  </a:moveTo>
                  <a:lnTo>
                    <a:pt x="1201" y="1134"/>
                  </a:lnTo>
                  <a:lnTo>
                    <a:pt x="0" y="1134"/>
                  </a:lnTo>
                  <a:lnTo>
                    <a:pt x="968" y="1835"/>
                  </a:lnTo>
                  <a:lnTo>
                    <a:pt x="601" y="2969"/>
                  </a:lnTo>
                  <a:lnTo>
                    <a:pt x="1568" y="2269"/>
                  </a:lnTo>
                  <a:lnTo>
                    <a:pt x="2536" y="2969"/>
                  </a:lnTo>
                  <a:lnTo>
                    <a:pt x="2169" y="1835"/>
                  </a:lnTo>
                  <a:lnTo>
                    <a:pt x="3136" y="1134"/>
                  </a:lnTo>
                  <a:lnTo>
                    <a:pt x="1935" y="1134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1840280" y="2041067"/>
              <a:ext cx="75633" cy="71607"/>
            </a:xfrm>
            <a:custGeom>
              <a:avLst/>
              <a:gdLst/>
              <a:ahLst/>
              <a:cxnLst/>
              <a:rect l="l" t="t" r="r" b="b"/>
              <a:pathLst>
                <a:path w="3137" h="2970" extrusionOk="0">
                  <a:moveTo>
                    <a:pt x="1568" y="0"/>
                  </a:moveTo>
                  <a:lnTo>
                    <a:pt x="1201" y="1134"/>
                  </a:lnTo>
                  <a:lnTo>
                    <a:pt x="0" y="1134"/>
                  </a:lnTo>
                  <a:lnTo>
                    <a:pt x="968" y="1835"/>
                  </a:lnTo>
                  <a:lnTo>
                    <a:pt x="601" y="2969"/>
                  </a:lnTo>
                  <a:lnTo>
                    <a:pt x="1568" y="2269"/>
                  </a:lnTo>
                  <a:lnTo>
                    <a:pt x="2536" y="2969"/>
                  </a:lnTo>
                  <a:lnTo>
                    <a:pt x="2169" y="1835"/>
                  </a:lnTo>
                  <a:lnTo>
                    <a:pt x="3136" y="1134"/>
                  </a:lnTo>
                  <a:lnTo>
                    <a:pt x="1935" y="1134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1940821" y="2041067"/>
              <a:ext cx="75609" cy="71607"/>
            </a:xfrm>
            <a:custGeom>
              <a:avLst/>
              <a:gdLst/>
              <a:ahLst/>
              <a:cxnLst/>
              <a:rect l="l" t="t" r="r" b="b"/>
              <a:pathLst>
                <a:path w="3136" h="2970" extrusionOk="0">
                  <a:moveTo>
                    <a:pt x="1568" y="0"/>
                  </a:moveTo>
                  <a:lnTo>
                    <a:pt x="1201" y="1134"/>
                  </a:lnTo>
                  <a:lnTo>
                    <a:pt x="0" y="1134"/>
                  </a:lnTo>
                  <a:lnTo>
                    <a:pt x="967" y="1835"/>
                  </a:lnTo>
                  <a:lnTo>
                    <a:pt x="601" y="2969"/>
                  </a:lnTo>
                  <a:lnTo>
                    <a:pt x="1568" y="2269"/>
                  </a:lnTo>
                  <a:lnTo>
                    <a:pt x="2535" y="2969"/>
                  </a:lnTo>
                  <a:lnTo>
                    <a:pt x="2535" y="2969"/>
                  </a:lnTo>
                  <a:lnTo>
                    <a:pt x="2168" y="1835"/>
                  </a:lnTo>
                  <a:lnTo>
                    <a:pt x="3136" y="1134"/>
                  </a:lnTo>
                  <a:lnTo>
                    <a:pt x="1935" y="1134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2042157" y="2041067"/>
              <a:ext cx="75609" cy="71607"/>
            </a:xfrm>
            <a:custGeom>
              <a:avLst/>
              <a:gdLst/>
              <a:ahLst/>
              <a:cxnLst/>
              <a:rect l="l" t="t" r="r" b="b"/>
              <a:pathLst>
                <a:path w="3136" h="2970" extrusionOk="0">
                  <a:moveTo>
                    <a:pt x="1568" y="0"/>
                  </a:moveTo>
                  <a:lnTo>
                    <a:pt x="1201" y="1134"/>
                  </a:lnTo>
                  <a:lnTo>
                    <a:pt x="0" y="1134"/>
                  </a:lnTo>
                  <a:lnTo>
                    <a:pt x="967" y="1835"/>
                  </a:lnTo>
                  <a:lnTo>
                    <a:pt x="601" y="2969"/>
                  </a:lnTo>
                  <a:lnTo>
                    <a:pt x="1568" y="2269"/>
                  </a:lnTo>
                  <a:lnTo>
                    <a:pt x="2535" y="2969"/>
                  </a:lnTo>
                  <a:lnTo>
                    <a:pt x="2168" y="1835"/>
                  </a:lnTo>
                  <a:lnTo>
                    <a:pt x="3136" y="1134"/>
                  </a:lnTo>
                  <a:lnTo>
                    <a:pt x="1935" y="1134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1610266" y="2190648"/>
              <a:ext cx="562993" cy="618494"/>
            </a:xfrm>
            <a:custGeom>
              <a:avLst/>
              <a:gdLst/>
              <a:ahLst/>
              <a:cxnLst/>
              <a:rect l="l" t="t" r="r" b="b"/>
              <a:pathLst>
                <a:path w="23351" h="25653" extrusionOk="0">
                  <a:moveTo>
                    <a:pt x="0" y="1"/>
                  </a:moveTo>
                  <a:lnTo>
                    <a:pt x="0" y="25652"/>
                  </a:lnTo>
                  <a:lnTo>
                    <a:pt x="23350" y="25652"/>
                  </a:lnTo>
                  <a:lnTo>
                    <a:pt x="2335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1610266" y="2856577"/>
              <a:ext cx="562993" cy="412594"/>
            </a:xfrm>
            <a:custGeom>
              <a:avLst/>
              <a:gdLst/>
              <a:ahLst/>
              <a:cxnLst/>
              <a:rect l="l" t="t" r="r" b="b"/>
              <a:pathLst>
                <a:path w="23351" h="17113" extrusionOk="0">
                  <a:moveTo>
                    <a:pt x="0" y="1"/>
                  </a:moveTo>
                  <a:lnTo>
                    <a:pt x="0" y="17113"/>
                  </a:lnTo>
                  <a:lnTo>
                    <a:pt x="23350" y="17113"/>
                  </a:lnTo>
                  <a:lnTo>
                    <a:pt x="2335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1309464" y="2406990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1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1309464" y="2661138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1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982937" y="2396551"/>
              <a:ext cx="219594" cy="24"/>
            </a:xfrm>
            <a:custGeom>
              <a:avLst/>
              <a:gdLst/>
              <a:ahLst/>
              <a:cxnLst/>
              <a:rect l="l" t="t" r="r" b="b"/>
              <a:pathLst>
                <a:path w="9108" h="1" fill="none" extrusionOk="0">
                  <a:moveTo>
                    <a:pt x="1" y="0"/>
                  </a:moveTo>
                  <a:lnTo>
                    <a:pt x="9107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82937" y="2146429"/>
              <a:ext cx="219594" cy="24"/>
            </a:xfrm>
            <a:custGeom>
              <a:avLst/>
              <a:gdLst/>
              <a:ahLst/>
              <a:cxnLst/>
              <a:rect l="l" t="t" r="r" b="b"/>
              <a:pathLst>
                <a:path w="9108" h="1" fill="none" extrusionOk="0">
                  <a:moveTo>
                    <a:pt x="1" y="0"/>
                  </a:moveTo>
                  <a:lnTo>
                    <a:pt x="9107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982937" y="2059559"/>
              <a:ext cx="219594" cy="24"/>
            </a:xfrm>
            <a:custGeom>
              <a:avLst/>
              <a:gdLst/>
              <a:ahLst/>
              <a:cxnLst/>
              <a:rect l="l" t="t" r="r" b="b"/>
              <a:pathLst>
                <a:path w="9108" h="1" fill="none" extrusionOk="0">
                  <a:moveTo>
                    <a:pt x="1" y="1"/>
                  </a:moveTo>
                  <a:lnTo>
                    <a:pt x="9107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1309464" y="2735133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1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1309464" y="2809128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1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1309464" y="2883123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1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1309464" y="2957117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1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1309464" y="3031112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1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1309464" y="3105083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1" y="1"/>
                  </a:moveTo>
                  <a:lnTo>
                    <a:pt x="907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1309464" y="3179897"/>
              <a:ext cx="218774" cy="24"/>
            </a:xfrm>
            <a:custGeom>
              <a:avLst/>
              <a:gdLst/>
              <a:ahLst/>
              <a:cxnLst/>
              <a:rect l="l" t="t" r="r" b="b"/>
              <a:pathLst>
                <a:path w="9074" h="1" fill="none" extrusionOk="0">
                  <a:moveTo>
                    <a:pt x="1" y="0"/>
                  </a:moveTo>
                  <a:lnTo>
                    <a:pt x="9074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309464" y="2436767"/>
              <a:ext cx="144805" cy="24"/>
            </a:xfrm>
            <a:custGeom>
              <a:avLst/>
              <a:gdLst/>
              <a:ahLst/>
              <a:cxnLst/>
              <a:rect l="l" t="t" r="r" b="b"/>
              <a:pathLst>
                <a:path w="6006" h="1" fill="none" extrusionOk="0">
                  <a:moveTo>
                    <a:pt x="1" y="0"/>
                  </a:moveTo>
                  <a:lnTo>
                    <a:pt x="6005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244325" y="2513150"/>
              <a:ext cx="365966" cy="94945"/>
            </a:xfrm>
            <a:custGeom>
              <a:avLst/>
              <a:gdLst/>
              <a:ahLst/>
              <a:cxnLst/>
              <a:rect l="l" t="t" r="r" b="b"/>
              <a:pathLst>
                <a:path w="14945" h="3938" extrusionOk="0">
                  <a:moveTo>
                    <a:pt x="0" y="1"/>
                  </a:moveTo>
                  <a:lnTo>
                    <a:pt x="0" y="3937"/>
                  </a:lnTo>
                  <a:lnTo>
                    <a:pt x="14944" y="3937"/>
                  </a:lnTo>
                  <a:lnTo>
                    <a:pt x="14944" y="1"/>
                  </a:ln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959622" y="2216398"/>
              <a:ext cx="282304" cy="95717"/>
            </a:xfrm>
            <a:custGeom>
              <a:avLst/>
              <a:gdLst/>
              <a:ahLst/>
              <a:cxnLst/>
              <a:rect l="l" t="t" r="r" b="b"/>
              <a:pathLst>
                <a:path w="11709" h="3970" extrusionOk="0">
                  <a:moveTo>
                    <a:pt x="1" y="0"/>
                  </a:moveTo>
                  <a:lnTo>
                    <a:pt x="1" y="3970"/>
                  </a:lnTo>
                  <a:lnTo>
                    <a:pt x="11709" y="3970"/>
                  </a:lnTo>
                  <a:lnTo>
                    <a:pt x="11709" y="0"/>
                  </a:ln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646456" y="2242919"/>
              <a:ext cx="275071" cy="24"/>
            </a:xfrm>
            <a:custGeom>
              <a:avLst/>
              <a:gdLst/>
              <a:ahLst/>
              <a:cxnLst/>
              <a:rect l="l" t="t" r="r" b="b"/>
              <a:pathLst>
                <a:path w="11409" h="1" fill="none" extrusionOk="0">
                  <a:moveTo>
                    <a:pt x="0" y="1"/>
                  </a:moveTo>
                  <a:lnTo>
                    <a:pt x="11409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646456" y="2941831"/>
              <a:ext cx="275071" cy="24"/>
            </a:xfrm>
            <a:custGeom>
              <a:avLst/>
              <a:gdLst/>
              <a:ahLst/>
              <a:cxnLst/>
              <a:rect l="l" t="t" r="r" b="b"/>
              <a:pathLst>
                <a:path w="11409" h="1" fill="none" extrusionOk="0">
                  <a:moveTo>
                    <a:pt x="0" y="0"/>
                  </a:moveTo>
                  <a:lnTo>
                    <a:pt x="11409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646456" y="2349101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0"/>
                  </a:moveTo>
                  <a:lnTo>
                    <a:pt x="6372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646456" y="2423072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1"/>
                  </a:moveTo>
                  <a:lnTo>
                    <a:pt x="6372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1646456" y="2497067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1"/>
                  </a:moveTo>
                  <a:lnTo>
                    <a:pt x="6372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1646456" y="2571062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1"/>
                  </a:moveTo>
                  <a:lnTo>
                    <a:pt x="6372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1646456" y="2645056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1"/>
                  </a:moveTo>
                  <a:lnTo>
                    <a:pt x="6372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1646456" y="2719051"/>
              <a:ext cx="153629" cy="24"/>
            </a:xfrm>
            <a:custGeom>
              <a:avLst/>
              <a:gdLst/>
              <a:ahLst/>
              <a:cxnLst/>
              <a:rect l="l" t="t" r="r" b="b"/>
              <a:pathLst>
                <a:path w="6372" h="1" fill="none" extrusionOk="0">
                  <a:moveTo>
                    <a:pt x="0" y="0"/>
                  </a:moveTo>
                  <a:lnTo>
                    <a:pt x="6372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1869237" y="2349101"/>
              <a:ext cx="152833" cy="24"/>
            </a:xfrm>
            <a:custGeom>
              <a:avLst/>
              <a:gdLst/>
              <a:ahLst/>
              <a:cxnLst/>
              <a:rect l="l" t="t" r="r" b="b"/>
              <a:pathLst>
                <a:path w="6339" h="1" fill="none" extrusionOk="0">
                  <a:moveTo>
                    <a:pt x="0" y="0"/>
                  </a:moveTo>
                  <a:lnTo>
                    <a:pt x="6338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869237" y="2423072"/>
              <a:ext cx="152833" cy="24"/>
            </a:xfrm>
            <a:custGeom>
              <a:avLst/>
              <a:gdLst/>
              <a:ahLst/>
              <a:cxnLst/>
              <a:rect l="l" t="t" r="r" b="b"/>
              <a:pathLst>
                <a:path w="6339" h="1" fill="none" extrusionOk="0">
                  <a:moveTo>
                    <a:pt x="0" y="1"/>
                  </a:moveTo>
                  <a:lnTo>
                    <a:pt x="6338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869237" y="2497067"/>
              <a:ext cx="152833" cy="24"/>
            </a:xfrm>
            <a:custGeom>
              <a:avLst/>
              <a:gdLst/>
              <a:ahLst/>
              <a:cxnLst/>
              <a:rect l="l" t="t" r="r" b="b"/>
              <a:pathLst>
                <a:path w="6339" h="1" fill="none" extrusionOk="0">
                  <a:moveTo>
                    <a:pt x="0" y="1"/>
                  </a:moveTo>
                  <a:lnTo>
                    <a:pt x="6338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869237" y="2571062"/>
              <a:ext cx="152833" cy="24"/>
            </a:xfrm>
            <a:custGeom>
              <a:avLst/>
              <a:gdLst/>
              <a:ahLst/>
              <a:cxnLst/>
              <a:rect l="l" t="t" r="r" b="b"/>
              <a:pathLst>
                <a:path w="6339" h="1" fill="none" extrusionOk="0">
                  <a:moveTo>
                    <a:pt x="0" y="1"/>
                  </a:moveTo>
                  <a:lnTo>
                    <a:pt x="6338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869237" y="2645056"/>
              <a:ext cx="152833" cy="24"/>
            </a:xfrm>
            <a:custGeom>
              <a:avLst/>
              <a:gdLst/>
              <a:ahLst/>
              <a:cxnLst/>
              <a:rect l="l" t="t" r="r" b="b"/>
              <a:pathLst>
                <a:path w="6339" h="1" fill="none" extrusionOk="0">
                  <a:moveTo>
                    <a:pt x="0" y="1"/>
                  </a:moveTo>
                  <a:lnTo>
                    <a:pt x="6338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869237" y="2719051"/>
              <a:ext cx="152833" cy="24"/>
            </a:xfrm>
            <a:custGeom>
              <a:avLst/>
              <a:gdLst/>
              <a:ahLst/>
              <a:cxnLst/>
              <a:rect l="l" t="t" r="r" b="b"/>
              <a:pathLst>
                <a:path w="6339" h="1" fill="none" extrusionOk="0">
                  <a:moveTo>
                    <a:pt x="0" y="0"/>
                  </a:moveTo>
                  <a:lnTo>
                    <a:pt x="6338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1646456" y="2275106"/>
              <a:ext cx="391691" cy="24"/>
            </a:xfrm>
            <a:custGeom>
              <a:avLst/>
              <a:gdLst/>
              <a:ahLst/>
              <a:cxnLst/>
              <a:rect l="l" t="t" r="r" b="b"/>
              <a:pathLst>
                <a:path w="16246" h="1" fill="none" extrusionOk="0">
                  <a:moveTo>
                    <a:pt x="0" y="0"/>
                  </a:moveTo>
                  <a:lnTo>
                    <a:pt x="16245" y="0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1610266" y="2994103"/>
              <a:ext cx="560582" cy="32187"/>
            </a:xfrm>
            <a:custGeom>
              <a:avLst/>
              <a:gdLst/>
              <a:ahLst/>
              <a:cxnLst/>
              <a:rect l="l" t="t" r="r" b="b"/>
              <a:pathLst>
                <a:path w="23251" h="1335" extrusionOk="0">
                  <a:moveTo>
                    <a:pt x="0" y="1"/>
                  </a:moveTo>
                  <a:lnTo>
                    <a:pt x="0" y="1335"/>
                  </a:lnTo>
                  <a:lnTo>
                    <a:pt x="23250" y="1335"/>
                  </a:lnTo>
                  <a:lnTo>
                    <a:pt x="23250" y="1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1159883" y="1905132"/>
              <a:ext cx="24" cy="47473"/>
            </a:xfrm>
            <a:custGeom>
              <a:avLst/>
              <a:gdLst/>
              <a:ahLst/>
              <a:cxnLst/>
              <a:rect l="l" t="t" r="r" b="b"/>
              <a:pathLst>
                <a:path w="1" h="1969" fill="none" extrusionOk="0">
                  <a:moveTo>
                    <a:pt x="0" y="1"/>
                  </a:moveTo>
                  <a:lnTo>
                    <a:pt x="0" y="1969"/>
                  </a:lnTo>
                </a:path>
              </a:pathLst>
            </a:custGeom>
            <a:noFill/>
            <a:ln w="10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458250" y="1905132"/>
              <a:ext cx="24" cy="47473"/>
            </a:xfrm>
            <a:custGeom>
              <a:avLst/>
              <a:gdLst/>
              <a:ahLst/>
              <a:cxnLst/>
              <a:rect l="l" t="t" r="r" b="b"/>
              <a:pathLst>
                <a:path w="1" h="1969" fill="none" extrusionOk="0">
                  <a:moveTo>
                    <a:pt x="1" y="1"/>
                  </a:moveTo>
                  <a:lnTo>
                    <a:pt x="1" y="1969"/>
                  </a:lnTo>
                </a:path>
              </a:pathLst>
            </a:custGeom>
            <a:noFill/>
            <a:ln w="10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756641" y="1905132"/>
              <a:ext cx="24" cy="47473"/>
            </a:xfrm>
            <a:custGeom>
              <a:avLst/>
              <a:gdLst/>
              <a:ahLst/>
              <a:cxnLst/>
              <a:rect l="l" t="t" r="r" b="b"/>
              <a:pathLst>
                <a:path w="1" h="1969" fill="none" extrusionOk="0">
                  <a:moveTo>
                    <a:pt x="0" y="1"/>
                  </a:moveTo>
                  <a:lnTo>
                    <a:pt x="0" y="1969"/>
                  </a:lnTo>
                </a:path>
              </a:pathLst>
            </a:custGeom>
            <a:noFill/>
            <a:ln w="10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2054212" y="1905132"/>
              <a:ext cx="24" cy="47473"/>
            </a:xfrm>
            <a:custGeom>
              <a:avLst/>
              <a:gdLst/>
              <a:ahLst/>
              <a:cxnLst/>
              <a:rect l="l" t="t" r="r" b="b"/>
              <a:pathLst>
                <a:path w="1" h="1969" fill="none" extrusionOk="0">
                  <a:moveTo>
                    <a:pt x="0" y="1"/>
                  </a:moveTo>
                  <a:lnTo>
                    <a:pt x="0" y="1969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6" name="Google Shape;476;p36"/>
            <p:cNvGrpSpPr/>
            <p:nvPr/>
          </p:nvGrpSpPr>
          <p:grpSpPr>
            <a:xfrm>
              <a:off x="1921634" y="686983"/>
              <a:ext cx="1269111" cy="1428347"/>
              <a:chOff x="1837675" y="991852"/>
              <a:chExt cx="1325304" cy="1491591"/>
            </a:xfrm>
          </p:grpSpPr>
          <p:sp>
            <p:nvSpPr>
              <p:cNvPr id="477" name="Google Shape;477;p36"/>
              <p:cNvSpPr/>
              <p:nvPr/>
            </p:nvSpPr>
            <p:spPr>
              <a:xfrm>
                <a:off x="1837686" y="991852"/>
                <a:ext cx="1325293" cy="1491591"/>
              </a:xfrm>
              <a:custGeom>
                <a:avLst/>
                <a:gdLst/>
                <a:ahLst/>
                <a:cxnLst/>
                <a:rect l="l" t="t" r="r" b="b"/>
                <a:pathLst>
                  <a:path w="52638" h="59243" extrusionOk="0">
                    <a:moveTo>
                      <a:pt x="0" y="1"/>
                    </a:moveTo>
                    <a:lnTo>
                      <a:pt x="0" y="59243"/>
                    </a:lnTo>
                    <a:lnTo>
                      <a:pt x="52638" y="59243"/>
                    </a:lnTo>
                    <a:lnTo>
                      <a:pt x="526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6"/>
              <p:cNvSpPr/>
              <p:nvPr/>
            </p:nvSpPr>
            <p:spPr>
              <a:xfrm>
                <a:off x="2135838" y="991852"/>
                <a:ext cx="1027141" cy="1491591"/>
              </a:xfrm>
              <a:custGeom>
                <a:avLst/>
                <a:gdLst/>
                <a:ahLst/>
                <a:cxnLst/>
                <a:rect l="l" t="t" r="r" b="b"/>
                <a:pathLst>
                  <a:path w="40796" h="59243" extrusionOk="0">
                    <a:moveTo>
                      <a:pt x="0" y="1"/>
                    </a:moveTo>
                    <a:lnTo>
                      <a:pt x="0" y="59243"/>
                    </a:lnTo>
                    <a:lnTo>
                      <a:pt x="40796" y="59243"/>
                    </a:lnTo>
                    <a:lnTo>
                      <a:pt x="4079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6"/>
              <p:cNvSpPr/>
              <p:nvPr/>
            </p:nvSpPr>
            <p:spPr>
              <a:xfrm>
                <a:off x="1837686" y="991852"/>
                <a:ext cx="1325293" cy="100811"/>
              </a:xfrm>
              <a:custGeom>
                <a:avLst/>
                <a:gdLst/>
                <a:ahLst/>
                <a:cxnLst/>
                <a:rect l="l" t="t" r="r" b="b"/>
                <a:pathLst>
                  <a:path w="52638" h="4004" extrusionOk="0">
                    <a:moveTo>
                      <a:pt x="0" y="1"/>
                    </a:moveTo>
                    <a:lnTo>
                      <a:pt x="0" y="4003"/>
                    </a:lnTo>
                    <a:lnTo>
                      <a:pt x="52638" y="4003"/>
                    </a:lnTo>
                    <a:lnTo>
                      <a:pt x="52638" y="1"/>
                    </a:lnTo>
                    <a:close/>
                  </a:path>
                </a:pathLst>
              </a:custGeom>
              <a:solidFill>
                <a:schemeClr val="dk2"/>
              </a:solidFill>
              <a:ln w="108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6"/>
              <p:cNvSpPr/>
              <p:nvPr/>
            </p:nvSpPr>
            <p:spPr>
              <a:xfrm>
                <a:off x="2192941" y="1143874"/>
                <a:ext cx="260386" cy="317488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12610" extrusionOk="0">
                    <a:moveTo>
                      <a:pt x="0" y="0"/>
                    </a:moveTo>
                    <a:lnTo>
                      <a:pt x="0" y="12609"/>
                    </a:lnTo>
                    <a:lnTo>
                      <a:pt x="10341" y="12609"/>
                    </a:lnTo>
                    <a:lnTo>
                      <a:pt x="10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08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6"/>
              <p:cNvSpPr/>
              <p:nvPr/>
            </p:nvSpPr>
            <p:spPr>
              <a:xfrm>
                <a:off x="2192941" y="1368935"/>
                <a:ext cx="260386" cy="92427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3671" extrusionOk="0">
                    <a:moveTo>
                      <a:pt x="6739" y="1"/>
                    </a:moveTo>
                    <a:lnTo>
                      <a:pt x="1702" y="735"/>
                    </a:lnTo>
                    <a:lnTo>
                      <a:pt x="0" y="3670"/>
                    </a:lnTo>
                    <a:lnTo>
                      <a:pt x="10341" y="3670"/>
                    </a:lnTo>
                    <a:lnTo>
                      <a:pt x="10274" y="1802"/>
                    </a:lnTo>
                    <a:lnTo>
                      <a:pt x="6739" y="1"/>
                    </a:ln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6"/>
              <p:cNvSpPr/>
              <p:nvPr/>
            </p:nvSpPr>
            <p:spPr>
              <a:xfrm>
                <a:off x="2276933" y="1325277"/>
                <a:ext cx="93232" cy="98293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904" extrusionOk="0">
                    <a:moveTo>
                      <a:pt x="3703" y="0"/>
                    </a:moveTo>
                    <a:lnTo>
                      <a:pt x="0" y="1835"/>
                    </a:lnTo>
                    <a:lnTo>
                      <a:pt x="367" y="3903"/>
                    </a:lnTo>
                    <a:lnTo>
                      <a:pt x="3403" y="1735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6"/>
              <p:cNvSpPr/>
              <p:nvPr/>
            </p:nvSpPr>
            <p:spPr>
              <a:xfrm>
                <a:off x="2219805" y="1169983"/>
                <a:ext cx="215041" cy="213279"/>
              </a:xfrm>
              <a:custGeom>
                <a:avLst/>
                <a:gdLst/>
                <a:ahLst/>
                <a:cxnLst/>
                <a:rect l="l" t="t" r="r" b="b"/>
                <a:pathLst>
                  <a:path w="8541" h="8471" extrusionOk="0">
                    <a:moveTo>
                      <a:pt x="3717" y="0"/>
                    </a:moveTo>
                    <a:cubicBezTo>
                      <a:pt x="2648" y="0"/>
                      <a:pt x="1676" y="116"/>
                      <a:pt x="1235" y="398"/>
                    </a:cubicBezTo>
                    <a:cubicBezTo>
                      <a:pt x="1" y="1131"/>
                      <a:pt x="1602" y="3333"/>
                      <a:pt x="1602" y="3333"/>
                    </a:cubicBezTo>
                    <a:cubicBezTo>
                      <a:pt x="1602" y="3333"/>
                      <a:pt x="835" y="7703"/>
                      <a:pt x="2069" y="8370"/>
                    </a:cubicBezTo>
                    <a:cubicBezTo>
                      <a:pt x="2197" y="8439"/>
                      <a:pt x="2345" y="8470"/>
                      <a:pt x="2509" y="8470"/>
                    </a:cubicBezTo>
                    <a:cubicBezTo>
                      <a:pt x="3923" y="8470"/>
                      <a:pt x="6470" y="6141"/>
                      <a:pt x="6739" y="5901"/>
                    </a:cubicBezTo>
                    <a:cubicBezTo>
                      <a:pt x="7006" y="5601"/>
                      <a:pt x="8540" y="5234"/>
                      <a:pt x="8540" y="4000"/>
                    </a:cubicBezTo>
                    <a:cubicBezTo>
                      <a:pt x="8540" y="3138"/>
                      <a:pt x="8069" y="3008"/>
                      <a:pt x="7784" y="3008"/>
                    </a:cubicBezTo>
                    <a:cubicBezTo>
                      <a:pt x="7661" y="3008"/>
                      <a:pt x="7573" y="3033"/>
                      <a:pt x="7573" y="3033"/>
                    </a:cubicBezTo>
                    <a:cubicBezTo>
                      <a:pt x="7573" y="3033"/>
                      <a:pt x="8140" y="1432"/>
                      <a:pt x="7873" y="764"/>
                    </a:cubicBezTo>
                    <a:cubicBezTo>
                      <a:pt x="7683" y="342"/>
                      <a:pt x="5557" y="0"/>
                      <a:pt x="3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6"/>
              <p:cNvSpPr/>
              <p:nvPr/>
            </p:nvSpPr>
            <p:spPr>
              <a:xfrm>
                <a:off x="2219805" y="1169983"/>
                <a:ext cx="204945" cy="131804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5235" extrusionOk="0">
                    <a:moveTo>
                      <a:pt x="3717" y="0"/>
                    </a:moveTo>
                    <a:cubicBezTo>
                      <a:pt x="2648" y="0"/>
                      <a:pt x="1676" y="116"/>
                      <a:pt x="1235" y="398"/>
                    </a:cubicBezTo>
                    <a:cubicBezTo>
                      <a:pt x="1" y="1131"/>
                      <a:pt x="1602" y="3333"/>
                      <a:pt x="1602" y="3333"/>
                    </a:cubicBezTo>
                    <a:cubicBezTo>
                      <a:pt x="1602" y="3333"/>
                      <a:pt x="1854" y="3496"/>
                      <a:pt x="2467" y="3496"/>
                    </a:cubicBezTo>
                    <a:cubicBezTo>
                      <a:pt x="2773" y="3496"/>
                      <a:pt x="3170" y="3455"/>
                      <a:pt x="3670" y="3333"/>
                    </a:cubicBezTo>
                    <a:cubicBezTo>
                      <a:pt x="5204" y="2933"/>
                      <a:pt x="6238" y="2566"/>
                      <a:pt x="6239" y="2566"/>
                    </a:cubicBezTo>
                    <a:lnTo>
                      <a:pt x="6239" y="2566"/>
                    </a:lnTo>
                    <a:cubicBezTo>
                      <a:pt x="6239" y="2566"/>
                      <a:pt x="5004" y="4000"/>
                      <a:pt x="5571" y="4100"/>
                    </a:cubicBezTo>
                    <a:lnTo>
                      <a:pt x="6139" y="4200"/>
                    </a:lnTo>
                    <a:lnTo>
                      <a:pt x="6339" y="5234"/>
                    </a:lnTo>
                    <a:lnTo>
                      <a:pt x="7606" y="3033"/>
                    </a:lnTo>
                    <a:cubicBezTo>
                      <a:pt x="7606" y="3033"/>
                      <a:pt x="8140" y="1432"/>
                      <a:pt x="7873" y="764"/>
                    </a:cubicBezTo>
                    <a:cubicBezTo>
                      <a:pt x="7683" y="342"/>
                      <a:pt x="5557" y="0"/>
                      <a:pt x="3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6"/>
              <p:cNvSpPr/>
              <p:nvPr/>
            </p:nvSpPr>
            <p:spPr>
              <a:xfrm>
                <a:off x="2276077" y="1279933"/>
                <a:ext cx="21023" cy="5040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002" fill="none" extrusionOk="0">
                    <a:moveTo>
                      <a:pt x="401" y="0"/>
                    </a:moveTo>
                    <a:lnTo>
                      <a:pt x="1" y="2001"/>
                    </a:lnTo>
                    <a:lnTo>
                      <a:pt x="835" y="1935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6"/>
              <p:cNvSpPr/>
              <p:nvPr/>
            </p:nvSpPr>
            <p:spPr>
              <a:xfrm>
                <a:off x="2312206" y="1275728"/>
                <a:ext cx="10927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01" extrusionOk="0">
                    <a:moveTo>
                      <a:pt x="200" y="0"/>
                    </a:moveTo>
                    <a:cubicBezTo>
                      <a:pt x="100" y="0"/>
                      <a:pt x="0" y="134"/>
                      <a:pt x="0" y="334"/>
                    </a:cubicBezTo>
                    <a:cubicBezTo>
                      <a:pt x="0" y="534"/>
                      <a:pt x="100" y="701"/>
                      <a:pt x="200" y="701"/>
                    </a:cubicBezTo>
                    <a:cubicBezTo>
                      <a:pt x="334" y="701"/>
                      <a:pt x="434" y="534"/>
                      <a:pt x="434" y="334"/>
                    </a:cubicBezTo>
                    <a:cubicBezTo>
                      <a:pt x="434" y="134"/>
                      <a:pt x="33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6"/>
              <p:cNvSpPr/>
              <p:nvPr/>
            </p:nvSpPr>
            <p:spPr>
              <a:xfrm>
                <a:off x="2267693" y="1271524"/>
                <a:ext cx="10927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01" extrusionOk="0">
                    <a:moveTo>
                      <a:pt x="200" y="0"/>
                    </a:moveTo>
                    <a:cubicBezTo>
                      <a:pt x="100" y="0"/>
                      <a:pt x="0" y="134"/>
                      <a:pt x="0" y="334"/>
                    </a:cubicBezTo>
                    <a:cubicBezTo>
                      <a:pt x="0" y="534"/>
                      <a:pt x="100" y="701"/>
                      <a:pt x="200" y="701"/>
                    </a:cubicBezTo>
                    <a:cubicBezTo>
                      <a:pt x="334" y="701"/>
                      <a:pt x="434" y="534"/>
                      <a:pt x="434" y="334"/>
                    </a:cubicBezTo>
                    <a:cubicBezTo>
                      <a:pt x="434" y="134"/>
                      <a:pt x="33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6"/>
              <p:cNvSpPr/>
              <p:nvPr/>
            </p:nvSpPr>
            <p:spPr>
              <a:xfrm>
                <a:off x="2307146" y="1261453"/>
                <a:ext cx="28602" cy="6748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268" fill="none" extrusionOk="0">
                    <a:moveTo>
                      <a:pt x="1" y="67"/>
                    </a:moveTo>
                    <a:cubicBezTo>
                      <a:pt x="401" y="0"/>
                      <a:pt x="802" y="67"/>
                      <a:pt x="1135" y="267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6"/>
              <p:cNvSpPr/>
              <p:nvPr/>
            </p:nvSpPr>
            <p:spPr>
              <a:xfrm>
                <a:off x="2279450" y="1332831"/>
                <a:ext cx="43683" cy="14301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568" fill="none" extrusionOk="0">
                    <a:moveTo>
                      <a:pt x="0" y="301"/>
                    </a:moveTo>
                    <a:cubicBezTo>
                      <a:pt x="0" y="301"/>
                      <a:pt x="1068" y="568"/>
                      <a:pt x="1735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6"/>
              <p:cNvSpPr/>
              <p:nvPr/>
            </p:nvSpPr>
            <p:spPr>
              <a:xfrm>
                <a:off x="2517126" y="1141356"/>
                <a:ext cx="587920" cy="115917"/>
              </a:xfrm>
              <a:custGeom>
                <a:avLst/>
                <a:gdLst/>
                <a:ahLst/>
                <a:cxnLst/>
                <a:rect l="l" t="t" r="r" b="b"/>
                <a:pathLst>
                  <a:path w="23351" h="4604" extrusionOk="0">
                    <a:moveTo>
                      <a:pt x="0" y="0"/>
                    </a:moveTo>
                    <a:lnTo>
                      <a:pt x="0" y="4603"/>
                    </a:lnTo>
                    <a:lnTo>
                      <a:pt x="23350" y="4603"/>
                    </a:lnTo>
                    <a:lnTo>
                      <a:pt x="233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6"/>
              <p:cNvSpPr/>
              <p:nvPr/>
            </p:nvSpPr>
            <p:spPr>
              <a:xfrm>
                <a:off x="2560784" y="1158149"/>
                <a:ext cx="79813" cy="75608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003" extrusionOk="0">
                    <a:moveTo>
                      <a:pt x="1602" y="0"/>
                    </a:moveTo>
                    <a:lnTo>
                      <a:pt x="1202" y="1134"/>
                    </a:lnTo>
                    <a:lnTo>
                      <a:pt x="1" y="1134"/>
                    </a:lnTo>
                    <a:lnTo>
                      <a:pt x="1002" y="1835"/>
                    </a:lnTo>
                    <a:lnTo>
                      <a:pt x="601" y="3002"/>
                    </a:lnTo>
                    <a:lnTo>
                      <a:pt x="1602" y="2302"/>
                    </a:lnTo>
                    <a:lnTo>
                      <a:pt x="2569" y="3002"/>
                    </a:lnTo>
                    <a:lnTo>
                      <a:pt x="2202" y="1835"/>
                    </a:lnTo>
                    <a:lnTo>
                      <a:pt x="3170" y="1134"/>
                    </a:lnTo>
                    <a:lnTo>
                      <a:pt x="1969" y="1134"/>
                    </a:lnTo>
                    <a:lnTo>
                      <a:pt x="1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6"/>
              <p:cNvSpPr/>
              <p:nvPr/>
            </p:nvSpPr>
            <p:spPr>
              <a:xfrm>
                <a:off x="2666605" y="1158149"/>
                <a:ext cx="78982" cy="75608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3003" extrusionOk="0">
                    <a:moveTo>
                      <a:pt x="1569" y="0"/>
                    </a:moveTo>
                    <a:lnTo>
                      <a:pt x="1202" y="1134"/>
                    </a:lnTo>
                    <a:lnTo>
                      <a:pt x="1" y="1134"/>
                    </a:lnTo>
                    <a:lnTo>
                      <a:pt x="968" y="1835"/>
                    </a:lnTo>
                    <a:lnTo>
                      <a:pt x="601" y="3002"/>
                    </a:lnTo>
                    <a:lnTo>
                      <a:pt x="1569" y="2302"/>
                    </a:lnTo>
                    <a:lnTo>
                      <a:pt x="2536" y="3002"/>
                    </a:lnTo>
                    <a:lnTo>
                      <a:pt x="2169" y="1835"/>
                    </a:lnTo>
                    <a:lnTo>
                      <a:pt x="3136" y="1134"/>
                    </a:lnTo>
                    <a:lnTo>
                      <a:pt x="1936" y="1134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6"/>
              <p:cNvSpPr/>
              <p:nvPr/>
            </p:nvSpPr>
            <p:spPr>
              <a:xfrm>
                <a:off x="2771595" y="1158149"/>
                <a:ext cx="79813" cy="75608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003" extrusionOk="0">
                    <a:moveTo>
                      <a:pt x="1602" y="0"/>
                    </a:moveTo>
                    <a:lnTo>
                      <a:pt x="1201" y="1134"/>
                    </a:lnTo>
                    <a:lnTo>
                      <a:pt x="0" y="1134"/>
                    </a:lnTo>
                    <a:lnTo>
                      <a:pt x="1001" y="1835"/>
                    </a:lnTo>
                    <a:lnTo>
                      <a:pt x="601" y="3002"/>
                    </a:lnTo>
                    <a:lnTo>
                      <a:pt x="1602" y="2302"/>
                    </a:lnTo>
                    <a:lnTo>
                      <a:pt x="2569" y="3002"/>
                    </a:lnTo>
                    <a:lnTo>
                      <a:pt x="2202" y="1835"/>
                    </a:lnTo>
                    <a:lnTo>
                      <a:pt x="3169" y="1134"/>
                    </a:lnTo>
                    <a:lnTo>
                      <a:pt x="1969" y="1134"/>
                    </a:lnTo>
                    <a:lnTo>
                      <a:pt x="1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6"/>
              <p:cNvSpPr/>
              <p:nvPr/>
            </p:nvSpPr>
            <p:spPr>
              <a:xfrm>
                <a:off x="2877416" y="1158149"/>
                <a:ext cx="78982" cy="75608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3003" extrusionOk="0">
                    <a:moveTo>
                      <a:pt x="1568" y="0"/>
                    </a:moveTo>
                    <a:lnTo>
                      <a:pt x="1201" y="1134"/>
                    </a:lnTo>
                    <a:lnTo>
                      <a:pt x="0" y="1134"/>
                    </a:lnTo>
                    <a:lnTo>
                      <a:pt x="968" y="1835"/>
                    </a:lnTo>
                    <a:lnTo>
                      <a:pt x="601" y="3002"/>
                    </a:lnTo>
                    <a:lnTo>
                      <a:pt x="1568" y="2302"/>
                    </a:lnTo>
                    <a:lnTo>
                      <a:pt x="2536" y="3002"/>
                    </a:lnTo>
                    <a:lnTo>
                      <a:pt x="2169" y="1835"/>
                    </a:lnTo>
                    <a:lnTo>
                      <a:pt x="3136" y="1134"/>
                    </a:lnTo>
                    <a:lnTo>
                      <a:pt x="1935" y="113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6"/>
              <p:cNvSpPr/>
              <p:nvPr/>
            </p:nvSpPr>
            <p:spPr>
              <a:xfrm>
                <a:off x="2982406" y="1158149"/>
                <a:ext cx="79813" cy="75608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003" extrusionOk="0">
                    <a:moveTo>
                      <a:pt x="1601" y="0"/>
                    </a:moveTo>
                    <a:lnTo>
                      <a:pt x="1201" y="1134"/>
                    </a:lnTo>
                    <a:lnTo>
                      <a:pt x="0" y="1134"/>
                    </a:lnTo>
                    <a:lnTo>
                      <a:pt x="1001" y="1835"/>
                    </a:lnTo>
                    <a:lnTo>
                      <a:pt x="601" y="3002"/>
                    </a:lnTo>
                    <a:lnTo>
                      <a:pt x="1601" y="2302"/>
                    </a:lnTo>
                    <a:lnTo>
                      <a:pt x="2569" y="3002"/>
                    </a:lnTo>
                    <a:lnTo>
                      <a:pt x="2202" y="1835"/>
                    </a:lnTo>
                    <a:lnTo>
                      <a:pt x="3169" y="1134"/>
                    </a:lnTo>
                    <a:lnTo>
                      <a:pt x="1968" y="1134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6"/>
              <p:cNvSpPr/>
              <p:nvPr/>
            </p:nvSpPr>
            <p:spPr>
              <a:xfrm>
                <a:off x="2517126" y="1315206"/>
                <a:ext cx="587920" cy="646709"/>
              </a:xfrm>
              <a:custGeom>
                <a:avLst/>
                <a:gdLst/>
                <a:ahLst/>
                <a:cxnLst/>
                <a:rect l="l" t="t" r="r" b="b"/>
                <a:pathLst>
                  <a:path w="23351" h="25686" extrusionOk="0">
                    <a:moveTo>
                      <a:pt x="0" y="0"/>
                    </a:moveTo>
                    <a:lnTo>
                      <a:pt x="0" y="25685"/>
                    </a:lnTo>
                    <a:lnTo>
                      <a:pt x="23350" y="25685"/>
                    </a:lnTo>
                    <a:lnTo>
                      <a:pt x="233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2517126" y="2011440"/>
                <a:ext cx="587920" cy="430863"/>
              </a:xfrm>
              <a:custGeom>
                <a:avLst/>
                <a:gdLst/>
                <a:ahLst/>
                <a:cxnLst/>
                <a:rect l="l" t="t" r="r" b="b"/>
                <a:pathLst>
                  <a:path w="23351" h="17113" extrusionOk="0">
                    <a:moveTo>
                      <a:pt x="0" y="0"/>
                    </a:moveTo>
                    <a:lnTo>
                      <a:pt x="0" y="17112"/>
                    </a:lnTo>
                    <a:lnTo>
                      <a:pt x="23350" y="17112"/>
                    </a:lnTo>
                    <a:lnTo>
                      <a:pt x="233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6"/>
              <p:cNvSpPr/>
              <p:nvPr/>
            </p:nvSpPr>
            <p:spPr>
              <a:xfrm>
                <a:off x="2203012" y="1541955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0"/>
                    </a:moveTo>
                    <a:lnTo>
                      <a:pt x="91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6"/>
              <p:cNvSpPr/>
              <p:nvPr/>
            </p:nvSpPr>
            <p:spPr>
              <a:xfrm>
                <a:off x="2203012" y="1807351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0"/>
                    </a:moveTo>
                    <a:lnTo>
                      <a:pt x="91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1862033" y="1530197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0"/>
                    </a:moveTo>
                    <a:lnTo>
                      <a:pt x="91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6"/>
              <p:cNvSpPr/>
              <p:nvPr/>
            </p:nvSpPr>
            <p:spPr>
              <a:xfrm>
                <a:off x="1862033" y="1269006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0"/>
                    </a:moveTo>
                    <a:lnTo>
                      <a:pt x="91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6"/>
              <p:cNvSpPr/>
              <p:nvPr/>
            </p:nvSpPr>
            <p:spPr>
              <a:xfrm>
                <a:off x="1862033" y="1178291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1"/>
                    </a:moveTo>
                    <a:lnTo>
                      <a:pt x="910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2203012" y="1884621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0"/>
                    </a:moveTo>
                    <a:lnTo>
                      <a:pt x="91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6"/>
              <p:cNvSpPr/>
              <p:nvPr/>
            </p:nvSpPr>
            <p:spPr>
              <a:xfrm>
                <a:off x="2203012" y="1961891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0"/>
                    </a:moveTo>
                    <a:lnTo>
                      <a:pt x="91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6"/>
              <p:cNvSpPr/>
              <p:nvPr/>
            </p:nvSpPr>
            <p:spPr>
              <a:xfrm>
                <a:off x="2203012" y="2039135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1"/>
                    </a:moveTo>
                    <a:lnTo>
                      <a:pt x="910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2203012" y="2116405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1"/>
                    </a:moveTo>
                    <a:lnTo>
                      <a:pt x="910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2203012" y="2193675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1"/>
                    </a:moveTo>
                    <a:lnTo>
                      <a:pt x="910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2203012" y="2270944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1"/>
                    </a:moveTo>
                    <a:lnTo>
                      <a:pt x="910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2203012" y="2348214"/>
                <a:ext cx="22931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" fill="none" extrusionOk="0">
                    <a:moveTo>
                      <a:pt x="1" y="0"/>
                    </a:moveTo>
                    <a:lnTo>
                      <a:pt x="91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2203012" y="1573024"/>
                <a:ext cx="15119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" fill="none" extrusionOk="0">
                    <a:moveTo>
                      <a:pt x="1" y="1"/>
                    </a:moveTo>
                    <a:lnTo>
                      <a:pt x="6005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2140873" y="1651981"/>
                <a:ext cx="376278" cy="99955"/>
              </a:xfrm>
              <a:custGeom>
                <a:avLst/>
                <a:gdLst/>
                <a:ahLst/>
                <a:cxnLst/>
                <a:rect l="l" t="t" r="r" b="b"/>
                <a:pathLst>
                  <a:path w="14945" h="3970" extrusionOk="0">
                    <a:moveTo>
                      <a:pt x="0" y="0"/>
                    </a:moveTo>
                    <a:lnTo>
                      <a:pt x="0" y="3970"/>
                    </a:lnTo>
                    <a:lnTo>
                      <a:pt x="14944" y="3970"/>
                    </a:lnTo>
                    <a:lnTo>
                      <a:pt x="14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1837675" y="1342900"/>
                <a:ext cx="294803" cy="99124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3937" extrusionOk="0">
                    <a:moveTo>
                      <a:pt x="0" y="1"/>
                    </a:moveTo>
                    <a:lnTo>
                      <a:pt x="0" y="3937"/>
                    </a:lnTo>
                    <a:lnTo>
                      <a:pt x="11709" y="3937"/>
                    </a:lnTo>
                    <a:lnTo>
                      <a:pt x="1170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2555748" y="1370622"/>
                <a:ext cx="28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1" fill="none" extrusionOk="0">
                    <a:moveTo>
                      <a:pt x="1" y="1"/>
                    </a:moveTo>
                    <a:lnTo>
                      <a:pt x="11409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2555748" y="2099611"/>
                <a:ext cx="28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1" fill="none" extrusionOk="0">
                    <a:moveTo>
                      <a:pt x="1" y="1"/>
                    </a:moveTo>
                    <a:lnTo>
                      <a:pt x="11409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2555748" y="1480648"/>
                <a:ext cx="159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" fill="none" extrusionOk="0">
                    <a:moveTo>
                      <a:pt x="1" y="0"/>
                    </a:moveTo>
                    <a:lnTo>
                      <a:pt x="6339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2555748" y="1557918"/>
                <a:ext cx="159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" fill="none" extrusionOk="0">
                    <a:moveTo>
                      <a:pt x="1" y="0"/>
                    </a:moveTo>
                    <a:lnTo>
                      <a:pt x="6339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2555748" y="1636018"/>
                <a:ext cx="159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" fill="none" extrusionOk="0">
                    <a:moveTo>
                      <a:pt x="1" y="0"/>
                    </a:moveTo>
                    <a:lnTo>
                      <a:pt x="6339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2555748" y="1713288"/>
                <a:ext cx="159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" fill="none" extrusionOk="0">
                    <a:moveTo>
                      <a:pt x="1" y="0"/>
                    </a:moveTo>
                    <a:lnTo>
                      <a:pt x="6339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>
                <a:off x="2555748" y="1790558"/>
                <a:ext cx="159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" fill="none" extrusionOk="0">
                    <a:moveTo>
                      <a:pt x="1" y="0"/>
                    </a:moveTo>
                    <a:lnTo>
                      <a:pt x="6339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>
                <a:off x="2555748" y="1867827"/>
                <a:ext cx="159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" fill="none" extrusionOk="0">
                    <a:moveTo>
                      <a:pt x="1" y="0"/>
                    </a:moveTo>
                    <a:lnTo>
                      <a:pt x="6339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2787558" y="1480648"/>
                <a:ext cx="16043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" fill="none" extrusionOk="0">
                    <a:moveTo>
                      <a:pt x="0" y="0"/>
                    </a:moveTo>
                    <a:lnTo>
                      <a:pt x="637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2787558" y="1557918"/>
                <a:ext cx="16043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" fill="none" extrusionOk="0">
                    <a:moveTo>
                      <a:pt x="0" y="0"/>
                    </a:moveTo>
                    <a:lnTo>
                      <a:pt x="637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2787558" y="1636018"/>
                <a:ext cx="16043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" fill="none" extrusionOk="0">
                    <a:moveTo>
                      <a:pt x="0" y="0"/>
                    </a:moveTo>
                    <a:lnTo>
                      <a:pt x="637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2787558" y="1713288"/>
                <a:ext cx="16043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" fill="none" extrusionOk="0">
                    <a:moveTo>
                      <a:pt x="0" y="0"/>
                    </a:moveTo>
                    <a:lnTo>
                      <a:pt x="637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2787558" y="1790558"/>
                <a:ext cx="16043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" fill="none" extrusionOk="0">
                    <a:moveTo>
                      <a:pt x="0" y="0"/>
                    </a:moveTo>
                    <a:lnTo>
                      <a:pt x="637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2787558" y="1867827"/>
                <a:ext cx="16043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" fill="none" extrusionOk="0">
                    <a:moveTo>
                      <a:pt x="0" y="0"/>
                    </a:moveTo>
                    <a:lnTo>
                      <a:pt x="637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6"/>
              <p:cNvSpPr/>
              <p:nvPr/>
            </p:nvSpPr>
            <p:spPr>
              <a:xfrm>
                <a:off x="2555748" y="1403378"/>
                <a:ext cx="4082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6213" h="1" fill="none" extrusionOk="0">
                    <a:moveTo>
                      <a:pt x="1" y="1"/>
                    </a:moveTo>
                    <a:lnTo>
                      <a:pt x="16212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>
                <a:off x="2517126" y="2155052"/>
                <a:ext cx="585402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1302" extrusionOk="0">
                    <a:moveTo>
                      <a:pt x="0" y="0"/>
                    </a:moveTo>
                    <a:lnTo>
                      <a:pt x="0" y="1301"/>
                    </a:lnTo>
                    <a:lnTo>
                      <a:pt x="23250" y="1301"/>
                    </a:lnTo>
                    <a:lnTo>
                      <a:pt x="23250" y="0"/>
                    </a:ln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>
                <a:off x="2047641" y="1017055"/>
                <a:ext cx="25" cy="495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969" fill="none" extrusionOk="0">
                    <a:moveTo>
                      <a:pt x="1" y="0"/>
                    </a:moveTo>
                    <a:lnTo>
                      <a:pt x="1" y="1968"/>
                    </a:lnTo>
                  </a:path>
                </a:pathLst>
              </a:custGeom>
              <a:noFill/>
              <a:ln w="108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>
                <a:off x="2358382" y="1017055"/>
                <a:ext cx="25" cy="495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969" fill="none" extrusionOk="0">
                    <a:moveTo>
                      <a:pt x="1" y="0"/>
                    </a:moveTo>
                    <a:lnTo>
                      <a:pt x="1" y="1968"/>
                    </a:lnTo>
                  </a:path>
                </a:pathLst>
              </a:custGeom>
              <a:noFill/>
              <a:ln w="108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2669979" y="1017055"/>
                <a:ext cx="25" cy="495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969" fill="none" extrusionOk="0">
                    <a:moveTo>
                      <a:pt x="0" y="0"/>
                    </a:moveTo>
                    <a:lnTo>
                      <a:pt x="0" y="1968"/>
                    </a:lnTo>
                  </a:path>
                </a:pathLst>
              </a:custGeom>
              <a:noFill/>
              <a:ln w="108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2980719" y="1017055"/>
                <a:ext cx="25" cy="495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969" fill="none" extrusionOk="0">
                    <a:moveTo>
                      <a:pt x="0" y="0"/>
                    </a:moveTo>
                    <a:lnTo>
                      <a:pt x="0" y="1968"/>
                    </a:lnTo>
                  </a:path>
                </a:pathLst>
              </a:custGeom>
              <a:noFill/>
              <a:ln w="108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3" name="Google Shape;533;p36"/>
          <p:cNvGrpSpPr/>
          <p:nvPr/>
        </p:nvGrpSpPr>
        <p:grpSpPr>
          <a:xfrm>
            <a:off x="6624563" y="0"/>
            <a:ext cx="0" cy="5143500"/>
            <a:chOff x="1256113" y="0"/>
            <a:chExt cx="0" cy="5143500"/>
          </a:xfrm>
        </p:grpSpPr>
        <p:cxnSp>
          <p:nvCxnSpPr>
            <p:cNvPr id="534" name="Google Shape;534;p36"/>
            <p:cNvCxnSpPr/>
            <p:nvPr/>
          </p:nvCxnSpPr>
          <p:spPr>
            <a:xfrm>
              <a:off x="1256113" y="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36"/>
            <p:cNvCxnSpPr/>
            <p:nvPr/>
          </p:nvCxnSpPr>
          <p:spPr>
            <a:xfrm>
              <a:off x="1256113" y="411480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7"/>
          <p:cNvSpPr txBox="1">
            <a:spLocks noGrp="1"/>
          </p:cNvSpPr>
          <p:nvPr>
            <p:ph type="title"/>
          </p:nvPr>
        </p:nvSpPr>
        <p:spPr>
          <a:xfrm>
            <a:off x="897300" y="231928"/>
            <a:ext cx="43521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Nezaposlenost mladih u jugistočnoj Evropi</a:t>
            </a:r>
            <a:endParaRPr dirty="0"/>
          </a:p>
        </p:txBody>
      </p:sp>
      <p:sp>
        <p:nvSpPr>
          <p:cNvPr id="1026" name="Google Shape;1026;p47"/>
          <p:cNvSpPr txBox="1">
            <a:spLocks noGrp="1"/>
          </p:cNvSpPr>
          <p:nvPr>
            <p:ph type="subTitle" idx="1"/>
          </p:nvPr>
        </p:nvSpPr>
        <p:spPr>
          <a:xfrm>
            <a:off x="829774" y="994519"/>
            <a:ext cx="5872583" cy="3461831"/>
          </a:xfrm>
          <a:prstGeom prst="rect">
            <a:avLst/>
          </a:prstGeom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b="1" dirty="0" err="1" smtClean="0"/>
              <a:t>BiH</a:t>
            </a:r>
            <a:r>
              <a:rPr lang="en-US" sz="1200" dirty="0" smtClean="0"/>
              <a:t> </a:t>
            </a:r>
            <a:r>
              <a:rPr lang="en-US" sz="1200" dirty="0"/>
              <a:t>se </a:t>
            </a:r>
            <a:r>
              <a:rPr lang="en-US" sz="1200" dirty="0" err="1"/>
              <a:t>ističe</a:t>
            </a:r>
            <a:r>
              <a:rPr lang="en-US" sz="1200" dirty="0"/>
              <a:t> </a:t>
            </a:r>
            <a:r>
              <a:rPr lang="en-US" sz="1200" dirty="0" err="1"/>
              <a:t>kao</a:t>
            </a:r>
            <a:r>
              <a:rPr lang="en-US" sz="1200" dirty="0"/>
              <a:t> </a:t>
            </a:r>
            <a:r>
              <a:rPr lang="en-US" sz="1200" dirty="0" err="1"/>
              <a:t>zemlja</a:t>
            </a:r>
            <a:r>
              <a:rPr lang="en-US" sz="1200" dirty="0"/>
              <a:t> </a:t>
            </a:r>
            <a:r>
              <a:rPr lang="en-US" sz="1200" dirty="0" err="1"/>
              <a:t>sa</a:t>
            </a:r>
            <a:r>
              <a:rPr lang="en-US" sz="1200" dirty="0"/>
              <a:t> </a:t>
            </a:r>
            <a:r>
              <a:rPr lang="en-US" sz="1200" dirty="0" err="1"/>
              <a:t>najvišom</a:t>
            </a:r>
            <a:r>
              <a:rPr lang="en-US" sz="1200" dirty="0"/>
              <a:t> </a:t>
            </a:r>
            <a:r>
              <a:rPr lang="en-US" sz="1200" dirty="0" err="1"/>
              <a:t>stopom</a:t>
            </a:r>
            <a:r>
              <a:rPr lang="en-US" sz="1200" dirty="0"/>
              <a:t> </a:t>
            </a:r>
            <a:r>
              <a:rPr lang="en-US" sz="1200" dirty="0" err="1"/>
              <a:t>nezaposlenosti</a:t>
            </a:r>
            <a:r>
              <a:rPr lang="en-US" sz="1200" dirty="0"/>
              <a:t> </a:t>
            </a:r>
            <a:r>
              <a:rPr lang="en-US" sz="1200" dirty="0" err="1"/>
              <a:t>mladih</a:t>
            </a:r>
            <a:r>
              <a:rPr lang="en-US" sz="1200" dirty="0"/>
              <a:t> u </a:t>
            </a:r>
            <a:r>
              <a:rPr lang="en-US" sz="1200" dirty="0" err="1"/>
              <a:t>Evropi</a:t>
            </a:r>
            <a:r>
              <a:rPr lang="en-US" sz="1200" dirty="0"/>
              <a:t> 2016. </a:t>
            </a:r>
            <a:r>
              <a:rPr lang="en-US" sz="1200" dirty="0" err="1"/>
              <a:t>godine</a:t>
            </a:r>
            <a:r>
              <a:rPr lang="en-US" sz="1200" dirty="0"/>
              <a:t>, </a:t>
            </a:r>
            <a:r>
              <a:rPr lang="en-US" sz="1200" dirty="0" err="1"/>
              <a:t>praćena</a:t>
            </a:r>
            <a:r>
              <a:rPr lang="en-US" sz="1200" dirty="0"/>
              <a:t> </a:t>
            </a:r>
            <a:r>
              <a:rPr lang="en-US" sz="1200" b="1" dirty="0" err="1"/>
              <a:t>Kosovom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Makedonijom</a:t>
            </a:r>
            <a:r>
              <a:rPr lang="en-US" sz="1200" dirty="0"/>
              <a:t>. </a:t>
            </a:r>
            <a:endParaRPr lang="sr-Latn-RS" sz="12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sr-Latn-RS" sz="1200" dirty="0"/>
              <a:t>Iako su stope nezaposlenosti mladih varirale u poslednjih nekoliko godina, primećuje se opšti trend smanjenja nezaposlenosti, posebno u BiH, Hrvatskoj i Srbiji. </a:t>
            </a:r>
            <a:endParaRPr lang="sr-Latn-RS" sz="12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b="1" dirty="0" err="1" smtClean="0"/>
              <a:t>Bugarska</a:t>
            </a:r>
            <a:r>
              <a:rPr lang="sr-Latn-RS" sz="1200" b="1" dirty="0"/>
              <a:t>,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Rumunija</a:t>
            </a:r>
            <a:r>
              <a:rPr lang="sr-Latn-RS" sz="1200" b="1" dirty="0" smtClean="0"/>
              <a:t> i Slovenija</a:t>
            </a:r>
            <a:r>
              <a:rPr lang="en-US" sz="1200" dirty="0" smtClean="0"/>
              <a:t> </a:t>
            </a:r>
            <a:r>
              <a:rPr lang="en-US" sz="1200" dirty="0" err="1"/>
              <a:t>imaju</a:t>
            </a:r>
            <a:r>
              <a:rPr lang="en-US" sz="1200" dirty="0"/>
              <a:t> </a:t>
            </a:r>
            <a:r>
              <a:rPr lang="en-US" sz="1200" dirty="0" err="1"/>
              <a:t>najveći</a:t>
            </a:r>
            <a:r>
              <a:rPr lang="en-US" sz="1200" dirty="0"/>
              <a:t> </a:t>
            </a:r>
            <a:r>
              <a:rPr lang="en-US" sz="1200" dirty="0" err="1"/>
              <a:t>procenat</a:t>
            </a:r>
            <a:r>
              <a:rPr lang="en-US" sz="1200" dirty="0"/>
              <a:t> </a:t>
            </a:r>
            <a:r>
              <a:rPr lang="en-US" sz="1200" dirty="0" err="1"/>
              <a:t>zaposlenih</a:t>
            </a:r>
            <a:r>
              <a:rPr lang="en-US" sz="1200" dirty="0"/>
              <a:t> </a:t>
            </a:r>
            <a:r>
              <a:rPr lang="en-US" sz="1200" dirty="0" err="1"/>
              <a:t>među</a:t>
            </a:r>
            <a:r>
              <a:rPr lang="en-US" sz="1200" dirty="0"/>
              <a:t> </a:t>
            </a:r>
            <a:r>
              <a:rPr lang="en-US" sz="1200" dirty="0" err="1"/>
              <a:t>mladima</a:t>
            </a:r>
            <a:r>
              <a:rPr lang="en-US" sz="1200" dirty="0" smtClean="0"/>
              <a:t>.</a:t>
            </a:r>
            <a:endParaRPr lang="sr-Latn-RS" sz="12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sr-Latn-RS" sz="1200" dirty="0"/>
              <a:t>Mladi čiji su roditelji završili samo osnovnu školu češće su bez posla, kao i oni koji potiču iz domaćinstava lošijeg finansijskog statusa.</a:t>
            </a:r>
            <a:endParaRPr lang="sr-Latn-RS" sz="12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b="1" dirty="0" smtClean="0"/>
              <a:t>Rod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uzrast</a:t>
            </a:r>
            <a:r>
              <a:rPr lang="en-US" sz="1200" b="1" dirty="0"/>
              <a:t> </a:t>
            </a:r>
            <a:r>
              <a:rPr lang="en-US" sz="1200" dirty="0" err="1"/>
              <a:t>takođe</a:t>
            </a:r>
            <a:r>
              <a:rPr lang="en-US" sz="1200" dirty="0"/>
              <a:t> </a:t>
            </a:r>
            <a:r>
              <a:rPr lang="en-US" sz="1200" dirty="0" err="1"/>
              <a:t>igraju</a:t>
            </a:r>
            <a:r>
              <a:rPr lang="en-US" sz="1200" dirty="0"/>
              <a:t> </a:t>
            </a:r>
            <a:r>
              <a:rPr lang="en-US" sz="1200" dirty="0" err="1"/>
              <a:t>ulogu</a:t>
            </a:r>
            <a:r>
              <a:rPr lang="en-US" sz="1200" dirty="0"/>
              <a:t>: </a:t>
            </a:r>
            <a:r>
              <a:rPr lang="en-US" sz="1200" dirty="0" err="1"/>
              <a:t>mladi</a:t>
            </a:r>
            <a:r>
              <a:rPr lang="en-US" sz="1200" dirty="0"/>
              <a:t> </a:t>
            </a:r>
            <a:r>
              <a:rPr lang="en-US" sz="1200" dirty="0" err="1"/>
              <a:t>muškarci</a:t>
            </a:r>
            <a:r>
              <a:rPr lang="en-US" sz="1200" dirty="0"/>
              <a:t> </a:t>
            </a:r>
            <a:r>
              <a:rPr lang="en-US" sz="1200" dirty="0" err="1"/>
              <a:t>često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zaposleni</a:t>
            </a:r>
            <a:r>
              <a:rPr lang="en-US" sz="1200" dirty="0"/>
              <a:t>, </a:t>
            </a:r>
            <a:r>
              <a:rPr lang="en-US" sz="1200" dirty="0" err="1"/>
              <a:t>dok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mlade</a:t>
            </a:r>
            <a:r>
              <a:rPr lang="en-US" sz="1200" dirty="0"/>
              <a:t> </a:t>
            </a:r>
            <a:r>
              <a:rPr lang="en-US" sz="1200" dirty="0" err="1"/>
              <a:t>žene</a:t>
            </a:r>
            <a:r>
              <a:rPr lang="en-US" sz="1200" dirty="0"/>
              <a:t> </a:t>
            </a:r>
            <a:r>
              <a:rPr lang="en-US" sz="1200" dirty="0" err="1"/>
              <a:t>često</a:t>
            </a:r>
            <a:r>
              <a:rPr lang="en-US" sz="1200" dirty="0"/>
              <a:t> </a:t>
            </a:r>
            <a:r>
              <a:rPr lang="en-US" sz="1200" dirty="0" err="1"/>
              <a:t>izvan</a:t>
            </a:r>
            <a:r>
              <a:rPr lang="en-US" sz="1200" dirty="0"/>
              <a:t> </a:t>
            </a:r>
            <a:r>
              <a:rPr lang="en-US" sz="1200" dirty="0" err="1"/>
              <a:t>radne</a:t>
            </a:r>
            <a:r>
              <a:rPr lang="en-US" sz="1200" dirty="0"/>
              <a:t> </a:t>
            </a:r>
            <a:r>
              <a:rPr lang="en-US" sz="1200" dirty="0" err="1"/>
              <a:t>snage</a:t>
            </a:r>
            <a:r>
              <a:rPr lang="en-US" sz="1200" dirty="0"/>
              <a:t>. </a:t>
            </a:r>
            <a:endParaRPr lang="sr-Latn-RS" sz="12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b="1" dirty="0" err="1" smtClean="0"/>
              <a:t>Starija</a:t>
            </a:r>
            <a:r>
              <a:rPr lang="en-US" sz="1200" b="1" dirty="0" smtClean="0"/>
              <a:t> </a:t>
            </a:r>
            <a:r>
              <a:rPr lang="en-US" sz="1200" b="1" dirty="0" err="1"/>
              <a:t>omladina</a:t>
            </a:r>
            <a:r>
              <a:rPr lang="en-US" sz="1200" b="1" dirty="0"/>
              <a:t> </a:t>
            </a:r>
            <a:r>
              <a:rPr lang="en-US" sz="1200" dirty="0" err="1"/>
              <a:t>češće</a:t>
            </a:r>
            <a:r>
              <a:rPr lang="en-US" sz="1200" dirty="0"/>
              <a:t> je </a:t>
            </a:r>
            <a:r>
              <a:rPr lang="en-US" sz="1200" dirty="0" err="1" smtClean="0"/>
              <a:t>zaposlena</a:t>
            </a:r>
            <a:r>
              <a:rPr lang="sr-Latn-RS" sz="1200" dirty="0"/>
              <a:t>. </a:t>
            </a:r>
            <a:endParaRPr lang="sr-Latn-RS" sz="12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sr-Latn-RS" sz="1200" dirty="0" smtClean="0"/>
              <a:t>Statistička </a:t>
            </a:r>
            <a:r>
              <a:rPr lang="sr-Latn-RS" sz="1200" dirty="0"/>
              <a:t>analiza sugeriše moguće regionalne razlike u pristupu zapošljavanju, budući da se mladi iz ruralnih područja češće suočavaju sa nezaposlenošću. </a:t>
            </a:r>
            <a:endParaRPr lang="sr-Latn-RS" sz="12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sr-Latn-RS" sz="1200" dirty="0" smtClean="0"/>
              <a:t>Na </a:t>
            </a:r>
            <a:r>
              <a:rPr lang="sr-Latn-RS" sz="1200" dirty="0"/>
              <a:t>kraju, </a:t>
            </a:r>
            <a:r>
              <a:rPr lang="sr-Latn-RS" sz="1200" b="1" dirty="0"/>
              <a:t>nivo obrazovanja </a:t>
            </a:r>
            <a:r>
              <a:rPr lang="sr-Latn-RS" sz="1200" dirty="0"/>
              <a:t>igra ključnu ulogu u tome ko će naći posao: dok </a:t>
            </a:r>
            <a:r>
              <a:rPr lang="sr-Latn-RS" sz="1200" dirty="0" smtClean="0"/>
              <a:t>su oni </a:t>
            </a:r>
            <a:r>
              <a:rPr lang="sr-Latn-RS" sz="1200" dirty="0"/>
              <a:t>bez osnovne škole </a:t>
            </a:r>
            <a:r>
              <a:rPr lang="sr-Latn-RS" sz="1200" dirty="0" smtClean="0"/>
              <a:t>često van </a:t>
            </a:r>
            <a:r>
              <a:rPr lang="sr-Latn-RS" sz="1200" dirty="0"/>
              <a:t>radne snage, oni sa višim stepenom obrazovanja češće su zaposleni.</a:t>
            </a:r>
            <a:endParaRPr sz="1200" dirty="0"/>
          </a:p>
        </p:txBody>
      </p:sp>
      <p:grpSp>
        <p:nvGrpSpPr>
          <p:cNvPr id="1027" name="Google Shape;1027;p47"/>
          <p:cNvGrpSpPr/>
          <p:nvPr/>
        </p:nvGrpSpPr>
        <p:grpSpPr>
          <a:xfrm>
            <a:off x="829774" y="0"/>
            <a:ext cx="0" cy="5143500"/>
            <a:chOff x="1256113" y="0"/>
            <a:chExt cx="0" cy="5143500"/>
          </a:xfrm>
        </p:grpSpPr>
        <p:cxnSp>
          <p:nvCxnSpPr>
            <p:cNvPr id="1028" name="Google Shape;1028;p47"/>
            <p:cNvCxnSpPr/>
            <p:nvPr/>
          </p:nvCxnSpPr>
          <p:spPr>
            <a:xfrm>
              <a:off x="1256113" y="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47"/>
            <p:cNvCxnSpPr/>
            <p:nvPr/>
          </p:nvCxnSpPr>
          <p:spPr>
            <a:xfrm>
              <a:off x="1256113" y="411480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103" name="Google Shape;1103;p47"/>
          <p:cNvCxnSpPr/>
          <p:nvPr/>
        </p:nvCxnSpPr>
        <p:spPr>
          <a:xfrm>
            <a:off x="5249400" y="4456350"/>
            <a:ext cx="3895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7" y="419333"/>
            <a:ext cx="7858113" cy="43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7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62"/>
          <p:cNvSpPr txBox="1">
            <a:spLocks noGrp="1"/>
          </p:cNvSpPr>
          <p:nvPr>
            <p:ph type="subTitle" idx="2"/>
          </p:nvPr>
        </p:nvSpPr>
        <p:spPr>
          <a:xfrm>
            <a:off x="1712188" y="1114066"/>
            <a:ext cx="3667207" cy="1695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 smtClean="0"/>
              <a:t>NEET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skraćenica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 </a:t>
            </a:r>
            <a:r>
              <a:rPr lang="en-US" dirty="0" err="1"/>
              <a:t>ljude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ne </a:t>
            </a:r>
            <a:r>
              <a:rPr lang="en-US" dirty="0" err="1"/>
              <a:t>zapošljavaju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uključeni</a:t>
            </a:r>
            <a:r>
              <a:rPr lang="en-US" dirty="0"/>
              <a:t> u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obuku</a:t>
            </a:r>
            <a:r>
              <a:rPr lang="en-US" dirty="0"/>
              <a:t>. (</a:t>
            </a:r>
            <a:r>
              <a:rPr lang="en-US" dirty="0"/>
              <a:t>Not in Education, Employment, or Training). </a:t>
            </a:r>
            <a:endParaRPr dirty="0"/>
          </a:p>
        </p:txBody>
      </p:sp>
      <p:sp>
        <p:nvSpPr>
          <p:cNvPr id="1365" name="Google Shape;1365;p62"/>
          <p:cNvSpPr txBox="1">
            <a:spLocks noGrp="1"/>
          </p:cNvSpPr>
          <p:nvPr>
            <p:ph type="title"/>
          </p:nvPr>
        </p:nvSpPr>
        <p:spPr>
          <a:xfrm>
            <a:off x="776781" y="1167916"/>
            <a:ext cx="8046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66" name="Google Shape;1366;p62"/>
          <p:cNvSpPr txBox="1">
            <a:spLocks noGrp="1"/>
          </p:cNvSpPr>
          <p:nvPr>
            <p:ph type="title" idx="3"/>
          </p:nvPr>
        </p:nvSpPr>
        <p:spPr>
          <a:xfrm>
            <a:off x="776781" y="2492890"/>
            <a:ext cx="8046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68" name="Google Shape;1368;p62"/>
          <p:cNvSpPr txBox="1">
            <a:spLocks noGrp="1"/>
          </p:cNvSpPr>
          <p:nvPr>
            <p:ph type="subTitle" idx="5"/>
          </p:nvPr>
        </p:nvSpPr>
        <p:spPr>
          <a:xfrm>
            <a:off x="1736001" y="2444104"/>
            <a:ext cx="3643394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sr-Latn-RS" dirty="0" err="1" smtClean="0"/>
              <a:t>P</a:t>
            </a:r>
            <a:r>
              <a:rPr lang="en-US" dirty="0" err="1" smtClean="0"/>
              <a:t>odaci</a:t>
            </a:r>
            <a:r>
              <a:rPr lang="en-US" dirty="0" smtClean="0"/>
              <a:t> </a:t>
            </a:r>
            <a:r>
              <a:rPr lang="en-US" dirty="0" err="1"/>
              <a:t>pokazuju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ovaj</a:t>
            </a:r>
            <a:r>
              <a:rPr lang="en-US" dirty="0"/>
              <a:t> segment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specifičan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područje</a:t>
            </a:r>
            <a:r>
              <a:rPr lang="en-US" dirty="0"/>
              <a:t> </a:t>
            </a:r>
            <a:r>
              <a:rPr lang="en-US" dirty="0" err="1"/>
              <a:t>Zapadnog</a:t>
            </a:r>
            <a:r>
              <a:rPr lang="en-US" dirty="0"/>
              <a:t> </a:t>
            </a:r>
            <a:r>
              <a:rPr lang="en-US" dirty="0" err="1"/>
              <a:t>Balkana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toga </a:t>
            </a:r>
            <a:r>
              <a:rPr lang="en-US" dirty="0" err="1"/>
              <a:t>što</a:t>
            </a:r>
            <a:r>
              <a:rPr lang="en-US" dirty="0"/>
              <a:t> je 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regionu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¼ </a:t>
            </a:r>
            <a:r>
              <a:rPr lang="en-US" dirty="0" err="1"/>
              <a:t>mladih</a:t>
            </a:r>
            <a:r>
              <a:rPr lang="en-US" dirty="0"/>
              <a:t> </a:t>
            </a:r>
            <a:r>
              <a:rPr lang="en-US" dirty="0" err="1"/>
              <a:t>imala</a:t>
            </a:r>
            <a:r>
              <a:rPr lang="en-US" dirty="0"/>
              <a:t> status NEET 2016. </a:t>
            </a:r>
            <a:r>
              <a:rPr lang="en-US" dirty="0" err="1"/>
              <a:t>godine</a:t>
            </a:r>
            <a:r>
              <a:rPr lang="en-US" dirty="0"/>
              <a:t>. U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Albanije</a:t>
            </a:r>
            <a:r>
              <a:rPr lang="en-US" dirty="0"/>
              <a:t>,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Kosova</a:t>
            </a:r>
            <a:r>
              <a:rPr lang="en-US" dirty="0"/>
              <a:t>. Sa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stope </a:t>
            </a:r>
            <a:r>
              <a:rPr lang="en-US" dirty="0" err="1"/>
              <a:t>statusa</a:t>
            </a:r>
            <a:r>
              <a:rPr lang="en-US" dirty="0"/>
              <a:t> NEET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niže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govorimo</a:t>
            </a:r>
            <a:r>
              <a:rPr lang="en-US" dirty="0"/>
              <a:t> o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Srbije</a:t>
            </a:r>
            <a:r>
              <a:rPr lang="en-US" dirty="0"/>
              <a:t>, </a:t>
            </a:r>
            <a:r>
              <a:rPr lang="en-US" dirty="0" err="1"/>
              <a:t>Bugarske</a:t>
            </a:r>
            <a:r>
              <a:rPr lang="en-US" dirty="0"/>
              <a:t>, </a:t>
            </a:r>
            <a:r>
              <a:rPr lang="en-US" dirty="0" err="1"/>
              <a:t>Makedonije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Gore. </a:t>
            </a:r>
            <a:endParaRPr dirty="0"/>
          </a:p>
        </p:txBody>
      </p:sp>
      <p:sp>
        <p:nvSpPr>
          <p:cNvPr id="1369" name="Google Shape;1369;p62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NEET</a:t>
            </a:r>
            <a:endParaRPr dirty="0"/>
          </a:p>
        </p:txBody>
      </p:sp>
      <p:cxnSp>
        <p:nvCxnSpPr>
          <p:cNvPr id="1371" name="Google Shape;1371;p62"/>
          <p:cNvCxnSpPr/>
          <p:nvPr/>
        </p:nvCxnSpPr>
        <p:spPr>
          <a:xfrm>
            <a:off x="6463250" y="4456350"/>
            <a:ext cx="2681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15" y="843680"/>
            <a:ext cx="3410426" cy="32008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7"/>
          <p:cNvSpPr txBox="1">
            <a:spLocks noGrp="1"/>
          </p:cNvSpPr>
          <p:nvPr>
            <p:ph type="subTitle" idx="1"/>
          </p:nvPr>
        </p:nvSpPr>
        <p:spPr>
          <a:xfrm>
            <a:off x="1325705" y="2347613"/>
            <a:ext cx="3217113" cy="610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sr-Latn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„Prekarni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neizvesnost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pogledu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zaposlenosti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poslodavaca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nejasan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zaposlenju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nedostatak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pogodnostima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zaposlenjem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plate,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prepreke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pridruživanje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sindikatima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kolektivno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pregovaranje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Google Shape;541;p37"/>
          <p:cNvSpPr txBox="1">
            <a:spLocks noGrp="1"/>
          </p:cNvSpPr>
          <p:nvPr>
            <p:ph type="title" idx="4"/>
          </p:nvPr>
        </p:nvSpPr>
        <p:spPr>
          <a:xfrm>
            <a:off x="4875147" y="1454702"/>
            <a:ext cx="8046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42" name="Google Shape;542;p37"/>
          <p:cNvSpPr txBox="1">
            <a:spLocks noGrp="1"/>
          </p:cNvSpPr>
          <p:nvPr>
            <p:ph type="title" idx="6"/>
          </p:nvPr>
        </p:nvSpPr>
        <p:spPr>
          <a:xfrm>
            <a:off x="827004" y="378748"/>
            <a:ext cx="8316996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 smtClean="0"/>
              <a:t>Nestabilni oblici nezaposlenosti i neslaganje veština</a:t>
            </a:r>
            <a:endParaRPr sz="2400" dirty="0"/>
          </a:p>
        </p:txBody>
      </p:sp>
      <p:sp>
        <p:nvSpPr>
          <p:cNvPr id="543" name="Google Shape;543;p37"/>
          <p:cNvSpPr txBox="1">
            <a:spLocks noGrp="1"/>
          </p:cNvSpPr>
          <p:nvPr>
            <p:ph type="title" idx="7"/>
          </p:nvPr>
        </p:nvSpPr>
        <p:spPr>
          <a:xfrm>
            <a:off x="4875147" y="3113756"/>
            <a:ext cx="8046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44" name="Google Shape;544;p37"/>
          <p:cNvSpPr txBox="1">
            <a:spLocks noGrp="1"/>
          </p:cNvSpPr>
          <p:nvPr>
            <p:ph type="title"/>
          </p:nvPr>
        </p:nvSpPr>
        <p:spPr>
          <a:xfrm>
            <a:off x="411280" y="1454702"/>
            <a:ext cx="8046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45" name="Google Shape;545;p37"/>
          <p:cNvSpPr txBox="1">
            <a:spLocks noGrp="1"/>
          </p:cNvSpPr>
          <p:nvPr>
            <p:ph type="title" idx="2"/>
          </p:nvPr>
        </p:nvSpPr>
        <p:spPr>
          <a:xfrm>
            <a:off x="411280" y="3113756"/>
            <a:ext cx="8046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46" name="Google Shape;546;p37"/>
          <p:cNvSpPr txBox="1">
            <a:spLocks noGrp="1"/>
          </p:cNvSpPr>
          <p:nvPr>
            <p:ph type="subTitle" idx="3"/>
          </p:nvPr>
        </p:nvSpPr>
        <p:spPr>
          <a:xfrm>
            <a:off x="1325705" y="3736558"/>
            <a:ext cx="3439617" cy="5985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Analitička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otkriva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 utiču na to da mlade osobe učestvuju u prekarnom radu. To su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(ne)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posedovanje visokih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diploma,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nivo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obrazovanja roditelja,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socijalni status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domaćinstva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 kojih mladi potiču,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prethodno iskustvo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prakse i stažiranja.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7" name="Google Shape;547;p37"/>
          <p:cNvSpPr txBox="1">
            <a:spLocks noGrp="1"/>
          </p:cNvSpPr>
          <p:nvPr>
            <p:ph type="subTitle" idx="5"/>
          </p:nvPr>
        </p:nvSpPr>
        <p:spPr>
          <a:xfrm>
            <a:off x="5875995" y="2650413"/>
            <a:ext cx="3073451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sr-Latn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Prekvalifikacija </a:t>
            </a:r>
            <a:r>
              <a:rPr lang="sr-Latn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 ograničava </a:t>
            </a: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zarade i mogućnosti zaposlenja. Istraživanja omladine pokazuju da većina mladih u jugoistočnoj Evropi radi u profesijama koje odgovaraju njihovom obrazovanju, ali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postoji </a:t>
            </a: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izvestan broj mladih koji su prekvalifikovani za svoje poslove. Ovakvi rezultati zabeleženi su u zemljama poput Kosova, Srbije, Albanije, BiH, gde tržište rada često nije u optimalnoj formi.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8" name="Google Shape;548;p37"/>
          <p:cNvSpPr txBox="1">
            <a:spLocks noGrp="1"/>
          </p:cNvSpPr>
          <p:nvPr>
            <p:ph type="subTitle" idx="8"/>
          </p:nvPr>
        </p:nvSpPr>
        <p:spPr>
          <a:xfrm>
            <a:off x="5875995" y="4316731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sr-Latn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Podkvalifikacija –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slučaj kada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radnici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mogu da ostvare svoj puni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potencijal</a:t>
            </a: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odkvalifikacija </a:t>
            </a: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manje česta, što može biti posledica visoke zastupljenosti mladih u nestandardnim oblicima zapošljavanja, koji ne pružaju iste mogućnosti kao standardna, stalna radna mesta.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8" y="101387"/>
            <a:ext cx="5184721" cy="2072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4" y="2173880"/>
            <a:ext cx="7125694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6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6" y="914399"/>
            <a:ext cx="8341739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51"/>
          <p:cNvSpPr txBox="1">
            <a:spLocks noGrp="1"/>
          </p:cNvSpPr>
          <p:nvPr>
            <p:ph type="title"/>
          </p:nvPr>
        </p:nvSpPr>
        <p:spPr>
          <a:xfrm>
            <a:off x="827291" y="1918018"/>
            <a:ext cx="341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37%</a:t>
            </a:r>
            <a:endParaRPr dirty="0"/>
          </a:p>
        </p:txBody>
      </p:sp>
      <p:sp>
        <p:nvSpPr>
          <p:cNvPr id="1137" name="Google Shape;1137;p51"/>
          <p:cNvSpPr txBox="1">
            <a:spLocks noGrp="1"/>
          </p:cNvSpPr>
          <p:nvPr>
            <p:ph type="subTitle" idx="1"/>
          </p:nvPr>
        </p:nvSpPr>
        <p:spPr>
          <a:xfrm>
            <a:off x="827291" y="2611776"/>
            <a:ext cx="3414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-PL" sz="1800" dirty="0" smtClean="0"/>
              <a:t>mladih </a:t>
            </a:r>
            <a:r>
              <a:rPr lang="pl-PL" sz="1800" dirty="0"/>
              <a:t>u regionu </a:t>
            </a:r>
            <a:r>
              <a:rPr lang="pl-PL" sz="1800" dirty="0" smtClean="0"/>
              <a:t>je nezadovoljno </a:t>
            </a:r>
            <a:r>
              <a:rPr lang="pl-PL" sz="1800" dirty="0"/>
              <a:t>ili nezainteresovano za svoj posao</a:t>
            </a:r>
            <a:endParaRPr sz="1800" dirty="0"/>
          </a:p>
        </p:txBody>
      </p:sp>
      <p:sp>
        <p:nvSpPr>
          <p:cNvPr id="1138" name="Google Shape;1138;p51"/>
          <p:cNvSpPr txBox="1">
            <a:spLocks noGrp="1"/>
          </p:cNvSpPr>
          <p:nvPr>
            <p:ph type="title" idx="2"/>
          </p:nvPr>
        </p:nvSpPr>
        <p:spPr>
          <a:xfrm>
            <a:off x="4902711" y="714444"/>
            <a:ext cx="341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93%</a:t>
            </a:r>
            <a:endParaRPr dirty="0"/>
          </a:p>
        </p:txBody>
      </p:sp>
      <p:sp>
        <p:nvSpPr>
          <p:cNvPr id="1139" name="Google Shape;1139;p51"/>
          <p:cNvSpPr txBox="1">
            <a:spLocks noGrp="1"/>
          </p:cNvSpPr>
          <p:nvPr>
            <p:ph type="subTitle" idx="3"/>
          </p:nvPr>
        </p:nvSpPr>
        <p:spPr>
          <a:xfrm>
            <a:off x="4999988" y="1250187"/>
            <a:ext cx="3414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r-Latn-RS" sz="1800" dirty="0" smtClean="0"/>
              <a:t>Mladih </a:t>
            </a:r>
            <a:r>
              <a:rPr lang="sr-Latn-RS" sz="1800" dirty="0"/>
              <a:t>najveću </a:t>
            </a:r>
            <a:r>
              <a:rPr lang="sr-Latn-RS" sz="1800" dirty="0" smtClean="0"/>
              <a:t>važnost pridaje praktičnim aspektima kao što su plata,</a:t>
            </a:r>
            <a:endParaRPr sz="1800" dirty="0"/>
          </a:p>
        </p:txBody>
      </p:sp>
      <p:sp>
        <p:nvSpPr>
          <p:cNvPr id="1140" name="Google Shape;1140;p51"/>
          <p:cNvSpPr txBox="1">
            <a:spLocks noGrp="1"/>
          </p:cNvSpPr>
          <p:nvPr>
            <p:ph type="title" idx="4"/>
          </p:nvPr>
        </p:nvSpPr>
        <p:spPr>
          <a:xfrm>
            <a:off x="4902712" y="2173689"/>
            <a:ext cx="341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92%</a:t>
            </a:r>
            <a:endParaRPr dirty="0"/>
          </a:p>
        </p:txBody>
      </p:sp>
      <p:sp>
        <p:nvSpPr>
          <p:cNvPr id="1141" name="Google Shape;1141;p51"/>
          <p:cNvSpPr txBox="1">
            <a:spLocks noGrp="1"/>
          </p:cNvSpPr>
          <p:nvPr>
            <p:ph type="subTitle" idx="5"/>
          </p:nvPr>
        </p:nvSpPr>
        <p:spPr>
          <a:xfrm>
            <a:off x="4902711" y="2803242"/>
            <a:ext cx="3414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 smtClean="0"/>
              <a:t>sigurnost posla</a:t>
            </a:r>
            <a:endParaRPr sz="1800" dirty="0"/>
          </a:p>
        </p:txBody>
      </p:sp>
      <p:grpSp>
        <p:nvGrpSpPr>
          <p:cNvPr id="1142" name="Google Shape;1142;p51"/>
          <p:cNvGrpSpPr/>
          <p:nvPr/>
        </p:nvGrpSpPr>
        <p:grpSpPr>
          <a:xfrm>
            <a:off x="2534291" y="0"/>
            <a:ext cx="0" cy="5143500"/>
            <a:chOff x="1256113" y="0"/>
            <a:chExt cx="0" cy="5143500"/>
          </a:xfrm>
        </p:grpSpPr>
        <p:cxnSp>
          <p:nvCxnSpPr>
            <p:cNvPr id="1143" name="Google Shape;1143;p51"/>
            <p:cNvCxnSpPr/>
            <p:nvPr/>
          </p:nvCxnSpPr>
          <p:spPr>
            <a:xfrm>
              <a:off x="1256113" y="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51"/>
            <p:cNvCxnSpPr/>
            <p:nvPr/>
          </p:nvCxnSpPr>
          <p:spPr>
            <a:xfrm>
              <a:off x="1256113" y="4114800"/>
              <a:ext cx="0" cy="102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Google Shape;1138;p51"/>
          <p:cNvSpPr txBox="1">
            <a:spLocks/>
          </p:cNvSpPr>
          <p:nvPr/>
        </p:nvSpPr>
        <p:spPr>
          <a:xfrm>
            <a:off x="3898244" y="1000"/>
            <a:ext cx="5422935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Golos Text Black"/>
              <a:buNone/>
              <a:defRPr sz="45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r>
              <a:rPr lang="sr-Latn-RS" sz="2400" dirty="0"/>
              <a:t>Najveću </a:t>
            </a:r>
            <a:r>
              <a:rPr lang="sr-Latn-RS" sz="2400" dirty="0" smtClean="0"/>
              <a:t>važnost pridaju:</a:t>
            </a:r>
            <a:endParaRPr lang="en" sz="2400" dirty="0"/>
          </a:p>
        </p:txBody>
      </p:sp>
      <p:sp>
        <p:nvSpPr>
          <p:cNvPr id="12" name="Google Shape;1138;p51"/>
          <p:cNvSpPr txBox="1">
            <a:spLocks/>
          </p:cNvSpPr>
          <p:nvPr/>
        </p:nvSpPr>
        <p:spPr>
          <a:xfrm>
            <a:off x="4999988" y="2990188"/>
            <a:ext cx="34140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Golos Text Black"/>
              <a:buNone/>
              <a:defRPr sz="45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r>
              <a:rPr lang="sr-Latn-RS" sz="2400" dirty="0" smtClean="0"/>
              <a:t>Ali, takođe</a:t>
            </a:r>
            <a:endParaRPr lang="en" sz="2400" dirty="0"/>
          </a:p>
        </p:txBody>
      </p:sp>
      <p:sp>
        <p:nvSpPr>
          <p:cNvPr id="13" name="Google Shape;1138;p51"/>
          <p:cNvSpPr txBox="1">
            <a:spLocks/>
          </p:cNvSpPr>
          <p:nvPr/>
        </p:nvSpPr>
        <p:spPr>
          <a:xfrm>
            <a:off x="3051214" y="3922929"/>
            <a:ext cx="34140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Golos Text Black"/>
              <a:buNone/>
              <a:defRPr sz="45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olos Text Black"/>
              <a:buNone/>
              <a:defRPr sz="5000" b="0" i="0" u="none" strike="noStrike" cap="none">
                <a:solidFill>
                  <a:schemeClr val="dk1"/>
                </a:solidFill>
                <a:latin typeface="Golos Text Black"/>
                <a:ea typeface="Golos Text Black"/>
                <a:cs typeface="Golos Text Black"/>
                <a:sym typeface="Golos Text Black"/>
              </a:defRPr>
            </a:lvl9pPr>
          </a:lstStyle>
          <a:p>
            <a:r>
              <a:rPr lang="sr-Latn-RS" dirty="0" smtClean="0"/>
              <a:t>88%</a:t>
            </a:r>
            <a:endParaRPr lang="en" dirty="0"/>
          </a:p>
        </p:txBody>
      </p:sp>
      <p:sp>
        <p:nvSpPr>
          <p:cNvPr id="14" name="Google Shape;1141;p51"/>
          <p:cNvSpPr txBox="1">
            <a:spLocks/>
          </p:cNvSpPr>
          <p:nvPr/>
        </p:nvSpPr>
        <p:spPr>
          <a:xfrm>
            <a:off x="5136176" y="3861643"/>
            <a:ext cx="34140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sz="1800" dirty="0" smtClean="0"/>
              <a:t>ceni </a:t>
            </a:r>
            <a:r>
              <a:rPr lang="sr-Latn-RS" sz="1800" dirty="0"/>
              <a:t>značajnost posla i </a:t>
            </a:r>
            <a:r>
              <a:rPr lang="sr-Latn-RS" sz="1800" dirty="0" smtClean="0"/>
              <a:t>želi </a:t>
            </a:r>
            <a:r>
              <a:rPr lang="sr-Latn-RS" sz="1800" dirty="0"/>
              <a:t>doprinositi </a:t>
            </a:r>
            <a:r>
              <a:rPr lang="sr-Latn-RS" sz="1800" dirty="0" smtClean="0"/>
              <a:t>društvu. </a:t>
            </a:r>
            <a:endParaRPr lang="sr-Latn-R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ps for Making a Great Job Application by Slidesgo">
  <a:themeElements>
    <a:clrScheme name="Simple Light">
      <a:dk1>
        <a:srgbClr val="1B1B1B"/>
      </a:dk1>
      <a:lt1>
        <a:srgbClr val="FFFFFF"/>
      </a:lt1>
      <a:dk2>
        <a:srgbClr val="2F2F2F"/>
      </a:dk2>
      <a:lt2>
        <a:srgbClr val="686565"/>
      </a:lt2>
      <a:accent1>
        <a:srgbClr val="F54703"/>
      </a:accent1>
      <a:accent2>
        <a:srgbClr val="FF7518"/>
      </a:accent2>
      <a:accent3>
        <a:srgbClr val="B2B2B2"/>
      </a:accent3>
      <a:accent4>
        <a:srgbClr val="E4E4E4"/>
      </a:accent4>
      <a:accent5>
        <a:srgbClr val="FFFFFF"/>
      </a:accent5>
      <a:accent6>
        <a:srgbClr val="FFFFFF"/>
      </a:accent6>
      <a:hlink>
        <a:srgbClr val="1B1B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1239</Words>
  <Application>Microsoft Office PowerPoint</Application>
  <PresentationFormat>On-screen Show (16:9)</PresentationFormat>
  <Paragraphs>52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Times New Roman</vt:lpstr>
      <vt:lpstr>Golos Text</vt:lpstr>
      <vt:lpstr>Lato</vt:lpstr>
      <vt:lpstr>Fredoka One</vt:lpstr>
      <vt:lpstr>Calibri</vt:lpstr>
      <vt:lpstr>Golos Text Medium</vt:lpstr>
      <vt:lpstr>Palanquin Dark</vt:lpstr>
      <vt:lpstr>Golos Text Black</vt:lpstr>
      <vt:lpstr>Tips for Making a Great Job Application by Slidesgo</vt:lpstr>
      <vt:lpstr>„ISTRAŽIVANJE OMLADINE – JUGOISTOČNA EVROPA 2018/2019“ Miran Lavrič, Smiljka Tomanović i Mirna Jusić</vt:lpstr>
      <vt:lpstr>Uvod</vt:lpstr>
      <vt:lpstr>Nezaposlenost mladih u jugistočnoj Evropi</vt:lpstr>
      <vt:lpstr>PowerPoint Presentation</vt:lpstr>
      <vt:lpstr>01</vt:lpstr>
      <vt:lpstr>03</vt:lpstr>
      <vt:lpstr>PowerPoint Presentation</vt:lpstr>
      <vt:lpstr>PowerPoint Presentation</vt:lpstr>
      <vt:lpstr>37%</vt:lpstr>
      <vt:lpstr>PowerPoint Presentation</vt:lpstr>
      <vt:lpstr>Percipirani faktori u pronalaženju posla</vt:lpstr>
      <vt:lpstr>PowerPoint Presentation</vt:lpstr>
      <vt:lpstr>ZAKLJUČAK</vt:lpstr>
      <vt:lpstr>Preporuke politika: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„ISTRAŽIVANJE OMLADINE – JUGOISTOČNA EVROPA 2018/2019“ Miran Lavrič, Smiljka Tomanović i Mirna Jusić</dc:title>
  <dc:creator>User</dc:creator>
  <cp:lastModifiedBy>User</cp:lastModifiedBy>
  <cp:revision>17</cp:revision>
  <dcterms:modified xsi:type="dcterms:W3CDTF">2024-03-07T15:22:40Z</dcterms:modified>
</cp:coreProperties>
</file>