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226199D-DE0E-43AD-9A6D-26BC4A57F7D8}" type="datetimeFigureOut">
              <a:rPr lang="en-US" smtClean="0"/>
              <a:t>27-Mar-20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3E22A4D-A80E-43C4-A5C8-6A6AEEAAAC5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4000504"/>
            <a:ext cx="6480048" cy="1638296"/>
          </a:xfrm>
        </p:spPr>
        <p:txBody>
          <a:bodyPr>
            <a:normAutofit/>
          </a:bodyPr>
          <a:lstStyle/>
          <a:p>
            <a:r>
              <a:rPr lang="sr-Latn-RS" sz="4000" dirty="0"/>
              <a:t>PETROVIĆ DAMJAN (so18/18)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sz="44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METODOLOŠKA </a:t>
            </a:r>
            <a:r>
              <a:rPr lang="sr-Latn-RS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SHVATANJA </a:t>
            </a:r>
          </a:p>
          <a:p>
            <a:r>
              <a:rPr lang="sr-Latn-RS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MAKSA VEBERA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Veber je bio nominalista, te i društvo shvata na nominalistički način – kao rezultat delanja pojedinaca koji ga sačinjavaju.</a:t>
            </a:r>
          </a:p>
          <a:p>
            <a:r>
              <a:rPr lang="sr-Latn-RS" dirty="0"/>
              <a:t>U metodologiji se ovo nominalističko stanovište naziva još i </a:t>
            </a:r>
            <a:r>
              <a:rPr lang="sr-Latn-RS" i="1" dirty="0"/>
              <a:t>metodološki individualizam</a:t>
            </a:r>
            <a:r>
              <a:rPr lang="sr-Latn-RS" dirty="0"/>
              <a:t>.</a:t>
            </a:r>
          </a:p>
          <a:p>
            <a:r>
              <a:rPr lang="sr-Latn-RS" dirty="0"/>
              <a:t>Svako naučno saznanje putem razumevanja treba da zadovolji 2 uslova:</a:t>
            </a:r>
          </a:p>
          <a:p>
            <a:r>
              <a:rPr lang="sr-Latn-RS" dirty="0"/>
              <a:t>1) Da bude smisaono adekvatno;</a:t>
            </a:r>
          </a:p>
          <a:p>
            <a:r>
              <a:rPr lang="sr-Latn-RS" dirty="0"/>
              <a:t>2) Da bude uzročno adekvatno.</a:t>
            </a:r>
          </a:p>
          <a:p>
            <a:r>
              <a:rPr lang="sr-Latn-RS" dirty="0"/>
              <a:t>Ovo prvo jeste razumevanje nekog ponašanja čiji se sastavni delovi nalaze u međusobno smisaonoj vezi, koja je tipična za neki uobičajeni način mišljenja i osećanja.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Na samom kraju, treba reći nešto o </a:t>
            </a:r>
            <a:r>
              <a:rPr lang="sr-Latn-RS" i="1" dirty="0"/>
              <a:t>idealnom tipu</a:t>
            </a:r>
            <a:r>
              <a:rPr lang="sr-Latn-RS" dirty="0"/>
              <a:t>.</a:t>
            </a:r>
          </a:p>
          <a:p>
            <a:r>
              <a:rPr lang="sr-Latn-RS" dirty="0"/>
              <a:t>Idealni tip je metodološko oruđe koje nam omogućava da spoznamo šarenoliku realnost, on se konstruiše pomoću uporedno-istorijske metode (jedan problem posmatramo u svim društvima, a u svakom društvu imamo aktere koji delaju i koji dovode do određenih događaja).</a:t>
            </a:r>
          </a:p>
          <a:p>
            <a:r>
              <a:rPr lang="sr-Latn-RS" dirty="0"/>
              <a:t>Dakle, idealni tip nam govori kako se ljudi ponašaju u određenim situacijama i to je </a:t>
            </a:r>
            <a:r>
              <a:rPr lang="sr-Latn-RS" i="1" dirty="0"/>
              <a:t>teorijski konstrukt </a:t>
            </a:r>
            <a:r>
              <a:rPr lang="sr-Latn-RS" dirty="0"/>
              <a:t>(njima se delimično mogu predvideti društveni događaji).</a:t>
            </a:r>
          </a:p>
          <a:p>
            <a:r>
              <a:rPr lang="sr-Latn-RS" dirty="0"/>
              <a:t>Najprostije rečeno, idealni tip pomaže sociologu da lakše razume i objasni svet.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1. Maks Veber – Milić, V. 1996. </a:t>
            </a:r>
            <a:r>
              <a:rPr lang="sr-Latn-RS" i="1" dirty="0"/>
              <a:t>Sociološki metod</a:t>
            </a:r>
            <a:r>
              <a:rPr lang="sr-Latn-RS" dirty="0"/>
              <a:t>, Beograd: ZUNS, str. 156-175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238" cy="4525963"/>
          </a:xfrm>
        </p:spPr>
        <p:txBody>
          <a:bodyPr>
            <a:normAutofit fontScale="85000" lnSpcReduction="10000"/>
          </a:bodyPr>
          <a:lstStyle/>
          <a:p>
            <a:r>
              <a:rPr lang="sr-Latn-RS" dirty="0"/>
              <a:t>U diskusiju o metodu društvenih nauka, Veber je prvenstveno ušao kao istoričar, pa je tek kasnije, postepeno sve više postajao sociolog.</a:t>
            </a:r>
          </a:p>
          <a:p>
            <a:r>
              <a:rPr lang="sr-Latn-RS" dirty="0"/>
              <a:t>Dakle, njegovi prvi metodološki radovi odnose se na metod istorijskih nauka, a kasnije (1913) piše knjigu “</a:t>
            </a:r>
            <a:r>
              <a:rPr lang="sr-Latn-RS" i="1" dirty="0"/>
              <a:t>O nekim kategorijama sociologije razumevanja”</a:t>
            </a:r>
            <a:r>
              <a:rPr lang="sr-Latn-RS" dirty="0"/>
              <a:t> i tu uvodi priču o sociološkom metodu.</a:t>
            </a:r>
            <a:endParaRPr lang="en-US" dirty="0"/>
          </a:p>
        </p:txBody>
      </p:sp>
      <p:pic>
        <p:nvPicPr>
          <p:cNvPr id="5" name="Content Placeholder 4" descr="4340nhj0aing-maks-veb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72066" y="1571612"/>
            <a:ext cx="3394472" cy="4525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Njegova zamisao metoda društvenih nauka (naročito sociologije) nailazi na nekoliko problema među kojima su najznačajniji:</a:t>
            </a:r>
          </a:p>
          <a:p>
            <a:r>
              <a:rPr lang="sr-Latn-RS" dirty="0"/>
              <a:t>1) Shvatanje načela izbora predmeta istraživanja;</a:t>
            </a:r>
          </a:p>
          <a:p>
            <a:r>
              <a:rPr lang="sr-Latn-RS" dirty="0"/>
              <a:t>2) Stav nauke o kulturnim vrednostima;</a:t>
            </a:r>
          </a:p>
          <a:p>
            <a:r>
              <a:rPr lang="sr-Latn-RS" dirty="0"/>
              <a:t>3) Način objašnjavanja društvenih pojava;</a:t>
            </a:r>
          </a:p>
          <a:p>
            <a:r>
              <a:rPr lang="sr-Latn-RS" dirty="0"/>
              <a:t>4) Pojmovna struktura idealnih tipova i njegova uloga u istraživanju i objašnjavanju društvenih pojava.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Veber je smatrao da ne postoje objektivni kriterijumi po kojima bi naučnik mogao da izabere predmet svog istraživanja.</a:t>
            </a:r>
          </a:p>
          <a:p>
            <a:r>
              <a:rPr lang="sr-Latn-RS" dirty="0"/>
              <a:t>Mora se poći od nekih osnovnih vrednosti kako bi uopšte mogli da se suočimo sa beskrajnim pojavama u društvu.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Ne samo izbor predmeta istraživanja, već i njegovo teorijsko definisanje, zavisi od sadržaja kulturnih vrednosti u društvenim naukama.</a:t>
            </a:r>
          </a:p>
          <a:p>
            <a:r>
              <a:rPr lang="sr-Latn-RS" dirty="0"/>
              <a:t>Sve dok je kultura oblikovana čvrstim vezama i dok se ona jedinstveno usvaja, osnovna vrednosna gledišta u nauci se ni po koju cenu ne dovode u pitanje.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Veber nije verovao u objektivnost vrednosti, kao ni u mogućnost stvaranja jedinstvenog sistema vrednosti.</a:t>
            </a:r>
          </a:p>
          <a:p>
            <a:r>
              <a:rPr lang="sr-Latn-RS" dirty="0"/>
              <a:t>U vrednosnom pogledu, Veber je verovao da je stvarnost iracionalna, te ne može postojati ni jedinstvena i objektivna društvena nauka, jer je nauci potreban izvor jednog od mnogih stavova.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Latn-RS" dirty="0"/>
              <a:t>Veber nije bio nezainteresovan salonski naučnik, te je tražio odgovor odnosa nauke prema društvenoj praksi i po njegovom mišljenju, nauka iz 2 osnovna razloga ne može da utiče na osnovne vrednosne stavove:</a:t>
            </a:r>
          </a:p>
          <a:p>
            <a:endParaRPr lang="sr-Latn-RS" dirty="0"/>
          </a:p>
          <a:p>
            <a:r>
              <a:rPr lang="sr-Latn-RS" dirty="0"/>
              <a:t>1) Nauka je izgrađena na nekom određenom vrednosnom stanovištu, te stoga nije ni u stanju da ga kritikuje;</a:t>
            </a:r>
          </a:p>
          <a:p>
            <a:r>
              <a:rPr lang="sr-Latn-RS" dirty="0"/>
              <a:t>2) Iracionalnost osnovnih vrednosnih opredeljenja.</a:t>
            </a:r>
          </a:p>
          <a:p>
            <a:endParaRPr lang="sr-Latn-RS" dirty="0"/>
          </a:p>
          <a:p>
            <a:r>
              <a:rPr lang="sr-Latn-RS" dirty="0"/>
              <a:t>- No međutim, uticaj nauke na vrednosti nije beznačajan:</a:t>
            </a:r>
          </a:p>
          <a:p>
            <a:endParaRPr lang="sr-Latn-RS" dirty="0"/>
          </a:p>
          <a:p>
            <a:r>
              <a:rPr lang="sr-Latn-RS" dirty="0"/>
              <a:t>1) Nauka može da razradi određeno vrednosno stanovište i tako objasni njegov pravi smisao;</a:t>
            </a:r>
          </a:p>
          <a:p>
            <a:r>
              <a:rPr lang="sr-Latn-RS" dirty="0"/>
              <a:t>2) Nauka može imati racionalna sredstva kako bi ostvarila vrednosna stanovišta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Ovde dolazimo do osnovnog pojma Veberove sociologije – </a:t>
            </a:r>
            <a:r>
              <a:rPr lang="sr-Latn-RS" i="1"/>
              <a:t>“raz</a:t>
            </a:r>
            <a:r>
              <a:rPr lang="en-US" i="1"/>
              <a:t>u</a:t>
            </a:r>
            <a:r>
              <a:rPr lang="sr-Latn-RS" i="1"/>
              <a:t>mevanje</a:t>
            </a:r>
            <a:r>
              <a:rPr lang="sr-Latn-RS" i="1" dirty="0"/>
              <a:t>”.</a:t>
            </a:r>
          </a:p>
          <a:p>
            <a:r>
              <a:rPr lang="sr-Latn-RS" dirty="0"/>
              <a:t>Smatrao je da sociologija treba da bude razumevajuća nauka i da je cilj sociologije da razume društveni rad i time objasni njegove posledice i uzrok.</a:t>
            </a:r>
          </a:p>
          <a:p>
            <a:r>
              <a:rPr lang="sr-Latn-RS" dirty="0"/>
              <a:t>Npr: Razumevanje nekog umetničkog dela, odnosno šta je umetnik svojim delom želeo da postigne, kako se to delo uklapa u opšti tok njegovog života.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Maks Veber (1864-1920)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Sociologija treba da bude nauka koja hoće da razume i tumači društveno delanje i time uzročno objasni njegov tok i njegove posledice.</a:t>
            </a:r>
          </a:p>
          <a:p>
            <a:r>
              <a:rPr lang="sr-Latn-RS" dirty="0"/>
              <a:t>Možemo razumeti samo ona ljudska ponašanja (delanja) koja imaju neki subjektivni smisao – pojedinac koji se ponaša na određeni način, ima predstavu o nekom cilju i sredstvima koja su mu potrebna da bi taj cilj realizovao. To je ciljnoracionalno delanje.</a:t>
            </a:r>
          </a:p>
          <a:p>
            <a:r>
              <a:rPr lang="sr-Latn-RS" dirty="0"/>
              <a:t>Pored ciljnoracionalnog delanja postoje još 3 – vrednosnoracionalno delanje, tradicionalno delanje i afektivno delanje.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99</TotalTime>
  <Words>768</Words>
  <Application>Microsoft Office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Franklin Gothic Book</vt:lpstr>
      <vt:lpstr>Wingdings 2</vt:lpstr>
      <vt:lpstr>Technic</vt:lpstr>
      <vt:lpstr>PETROVIĆ DAMJAN (so18/18)</vt:lpstr>
      <vt:lpstr>Maks Veber (1864-1920)</vt:lpstr>
      <vt:lpstr>Maks Veber (1864-1920)</vt:lpstr>
      <vt:lpstr>Maks Veber (1864-1920)</vt:lpstr>
      <vt:lpstr>Maks Veber (1864-1920)</vt:lpstr>
      <vt:lpstr>Maks Veber (1864-1920)</vt:lpstr>
      <vt:lpstr>Maks Veber (1864-1920)</vt:lpstr>
      <vt:lpstr>Maks Veber (1864-1920)</vt:lpstr>
      <vt:lpstr>Maks Veber (1864-1920)</vt:lpstr>
      <vt:lpstr>Maks Veber (1864-1920)</vt:lpstr>
      <vt:lpstr>Maks Veber (1864-1920)</vt:lpstr>
      <vt:lpstr>Literatura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PETROVIĆ DAMJAN (so18/18)</dc:title>
  <dc:creator>Windows User</dc:creator>
  <cp:lastModifiedBy>Zeljka Manic</cp:lastModifiedBy>
  <cp:revision>3</cp:revision>
  <dcterms:created xsi:type="dcterms:W3CDTF">2020-03-27T00:29:00Z</dcterms:created>
  <dcterms:modified xsi:type="dcterms:W3CDTF">2020-03-27T12:41:32Z</dcterms:modified>
</cp:coreProperties>
</file>