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8" r:id="rId2"/>
    <p:sldId id="328" r:id="rId3"/>
    <p:sldId id="335" r:id="rId4"/>
    <p:sldId id="349" r:id="rId5"/>
    <p:sldId id="361" r:id="rId6"/>
    <p:sldId id="362" r:id="rId7"/>
    <p:sldId id="351" r:id="rId8"/>
    <p:sldId id="359" r:id="rId9"/>
    <p:sldId id="357" r:id="rId10"/>
    <p:sldId id="352" r:id="rId11"/>
    <p:sldId id="353" r:id="rId12"/>
    <p:sldId id="350" r:id="rId13"/>
    <p:sldId id="360" r:id="rId14"/>
    <p:sldId id="355" r:id="rId15"/>
    <p:sldId id="35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ljka Manic" initials="ZM" lastIdx="1" clrIdx="0">
    <p:extLst>
      <p:ext uri="{19B8F6BF-5375-455C-9EA6-DF929625EA0E}">
        <p15:presenceInfo xmlns:p15="http://schemas.microsoft.com/office/powerpoint/2012/main" userId="Zeljka Man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687A2F-1EBB-4DCD-A820-A1A8A11911DC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BA95F0-E020-4DD6-B5F4-38E3250618A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272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6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9E65B-F74C-48D6-A8CD-5CFAFABA7320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39E0D73-CE09-4862-855C-8B53BD00AD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3849-51A7-49A5-B860-3B16F1945F4E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210F-AD10-4A9C-BA60-9EE6AC9F232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5EBD-9F69-493D-8468-26D0EA9A3C6A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8A31-7B54-45D0-A895-9C8D16ACCE2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3A1E-BB2F-4A1D-BC4D-0773572FD7DE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798-807C-406A-B986-358FCDBD65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DD3F-55D9-40B3-8DFB-92263CBA86F4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CD5F-C18A-4116-8423-EBE55D5860B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DA2C-FAB1-437B-924A-6AB3CAC3A7A9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915B4-9B47-4497-B5A7-71238B94B2B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BB97-335B-4FA3-A061-B1668A6E0555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B84F-84B8-4B3A-80BE-D29FC29F2CA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0BDB-D7CB-4CA0-A8BE-BEAAF948ABC2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4E9C-F3B3-4EFB-AE3E-396A6AAC7C1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A61F-E30B-49EC-9EF8-698288AF1824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78B9-AFDD-4DBF-BCEF-309262F6959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1EAA-4DC4-41AC-A4BE-5989354B9655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35B2-A99C-4B89-BBD8-9925AA53B88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B04F-5A8A-474B-9D13-0512A092CBB1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3132-EC04-4C00-B0EE-684D5EBA9ED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4980D25-C280-4012-BB05-465DAEE3FA19}" type="datetimeFigureOut">
              <a:rPr lang="sr-Latn-RS"/>
              <a:pPr>
                <a:defRPr/>
              </a:pPr>
              <a:t>3.4.2020.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B0A2387-4834-4B37-A716-C29B2D112B5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0531" y="1772816"/>
            <a:ext cx="5722938" cy="237626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Lazarsfeldovi doprinosi proučavanju društvene komunikacije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The People Look at Radio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Studij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 se odnosi na slušaoce radio programa, a podaci su prikupljani anketnim istraživanjem krajem 1945. godine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(Lazarsfeld i Field, 1946)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redstavlja prvo američko nacionalno istraživanje stavova javnog mnjenja o radiju, čija je realizacija planirana za 1943. godin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i odložena zbog ratnog stanja.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Istraživanjem je o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buhvaćen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reprezentativni uzorak od 2.571 odrasl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stanovnika SAD-a, uz dodatni uzorak od 672 ispitanika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radi mogućnosti poređenja geografskih regiona.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Pitanja su se ticala količine slušanja radio programa, vrste sadržaja koju ispitanici prate, reklama u programu, ali i čitanja novina, knjiga, odlaska u bioskop itd. Od slušalaca radio programa su traženi opsežniji podaci, a činili su 87% osnovnog i 92% dodatnog uzorka.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4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102726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Radio Listening in America: The People Look at Radio- Again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44824"/>
            <a:ext cx="7200800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Ovo anketno istraživanje o slušaocima radio programa je realizovano krajem 1947. godine, 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na reprezentativnom uzorku od 3.529 respondenata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(Lazarsfeld i Kendall, 1948)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 uzorka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slična onoj iz prethodnog istraživanja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, tačnije ujednačene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prema geografskim regionima, obrazovnoj strukturi i materijalnom položaju ispitanika, s tim da se polna i obrazovna struktura razlikuju.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Upitnik upotrebljen u prvom istraživanju bio je osnova za izradu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instrumenta 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primenjenog u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ovom istraživanju</a:t>
            </a:r>
            <a:r>
              <a:rPr lang="pl-PL" sz="2000">
                <a:latin typeface="Times New Roman" pitchFamily="18" charset="0"/>
                <a:cs typeface="Times New Roman" pitchFamily="18" charset="0"/>
              </a:rPr>
              <a:t>, iako nisu u potpunosti uporedivi.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Slušaoci radio programa su činili 92% uzorka.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9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sr-Latn-RS" sz="2400" i="1">
                <a:latin typeface="Times New Roman" pitchFamily="18" charset="0"/>
                <a:cs typeface="Times New Roman" pitchFamily="18" charset="0"/>
              </a:rPr>
              <a:t>The People’s Choice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Istraživanje je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ealizovano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1940. godine u okrugu Eri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(Oh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o), tokom trajanja predsedničke kampanje u SAD-u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(Lazarsfled, Berelson i Gaudet, 1948).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Osnovni cilj istraživanja je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utvrđivanje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kako se i zašto glasači odlučuju kome će dati svoj glas.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zdvojene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četiri reprezentativne grupe od po 600 ispitanika, s tim da je jedna imala ulogu panel grupe, od koje su podaci prikupljani svakog meseca, a preostale kontrolnih grupa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čiji su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članovi intervjuisani po jednom u različitim fazama trajanja istraživanja.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rikupljani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podaci o glasačkim namerama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svemu za šta je pretpostavljeno da može uticati 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političke sklonosti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ličnim osobinama ispitanika, političkoj orijentaciji, društvenom životu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Analizom sadržaja su proučavani najznačajniji izvori propagande u različitim periodima kampanje: najčitaniji dnevni listovi, časopisi, program lokalnih radio stanica.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2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Empirizam 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Lazarsfeldov empirizam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evidentan je u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svim navedenim istraživanjima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Uprkos tome što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je smatrao da napredak nauke počiva u integrisanju teorije i činjenica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kao i da je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zagovarao teorijski i istorijski pristup proučavanja društva u svojim metodološkim radovima, izostal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 su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u empirijskim istraživanjima.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„Lazarsfeldov rad je pored pozitivnih uticaja, u koje svakako treba ubrojiti učvršćenje sociologije i kao praktične discipline i razvijanje postupaka za metodično vođenje istraživanja i analizu rezultata, stvorio i prostor za bavljenje naukom u onom vidu koji vodi velikom stepenu uprošćenosti u primeni njenih proceduralnih pravila u istraživanju, kada se postavlja pitanje da li takva istraživanja donose naučno iole značajne rezultate” (Bogdanović, 1981: 84).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45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Bogdanović, Marija, 1981.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Kvantitativni pristup u sociologiji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Beograd, Službeni list SFRJ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 and Wyant, Rowena, 1937. Magazines in 90 Cities- Who Reads What?,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Public Opinion Quarterly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Vol. 1, No. 4: 29-41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F., 1940.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Radio and the Printed Page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New York: Duell, Sloan and Pearce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 and Merton, Robert K, 1959. Studies in Radio and Film Propaganda, in: Merton, Robert K,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Social Theory and Social Structure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Illinois: The Free Press of Glencoe (revised and enlarged edition)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 and Harry Field, 1946.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 People Look at Radio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Chapel Hill: University of North Carolina Press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80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Literatura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F., 1947. Audience Research in the Movie Field, Annals of the American Academy of Political and Social Science,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 Motion Picture Industry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Vol. 254: 160-168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F., Bernard Berelson and Hazel Gaudet, 1948.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The People’s Choice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New York: Columbia University Press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Lazarsfeld, Paul F. and Patricia L. Kendall, 1948.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Radio Listening in America: The People Look at Radio- Agai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n, New York: Prentice-Hall, Inc.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5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955253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Lazarsfeldovi doprinosi metodologiji socioloških istraživanja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200800" cy="4255256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Doprinosi metodologiji socioloških istraživanja Paula F. Lazarsfelda mogu se posmatrati kroz: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empirijske radove o formiranju javnog mnjenja i sredstvima masovne komunikacije,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razvijanje anketnih istraživanja i mernih instrumenata,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primenu matematike u oblasti društvenih nauka, </a:t>
            </a:r>
          </a:p>
          <a:p>
            <a:pPr algn="just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sistematizovanje rezultata do kojih se došlo u istraživačkoj praksi i njihovo ocenjivanje (Bogdanović, 1981). </a:t>
            </a:r>
          </a:p>
        </p:txBody>
      </p:sp>
    </p:spTree>
    <p:extLst>
      <p:ext uri="{BB962C8B-B14F-4D97-AF65-F5344CB8AC3E}">
        <p14:creationId xmlns:p14="http://schemas.microsoft.com/office/powerpoint/2010/main" val="215490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Biro za primenjeno društveno istraživanje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Lazarsfeldovi doprinosi proučavanju društvene komunikacije pretežno su nastali u okviru Biroa za primenjeno društveno istraživanje (BPDI), specijalizovanog za istraživanje masovnih komunikacija.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 svojstvu direktora projekta, Lazarsfeld je učestvovao u istraživanju radija na Univerzitetu Prinston započetog 1937. godine, u kom su sudelovali i Hadley Cantril, Frank Stanton, Theodor Adorno i Gordon Allport. Projekat je dobio stalan oblik u vidu Kancelarije za istraživanje radija, koja je 1940. godine preseljena na Univerzitet Kolumbija, a 1944. godine preimenovana u Biro za primenjeno društveno istraživanje. Prvi direktor BPDI bio je Lazarsfeld, a pomoćnik direktora Robert K. Merton.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1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Proučavanje društvene komunikacije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Lazarsfeldovo interesovanje za istraživanje društvene komunikacije bilo je prvenstveno usmereno na primaoce poruka, tačnije na slušaoce radijskog programa. Bavio se i proučavanjem čitalaca štampe, filmskom publikom, kao i sadržajem društvene komunikacije odaslate preko radija i štampanih medija. O njegovim doprinosima istraživanju društvene komunikacije posebno svedoče studije:</a:t>
            </a:r>
          </a:p>
          <a:p>
            <a:pPr algn="just">
              <a:buFontTx/>
              <a:buChar char="-"/>
            </a:pP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Radio and the Printed Page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(Lazarsfeld, 1940)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The People Look at Radio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(Lazarsfeld i Field, 1946)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Radio Listening in America: The People Look at Radio- Again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(Lazarsfeld i Kendall, 1948),</a:t>
            </a:r>
          </a:p>
          <a:p>
            <a:pPr algn="just">
              <a:buFontTx/>
              <a:buChar char="-"/>
            </a:pP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The People’s Choice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(Lazarsfeld, Berelson i Gaudet, 1948)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Proučavanje efekata propagande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Lazarsfeld i Merton su bili zainteresovani za proučavanje efekata propagande, njenog uticaja na slušaoce radija i gledaoce filmova (Lazarsfeld i Merton, 1959). Pod propagandom podrazumevaju simbole koji utiču na javno mnjenje, a odnose se na probleme koji se smatraju kontroverznim.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Primenjivali su analizu sadržaja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da bi uočili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koji će delovi proučavane građe verovatno izazvati određene efekte,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odnosno da bi utvrdili moguće odgovore publike na propagandu. Zatim su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analizom odgovora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utvrđivali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da li su reakcije primalaca zaista produkt propagande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naliza odgovora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zahteva vođenje razgovora sa primaocima poruka i to specifične vrste razgovora u vidu fokusiranog intervjua.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6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Lazarsfeld- Stanton Program Analyzer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Potreba za dobijanjem informacija o primaocima poruka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pored komplementarne upotrebe više istraživačkih postupaka, ispunjavana je primenom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uređaja poznatog kao </a:t>
            </a: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Lazarsfeld-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Stanton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sr-Latn-RS" sz="2000" i="1">
                <a:latin typeface="Times New Roman" pitchFamily="18" charset="0"/>
                <a:cs typeface="Times New Roman" pitchFamily="18" charset="0"/>
              </a:rPr>
              <a:t>Analyzer.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Osmišljen je u okviru Kancelarije za istraživanje radija, a tvorci su Lazarsfeld i Frank Stanton.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Lazarsfeld- Stanton Program Analyzer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je omogućavao slušaocima da zabeleže reakcije na radio program pritiskom dugmeta koji označava (ne)dopadanje, a odsustvo reakcije smatrano je ravnodušnim odnosom. Rezultati pritiskanja tastera beleženi su na rolnu trake, sinhronizovano sa radio programom, a uređaj se mogao koristiti i za praćenje drugih oblika komunikacije poput filma. Zabeležene reakcije su kasnije detaljnije proučavane primenom fokusiranog intervjua.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9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Magazines in 90 Cities- Who Reads What?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Pre angažovanja u BPDI, Lazarsfeld se bavio proučavanjem čitalačkih navika čitalaca 25 časopisa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Vogue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itd.) u 90 američkih gradova (Lazarsfeld i Wyant, 1937).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Prema tiražu svakog časopisa na 1.000 stanovnika, za svaki grad je izračunat indeks čitanosti, a zatim proučavana veza između čitanosti i geografske lokacije, veličine grada, starosne strukture, zanimanja, obrazovnih izdataka i drugih pokazatelja. Autori su nastojali da utvrde i da li je Muncie, grad u kom je bračni par Lynd realizovao svoju poznatu studiju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Middletown: A Study in Modern American Culture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zaista tipičan američki grad i po tiražu štampe, što su potvrdili istraživanjem.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Već se u ovom istraživanju uočava značaj koji Lazarsfeld pridaje proučavanju strukture publike, a koje će kasnije označiti kao jedan od načina dolaska do podataka o značenju poruka za primaoce.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Audience Research in the Movie Field</a:t>
            </a:r>
            <a:endParaRPr lang="sr-Latn-R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Karakteristike filmske publike Lazarsfeld je analizirao na osnovu podataka prikupljenih u istraživanju na reprezentativnim uzorku od 800 ispitanica u gradu Central City u Illionisu, kojim je rukovodio Charles Wright Mills (Lazarsfeld, 1947). Od iste grupe ispitanica su podaci prikupljani tri puta tokom trajanja istraživanja, drugi put dva meseca nakon prvog, a treći put šest meseci kasnije.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Osnovno pitanje odnosilo se na učestalost odlaženja u bioskop, a s tim u vezi javila se nedoumica na osnovu kolike učestalosti posećivanja bioskopa treba odrediti ko spada u filmsku publiku, kao i da li je odlazak na projekcije adekvatan pokazatelj.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Publika je analizirana na osnovu starosne strukture, obrazovanja, razloga za odlazak u bioskop, ko ih savetuje pri izboru filmova, koga one savetuju itd. 	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2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Radio and the Printed Page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2008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sr-Latn-R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U studiji su prikazani nalazi istraživanja o odnosu slušanja radija i praćenja štampanih sredstava društvene komunikacije, poput novina i knjiga (Lazarsfeld, 1940). </a:t>
            </a: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Upotrebljeni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 su empirijski podaci prikupljeni primenom različitih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istraživačkih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postupaka: naučnim razgovorom, anketnim istraživanjem licem u lice, telefonskim anketnim istraživanjem, metodom slučaja, analizom sadržaja itd. Iskustveni materijal je prikupljen u različitim vremenskim periodima, u različitim područjima SAD-a, na uzorcima različite strukture i veličine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, a prikupljale su ga i druge organizacije, pored Kancelarije za istraživanje radija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Studija je primer komplementarne upotrebe različitih izvora podataka, kvantitativnih i kvalitativnih, što je u saglasnosti sa Lazarsfeldovim metodskim načelima (Bogdanović, 1981). 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1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3246</TotalTime>
  <Words>1726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Lazarsfeldovi doprinosi proučavanju društvene komunikacije</vt:lpstr>
      <vt:lpstr>Lazarsfeldovi doprinosi metodologiji socioloških istraživanja</vt:lpstr>
      <vt:lpstr>Biro za primenjeno društveno istraživanje</vt:lpstr>
      <vt:lpstr>Proučavanje društvene komunikacije</vt:lpstr>
      <vt:lpstr>Proučavanje efekata propagande</vt:lpstr>
      <vt:lpstr>Lazarsfeld- Stanton Program Analyzer</vt:lpstr>
      <vt:lpstr>Magazines in 90 Cities- Who Reads What?</vt:lpstr>
      <vt:lpstr>Audience Research in the Movie Field</vt:lpstr>
      <vt:lpstr>Radio and the Printed Page</vt:lpstr>
      <vt:lpstr>The People Look at Radio</vt:lpstr>
      <vt:lpstr>Radio Listening in America: The People Look at Radio- Again</vt:lpstr>
      <vt:lpstr>The People’s Choice</vt:lpstr>
      <vt:lpstr>Empirizam 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položaj poljoprivrednika u Srbiji</dc:title>
  <dc:creator>Irena</dc:creator>
  <cp:lastModifiedBy>Zeljka Manic</cp:lastModifiedBy>
  <cp:revision>473</cp:revision>
  <dcterms:created xsi:type="dcterms:W3CDTF">2015-09-17T19:38:07Z</dcterms:created>
  <dcterms:modified xsi:type="dcterms:W3CDTF">2020-04-03T14:25:12Z</dcterms:modified>
</cp:coreProperties>
</file>