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AD70-50B3-4E76-9B13-EC6A456C696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8901-3AA6-4C12-8133-936257CCF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83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AD70-50B3-4E76-9B13-EC6A456C696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8901-3AA6-4C12-8133-936257CCF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38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AD70-50B3-4E76-9B13-EC6A456C696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8901-3AA6-4C12-8133-936257CCF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4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AD70-50B3-4E76-9B13-EC6A456C696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8901-3AA6-4C12-8133-936257CCF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1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AD70-50B3-4E76-9B13-EC6A456C696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8901-3AA6-4C12-8133-936257CCF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6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AD70-50B3-4E76-9B13-EC6A456C696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8901-3AA6-4C12-8133-936257CCF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82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AD70-50B3-4E76-9B13-EC6A456C696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8901-3AA6-4C12-8133-936257CCF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31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AD70-50B3-4E76-9B13-EC6A456C696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8901-3AA6-4C12-8133-936257CCF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56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AD70-50B3-4E76-9B13-EC6A456C696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8901-3AA6-4C12-8133-936257CCF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71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AD70-50B3-4E76-9B13-EC6A456C696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8901-3AA6-4C12-8133-936257CCF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AD70-50B3-4E76-9B13-EC6A456C696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8901-3AA6-4C12-8133-936257CCF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69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7AD70-50B3-4E76-9B13-EC6A456C696C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B8901-3AA6-4C12-8133-936257CCF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3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sr-Latn-RS" sz="4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DOSELJAVANJE MAĐARA</a:t>
            </a:r>
            <a:endParaRPr lang="en-US" sz="40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541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5763" y="400050"/>
            <a:ext cx="5581650" cy="4960938"/>
          </a:xfrm>
        </p:spPr>
      </p:pic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0" y="588168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sr-Latn-RS" alt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Trapezoidne uzengije, kraj 10. i prva polovina 11. veka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391037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29038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0"/>
            <a:ext cx="372903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63" y="3314700"/>
            <a:ext cx="2894012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5921375" y="4638675"/>
            <a:ext cx="32448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sr-Latn-RS" alt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Novac Stefana I i Petra I (prva polovina 11. veka)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187486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0" y="23813"/>
            <a:ext cx="9144000" cy="6653212"/>
          </a:xfrm>
        </p:spPr>
        <p:txBody>
          <a:bodyPr/>
          <a:lstStyle/>
          <a:p>
            <a:pPr algn="l"/>
            <a:r>
              <a:rPr lang="sr-Cyrl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sr-Latn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Preklapanje Avara i Mađara (Banatski Despotovac, Bogojevo, Surduk).</a:t>
            </a:r>
            <a:br>
              <a:rPr lang="sr-Latn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Latn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Vojvodina – deo mađarske države ili pod njenim uticajem.</a:t>
            </a:r>
            <a:br>
              <a:rPr lang="sr-Latn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Latn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Ranomađarska nalazišta uglavnom u kotlinama reka.</a:t>
            </a:r>
            <a:endParaRPr lang="en-US" altLang="en-US" sz="28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301625" y="309563"/>
            <a:ext cx="8720138" cy="1455737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301625" y="1641475"/>
            <a:ext cx="8720138" cy="4779963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50180" name="Picture 4" descr="Karta 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2700"/>
            <a:ext cx="7693025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4897438" y="4573588"/>
            <a:ext cx="417512" cy="3143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27725" y="3573463"/>
            <a:ext cx="511175" cy="3159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87600" y="2940050"/>
            <a:ext cx="339725" cy="3159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ChangeArrowheads="1"/>
          </p:cNvSpPr>
          <p:nvPr/>
        </p:nvSpPr>
        <p:spPr bwMode="auto">
          <a:xfrm>
            <a:off x="6199188" y="77788"/>
            <a:ext cx="2944812" cy="63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Apatin - Rimski šanci; 2. Banatsko Aranđelovo (Oroszlámos); 3. Banatski Despotovac (Ernőháza); 4. Batajnica; 5. Bočar (Bocsár); 6. Bogojevo (Gombos); 7. Crna Bara (Feketetó); 8. Doroslovo (Doroszló); 9. Futog - Režo major; 10. Hajdukovo (Hajdújárás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Fizfašor (Fűzfasor);  11. Hajdukovo (Hajdújárás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Čurgo/Pereš; 12. Horgoš (Horgos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–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Hinga; 13. Horgoš (Horgos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Nosa; 14. Horgoš (Horgos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Kamaraš; 15. Jazovo (Hódegyháza); 16. Kikinda (Nagykikinda); 17. Male pijace (Kispiac)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Mali pesak; 18. Male pijace (Kispiac)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obale Kireša; 19. Male pijace (Kispiac)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Bogarzo; 20. Novi Banovci; 21. Novi Bečej - Matejski brod; 22. Novi Kneževac - Posed grofa Talijan; 23. Novo Miloševo (Beodra); 24. Orešac; 25. Palić (Palics) - Žuta obala; 26. Pančevo; 27. Rabe (Rábé) - Anka Sziget; 28.</a:t>
            </a:r>
            <a:r>
              <a:rPr lang="en-GB" altLang="en-US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Rabe (Rábé) - Vasúti őrház</a:t>
            </a:r>
            <a:r>
              <a:rPr lang="en-GB" altLang="en-US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29. Sombor (Zombor); 30. Sombor (Zombor) – Rančevo; 31. Subotica (Szabadka) - N</a:t>
            </a:r>
            <a:r>
              <a:rPr lang="en-GB" altLang="en-US" sz="1400" u="sng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đhalom (Négyhalom); 32. Surduk; 33. Vršac</a:t>
            </a:r>
            <a:r>
              <a:rPr lang="sr-Latn-RS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34. Zemun</a:t>
            </a:r>
            <a:endParaRPr lang="en-US" altLang="en-US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8"/>
            <a:ext cx="6253163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767013" y="568325"/>
            <a:ext cx="371475" cy="439738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767013" y="2378075"/>
            <a:ext cx="371475" cy="439738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1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03663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0"/>
            <a:ext cx="3868737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itle 1"/>
          <p:cNvSpPr txBox="1">
            <a:spLocks/>
          </p:cNvSpPr>
          <p:nvPr/>
        </p:nvSpPr>
        <p:spPr bwMode="auto">
          <a:xfrm>
            <a:off x="0" y="5688013"/>
            <a:ext cx="91440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hr-HR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Novi Bečej – Matejski brod                                  Jazovo</a:t>
            </a:r>
            <a:endParaRPr lang="en-US" altLang="en-US"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28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5"/>
          <p:cNvSpPr>
            <a:spLocks noChangeArrowheads="1"/>
          </p:cNvSpPr>
          <p:nvPr/>
        </p:nvSpPr>
        <p:spPr bwMode="auto">
          <a:xfrm>
            <a:off x="6199188" y="77788"/>
            <a:ext cx="2944812" cy="977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7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Apatin - Rimski šanci; 2. Banatsko Aranđelovo (Oroszlámos); 3. Banatski Despotovac (Ernőháza); 4. Batajnica; 5. Bočar (Bocsár); 6. Bogojevo (Gombos); 7. Crna Bara (Feketetó); 8. Doroslovo (Doroszló); 9. Futog - Režo major; 10. Hajdukovo (Hajdújárás</a:t>
            </a:r>
            <a:r>
              <a:rPr lang="en-GB" altLang="en-US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altLang="en-US" sz="17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Fizfašor (Fűzfasor);  11. Hajdukovo (Hajdújárás</a:t>
            </a:r>
            <a:r>
              <a:rPr lang="en-GB" altLang="en-US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altLang="en-US" sz="17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Čurgo/Pereš; 12. Horgoš (Horgos</a:t>
            </a:r>
            <a:r>
              <a:rPr lang="en-GB" altLang="en-US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–</a:t>
            </a:r>
            <a:r>
              <a:rPr lang="en-GB" altLang="en-US" sz="17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Hinga; 13. Horgoš (Horgos</a:t>
            </a:r>
            <a:r>
              <a:rPr lang="en-GB" altLang="en-US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altLang="en-US" sz="17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Nosa; 14. Horgoš (Horgos</a:t>
            </a:r>
            <a:r>
              <a:rPr lang="en-GB" altLang="en-US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altLang="en-US" sz="17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Kamaraš; 15. Jazovo (Hódegyháza); 16. Kikinda (Nagykikinda); 17. Male pijace (Kispiac)</a:t>
            </a:r>
            <a:r>
              <a:rPr lang="en-GB" altLang="en-US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17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Mali pesak; 18. Male pijace (Kispiac)</a:t>
            </a:r>
            <a:r>
              <a:rPr lang="en-GB" altLang="en-US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17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obale Kireša; 19. Male pijace (Kispiac)</a:t>
            </a:r>
            <a:r>
              <a:rPr lang="en-GB" altLang="en-US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17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Bogarzo; 20. Novi Banovci; 21. Novi Bečej - Matejski brod; 22. Novi Kneževac - Posed grofa Talijan; 23. Novo Miloševo (Beodra); 24. Orešac; 25. Palić (Palics) - Žuta obala; 26. Pančevo; 27. Rabe (Rábé) - Anka Sziget; 28.</a:t>
            </a:r>
            <a:r>
              <a:rPr lang="en-GB" altLang="en-US" sz="17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17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Rabe (Rábé) - Vasúti őrház</a:t>
            </a:r>
            <a:r>
              <a:rPr lang="en-GB" altLang="en-US" sz="17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GB" altLang="en-US" sz="17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29. Sombor (Zombor); 30. Sombor (Zombor) – Rančevo; 31. Subotica (Szabadka) - N</a:t>
            </a:r>
            <a:r>
              <a:rPr lang="en-GB" altLang="en-US" sz="1700" u="sng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GB" altLang="en-US" sz="17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đhalom (Négyhalom); 32. Surduk; 33. Vršac, Južnobanatski okrug; 34. Zemun</a:t>
            </a:r>
            <a:endParaRPr lang="en-US" altLang="en-US" sz="17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8"/>
            <a:ext cx="6253163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767013" y="568325"/>
            <a:ext cx="371475" cy="439738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368925" y="4522788"/>
            <a:ext cx="371475" cy="439737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44488" y="2025650"/>
            <a:ext cx="230187" cy="439738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2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0" y="3752850"/>
            <a:ext cx="2914650" cy="4095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Novi Kneževac</a:t>
            </a:r>
            <a:endParaRPr lang="en-US" altLang="en-US" sz="28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914650" cy="3668713"/>
          </a:xfrm>
        </p:spPr>
      </p:pic>
      <p:sp>
        <p:nvSpPr>
          <p:cNvPr id="54276" name="Title 1"/>
          <p:cNvSpPr txBox="1">
            <a:spLocks/>
          </p:cNvSpPr>
          <p:nvPr/>
        </p:nvSpPr>
        <p:spPr bwMode="auto">
          <a:xfrm>
            <a:off x="3314700" y="5413375"/>
            <a:ext cx="2335213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hr-HR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Vršac</a:t>
            </a:r>
            <a:endParaRPr lang="en-US" altLang="en-US"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7" name="Title 1"/>
          <p:cNvSpPr txBox="1">
            <a:spLocks/>
          </p:cNvSpPr>
          <p:nvPr/>
        </p:nvSpPr>
        <p:spPr bwMode="auto">
          <a:xfrm>
            <a:off x="6116638" y="6484938"/>
            <a:ext cx="30273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hr-HR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Apatin</a:t>
            </a:r>
            <a:endParaRPr lang="en-US" altLang="en-US"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850900"/>
            <a:ext cx="2266950" cy="44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2238375"/>
            <a:ext cx="3027362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32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44450"/>
            <a:ext cx="6199188" cy="661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5"/>
          <p:cNvSpPr>
            <a:spLocks noChangeArrowheads="1"/>
          </p:cNvSpPr>
          <p:nvPr/>
        </p:nvSpPr>
        <p:spPr bwMode="auto">
          <a:xfrm>
            <a:off x="6188075" y="63500"/>
            <a:ext cx="2944813" cy="661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Apatin - Rimski šanci; 2. Banatsko Aranđelovo (Oroszlámos); 3. Banatski Despotovac (Ernőháza); 4. Batajnica; 5. Bočar (Bocsár); 6. Bogojevo (Gombos); 7. Crna Bara (Feketetó); 8. Doroslovo (Doroszló); 9. Futog - Režo major; 10. Hajdukovo (Hajdújárás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Fizfašor (Fűzfasor);  11. Hajdukovo (Hajdújárás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Čurgo/Pereš; 12. Horgoš (Horgos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–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Hinga; 13. Horgoš (Horgos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Nosa; 14. Horgoš (Horgos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Kamaraš; 15. Jazovo (Hódegyháza); 16. Kikinda (Nagykikinda); 17. Male pijace (Kispiac)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Mali pesak; 18. Male pijace (Kispiac)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obale Kireša; 19. Male pijace (Kispiac)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Bogarzo; 20. Novi Banovci; 21. Novi Bečej - Matejski brod; 22. Novi Kneževac - Posed grofa Talijan; 23. Novo Miloševo (Beodra); 24. Orešac; 25. Palić (Palics) - Žuta obala; 26. Pančevo; 27. Rabe (Rábé) - Anka Sziget; 28.</a:t>
            </a:r>
            <a:r>
              <a:rPr lang="en-GB" altLang="en-US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Rabe (Rábé) - Vasúti őrház</a:t>
            </a:r>
            <a:r>
              <a:rPr lang="en-GB" altLang="en-US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29. Sombor (Zombor); 30. Sombor (Zombor) – Rančevo; 31. Subotica (Szabadka) - N</a:t>
            </a:r>
            <a:r>
              <a:rPr lang="en-GB" altLang="en-US" sz="1400" u="sng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đhalom (Négyhalom); 32. Surduk; 33. Vršac, 34. Zemun</a:t>
            </a:r>
            <a:endParaRPr lang="en-US" altLang="en-US"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r-Cyrl-CS" altLang="en-US"/>
              <a:t> </a:t>
            </a:r>
            <a:endParaRPr lang="en-US" altLang="en-US"/>
          </a:p>
        </p:txBody>
      </p:sp>
      <p:sp>
        <p:nvSpPr>
          <p:cNvPr id="6" name="Oval 5"/>
          <p:cNvSpPr/>
          <p:nvPr/>
        </p:nvSpPr>
        <p:spPr>
          <a:xfrm>
            <a:off x="3113088" y="5292725"/>
            <a:ext cx="268287" cy="288925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381375" cy="6869113"/>
          </a:xfrm>
        </p:spPr>
      </p:pic>
      <p:pic>
        <p:nvPicPr>
          <p:cNvPr id="5632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98"/>
          <a:stretch>
            <a:fillRect/>
          </a:stretch>
        </p:blipFill>
        <p:spPr bwMode="auto">
          <a:xfrm>
            <a:off x="3381375" y="0"/>
            <a:ext cx="26797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0"/>
            <a:ext cx="3082925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70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4763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2427288"/>
            <a:ext cx="6316662" cy="443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0" y="2332038"/>
            <a:ext cx="2827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sr-Latn-RS" alt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Grob</a:t>
            </a:r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65 </a:t>
            </a:r>
            <a:endParaRPr lang="en-US" altLang="en-US" sz="2400"/>
          </a:p>
        </p:txBody>
      </p:sp>
      <p:sp>
        <p:nvSpPr>
          <p:cNvPr id="38917" name="Rectangle 6"/>
          <p:cNvSpPr>
            <a:spLocks noChangeArrowheads="1"/>
          </p:cNvSpPr>
          <p:nvPr/>
        </p:nvSpPr>
        <p:spPr bwMode="auto">
          <a:xfrm>
            <a:off x="0" y="4932363"/>
            <a:ext cx="2827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sr-Latn-RS" alt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rob</a:t>
            </a:r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35 </a:t>
            </a:r>
            <a:endParaRPr lang="en-US" altLang="en-US" sz="2400"/>
          </a:p>
        </p:txBody>
      </p:sp>
      <p:pic>
        <p:nvPicPr>
          <p:cNvPr id="3891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0"/>
            <a:ext cx="2397125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8488363" y="1785938"/>
            <a:ext cx="120650" cy="17351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V="1">
            <a:off x="3505200" y="4572000"/>
            <a:ext cx="5103813" cy="3603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15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13"/>
            <a:ext cx="6199188" cy="66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6188075" y="63500"/>
            <a:ext cx="2944813" cy="661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Apatin - Rimski šanci; 2. Banatsko Aranđelovo (Oroszlámos); 3. Banatski Despotovac (Ernőháza); 4. Batajnica; 5. Bočar (Bocsár); 6. Bogojevo (Gombos); 7. Crna Bara (Feketetó); 8. Doroslovo (Doroszló); 9. Futog - Režo major; 10. Hajdukovo (Hajdújárás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Fizfašor (Fűzfasor);  11. Hajdukovo (Hajdújárás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Čurgo/Pereš; 12. Horgoš (Horgos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–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Hinga; 13. Horgoš (Horgos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Nosa; 14. Horgoš (Horgos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Kamaraš; 15. Jazovo (Hódegyháza); 16. Kikinda (Nagykikinda); 17. Male pijace (Kispiac)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Mali pesak; 18. Male pijace (Kispiac)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obale Kireša; 19. Male pijace (Kispiac)</a:t>
            </a:r>
            <a:r>
              <a:rPr lang="en-GB" alt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Bogarzo; 20. Novi Banovci; 21. Novi Bečej - Matejski brod; 22. Novi Kneževac - Posed grofa Talijan; 23. Novo Miloševo (Beodra); 24. Orešac; 25. Palić (Palics) - Žuta obala; 26. Pančevo; 27. Rabe (Rábé) - Anka Sziget; 28.</a:t>
            </a:r>
            <a:r>
              <a:rPr lang="en-GB" altLang="en-US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Rabe (Rábé) - Vasúti őrház</a:t>
            </a:r>
            <a:r>
              <a:rPr lang="en-GB" altLang="en-US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29. Sombor (Zombor); 30. Sombor (Zombor) – Rančevo; 31. Subotica (Szabadka) - N</a:t>
            </a:r>
            <a:r>
              <a:rPr lang="en-GB" altLang="en-US" sz="1400" u="sng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GB" altLang="en-US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đhalom (Négyhalom); 32. Surduk; 33. Vršac; 34. Zemun</a:t>
            </a:r>
            <a:endParaRPr lang="en-US" altLang="en-US"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r-Cyrl-CS" altLang="en-US"/>
              <a:t> </a:t>
            </a:r>
            <a:endParaRPr lang="en-US" altLang="en-US"/>
          </a:p>
        </p:txBody>
      </p:sp>
      <p:sp>
        <p:nvSpPr>
          <p:cNvPr id="6" name="Oval 5"/>
          <p:cNvSpPr/>
          <p:nvPr/>
        </p:nvSpPr>
        <p:spPr>
          <a:xfrm>
            <a:off x="3113088" y="5292725"/>
            <a:ext cx="268287" cy="288925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5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ChangeArrowheads="1"/>
          </p:cNvSpPr>
          <p:nvPr/>
        </p:nvSpPr>
        <p:spPr bwMode="auto">
          <a:xfrm>
            <a:off x="0" y="5983288"/>
            <a:ext cx="9144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sr-Latn-R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ob</a:t>
            </a:r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87 </a:t>
            </a:r>
            <a:r>
              <a:rPr lang="sr-Latn-R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sr-Latn-R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G</a:t>
            </a:r>
            <a:r>
              <a:rPr lang="sr-Latn-R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rob</a:t>
            </a:r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11</a:t>
            </a: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2400"/>
          </a:p>
        </p:txBody>
      </p:sp>
      <p:pic>
        <p:nvPicPr>
          <p:cNvPr id="399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3175"/>
            <a:ext cx="2894013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0"/>
            <a:ext cx="2689225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14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0" y="23813"/>
            <a:ext cx="9144000" cy="6653212"/>
          </a:xfrm>
        </p:spPr>
        <p:txBody>
          <a:bodyPr/>
          <a:lstStyle/>
          <a:p>
            <a:pPr algn="l"/>
            <a:r>
              <a:rPr lang="sr-Cyrl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sr-Latn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Ogrlice od staklenih perli.</a:t>
            </a:r>
            <a:br>
              <a:rPr lang="sr-Latn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Latn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Liče na one sa Balkana, tj. vizantijski uticaj.</a:t>
            </a:r>
            <a:br>
              <a:rPr lang="sr-Latn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Latn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Mađari nose one tzv. mille fiori.</a:t>
            </a:r>
            <a:br>
              <a:rPr lang="sr-Latn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Latn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Trakasta metalna narukvica je retkost, vizantijski uticaj. Ima još jedna na čitavoj teritoriji Karpatske kotline.</a:t>
            </a:r>
            <a:endParaRPr lang="en-US" altLang="en-US" sz="28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34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44888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-23813"/>
            <a:ext cx="1936750" cy="387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-6350"/>
            <a:ext cx="1925637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4068763"/>
            <a:ext cx="3140075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-6350"/>
            <a:ext cx="1925638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49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6615113" y="2768600"/>
            <a:ext cx="2528887" cy="1325563"/>
          </a:xfrm>
        </p:spPr>
        <p:txBody>
          <a:bodyPr/>
          <a:lstStyle/>
          <a:p>
            <a:r>
              <a:rPr lang="hr-HR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Grob 95</a:t>
            </a:r>
            <a:endParaRPr lang="en-US" altLang="en-US" sz="28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1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9213" y="1588"/>
            <a:ext cx="2359026" cy="6858000"/>
          </a:xfrm>
        </p:spPr>
      </p:pic>
      <p:pic>
        <p:nvPicPr>
          <p:cNvPr id="4301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1588"/>
            <a:ext cx="3894138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1852613" y="3332163"/>
            <a:ext cx="1265237" cy="5254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40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241800" y="365125"/>
            <a:ext cx="4902200" cy="1325563"/>
          </a:xfrm>
        </p:spPr>
        <p:txBody>
          <a:bodyPr/>
          <a:lstStyle/>
          <a:p>
            <a:r>
              <a:rPr lang="hr-HR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Grob 8</a:t>
            </a:r>
            <a:endParaRPr lang="en-US" altLang="en-US" sz="28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58738"/>
            <a:ext cx="4241800" cy="3652838"/>
          </a:xfrm>
        </p:spPr>
      </p:pic>
      <p:pic>
        <p:nvPicPr>
          <p:cNvPr id="4403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2500313"/>
            <a:ext cx="49022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431800" y="1169988"/>
            <a:ext cx="301625" cy="1905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3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3894138" y="365125"/>
            <a:ext cx="5249862" cy="1325563"/>
          </a:xfrm>
        </p:spPr>
        <p:txBody>
          <a:bodyPr/>
          <a:lstStyle/>
          <a:p>
            <a:r>
              <a:rPr lang="hr-HR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Grob 95</a:t>
            </a:r>
            <a:endParaRPr lang="en-US" altLang="en-US" sz="28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389413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2190750"/>
            <a:ext cx="5249862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95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0" y="4554538"/>
            <a:ext cx="9144000" cy="1325562"/>
          </a:xfrm>
        </p:spPr>
        <p:txBody>
          <a:bodyPr/>
          <a:lstStyle/>
          <a:p>
            <a:r>
              <a:rPr lang="sr-Latn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Kruškolike uzengije, kraj 10. i prva polovina 11. veka</a:t>
            </a:r>
            <a:endParaRPr lang="en-US" altLang="en-US" sz="28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47875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0"/>
            <a:ext cx="414655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0"/>
            <a:ext cx="257175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87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1096</Words>
  <Application>Microsoft Office PowerPoint</Application>
  <PresentationFormat>On-screen Show (4:3)</PresentationFormat>
  <Paragraphs>22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DOSELJAVANJE MAĐARA</vt:lpstr>
      <vt:lpstr>PowerPoint Presentation</vt:lpstr>
      <vt:lpstr>PowerPoint Presentation</vt:lpstr>
      <vt:lpstr>- Ogrlice od staklenih perli. - Liče na one sa Balkana, tj. vizantijski uticaj. - Mađari nose one tzv. mille fiori. - Trakasta metalna narukvica je retkost, vizantijski uticaj. Ima još jedna na čitavoj teritoriji Karpatske kotline.</vt:lpstr>
      <vt:lpstr>PowerPoint Presentation</vt:lpstr>
      <vt:lpstr>Grob 95</vt:lpstr>
      <vt:lpstr>Grob 8</vt:lpstr>
      <vt:lpstr>Grob 95</vt:lpstr>
      <vt:lpstr>Kruškolike uzengije, kraj 10. i prva polovina 11. veka</vt:lpstr>
      <vt:lpstr>PowerPoint Presentation</vt:lpstr>
      <vt:lpstr>PowerPoint Presentation</vt:lpstr>
      <vt:lpstr>- Preklapanje Avara i Mađara (Banatski Despotovac, Bogojevo, Surduk). - Vojvodina – deo mađarske države ili pod njenim uticajem. - Ranomađarska nalazišta uglavnom u kotlinama reka.</vt:lpstr>
      <vt:lpstr>PowerPoint Presentation</vt:lpstr>
      <vt:lpstr>PowerPoint Presentation</vt:lpstr>
      <vt:lpstr>PowerPoint Presentation</vt:lpstr>
      <vt:lpstr>PowerPoint Presentation</vt:lpstr>
      <vt:lpstr>Novi Kneževac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DOSELJAVANJE MAĐARA</dc:title>
  <dc:creator>Windows User</dc:creator>
  <cp:lastModifiedBy>Windows User</cp:lastModifiedBy>
  <cp:revision>1</cp:revision>
  <dcterms:created xsi:type="dcterms:W3CDTF">2020-04-28T15:35:45Z</dcterms:created>
  <dcterms:modified xsi:type="dcterms:W3CDTF">2020-04-28T15:36:33Z</dcterms:modified>
</cp:coreProperties>
</file>