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4" r:id="rId1"/>
  </p:sldMasterIdLst>
  <p:notesMasterIdLst>
    <p:notesMasterId r:id="rId10"/>
  </p:notesMasterIdLst>
  <p:sldIdLst>
    <p:sldId id="256" r:id="rId2"/>
    <p:sldId id="312" r:id="rId3"/>
    <p:sldId id="258" r:id="rId4"/>
    <p:sldId id="261" r:id="rId5"/>
    <p:sldId id="269" r:id="rId6"/>
    <p:sldId id="266" r:id="rId7"/>
    <p:sldId id="273" r:id="rId8"/>
    <p:sldId id="276" r:id="rId9"/>
  </p:sldIdLst>
  <p:sldSz cx="9144000" cy="5143500" type="screen16x9"/>
  <p:notesSz cx="6858000" cy="9144000"/>
  <p:embeddedFontLst>
    <p:embeddedFont>
      <p:font typeface="Bebas Neue" panose="020B0604020202020204" charset="0"/>
      <p:regular r:id="rId11"/>
    </p:embeddedFont>
    <p:embeddedFont>
      <p:font typeface="Just Another Hand" panose="020B0604020202020204" charset="0"/>
      <p:regular r:id="rId12"/>
    </p:embeddedFont>
    <p:embeddedFont>
      <p:font typeface="Montserrat Medium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3E95C74-DE0A-4B84-8C4A-F8E6EDF5ECF1}">
  <a:tblStyle styleId="{63E95C74-DE0A-4B84-8C4A-F8E6EDF5ECF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846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g123397a8659_0_15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Google Shape;623;g123397a8659_0_15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g123397a8659_0_15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Google Shape;623;g123397a8659_0_15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e4957916e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4" name="Google Shape;834;ge4957916e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ge4957916e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7" name="Google Shape;877;ge4957916e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Google Shape;1227;g1235f5d2821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8" name="Google Shape;1228;g1235f5d2821_0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2" name="Google Shape;1492;g1235f5d2821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3" name="Google Shape;1493;g1235f5d2821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4" name="Google Shape;1834;g1235f5d2821_0_3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5" name="Google Shape;1835;g1235f5d2821_0_3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22725" y="768600"/>
            <a:ext cx="4500000" cy="21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22725" y="2940600"/>
            <a:ext cx="4500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 Medium"/>
              <a:buNone/>
              <a:defRPr sz="16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419800" y="3322400"/>
            <a:ext cx="4391425" cy="2560950"/>
            <a:chOff x="-419800" y="3322400"/>
            <a:chExt cx="4391425" cy="2560950"/>
          </a:xfrm>
        </p:grpSpPr>
        <p:sp>
          <p:nvSpPr>
            <p:cNvPr id="12" name="Google Shape;12;p2"/>
            <p:cNvSpPr/>
            <p:nvPr/>
          </p:nvSpPr>
          <p:spPr>
            <a:xfrm flipH="1">
              <a:off x="0" y="3592767"/>
              <a:ext cx="1738563" cy="1550654"/>
            </a:xfrm>
            <a:custGeom>
              <a:avLst/>
              <a:gdLst/>
              <a:ahLst/>
              <a:cxnLst/>
              <a:rect l="l" t="t" r="r" b="b"/>
              <a:pathLst>
                <a:path w="167815" h="149677" extrusionOk="0">
                  <a:moveTo>
                    <a:pt x="149143" y="0"/>
                  </a:moveTo>
                  <a:cubicBezTo>
                    <a:pt x="127698" y="0"/>
                    <a:pt x="91726" y="5319"/>
                    <a:pt x="62615" y="35997"/>
                  </a:cubicBezTo>
                  <a:cubicBezTo>
                    <a:pt x="21429" y="79402"/>
                    <a:pt x="34347" y="102412"/>
                    <a:pt x="0" y="149677"/>
                  </a:cubicBezTo>
                  <a:lnTo>
                    <a:pt x="167815" y="149677"/>
                  </a:lnTo>
                  <a:lnTo>
                    <a:pt x="167815" y="1498"/>
                  </a:lnTo>
                  <a:cubicBezTo>
                    <a:pt x="167815" y="1498"/>
                    <a:pt x="160525" y="0"/>
                    <a:pt x="14914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>
              <a:off x="-419800" y="3322400"/>
              <a:ext cx="4391425" cy="2560950"/>
            </a:xfrm>
            <a:custGeom>
              <a:avLst/>
              <a:gdLst/>
              <a:ahLst/>
              <a:cxnLst/>
              <a:rect l="l" t="t" r="r" b="b"/>
              <a:pathLst>
                <a:path w="175657" h="102438" extrusionOk="0">
                  <a:moveTo>
                    <a:pt x="6595" y="1"/>
                  </a:moveTo>
                  <a:cubicBezTo>
                    <a:pt x="6383" y="1"/>
                    <a:pt x="6229" y="142"/>
                    <a:pt x="6201" y="308"/>
                  </a:cubicBezTo>
                  <a:cubicBezTo>
                    <a:pt x="6201" y="369"/>
                    <a:pt x="4407" y="9245"/>
                    <a:pt x="3952" y="19518"/>
                  </a:cubicBezTo>
                  <a:cubicBezTo>
                    <a:pt x="3344" y="33409"/>
                    <a:pt x="5228" y="43166"/>
                    <a:pt x="9605" y="48516"/>
                  </a:cubicBezTo>
                  <a:cubicBezTo>
                    <a:pt x="12158" y="51647"/>
                    <a:pt x="15532" y="53197"/>
                    <a:pt x="19636" y="53197"/>
                  </a:cubicBezTo>
                  <a:cubicBezTo>
                    <a:pt x="30487" y="53197"/>
                    <a:pt x="40366" y="46662"/>
                    <a:pt x="50882" y="39731"/>
                  </a:cubicBezTo>
                  <a:cubicBezTo>
                    <a:pt x="61801" y="32516"/>
                    <a:pt x="73127" y="25084"/>
                    <a:pt x="86037" y="25084"/>
                  </a:cubicBezTo>
                  <a:cubicBezTo>
                    <a:pt x="87648" y="25084"/>
                    <a:pt x="89282" y="25199"/>
                    <a:pt x="90944" y="25446"/>
                  </a:cubicBezTo>
                  <a:cubicBezTo>
                    <a:pt x="101248" y="26965"/>
                    <a:pt x="106537" y="39853"/>
                    <a:pt x="112647" y="54777"/>
                  </a:cubicBezTo>
                  <a:cubicBezTo>
                    <a:pt x="117601" y="66875"/>
                    <a:pt x="123163" y="80583"/>
                    <a:pt x="132525" y="90097"/>
                  </a:cubicBezTo>
                  <a:cubicBezTo>
                    <a:pt x="140611" y="98334"/>
                    <a:pt x="150611" y="102438"/>
                    <a:pt x="162769" y="102438"/>
                  </a:cubicBezTo>
                  <a:cubicBezTo>
                    <a:pt x="166690" y="102438"/>
                    <a:pt x="170854" y="101982"/>
                    <a:pt x="175292" y="101191"/>
                  </a:cubicBezTo>
                  <a:cubicBezTo>
                    <a:pt x="175535" y="101131"/>
                    <a:pt x="175657" y="100918"/>
                    <a:pt x="175596" y="100735"/>
                  </a:cubicBezTo>
                  <a:cubicBezTo>
                    <a:pt x="175571" y="100534"/>
                    <a:pt x="175421" y="100416"/>
                    <a:pt x="175249" y="100416"/>
                  </a:cubicBezTo>
                  <a:cubicBezTo>
                    <a:pt x="175213" y="100416"/>
                    <a:pt x="175177" y="100421"/>
                    <a:pt x="175140" y="100431"/>
                  </a:cubicBezTo>
                  <a:cubicBezTo>
                    <a:pt x="170811" y="101263"/>
                    <a:pt x="166716" y="101681"/>
                    <a:pt x="162844" y="101681"/>
                  </a:cubicBezTo>
                  <a:cubicBezTo>
                    <a:pt x="150869" y="101681"/>
                    <a:pt x="141036" y="97681"/>
                    <a:pt x="133042" y="89550"/>
                  </a:cubicBezTo>
                  <a:cubicBezTo>
                    <a:pt x="123832" y="80158"/>
                    <a:pt x="118239" y="66540"/>
                    <a:pt x="113346" y="54534"/>
                  </a:cubicBezTo>
                  <a:cubicBezTo>
                    <a:pt x="107145" y="39367"/>
                    <a:pt x="101795" y="26297"/>
                    <a:pt x="91035" y="24686"/>
                  </a:cubicBezTo>
                  <a:cubicBezTo>
                    <a:pt x="89313" y="24429"/>
                    <a:pt x="87623" y="24309"/>
                    <a:pt x="85960" y="24309"/>
                  </a:cubicBezTo>
                  <a:cubicBezTo>
                    <a:pt x="72837" y="24309"/>
                    <a:pt x="61488" y="31809"/>
                    <a:pt x="50427" y="39093"/>
                  </a:cubicBezTo>
                  <a:cubicBezTo>
                    <a:pt x="40031" y="45932"/>
                    <a:pt x="30244" y="52406"/>
                    <a:pt x="19605" y="52406"/>
                  </a:cubicBezTo>
                  <a:cubicBezTo>
                    <a:pt x="15715" y="52406"/>
                    <a:pt x="12584" y="50947"/>
                    <a:pt x="10183" y="48029"/>
                  </a:cubicBezTo>
                  <a:cubicBezTo>
                    <a:pt x="0" y="35598"/>
                    <a:pt x="6870" y="795"/>
                    <a:pt x="6961" y="460"/>
                  </a:cubicBezTo>
                  <a:cubicBezTo>
                    <a:pt x="6991" y="217"/>
                    <a:pt x="6839" y="35"/>
                    <a:pt x="6657" y="4"/>
                  </a:cubicBezTo>
                  <a:cubicBezTo>
                    <a:pt x="6636" y="2"/>
                    <a:pt x="6615" y="1"/>
                    <a:pt x="65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04575" y="4186225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754335" y="4316691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 flipH="1">
              <a:off x="2009552" y="4798247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411825" y="4655926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7274138" y="-422257"/>
            <a:ext cx="2211340" cy="1144170"/>
            <a:chOff x="7274138" y="-422257"/>
            <a:chExt cx="2211340" cy="1144170"/>
          </a:xfrm>
        </p:grpSpPr>
        <p:sp>
          <p:nvSpPr>
            <p:cNvPr id="19" name="Google Shape;19;p2"/>
            <p:cNvSpPr/>
            <p:nvPr/>
          </p:nvSpPr>
          <p:spPr>
            <a:xfrm>
              <a:off x="7419934" y="-422257"/>
              <a:ext cx="2065543" cy="1144170"/>
            </a:xfrm>
            <a:custGeom>
              <a:avLst/>
              <a:gdLst/>
              <a:ahLst/>
              <a:cxnLst/>
              <a:rect l="l" t="t" r="r" b="b"/>
              <a:pathLst>
                <a:path w="106143" h="58796" extrusionOk="0">
                  <a:moveTo>
                    <a:pt x="34530" y="29494"/>
                  </a:moveTo>
                  <a:cubicBezTo>
                    <a:pt x="35777" y="29494"/>
                    <a:pt x="37175" y="29646"/>
                    <a:pt x="38664" y="29981"/>
                  </a:cubicBezTo>
                  <a:cubicBezTo>
                    <a:pt x="38330" y="32595"/>
                    <a:pt x="37418" y="34722"/>
                    <a:pt x="36141" y="36181"/>
                  </a:cubicBezTo>
                  <a:cubicBezTo>
                    <a:pt x="34941" y="37585"/>
                    <a:pt x="33454" y="38331"/>
                    <a:pt x="31869" y="38331"/>
                  </a:cubicBezTo>
                  <a:cubicBezTo>
                    <a:pt x="31326" y="38331"/>
                    <a:pt x="30772" y="38244"/>
                    <a:pt x="30214" y="38066"/>
                  </a:cubicBezTo>
                  <a:cubicBezTo>
                    <a:pt x="28816" y="37610"/>
                    <a:pt x="27874" y="36607"/>
                    <a:pt x="27570" y="35239"/>
                  </a:cubicBezTo>
                  <a:cubicBezTo>
                    <a:pt x="27266" y="33750"/>
                    <a:pt x="27843" y="32230"/>
                    <a:pt x="29059" y="31166"/>
                  </a:cubicBezTo>
                  <a:cubicBezTo>
                    <a:pt x="30336" y="30072"/>
                    <a:pt x="32190" y="29494"/>
                    <a:pt x="34530" y="29494"/>
                  </a:cubicBezTo>
                  <a:close/>
                  <a:moveTo>
                    <a:pt x="10930" y="1"/>
                  </a:moveTo>
                  <a:cubicBezTo>
                    <a:pt x="7263" y="1"/>
                    <a:pt x="3647" y="754"/>
                    <a:pt x="274" y="2260"/>
                  </a:cubicBezTo>
                  <a:cubicBezTo>
                    <a:pt x="92" y="2321"/>
                    <a:pt x="1" y="2564"/>
                    <a:pt x="92" y="2746"/>
                  </a:cubicBezTo>
                  <a:cubicBezTo>
                    <a:pt x="137" y="2880"/>
                    <a:pt x="279" y="2964"/>
                    <a:pt x="423" y="2964"/>
                  </a:cubicBezTo>
                  <a:cubicBezTo>
                    <a:pt x="476" y="2964"/>
                    <a:pt x="529" y="2953"/>
                    <a:pt x="578" y="2928"/>
                  </a:cubicBezTo>
                  <a:cubicBezTo>
                    <a:pt x="3843" y="1491"/>
                    <a:pt x="7348" y="769"/>
                    <a:pt x="10901" y="769"/>
                  </a:cubicBezTo>
                  <a:cubicBezTo>
                    <a:pt x="14261" y="769"/>
                    <a:pt x="17663" y="1415"/>
                    <a:pt x="20943" y="2716"/>
                  </a:cubicBezTo>
                  <a:cubicBezTo>
                    <a:pt x="27631" y="5360"/>
                    <a:pt x="33041" y="10315"/>
                    <a:pt x="36111" y="16698"/>
                  </a:cubicBezTo>
                  <a:cubicBezTo>
                    <a:pt x="38391" y="21379"/>
                    <a:pt x="39059" y="25695"/>
                    <a:pt x="38755" y="29190"/>
                  </a:cubicBezTo>
                  <a:cubicBezTo>
                    <a:pt x="37131" y="28820"/>
                    <a:pt x="35726" y="28669"/>
                    <a:pt x="34515" y="28669"/>
                  </a:cubicBezTo>
                  <a:cubicBezTo>
                    <a:pt x="31351" y="28669"/>
                    <a:pt x="29510" y="29701"/>
                    <a:pt x="28542" y="30558"/>
                  </a:cubicBezTo>
                  <a:cubicBezTo>
                    <a:pt x="27114" y="31804"/>
                    <a:pt x="26445" y="33598"/>
                    <a:pt x="26840" y="35361"/>
                  </a:cubicBezTo>
                  <a:cubicBezTo>
                    <a:pt x="27175" y="36972"/>
                    <a:pt x="28360" y="38248"/>
                    <a:pt x="30001" y="38765"/>
                  </a:cubicBezTo>
                  <a:cubicBezTo>
                    <a:pt x="30617" y="38957"/>
                    <a:pt x="31235" y="39052"/>
                    <a:pt x="31844" y="39052"/>
                  </a:cubicBezTo>
                  <a:cubicBezTo>
                    <a:pt x="33639" y="39052"/>
                    <a:pt x="35357" y="38226"/>
                    <a:pt x="36719" y="36637"/>
                  </a:cubicBezTo>
                  <a:cubicBezTo>
                    <a:pt x="38056" y="35117"/>
                    <a:pt x="39029" y="32868"/>
                    <a:pt x="39424" y="30132"/>
                  </a:cubicBezTo>
                  <a:cubicBezTo>
                    <a:pt x="40245" y="30376"/>
                    <a:pt x="41096" y="30649"/>
                    <a:pt x="41977" y="30953"/>
                  </a:cubicBezTo>
                  <a:cubicBezTo>
                    <a:pt x="47935" y="33081"/>
                    <a:pt x="51430" y="38856"/>
                    <a:pt x="54804" y="44418"/>
                  </a:cubicBezTo>
                  <a:cubicBezTo>
                    <a:pt x="58148" y="49981"/>
                    <a:pt x="61643" y="55726"/>
                    <a:pt x="67571" y="57792"/>
                  </a:cubicBezTo>
                  <a:cubicBezTo>
                    <a:pt x="69516" y="58492"/>
                    <a:pt x="71370" y="58796"/>
                    <a:pt x="73163" y="58796"/>
                  </a:cubicBezTo>
                  <a:cubicBezTo>
                    <a:pt x="80823" y="58796"/>
                    <a:pt x="86902" y="53233"/>
                    <a:pt x="91127" y="49251"/>
                  </a:cubicBezTo>
                  <a:cubicBezTo>
                    <a:pt x="93437" y="47124"/>
                    <a:pt x="95474" y="45300"/>
                    <a:pt x="96720" y="45300"/>
                  </a:cubicBezTo>
                  <a:cubicBezTo>
                    <a:pt x="100884" y="45300"/>
                    <a:pt x="105292" y="52990"/>
                    <a:pt x="105352" y="53051"/>
                  </a:cubicBezTo>
                  <a:cubicBezTo>
                    <a:pt x="105415" y="53176"/>
                    <a:pt x="105549" y="53258"/>
                    <a:pt x="105686" y="53258"/>
                  </a:cubicBezTo>
                  <a:cubicBezTo>
                    <a:pt x="105749" y="53258"/>
                    <a:pt x="105812" y="53241"/>
                    <a:pt x="105869" y="53203"/>
                  </a:cubicBezTo>
                  <a:cubicBezTo>
                    <a:pt x="106051" y="53081"/>
                    <a:pt x="106143" y="52868"/>
                    <a:pt x="106021" y="52686"/>
                  </a:cubicBezTo>
                  <a:cubicBezTo>
                    <a:pt x="105839" y="52321"/>
                    <a:pt x="101340" y="44540"/>
                    <a:pt x="96750" y="44540"/>
                  </a:cubicBezTo>
                  <a:cubicBezTo>
                    <a:pt x="95200" y="44540"/>
                    <a:pt x="93285" y="46242"/>
                    <a:pt x="90671" y="48674"/>
                  </a:cubicBezTo>
                  <a:cubicBezTo>
                    <a:pt x="86264" y="52712"/>
                    <a:pt x="80520" y="57987"/>
                    <a:pt x="73230" y="57987"/>
                  </a:cubicBezTo>
                  <a:cubicBezTo>
                    <a:pt x="71521" y="57987"/>
                    <a:pt x="69726" y="57697"/>
                    <a:pt x="67844" y="57033"/>
                  </a:cubicBezTo>
                  <a:cubicBezTo>
                    <a:pt x="62130" y="55026"/>
                    <a:pt x="58908" y="49677"/>
                    <a:pt x="55443" y="43962"/>
                  </a:cubicBezTo>
                  <a:cubicBezTo>
                    <a:pt x="51978" y="38279"/>
                    <a:pt x="48421" y="32382"/>
                    <a:pt x="42190" y="30193"/>
                  </a:cubicBezTo>
                  <a:cubicBezTo>
                    <a:pt x="41248" y="29829"/>
                    <a:pt x="40336" y="29585"/>
                    <a:pt x="39485" y="29342"/>
                  </a:cubicBezTo>
                  <a:cubicBezTo>
                    <a:pt x="39819" y="25695"/>
                    <a:pt x="39151" y="21227"/>
                    <a:pt x="36780" y="16363"/>
                  </a:cubicBezTo>
                  <a:cubicBezTo>
                    <a:pt x="33649" y="9828"/>
                    <a:pt x="28086" y="4691"/>
                    <a:pt x="21217" y="1986"/>
                  </a:cubicBezTo>
                  <a:cubicBezTo>
                    <a:pt x="17849" y="663"/>
                    <a:pt x="14367" y="1"/>
                    <a:pt x="10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274138" y="93963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 flipH="1">
              <a:off x="8460548" y="73841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723600" y="353076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189752" y="273072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"/>
          <p:cNvSpPr txBox="1">
            <a:spLocks noGrp="1"/>
          </p:cNvSpPr>
          <p:nvPr>
            <p:ph type="title"/>
          </p:nvPr>
        </p:nvSpPr>
        <p:spPr>
          <a:xfrm>
            <a:off x="3970300" y="1000350"/>
            <a:ext cx="4453500" cy="314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200"/>
              <a:buNone/>
              <a:defRPr sz="10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grpSp>
        <p:nvGrpSpPr>
          <p:cNvPr id="107" name="Google Shape;107;p8"/>
          <p:cNvGrpSpPr/>
          <p:nvPr/>
        </p:nvGrpSpPr>
        <p:grpSpPr>
          <a:xfrm>
            <a:off x="-1209625" y="3824114"/>
            <a:ext cx="3724269" cy="1728361"/>
            <a:chOff x="-1209625" y="3824114"/>
            <a:chExt cx="3724269" cy="1728361"/>
          </a:xfrm>
        </p:grpSpPr>
        <p:sp>
          <p:nvSpPr>
            <p:cNvPr id="108" name="Google Shape;108;p8"/>
            <p:cNvSpPr/>
            <p:nvPr/>
          </p:nvSpPr>
          <p:spPr>
            <a:xfrm>
              <a:off x="0" y="3914950"/>
              <a:ext cx="2514644" cy="1228570"/>
            </a:xfrm>
            <a:custGeom>
              <a:avLst/>
              <a:gdLst/>
              <a:ahLst/>
              <a:cxnLst/>
              <a:rect l="l" t="t" r="r" b="b"/>
              <a:pathLst>
                <a:path w="84947" h="41366" extrusionOk="0">
                  <a:moveTo>
                    <a:pt x="78659" y="27077"/>
                  </a:moveTo>
                  <a:cubicBezTo>
                    <a:pt x="76159" y="25387"/>
                    <a:pt x="73230" y="24767"/>
                    <a:pt x="70062" y="24767"/>
                  </a:cubicBezTo>
                  <a:cubicBezTo>
                    <a:pt x="63108" y="24767"/>
                    <a:pt x="54892" y="27696"/>
                    <a:pt x="46772" y="28411"/>
                  </a:cubicBezTo>
                  <a:cubicBezTo>
                    <a:pt x="45605" y="28506"/>
                    <a:pt x="44509" y="28578"/>
                    <a:pt x="43461" y="28578"/>
                  </a:cubicBezTo>
                  <a:cubicBezTo>
                    <a:pt x="33840" y="28578"/>
                    <a:pt x="28625" y="24077"/>
                    <a:pt x="21671" y="12670"/>
                  </a:cubicBezTo>
                  <a:cubicBezTo>
                    <a:pt x="17027" y="5120"/>
                    <a:pt x="8549" y="548"/>
                    <a:pt x="0" y="0"/>
                  </a:cubicBezTo>
                  <a:lnTo>
                    <a:pt x="0" y="41366"/>
                  </a:lnTo>
                  <a:lnTo>
                    <a:pt x="84518" y="41366"/>
                  </a:lnTo>
                  <a:cubicBezTo>
                    <a:pt x="84946" y="36127"/>
                    <a:pt x="83565" y="30435"/>
                    <a:pt x="78659" y="2707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8"/>
            <p:cNvSpPr/>
            <p:nvPr/>
          </p:nvSpPr>
          <p:spPr>
            <a:xfrm>
              <a:off x="147425" y="3824114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8"/>
            <p:cNvSpPr/>
            <p:nvPr/>
          </p:nvSpPr>
          <p:spPr>
            <a:xfrm>
              <a:off x="754527" y="4111147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8"/>
            <p:cNvSpPr/>
            <p:nvPr/>
          </p:nvSpPr>
          <p:spPr>
            <a:xfrm>
              <a:off x="984250" y="4829300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8"/>
            <p:cNvSpPr/>
            <p:nvPr/>
          </p:nvSpPr>
          <p:spPr>
            <a:xfrm flipH="1">
              <a:off x="2109435" y="4883578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8"/>
            <p:cNvSpPr/>
            <p:nvPr/>
          </p:nvSpPr>
          <p:spPr>
            <a:xfrm rot="10800000">
              <a:off x="-1209625" y="4082575"/>
              <a:ext cx="2653575" cy="1469900"/>
            </a:xfrm>
            <a:custGeom>
              <a:avLst/>
              <a:gdLst/>
              <a:ahLst/>
              <a:cxnLst/>
              <a:rect l="l" t="t" r="r" b="b"/>
              <a:pathLst>
                <a:path w="106143" h="58796" extrusionOk="0">
                  <a:moveTo>
                    <a:pt x="34530" y="29494"/>
                  </a:moveTo>
                  <a:cubicBezTo>
                    <a:pt x="35777" y="29494"/>
                    <a:pt x="37175" y="29646"/>
                    <a:pt x="38664" y="29981"/>
                  </a:cubicBezTo>
                  <a:cubicBezTo>
                    <a:pt x="38330" y="32595"/>
                    <a:pt x="37418" y="34722"/>
                    <a:pt x="36141" y="36181"/>
                  </a:cubicBezTo>
                  <a:cubicBezTo>
                    <a:pt x="34941" y="37585"/>
                    <a:pt x="33454" y="38331"/>
                    <a:pt x="31869" y="38331"/>
                  </a:cubicBezTo>
                  <a:cubicBezTo>
                    <a:pt x="31326" y="38331"/>
                    <a:pt x="30772" y="38244"/>
                    <a:pt x="30214" y="38066"/>
                  </a:cubicBezTo>
                  <a:cubicBezTo>
                    <a:pt x="28816" y="37610"/>
                    <a:pt x="27874" y="36607"/>
                    <a:pt x="27570" y="35239"/>
                  </a:cubicBezTo>
                  <a:cubicBezTo>
                    <a:pt x="27266" y="33750"/>
                    <a:pt x="27843" y="32230"/>
                    <a:pt x="29059" y="31166"/>
                  </a:cubicBezTo>
                  <a:cubicBezTo>
                    <a:pt x="30336" y="30072"/>
                    <a:pt x="32190" y="29494"/>
                    <a:pt x="34530" y="29494"/>
                  </a:cubicBezTo>
                  <a:close/>
                  <a:moveTo>
                    <a:pt x="10930" y="1"/>
                  </a:moveTo>
                  <a:cubicBezTo>
                    <a:pt x="7263" y="1"/>
                    <a:pt x="3647" y="754"/>
                    <a:pt x="274" y="2260"/>
                  </a:cubicBezTo>
                  <a:cubicBezTo>
                    <a:pt x="92" y="2321"/>
                    <a:pt x="1" y="2564"/>
                    <a:pt x="92" y="2746"/>
                  </a:cubicBezTo>
                  <a:cubicBezTo>
                    <a:pt x="137" y="2880"/>
                    <a:pt x="279" y="2964"/>
                    <a:pt x="423" y="2964"/>
                  </a:cubicBezTo>
                  <a:cubicBezTo>
                    <a:pt x="476" y="2964"/>
                    <a:pt x="529" y="2953"/>
                    <a:pt x="578" y="2928"/>
                  </a:cubicBezTo>
                  <a:cubicBezTo>
                    <a:pt x="3843" y="1491"/>
                    <a:pt x="7348" y="769"/>
                    <a:pt x="10901" y="769"/>
                  </a:cubicBezTo>
                  <a:cubicBezTo>
                    <a:pt x="14261" y="769"/>
                    <a:pt x="17663" y="1415"/>
                    <a:pt x="20943" y="2716"/>
                  </a:cubicBezTo>
                  <a:cubicBezTo>
                    <a:pt x="27631" y="5360"/>
                    <a:pt x="33041" y="10315"/>
                    <a:pt x="36111" y="16698"/>
                  </a:cubicBezTo>
                  <a:cubicBezTo>
                    <a:pt x="38391" y="21379"/>
                    <a:pt x="39059" y="25695"/>
                    <a:pt x="38755" y="29190"/>
                  </a:cubicBezTo>
                  <a:cubicBezTo>
                    <a:pt x="37131" y="28820"/>
                    <a:pt x="35726" y="28669"/>
                    <a:pt x="34515" y="28669"/>
                  </a:cubicBezTo>
                  <a:cubicBezTo>
                    <a:pt x="31351" y="28669"/>
                    <a:pt x="29510" y="29701"/>
                    <a:pt x="28542" y="30558"/>
                  </a:cubicBezTo>
                  <a:cubicBezTo>
                    <a:pt x="27114" y="31804"/>
                    <a:pt x="26445" y="33598"/>
                    <a:pt x="26840" y="35361"/>
                  </a:cubicBezTo>
                  <a:cubicBezTo>
                    <a:pt x="27175" y="36972"/>
                    <a:pt x="28360" y="38248"/>
                    <a:pt x="30001" y="38765"/>
                  </a:cubicBezTo>
                  <a:cubicBezTo>
                    <a:pt x="30617" y="38957"/>
                    <a:pt x="31235" y="39052"/>
                    <a:pt x="31844" y="39052"/>
                  </a:cubicBezTo>
                  <a:cubicBezTo>
                    <a:pt x="33639" y="39052"/>
                    <a:pt x="35357" y="38226"/>
                    <a:pt x="36719" y="36637"/>
                  </a:cubicBezTo>
                  <a:cubicBezTo>
                    <a:pt x="38056" y="35117"/>
                    <a:pt x="39029" y="32868"/>
                    <a:pt x="39424" y="30132"/>
                  </a:cubicBezTo>
                  <a:cubicBezTo>
                    <a:pt x="40245" y="30376"/>
                    <a:pt x="41096" y="30649"/>
                    <a:pt x="41977" y="30953"/>
                  </a:cubicBezTo>
                  <a:cubicBezTo>
                    <a:pt x="47935" y="33081"/>
                    <a:pt x="51430" y="38856"/>
                    <a:pt x="54804" y="44418"/>
                  </a:cubicBezTo>
                  <a:cubicBezTo>
                    <a:pt x="58148" y="49981"/>
                    <a:pt x="61643" y="55726"/>
                    <a:pt x="67571" y="57792"/>
                  </a:cubicBezTo>
                  <a:cubicBezTo>
                    <a:pt x="69516" y="58492"/>
                    <a:pt x="71370" y="58796"/>
                    <a:pt x="73163" y="58796"/>
                  </a:cubicBezTo>
                  <a:cubicBezTo>
                    <a:pt x="80823" y="58796"/>
                    <a:pt x="86902" y="53233"/>
                    <a:pt x="91127" y="49251"/>
                  </a:cubicBezTo>
                  <a:cubicBezTo>
                    <a:pt x="93437" y="47124"/>
                    <a:pt x="95474" y="45300"/>
                    <a:pt x="96720" y="45300"/>
                  </a:cubicBezTo>
                  <a:cubicBezTo>
                    <a:pt x="100884" y="45300"/>
                    <a:pt x="105292" y="52990"/>
                    <a:pt x="105352" y="53051"/>
                  </a:cubicBezTo>
                  <a:cubicBezTo>
                    <a:pt x="105415" y="53176"/>
                    <a:pt x="105549" y="53258"/>
                    <a:pt x="105686" y="53258"/>
                  </a:cubicBezTo>
                  <a:cubicBezTo>
                    <a:pt x="105749" y="53258"/>
                    <a:pt x="105812" y="53241"/>
                    <a:pt x="105869" y="53203"/>
                  </a:cubicBezTo>
                  <a:cubicBezTo>
                    <a:pt x="106051" y="53081"/>
                    <a:pt x="106143" y="52868"/>
                    <a:pt x="106021" y="52686"/>
                  </a:cubicBezTo>
                  <a:cubicBezTo>
                    <a:pt x="105839" y="52321"/>
                    <a:pt x="101340" y="44540"/>
                    <a:pt x="96750" y="44540"/>
                  </a:cubicBezTo>
                  <a:cubicBezTo>
                    <a:pt x="95200" y="44540"/>
                    <a:pt x="93285" y="46242"/>
                    <a:pt x="90671" y="48674"/>
                  </a:cubicBezTo>
                  <a:cubicBezTo>
                    <a:pt x="86264" y="52712"/>
                    <a:pt x="80520" y="57987"/>
                    <a:pt x="73230" y="57987"/>
                  </a:cubicBezTo>
                  <a:cubicBezTo>
                    <a:pt x="71521" y="57987"/>
                    <a:pt x="69726" y="57697"/>
                    <a:pt x="67844" y="57033"/>
                  </a:cubicBezTo>
                  <a:cubicBezTo>
                    <a:pt x="62130" y="55026"/>
                    <a:pt x="58908" y="49677"/>
                    <a:pt x="55443" y="43962"/>
                  </a:cubicBezTo>
                  <a:cubicBezTo>
                    <a:pt x="51978" y="38279"/>
                    <a:pt x="48421" y="32382"/>
                    <a:pt x="42190" y="30193"/>
                  </a:cubicBezTo>
                  <a:cubicBezTo>
                    <a:pt x="41248" y="29829"/>
                    <a:pt x="40336" y="29585"/>
                    <a:pt x="39485" y="29342"/>
                  </a:cubicBezTo>
                  <a:cubicBezTo>
                    <a:pt x="39819" y="25695"/>
                    <a:pt x="39151" y="21227"/>
                    <a:pt x="36780" y="16363"/>
                  </a:cubicBezTo>
                  <a:cubicBezTo>
                    <a:pt x="33649" y="9828"/>
                    <a:pt x="28086" y="4691"/>
                    <a:pt x="21217" y="1986"/>
                  </a:cubicBezTo>
                  <a:cubicBezTo>
                    <a:pt x="17849" y="663"/>
                    <a:pt x="14367" y="1"/>
                    <a:pt x="109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114;p8"/>
          <p:cNvGrpSpPr/>
          <p:nvPr/>
        </p:nvGrpSpPr>
        <p:grpSpPr>
          <a:xfrm>
            <a:off x="6281538" y="-300825"/>
            <a:ext cx="3315963" cy="1819325"/>
            <a:chOff x="6281538" y="-300825"/>
            <a:chExt cx="3315963" cy="1819325"/>
          </a:xfrm>
        </p:grpSpPr>
        <p:sp>
          <p:nvSpPr>
            <p:cNvPr id="115" name="Google Shape;115;p8"/>
            <p:cNvSpPr/>
            <p:nvPr/>
          </p:nvSpPr>
          <p:spPr>
            <a:xfrm flipH="1">
              <a:off x="6281538" y="113550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8"/>
            <p:cNvSpPr/>
            <p:nvPr/>
          </p:nvSpPr>
          <p:spPr>
            <a:xfrm>
              <a:off x="7274600" y="177301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8"/>
            <p:cNvSpPr/>
            <p:nvPr/>
          </p:nvSpPr>
          <p:spPr>
            <a:xfrm flipH="1">
              <a:off x="8500198" y="180116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8"/>
            <p:cNvSpPr/>
            <p:nvPr/>
          </p:nvSpPr>
          <p:spPr>
            <a:xfrm>
              <a:off x="8869852" y="539997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8"/>
            <p:cNvSpPr/>
            <p:nvPr/>
          </p:nvSpPr>
          <p:spPr>
            <a:xfrm rot="10800000" flipH="1">
              <a:off x="6815525" y="-300825"/>
              <a:ext cx="2781975" cy="1819325"/>
            </a:xfrm>
            <a:custGeom>
              <a:avLst/>
              <a:gdLst/>
              <a:ahLst/>
              <a:cxnLst/>
              <a:rect l="l" t="t" r="r" b="b"/>
              <a:pathLst>
                <a:path w="111279" h="72773" extrusionOk="0">
                  <a:moveTo>
                    <a:pt x="38390" y="43866"/>
                  </a:moveTo>
                  <a:cubicBezTo>
                    <a:pt x="42341" y="45964"/>
                    <a:pt x="44317" y="49003"/>
                    <a:pt x="44712" y="51769"/>
                  </a:cubicBezTo>
                  <a:cubicBezTo>
                    <a:pt x="45107" y="54140"/>
                    <a:pt x="44317" y="56146"/>
                    <a:pt x="42737" y="56632"/>
                  </a:cubicBezTo>
                  <a:cubicBezTo>
                    <a:pt x="42501" y="56715"/>
                    <a:pt x="42260" y="56756"/>
                    <a:pt x="42017" y="56756"/>
                  </a:cubicBezTo>
                  <a:cubicBezTo>
                    <a:pt x="40657" y="56756"/>
                    <a:pt x="39222" y="55499"/>
                    <a:pt x="38268" y="53410"/>
                  </a:cubicBezTo>
                  <a:cubicBezTo>
                    <a:pt x="37113" y="51009"/>
                    <a:pt x="36627" y="47149"/>
                    <a:pt x="38390" y="43866"/>
                  </a:cubicBezTo>
                  <a:close/>
                  <a:moveTo>
                    <a:pt x="91207" y="1"/>
                  </a:moveTo>
                  <a:cubicBezTo>
                    <a:pt x="87714" y="1"/>
                    <a:pt x="84514" y="701"/>
                    <a:pt x="82373" y="2650"/>
                  </a:cubicBezTo>
                  <a:cubicBezTo>
                    <a:pt x="78543" y="6145"/>
                    <a:pt x="78391" y="12072"/>
                    <a:pt x="78239" y="18304"/>
                  </a:cubicBezTo>
                  <a:cubicBezTo>
                    <a:pt x="77996" y="26328"/>
                    <a:pt x="77813" y="34626"/>
                    <a:pt x="69789" y="38729"/>
                  </a:cubicBezTo>
                  <a:cubicBezTo>
                    <a:pt x="66943" y="40173"/>
                    <a:pt x="64383" y="40684"/>
                    <a:pt x="61992" y="40684"/>
                  </a:cubicBezTo>
                  <a:cubicBezTo>
                    <a:pt x="59095" y="40684"/>
                    <a:pt x="56445" y="39934"/>
                    <a:pt x="53831" y="39185"/>
                  </a:cubicBezTo>
                  <a:cubicBezTo>
                    <a:pt x="51498" y="38524"/>
                    <a:pt x="49247" y="37889"/>
                    <a:pt x="46978" y="37889"/>
                  </a:cubicBezTo>
                  <a:cubicBezTo>
                    <a:pt x="45079" y="37889"/>
                    <a:pt x="43167" y="38334"/>
                    <a:pt x="41186" y="39580"/>
                  </a:cubicBezTo>
                  <a:cubicBezTo>
                    <a:pt x="39819" y="40401"/>
                    <a:pt x="38755" y="41465"/>
                    <a:pt x="37995" y="42650"/>
                  </a:cubicBezTo>
                  <a:cubicBezTo>
                    <a:pt x="34986" y="41252"/>
                    <a:pt x="30973" y="40340"/>
                    <a:pt x="25837" y="40340"/>
                  </a:cubicBezTo>
                  <a:cubicBezTo>
                    <a:pt x="17022" y="40340"/>
                    <a:pt x="9727" y="43957"/>
                    <a:pt x="5320" y="50492"/>
                  </a:cubicBezTo>
                  <a:cubicBezTo>
                    <a:pt x="1003" y="56936"/>
                    <a:pt x="0" y="65569"/>
                    <a:pt x="2827" y="72468"/>
                  </a:cubicBezTo>
                  <a:cubicBezTo>
                    <a:pt x="2888" y="72681"/>
                    <a:pt x="3040" y="72772"/>
                    <a:pt x="3222" y="72772"/>
                  </a:cubicBezTo>
                  <a:cubicBezTo>
                    <a:pt x="3313" y="72772"/>
                    <a:pt x="3344" y="72742"/>
                    <a:pt x="3405" y="72712"/>
                  </a:cubicBezTo>
                  <a:cubicBezTo>
                    <a:pt x="3678" y="72590"/>
                    <a:pt x="3800" y="72316"/>
                    <a:pt x="3678" y="72104"/>
                  </a:cubicBezTo>
                  <a:cubicBezTo>
                    <a:pt x="973" y="65447"/>
                    <a:pt x="1946" y="57119"/>
                    <a:pt x="6110" y="50948"/>
                  </a:cubicBezTo>
                  <a:cubicBezTo>
                    <a:pt x="10335" y="44657"/>
                    <a:pt x="17356" y="41222"/>
                    <a:pt x="25867" y="41222"/>
                  </a:cubicBezTo>
                  <a:cubicBezTo>
                    <a:pt x="30852" y="41222"/>
                    <a:pt x="34682" y="42073"/>
                    <a:pt x="37569" y="43410"/>
                  </a:cubicBezTo>
                  <a:cubicBezTo>
                    <a:pt x="35837" y="46693"/>
                    <a:pt x="35989" y="50644"/>
                    <a:pt x="37417" y="53745"/>
                  </a:cubicBezTo>
                  <a:cubicBezTo>
                    <a:pt x="38572" y="56208"/>
                    <a:pt x="40333" y="57631"/>
                    <a:pt x="42079" y="57631"/>
                  </a:cubicBezTo>
                  <a:cubicBezTo>
                    <a:pt x="42401" y="57631"/>
                    <a:pt x="42723" y="57583"/>
                    <a:pt x="43041" y="57483"/>
                  </a:cubicBezTo>
                  <a:cubicBezTo>
                    <a:pt x="45016" y="56815"/>
                    <a:pt x="46111" y="54383"/>
                    <a:pt x="45655" y="51587"/>
                  </a:cubicBezTo>
                  <a:cubicBezTo>
                    <a:pt x="45199" y="48578"/>
                    <a:pt x="43132" y="45264"/>
                    <a:pt x="38876" y="43046"/>
                  </a:cubicBezTo>
                  <a:cubicBezTo>
                    <a:pt x="39545" y="42042"/>
                    <a:pt x="40487" y="41131"/>
                    <a:pt x="41703" y="40340"/>
                  </a:cubicBezTo>
                  <a:cubicBezTo>
                    <a:pt x="43487" y="39202"/>
                    <a:pt x="45220" y="38787"/>
                    <a:pt x="46977" y="38787"/>
                  </a:cubicBezTo>
                  <a:cubicBezTo>
                    <a:pt x="49113" y="38787"/>
                    <a:pt x="51283" y="39400"/>
                    <a:pt x="53618" y="40067"/>
                  </a:cubicBezTo>
                  <a:cubicBezTo>
                    <a:pt x="56178" y="40803"/>
                    <a:pt x="58941" y="41594"/>
                    <a:pt x="62018" y="41594"/>
                  </a:cubicBezTo>
                  <a:cubicBezTo>
                    <a:pt x="64530" y="41594"/>
                    <a:pt x="67252" y="41067"/>
                    <a:pt x="70245" y="39550"/>
                  </a:cubicBezTo>
                  <a:cubicBezTo>
                    <a:pt x="78756" y="35203"/>
                    <a:pt x="78999" y="26237"/>
                    <a:pt x="79181" y="18304"/>
                  </a:cubicBezTo>
                  <a:cubicBezTo>
                    <a:pt x="79333" y="12255"/>
                    <a:pt x="79485" y="6571"/>
                    <a:pt x="83011" y="3319"/>
                  </a:cubicBezTo>
                  <a:cubicBezTo>
                    <a:pt x="84939" y="1566"/>
                    <a:pt x="87873" y="929"/>
                    <a:pt x="91120" y="929"/>
                  </a:cubicBezTo>
                  <a:cubicBezTo>
                    <a:pt x="99697" y="929"/>
                    <a:pt x="110456" y="5372"/>
                    <a:pt x="110610" y="5416"/>
                  </a:cubicBezTo>
                  <a:cubicBezTo>
                    <a:pt x="110658" y="5436"/>
                    <a:pt x="110709" y="5446"/>
                    <a:pt x="110761" y="5446"/>
                  </a:cubicBezTo>
                  <a:cubicBezTo>
                    <a:pt x="110938" y="5446"/>
                    <a:pt x="111124" y="5331"/>
                    <a:pt x="111218" y="5142"/>
                  </a:cubicBezTo>
                  <a:cubicBezTo>
                    <a:pt x="111279" y="4929"/>
                    <a:pt x="111188" y="4656"/>
                    <a:pt x="110945" y="4534"/>
                  </a:cubicBezTo>
                  <a:cubicBezTo>
                    <a:pt x="110317" y="4296"/>
                    <a:pt x="99862" y="1"/>
                    <a:pt x="912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"/>
          <p:cNvSpPr txBox="1">
            <a:spLocks noGrp="1"/>
          </p:cNvSpPr>
          <p:nvPr>
            <p:ph type="subTitle" idx="1"/>
          </p:nvPr>
        </p:nvSpPr>
        <p:spPr>
          <a:xfrm>
            <a:off x="720000" y="2263950"/>
            <a:ext cx="37800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6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9"/>
          <p:cNvSpPr txBox="1">
            <a:spLocks noGrp="1"/>
          </p:cNvSpPr>
          <p:nvPr>
            <p:ph type="title"/>
          </p:nvPr>
        </p:nvSpPr>
        <p:spPr>
          <a:xfrm>
            <a:off x="720000" y="1217250"/>
            <a:ext cx="3780000" cy="10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5600"/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grpSp>
        <p:nvGrpSpPr>
          <p:cNvPr id="123" name="Google Shape;123;p9"/>
          <p:cNvGrpSpPr/>
          <p:nvPr/>
        </p:nvGrpSpPr>
        <p:grpSpPr>
          <a:xfrm>
            <a:off x="-553620" y="-72000"/>
            <a:ext cx="2352925" cy="1177831"/>
            <a:chOff x="-553620" y="-72000"/>
            <a:chExt cx="2352925" cy="1177831"/>
          </a:xfrm>
        </p:grpSpPr>
        <p:sp>
          <p:nvSpPr>
            <p:cNvPr id="124" name="Google Shape;124;p9"/>
            <p:cNvSpPr/>
            <p:nvPr/>
          </p:nvSpPr>
          <p:spPr>
            <a:xfrm>
              <a:off x="1370675" y="176238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9"/>
            <p:cNvSpPr/>
            <p:nvPr/>
          </p:nvSpPr>
          <p:spPr>
            <a:xfrm flipH="1">
              <a:off x="85835" y="391316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9"/>
            <p:cNvSpPr/>
            <p:nvPr/>
          </p:nvSpPr>
          <p:spPr>
            <a:xfrm>
              <a:off x="267902" y="629147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9"/>
            <p:cNvSpPr/>
            <p:nvPr/>
          </p:nvSpPr>
          <p:spPr>
            <a:xfrm flipH="1">
              <a:off x="-553620" y="-72000"/>
              <a:ext cx="2352925" cy="1177831"/>
            </a:xfrm>
            <a:custGeom>
              <a:avLst/>
              <a:gdLst/>
              <a:ahLst/>
              <a:cxnLst/>
              <a:rect l="l" t="t" r="r" b="b"/>
              <a:pathLst>
                <a:path w="106143" h="58796" extrusionOk="0">
                  <a:moveTo>
                    <a:pt x="34530" y="29494"/>
                  </a:moveTo>
                  <a:cubicBezTo>
                    <a:pt x="35777" y="29494"/>
                    <a:pt x="37175" y="29646"/>
                    <a:pt x="38664" y="29981"/>
                  </a:cubicBezTo>
                  <a:cubicBezTo>
                    <a:pt x="38330" y="32595"/>
                    <a:pt x="37418" y="34722"/>
                    <a:pt x="36141" y="36181"/>
                  </a:cubicBezTo>
                  <a:cubicBezTo>
                    <a:pt x="34941" y="37585"/>
                    <a:pt x="33454" y="38331"/>
                    <a:pt x="31869" y="38331"/>
                  </a:cubicBezTo>
                  <a:cubicBezTo>
                    <a:pt x="31326" y="38331"/>
                    <a:pt x="30772" y="38244"/>
                    <a:pt x="30214" y="38066"/>
                  </a:cubicBezTo>
                  <a:cubicBezTo>
                    <a:pt x="28816" y="37610"/>
                    <a:pt x="27874" y="36607"/>
                    <a:pt x="27570" y="35239"/>
                  </a:cubicBezTo>
                  <a:cubicBezTo>
                    <a:pt x="27266" y="33750"/>
                    <a:pt x="27843" y="32230"/>
                    <a:pt x="29059" y="31166"/>
                  </a:cubicBezTo>
                  <a:cubicBezTo>
                    <a:pt x="30336" y="30072"/>
                    <a:pt x="32190" y="29494"/>
                    <a:pt x="34530" y="29494"/>
                  </a:cubicBezTo>
                  <a:close/>
                  <a:moveTo>
                    <a:pt x="10930" y="1"/>
                  </a:moveTo>
                  <a:cubicBezTo>
                    <a:pt x="7263" y="1"/>
                    <a:pt x="3647" y="754"/>
                    <a:pt x="274" y="2260"/>
                  </a:cubicBezTo>
                  <a:cubicBezTo>
                    <a:pt x="92" y="2321"/>
                    <a:pt x="1" y="2564"/>
                    <a:pt x="92" y="2746"/>
                  </a:cubicBezTo>
                  <a:cubicBezTo>
                    <a:pt x="137" y="2880"/>
                    <a:pt x="279" y="2964"/>
                    <a:pt x="423" y="2964"/>
                  </a:cubicBezTo>
                  <a:cubicBezTo>
                    <a:pt x="476" y="2964"/>
                    <a:pt x="529" y="2953"/>
                    <a:pt x="578" y="2928"/>
                  </a:cubicBezTo>
                  <a:cubicBezTo>
                    <a:pt x="3843" y="1491"/>
                    <a:pt x="7348" y="769"/>
                    <a:pt x="10901" y="769"/>
                  </a:cubicBezTo>
                  <a:cubicBezTo>
                    <a:pt x="14261" y="769"/>
                    <a:pt x="17663" y="1415"/>
                    <a:pt x="20943" y="2716"/>
                  </a:cubicBezTo>
                  <a:cubicBezTo>
                    <a:pt x="27631" y="5360"/>
                    <a:pt x="33041" y="10315"/>
                    <a:pt x="36111" y="16698"/>
                  </a:cubicBezTo>
                  <a:cubicBezTo>
                    <a:pt x="38391" y="21379"/>
                    <a:pt x="39059" y="25695"/>
                    <a:pt x="38755" y="29190"/>
                  </a:cubicBezTo>
                  <a:cubicBezTo>
                    <a:pt x="37131" y="28820"/>
                    <a:pt x="35726" y="28669"/>
                    <a:pt x="34515" y="28669"/>
                  </a:cubicBezTo>
                  <a:cubicBezTo>
                    <a:pt x="31351" y="28669"/>
                    <a:pt x="29510" y="29701"/>
                    <a:pt x="28542" y="30558"/>
                  </a:cubicBezTo>
                  <a:cubicBezTo>
                    <a:pt x="27114" y="31804"/>
                    <a:pt x="26445" y="33598"/>
                    <a:pt x="26840" y="35361"/>
                  </a:cubicBezTo>
                  <a:cubicBezTo>
                    <a:pt x="27175" y="36972"/>
                    <a:pt x="28360" y="38248"/>
                    <a:pt x="30001" y="38765"/>
                  </a:cubicBezTo>
                  <a:cubicBezTo>
                    <a:pt x="30617" y="38957"/>
                    <a:pt x="31235" y="39052"/>
                    <a:pt x="31844" y="39052"/>
                  </a:cubicBezTo>
                  <a:cubicBezTo>
                    <a:pt x="33639" y="39052"/>
                    <a:pt x="35357" y="38226"/>
                    <a:pt x="36719" y="36637"/>
                  </a:cubicBezTo>
                  <a:cubicBezTo>
                    <a:pt x="38056" y="35117"/>
                    <a:pt x="39029" y="32868"/>
                    <a:pt x="39424" y="30132"/>
                  </a:cubicBezTo>
                  <a:cubicBezTo>
                    <a:pt x="40245" y="30376"/>
                    <a:pt x="41096" y="30649"/>
                    <a:pt x="41977" y="30953"/>
                  </a:cubicBezTo>
                  <a:cubicBezTo>
                    <a:pt x="47935" y="33081"/>
                    <a:pt x="51430" y="38856"/>
                    <a:pt x="54804" y="44418"/>
                  </a:cubicBezTo>
                  <a:cubicBezTo>
                    <a:pt x="58148" y="49981"/>
                    <a:pt x="61643" y="55726"/>
                    <a:pt x="67571" y="57792"/>
                  </a:cubicBezTo>
                  <a:cubicBezTo>
                    <a:pt x="69516" y="58492"/>
                    <a:pt x="71370" y="58796"/>
                    <a:pt x="73163" y="58796"/>
                  </a:cubicBezTo>
                  <a:cubicBezTo>
                    <a:pt x="80823" y="58796"/>
                    <a:pt x="86902" y="53233"/>
                    <a:pt x="91127" y="49251"/>
                  </a:cubicBezTo>
                  <a:cubicBezTo>
                    <a:pt x="93437" y="47124"/>
                    <a:pt x="95474" y="45300"/>
                    <a:pt x="96720" y="45300"/>
                  </a:cubicBezTo>
                  <a:cubicBezTo>
                    <a:pt x="100884" y="45300"/>
                    <a:pt x="105292" y="52990"/>
                    <a:pt x="105352" y="53051"/>
                  </a:cubicBezTo>
                  <a:cubicBezTo>
                    <a:pt x="105415" y="53176"/>
                    <a:pt x="105549" y="53258"/>
                    <a:pt x="105686" y="53258"/>
                  </a:cubicBezTo>
                  <a:cubicBezTo>
                    <a:pt x="105749" y="53258"/>
                    <a:pt x="105812" y="53241"/>
                    <a:pt x="105869" y="53203"/>
                  </a:cubicBezTo>
                  <a:cubicBezTo>
                    <a:pt x="106051" y="53081"/>
                    <a:pt x="106143" y="52868"/>
                    <a:pt x="106021" y="52686"/>
                  </a:cubicBezTo>
                  <a:cubicBezTo>
                    <a:pt x="105839" y="52321"/>
                    <a:pt x="101340" y="44540"/>
                    <a:pt x="96750" y="44540"/>
                  </a:cubicBezTo>
                  <a:cubicBezTo>
                    <a:pt x="95200" y="44540"/>
                    <a:pt x="93285" y="46242"/>
                    <a:pt x="90671" y="48674"/>
                  </a:cubicBezTo>
                  <a:cubicBezTo>
                    <a:pt x="86264" y="52712"/>
                    <a:pt x="80520" y="57987"/>
                    <a:pt x="73230" y="57987"/>
                  </a:cubicBezTo>
                  <a:cubicBezTo>
                    <a:pt x="71521" y="57987"/>
                    <a:pt x="69726" y="57697"/>
                    <a:pt x="67844" y="57033"/>
                  </a:cubicBezTo>
                  <a:cubicBezTo>
                    <a:pt x="62130" y="55026"/>
                    <a:pt x="58908" y="49677"/>
                    <a:pt x="55443" y="43962"/>
                  </a:cubicBezTo>
                  <a:cubicBezTo>
                    <a:pt x="51978" y="38279"/>
                    <a:pt x="48421" y="32382"/>
                    <a:pt x="42190" y="30193"/>
                  </a:cubicBezTo>
                  <a:cubicBezTo>
                    <a:pt x="41248" y="29829"/>
                    <a:pt x="40336" y="29585"/>
                    <a:pt x="39485" y="29342"/>
                  </a:cubicBezTo>
                  <a:cubicBezTo>
                    <a:pt x="39819" y="25695"/>
                    <a:pt x="39151" y="21227"/>
                    <a:pt x="36780" y="16363"/>
                  </a:cubicBezTo>
                  <a:cubicBezTo>
                    <a:pt x="33649" y="9828"/>
                    <a:pt x="28086" y="4691"/>
                    <a:pt x="21217" y="1986"/>
                  </a:cubicBezTo>
                  <a:cubicBezTo>
                    <a:pt x="17849" y="663"/>
                    <a:pt x="14367" y="1"/>
                    <a:pt x="109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9"/>
            <p:cNvSpPr/>
            <p:nvPr/>
          </p:nvSpPr>
          <p:spPr>
            <a:xfrm flipH="1">
              <a:off x="658425" y="162259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Google Shape;129;p9"/>
          <p:cNvSpPr/>
          <p:nvPr/>
        </p:nvSpPr>
        <p:spPr>
          <a:xfrm>
            <a:off x="6574875" y="3629400"/>
            <a:ext cx="2569248" cy="1514357"/>
          </a:xfrm>
          <a:custGeom>
            <a:avLst/>
            <a:gdLst/>
            <a:ahLst/>
            <a:cxnLst/>
            <a:rect l="l" t="t" r="r" b="b"/>
            <a:pathLst>
              <a:path w="167815" h="149677" extrusionOk="0">
                <a:moveTo>
                  <a:pt x="149143" y="0"/>
                </a:moveTo>
                <a:cubicBezTo>
                  <a:pt x="127698" y="0"/>
                  <a:pt x="91726" y="5319"/>
                  <a:pt x="62615" y="35997"/>
                </a:cubicBezTo>
                <a:cubicBezTo>
                  <a:pt x="21429" y="79402"/>
                  <a:pt x="34347" y="102412"/>
                  <a:pt x="0" y="149677"/>
                </a:cubicBezTo>
                <a:lnTo>
                  <a:pt x="167815" y="149677"/>
                </a:lnTo>
                <a:lnTo>
                  <a:pt x="167815" y="1498"/>
                </a:lnTo>
                <a:cubicBezTo>
                  <a:pt x="167815" y="1498"/>
                  <a:pt x="160525" y="0"/>
                  <a:pt x="1491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"/>
          <p:cNvSpPr txBox="1">
            <a:spLocks noGrp="1"/>
          </p:cNvSpPr>
          <p:nvPr>
            <p:ph type="title"/>
          </p:nvPr>
        </p:nvSpPr>
        <p:spPr>
          <a:xfrm>
            <a:off x="720013" y="2070000"/>
            <a:ext cx="2411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64" name="Google Shape;164;p13"/>
          <p:cNvSpPr txBox="1">
            <a:spLocks noGrp="1"/>
          </p:cNvSpPr>
          <p:nvPr>
            <p:ph type="title" idx="2" hasCustomPrompt="1"/>
          </p:nvPr>
        </p:nvSpPr>
        <p:spPr>
          <a:xfrm>
            <a:off x="720013" y="1481088"/>
            <a:ext cx="2411400" cy="41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5" name="Google Shape;165;p13"/>
          <p:cNvSpPr txBox="1">
            <a:spLocks noGrp="1"/>
          </p:cNvSpPr>
          <p:nvPr>
            <p:ph type="subTitle" idx="1"/>
          </p:nvPr>
        </p:nvSpPr>
        <p:spPr>
          <a:xfrm>
            <a:off x="720013" y="2408400"/>
            <a:ext cx="2411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166" name="Google Shape;166;p13"/>
          <p:cNvSpPr txBox="1">
            <a:spLocks noGrp="1"/>
          </p:cNvSpPr>
          <p:nvPr>
            <p:ph type="title" idx="3"/>
          </p:nvPr>
        </p:nvSpPr>
        <p:spPr>
          <a:xfrm>
            <a:off x="3366300" y="2070000"/>
            <a:ext cx="2411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67" name="Google Shape;167;p13"/>
          <p:cNvSpPr txBox="1">
            <a:spLocks noGrp="1"/>
          </p:cNvSpPr>
          <p:nvPr>
            <p:ph type="title" idx="4" hasCustomPrompt="1"/>
          </p:nvPr>
        </p:nvSpPr>
        <p:spPr>
          <a:xfrm>
            <a:off x="3366300" y="1481088"/>
            <a:ext cx="2411400" cy="41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8" name="Google Shape;168;p13"/>
          <p:cNvSpPr txBox="1">
            <a:spLocks noGrp="1"/>
          </p:cNvSpPr>
          <p:nvPr>
            <p:ph type="subTitle" idx="5"/>
          </p:nvPr>
        </p:nvSpPr>
        <p:spPr>
          <a:xfrm>
            <a:off x="3366300" y="2408400"/>
            <a:ext cx="2411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169" name="Google Shape;169;p13"/>
          <p:cNvSpPr txBox="1">
            <a:spLocks noGrp="1"/>
          </p:cNvSpPr>
          <p:nvPr>
            <p:ph type="title" idx="6"/>
          </p:nvPr>
        </p:nvSpPr>
        <p:spPr>
          <a:xfrm>
            <a:off x="6012550" y="2070000"/>
            <a:ext cx="2411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70" name="Google Shape;170;p13"/>
          <p:cNvSpPr txBox="1">
            <a:spLocks noGrp="1"/>
          </p:cNvSpPr>
          <p:nvPr>
            <p:ph type="title" idx="7" hasCustomPrompt="1"/>
          </p:nvPr>
        </p:nvSpPr>
        <p:spPr>
          <a:xfrm>
            <a:off x="6012550" y="1481088"/>
            <a:ext cx="2411400" cy="41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71" name="Google Shape;171;p13"/>
          <p:cNvSpPr txBox="1">
            <a:spLocks noGrp="1"/>
          </p:cNvSpPr>
          <p:nvPr>
            <p:ph type="subTitle" idx="8"/>
          </p:nvPr>
        </p:nvSpPr>
        <p:spPr>
          <a:xfrm>
            <a:off x="6012550" y="2408400"/>
            <a:ext cx="2411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172" name="Google Shape;172;p13"/>
          <p:cNvSpPr txBox="1">
            <a:spLocks noGrp="1"/>
          </p:cNvSpPr>
          <p:nvPr>
            <p:ph type="title" idx="9"/>
          </p:nvPr>
        </p:nvSpPr>
        <p:spPr>
          <a:xfrm>
            <a:off x="720013" y="3761100"/>
            <a:ext cx="2411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73" name="Google Shape;173;p13"/>
          <p:cNvSpPr txBox="1">
            <a:spLocks noGrp="1"/>
          </p:cNvSpPr>
          <p:nvPr>
            <p:ph type="title" idx="13" hasCustomPrompt="1"/>
          </p:nvPr>
        </p:nvSpPr>
        <p:spPr>
          <a:xfrm>
            <a:off x="720013" y="3171587"/>
            <a:ext cx="2411400" cy="41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74" name="Google Shape;174;p13"/>
          <p:cNvSpPr txBox="1">
            <a:spLocks noGrp="1"/>
          </p:cNvSpPr>
          <p:nvPr>
            <p:ph type="subTitle" idx="14"/>
          </p:nvPr>
        </p:nvSpPr>
        <p:spPr>
          <a:xfrm>
            <a:off x="720013" y="4099500"/>
            <a:ext cx="2411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175" name="Google Shape;175;p13"/>
          <p:cNvSpPr txBox="1">
            <a:spLocks noGrp="1"/>
          </p:cNvSpPr>
          <p:nvPr>
            <p:ph type="title" idx="15"/>
          </p:nvPr>
        </p:nvSpPr>
        <p:spPr>
          <a:xfrm>
            <a:off x="3366300" y="3761100"/>
            <a:ext cx="2411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76" name="Google Shape;176;p13"/>
          <p:cNvSpPr txBox="1">
            <a:spLocks noGrp="1"/>
          </p:cNvSpPr>
          <p:nvPr>
            <p:ph type="title" idx="16" hasCustomPrompt="1"/>
          </p:nvPr>
        </p:nvSpPr>
        <p:spPr>
          <a:xfrm>
            <a:off x="3366300" y="3171587"/>
            <a:ext cx="2411400" cy="41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77" name="Google Shape;177;p13"/>
          <p:cNvSpPr txBox="1">
            <a:spLocks noGrp="1"/>
          </p:cNvSpPr>
          <p:nvPr>
            <p:ph type="subTitle" idx="17"/>
          </p:nvPr>
        </p:nvSpPr>
        <p:spPr>
          <a:xfrm>
            <a:off x="3366300" y="4099500"/>
            <a:ext cx="2411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178" name="Google Shape;178;p13"/>
          <p:cNvSpPr txBox="1">
            <a:spLocks noGrp="1"/>
          </p:cNvSpPr>
          <p:nvPr>
            <p:ph type="title" idx="18"/>
          </p:nvPr>
        </p:nvSpPr>
        <p:spPr>
          <a:xfrm>
            <a:off x="6012550" y="3761100"/>
            <a:ext cx="2411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79" name="Google Shape;179;p13"/>
          <p:cNvSpPr txBox="1">
            <a:spLocks noGrp="1"/>
          </p:cNvSpPr>
          <p:nvPr>
            <p:ph type="title" idx="19" hasCustomPrompt="1"/>
          </p:nvPr>
        </p:nvSpPr>
        <p:spPr>
          <a:xfrm>
            <a:off x="6012550" y="3171587"/>
            <a:ext cx="2411400" cy="41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80" name="Google Shape;180;p13"/>
          <p:cNvSpPr txBox="1">
            <a:spLocks noGrp="1"/>
          </p:cNvSpPr>
          <p:nvPr>
            <p:ph type="subTitle" idx="20"/>
          </p:nvPr>
        </p:nvSpPr>
        <p:spPr>
          <a:xfrm>
            <a:off x="6012550" y="4099500"/>
            <a:ext cx="2411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181" name="Google Shape;181;p13"/>
          <p:cNvSpPr txBox="1">
            <a:spLocks noGrp="1"/>
          </p:cNvSpPr>
          <p:nvPr>
            <p:ph type="title" idx="21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grpSp>
        <p:nvGrpSpPr>
          <p:cNvPr id="182" name="Google Shape;182;p13"/>
          <p:cNvGrpSpPr/>
          <p:nvPr/>
        </p:nvGrpSpPr>
        <p:grpSpPr>
          <a:xfrm>
            <a:off x="-2771975" y="3498325"/>
            <a:ext cx="4391425" cy="2560950"/>
            <a:chOff x="-2771975" y="3498325"/>
            <a:chExt cx="4391425" cy="2560950"/>
          </a:xfrm>
        </p:grpSpPr>
        <p:sp>
          <p:nvSpPr>
            <p:cNvPr id="183" name="Google Shape;183;p13"/>
            <p:cNvSpPr/>
            <p:nvPr/>
          </p:nvSpPr>
          <p:spPr>
            <a:xfrm>
              <a:off x="0" y="4603500"/>
              <a:ext cx="728089" cy="539982"/>
            </a:xfrm>
            <a:custGeom>
              <a:avLst/>
              <a:gdLst/>
              <a:ahLst/>
              <a:cxnLst/>
              <a:rect l="l" t="t" r="r" b="b"/>
              <a:pathLst>
                <a:path w="22767" h="16885" extrusionOk="0">
                  <a:moveTo>
                    <a:pt x="7216" y="1"/>
                  </a:moveTo>
                  <a:cubicBezTo>
                    <a:pt x="4906" y="1"/>
                    <a:pt x="2477" y="215"/>
                    <a:pt x="0" y="667"/>
                  </a:cubicBezTo>
                  <a:lnTo>
                    <a:pt x="0" y="16885"/>
                  </a:lnTo>
                  <a:lnTo>
                    <a:pt x="22409" y="16885"/>
                  </a:lnTo>
                  <a:cubicBezTo>
                    <a:pt x="22767" y="12360"/>
                    <a:pt x="22028" y="7931"/>
                    <a:pt x="19742" y="4406"/>
                  </a:cubicBezTo>
                  <a:cubicBezTo>
                    <a:pt x="17766" y="1382"/>
                    <a:pt x="12955" y="1"/>
                    <a:pt x="72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3"/>
            <p:cNvSpPr/>
            <p:nvPr/>
          </p:nvSpPr>
          <p:spPr>
            <a:xfrm rot="10800000">
              <a:off x="-2771975" y="3498325"/>
              <a:ext cx="4391425" cy="2560950"/>
            </a:xfrm>
            <a:custGeom>
              <a:avLst/>
              <a:gdLst/>
              <a:ahLst/>
              <a:cxnLst/>
              <a:rect l="l" t="t" r="r" b="b"/>
              <a:pathLst>
                <a:path w="175657" h="102438" extrusionOk="0">
                  <a:moveTo>
                    <a:pt x="6595" y="1"/>
                  </a:moveTo>
                  <a:cubicBezTo>
                    <a:pt x="6383" y="1"/>
                    <a:pt x="6229" y="142"/>
                    <a:pt x="6201" y="308"/>
                  </a:cubicBezTo>
                  <a:cubicBezTo>
                    <a:pt x="6201" y="369"/>
                    <a:pt x="4407" y="9245"/>
                    <a:pt x="3952" y="19518"/>
                  </a:cubicBezTo>
                  <a:cubicBezTo>
                    <a:pt x="3344" y="33409"/>
                    <a:pt x="5228" y="43166"/>
                    <a:pt x="9605" y="48516"/>
                  </a:cubicBezTo>
                  <a:cubicBezTo>
                    <a:pt x="12158" y="51647"/>
                    <a:pt x="15532" y="53197"/>
                    <a:pt x="19636" y="53197"/>
                  </a:cubicBezTo>
                  <a:cubicBezTo>
                    <a:pt x="30487" y="53197"/>
                    <a:pt x="40366" y="46662"/>
                    <a:pt x="50882" y="39731"/>
                  </a:cubicBezTo>
                  <a:cubicBezTo>
                    <a:pt x="61801" y="32516"/>
                    <a:pt x="73127" y="25084"/>
                    <a:pt x="86037" y="25084"/>
                  </a:cubicBezTo>
                  <a:cubicBezTo>
                    <a:pt x="87648" y="25084"/>
                    <a:pt x="89282" y="25199"/>
                    <a:pt x="90944" y="25446"/>
                  </a:cubicBezTo>
                  <a:cubicBezTo>
                    <a:pt x="101248" y="26965"/>
                    <a:pt x="106537" y="39853"/>
                    <a:pt x="112647" y="54777"/>
                  </a:cubicBezTo>
                  <a:cubicBezTo>
                    <a:pt x="117601" y="66875"/>
                    <a:pt x="123163" y="80583"/>
                    <a:pt x="132525" y="90097"/>
                  </a:cubicBezTo>
                  <a:cubicBezTo>
                    <a:pt x="140611" y="98334"/>
                    <a:pt x="150611" y="102438"/>
                    <a:pt x="162769" y="102438"/>
                  </a:cubicBezTo>
                  <a:cubicBezTo>
                    <a:pt x="166690" y="102438"/>
                    <a:pt x="170854" y="101982"/>
                    <a:pt x="175292" y="101191"/>
                  </a:cubicBezTo>
                  <a:cubicBezTo>
                    <a:pt x="175535" y="101131"/>
                    <a:pt x="175657" y="100918"/>
                    <a:pt x="175596" y="100735"/>
                  </a:cubicBezTo>
                  <a:cubicBezTo>
                    <a:pt x="175571" y="100534"/>
                    <a:pt x="175421" y="100416"/>
                    <a:pt x="175249" y="100416"/>
                  </a:cubicBezTo>
                  <a:cubicBezTo>
                    <a:pt x="175213" y="100416"/>
                    <a:pt x="175177" y="100421"/>
                    <a:pt x="175140" y="100431"/>
                  </a:cubicBezTo>
                  <a:cubicBezTo>
                    <a:pt x="170811" y="101263"/>
                    <a:pt x="166716" y="101681"/>
                    <a:pt x="162844" y="101681"/>
                  </a:cubicBezTo>
                  <a:cubicBezTo>
                    <a:pt x="150869" y="101681"/>
                    <a:pt x="141036" y="97681"/>
                    <a:pt x="133042" y="89550"/>
                  </a:cubicBezTo>
                  <a:cubicBezTo>
                    <a:pt x="123832" y="80158"/>
                    <a:pt x="118239" y="66540"/>
                    <a:pt x="113346" y="54534"/>
                  </a:cubicBezTo>
                  <a:cubicBezTo>
                    <a:pt x="107145" y="39367"/>
                    <a:pt x="101795" y="26297"/>
                    <a:pt x="91035" y="24686"/>
                  </a:cubicBezTo>
                  <a:cubicBezTo>
                    <a:pt x="89313" y="24429"/>
                    <a:pt x="87623" y="24309"/>
                    <a:pt x="85960" y="24309"/>
                  </a:cubicBezTo>
                  <a:cubicBezTo>
                    <a:pt x="72837" y="24309"/>
                    <a:pt x="61488" y="31809"/>
                    <a:pt x="50427" y="39093"/>
                  </a:cubicBezTo>
                  <a:cubicBezTo>
                    <a:pt x="40031" y="45932"/>
                    <a:pt x="30244" y="52406"/>
                    <a:pt x="19605" y="52406"/>
                  </a:cubicBezTo>
                  <a:cubicBezTo>
                    <a:pt x="15715" y="52406"/>
                    <a:pt x="12584" y="50947"/>
                    <a:pt x="10183" y="48029"/>
                  </a:cubicBezTo>
                  <a:cubicBezTo>
                    <a:pt x="0" y="35598"/>
                    <a:pt x="6870" y="795"/>
                    <a:pt x="6961" y="460"/>
                  </a:cubicBezTo>
                  <a:cubicBezTo>
                    <a:pt x="6991" y="217"/>
                    <a:pt x="6839" y="35"/>
                    <a:pt x="6657" y="4"/>
                  </a:cubicBezTo>
                  <a:cubicBezTo>
                    <a:pt x="6636" y="2"/>
                    <a:pt x="6615" y="1"/>
                    <a:pt x="65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33713" y="3957838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3"/>
            <p:cNvSpPr/>
            <p:nvPr/>
          </p:nvSpPr>
          <p:spPr>
            <a:xfrm>
              <a:off x="74223" y="4708741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13"/>
            <p:cNvSpPr/>
            <p:nvPr/>
          </p:nvSpPr>
          <p:spPr>
            <a:xfrm>
              <a:off x="1011500" y="4859526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3"/>
            <p:cNvSpPr/>
            <p:nvPr/>
          </p:nvSpPr>
          <p:spPr>
            <a:xfrm flipH="1">
              <a:off x="449152" y="4300610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9" name="Google Shape;189;p13"/>
          <p:cNvGrpSpPr/>
          <p:nvPr/>
        </p:nvGrpSpPr>
        <p:grpSpPr>
          <a:xfrm>
            <a:off x="6928250" y="-194950"/>
            <a:ext cx="2653575" cy="1469900"/>
            <a:chOff x="6928250" y="-194950"/>
            <a:chExt cx="2653575" cy="1469900"/>
          </a:xfrm>
        </p:grpSpPr>
        <p:sp>
          <p:nvSpPr>
            <p:cNvPr id="190" name="Google Shape;190;p13"/>
            <p:cNvSpPr/>
            <p:nvPr/>
          </p:nvSpPr>
          <p:spPr>
            <a:xfrm>
              <a:off x="6928250" y="-194950"/>
              <a:ext cx="2653575" cy="1469900"/>
            </a:xfrm>
            <a:custGeom>
              <a:avLst/>
              <a:gdLst/>
              <a:ahLst/>
              <a:cxnLst/>
              <a:rect l="l" t="t" r="r" b="b"/>
              <a:pathLst>
                <a:path w="106143" h="58796" extrusionOk="0">
                  <a:moveTo>
                    <a:pt x="34530" y="29494"/>
                  </a:moveTo>
                  <a:cubicBezTo>
                    <a:pt x="35777" y="29494"/>
                    <a:pt x="37175" y="29646"/>
                    <a:pt x="38664" y="29981"/>
                  </a:cubicBezTo>
                  <a:cubicBezTo>
                    <a:pt x="38330" y="32595"/>
                    <a:pt x="37418" y="34722"/>
                    <a:pt x="36141" y="36181"/>
                  </a:cubicBezTo>
                  <a:cubicBezTo>
                    <a:pt x="34941" y="37585"/>
                    <a:pt x="33454" y="38331"/>
                    <a:pt x="31869" y="38331"/>
                  </a:cubicBezTo>
                  <a:cubicBezTo>
                    <a:pt x="31326" y="38331"/>
                    <a:pt x="30772" y="38244"/>
                    <a:pt x="30214" y="38066"/>
                  </a:cubicBezTo>
                  <a:cubicBezTo>
                    <a:pt x="28816" y="37610"/>
                    <a:pt x="27874" y="36607"/>
                    <a:pt x="27570" y="35239"/>
                  </a:cubicBezTo>
                  <a:cubicBezTo>
                    <a:pt x="27266" y="33750"/>
                    <a:pt x="27843" y="32230"/>
                    <a:pt x="29059" y="31166"/>
                  </a:cubicBezTo>
                  <a:cubicBezTo>
                    <a:pt x="30336" y="30072"/>
                    <a:pt x="32190" y="29494"/>
                    <a:pt x="34530" y="29494"/>
                  </a:cubicBezTo>
                  <a:close/>
                  <a:moveTo>
                    <a:pt x="10930" y="1"/>
                  </a:moveTo>
                  <a:cubicBezTo>
                    <a:pt x="7263" y="1"/>
                    <a:pt x="3647" y="754"/>
                    <a:pt x="274" y="2260"/>
                  </a:cubicBezTo>
                  <a:cubicBezTo>
                    <a:pt x="92" y="2321"/>
                    <a:pt x="1" y="2564"/>
                    <a:pt x="92" y="2746"/>
                  </a:cubicBezTo>
                  <a:cubicBezTo>
                    <a:pt x="137" y="2880"/>
                    <a:pt x="279" y="2964"/>
                    <a:pt x="423" y="2964"/>
                  </a:cubicBezTo>
                  <a:cubicBezTo>
                    <a:pt x="476" y="2964"/>
                    <a:pt x="529" y="2953"/>
                    <a:pt x="578" y="2928"/>
                  </a:cubicBezTo>
                  <a:cubicBezTo>
                    <a:pt x="3843" y="1491"/>
                    <a:pt x="7348" y="769"/>
                    <a:pt x="10901" y="769"/>
                  </a:cubicBezTo>
                  <a:cubicBezTo>
                    <a:pt x="14261" y="769"/>
                    <a:pt x="17663" y="1415"/>
                    <a:pt x="20943" y="2716"/>
                  </a:cubicBezTo>
                  <a:cubicBezTo>
                    <a:pt x="27631" y="5360"/>
                    <a:pt x="33041" y="10315"/>
                    <a:pt x="36111" y="16698"/>
                  </a:cubicBezTo>
                  <a:cubicBezTo>
                    <a:pt x="38391" y="21379"/>
                    <a:pt x="39059" y="25695"/>
                    <a:pt x="38755" y="29190"/>
                  </a:cubicBezTo>
                  <a:cubicBezTo>
                    <a:pt x="37131" y="28820"/>
                    <a:pt x="35726" y="28669"/>
                    <a:pt x="34515" y="28669"/>
                  </a:cubicBezTo>
                  <a:cubicBezTo>
                    <a:pt x="31351" y="28669"/>
                    <a:pt x="29510" y="29701"/>
                    <a:pt x="28542" y="30558"/>
                  </a:cubicBezTo>
                  <a:cubicBezTo>
                    <a:pt x="27114" y="31804"/>
                    <a:pt x="26445" y="33598"/>
                    <a:pt x="26840" y="35361"/>
                  </a:cubicBezTo>
                  <a:cubicBezTo>
                    <a:pt x="27175" y="36972"/>
                    <a:pt x="28360" y="38248"/>
                    <a:pt x="30001" y="38765"/>
                  </a:cubicBezTo>
                  <a:cubicBezTo>
                    <a:pt x="30617" y="38957"/>
                    <a:pt x="31235" y="39052"/>
                    <a:pt x="31844" y="39052"/>
                  </a:cubicBezTo>
                  <a:cubicBezTo>
                    <a:pt x="33639" y="39052"/>
                    <a:pt x="35357" y="38226"/>
                    <a:pt x="36719" y="36637"/>
                  </a:cubicBezTo>
                  <a:cubicBezTo>
                    <a:pt x="38056" y="35117"/>
                    <a:pt x="39029" y="32868"/>
                    <a:pt x="39424" y="30132"/>
                  </a:cubicBezTo>
                  <a:cubicBezTo>
                    <a:pt x="40245" y="30376"/>
                    <a:pt x="41096" y="30649"/>
                    <a:pt x="41977" y="30953"/>
                  </a:cubicBezTo>
                  <a:cubicBezTo>
                    <a:pt x="47935" y="33081"/>
                    <a:pt x="51430" y="38856"/>
                    <a:pt x="54804" y="44418"/>
                  </a:cubicBezTo>
                  <a:cubicBezTo>
                    <a:pt x="58148" y="49981"/>
                    <a:pt x="61643" y="55726"/>
                    <a:pt x="67571" y="57792"/>
                  </a:cubicBezTo>
                  <a:cubicBezTo>
                    <a:pt x="69516" y="58492"/>
                    <a:pt x="71370" y="58796"/>
                    <a:pt x="73163" y="58796"/>
                  </a:cubicBezTo>
                  <a:cubicBezTo>
                    <a:pt x="80823" y="58796"/>
                    <a:pt x="86902" y="53233"/>
                    <a:pt x="91127" y="49251"/>
                  </a:cubicBezTo>
                  <a:cubicBezTo>
                    <a:pt x="93437" y="47124"/>
                    <a:pt x="95474" y="45300"/>
                    <a:pt x="96720" y="45300"/>
                  </a:cubicBezTo>
                  <a:cubicBezTo>
                    <a:pt x="100884" y="45300"/>
                    <a:pt x="105292" y="52990"/>
                    <a:pt x="105352" y="53051"/>
                  </a:cubicBezTo>
                  <a:cubicBezTo>
                    <a:pt x="105415" y="53176"/>
                    <a:pt x="105549" y="53258"/>
                    <a:pt x="105686" y="53258"/>
                  </a:cubicBezTo>
                  <a:cubicBezTo>
                    <a:pt x="105749" y="53258"/>
                    <a:pt x="105812" y="53241"/>
                    <a:pt x="105869" y="53203"/>
                  </a:cubicBezTo>
                  <a:cubicBezTo>
                    <a:pt x="106051" y="53081"/>
                    <a:pt x="106143" y="52868"/>
                    <a:pt x="106021" y="52686"/>
                  </a:cubicBezTo>
                  <a:cubicBezTo>
                    <a:pt x="105839" y="52321"/>
                    <a:pt x="101340" y="44540"/>
                    <a:pt x="96750" y="44540"/>
                  </a:cubicBezTo>
                  <a:cubicBezTo>
                    <a:pt x="95200" y="44540"/>
                    <a:pt x="93285" y="46242"/>
                    <a:pt x="90671" y="48674"/>
                  </a:cubicBezTo>
                  <a:cubicBezTo>
                    <a:pt x="86264" y="52712"/>
                    <a:pt x="80520" y="57987"/>
                    <a:pt x="73230" y="57987"/>
                  </a:cubicBezTo>
                  <a:cubicBezTo>
                    <a:pt x="71521" y="57987"/>
                    <a:pt x="69726" y="57697"/>
                    <a:pt x="67844" y="57033"/>
                  </a:cubicBezTo>
                  <a:cubicBezTo>
                    <a:pt x="62130" y="55026"/>
                    <a:pt x="58908" y="49677"/>
                    <a:pt x="55443" y="43962"/>
                  </a:cubicBezTo>
                  <a:cubicBezTo>
                    <a:pt x="51978" y="38279"/>
                    <a:pt x="48421" y="32382"/>
                    <a:pt x="42190" y="30193"/>
                  </a:cubicBezTo>
                  <a:cubicBezTo>
                    <a:pt x="41248" y="29829"/>
                    <a:pt x="40336" y="29585"/>
                    <a:pt x="39485" y="29342"/>
                  </a:cubicBezTo>
                  <a:cubicBezTo>
                    <a:pt x="39819" y="25695"/>
                    <a:pt x="39151" y="21227"/>
                    <a:pt x="36780" y="16363"/>
                  </a:cubicBezTo>
                  <a:cubicBezTo>
                    <a:pt x="33649" y="9828"/>
                    <a:pt x="28086" y="4691"/>
                    <a:pt x="21217" y="1986"/>
                  </a:cubicBezTo>
                  <a:cubicBezTo>
                    <a:pt x="17849" y="663"/>
                    <a:pt x="14367" y="1"/>
                    <a:pt x="10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3"/>
            <p:cNvSpPr/>
            <p:nvPr/>
          </p:nvSpPr>
          <p:spPr>
            <a:xfrm>
              <a:off x="7131088" y="157813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3"/>
            <p:cNvSpPr/>
            <p:nvPr/>
          </p:nvSpPr>
          <p:spPr>
            <a:xfrm flipH="1">
              <a:off x="8726823" y="903516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3"/>
            <p:cNvSpPr/>
            <p:nvPr/>
          </p:nvSpPr>
          <p:spPr>
            <a:xfrm flipH="1">
              <a:off x="8726825" y="186276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8163990" y="322885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10_1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3"/>
          <p:cNvSpPr txBox="1">
            <a:spLocks noGrp="1"/>
          </p:cNvSpPr>
          <p:nvPr>
            <p:ph type="title" idx="2"/>
          </p:nvPr>
        </p:nvSpPr>
        <p:spPr>
          <a:xfrm>
            <a:off x="1395200" y="1692527"/>
            <a:ext cx="2340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8" name="Google Shape;338;p23"/>
          <p:cNvSpPr txBox="1">
            <a:spLocks noGrp="1"/>
          </p:cNvSpPr>
          <p:nvPr>
            <p:ph type="subTitle" idx="1"/>
          </p:nvPr>
        </p:nvSpPr>
        <p:spPr>
          <a:xfrm>
            <a:off x="1395200" y="2030927"/>
            <a:ext cx="234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339" name="Google Shape;339;p23"/>
          <p:cNvSpPr txBox="1">
            <a:spLocks noGrp="1"/>
          </p:cNvSpPr>
          <p:nvPr>
            <p:ph type="title" idx="3"/>
          </p:nvPr>
        </p:nvSpPr>
        <p:spPr>
          <a:xfrm>
            <a:off x="1395200" y="3215338"/>
            <a:ext cx="2340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0" name="Google Shape;340;p23"/>
          <p:cNvSpPr txBox="1">
            <a:spLocks noGrp="1"/>
          </p:cNvSpPr>
          <p:nvPr>
            <p:ph type="subTitle" idx="4"/>
          </p:nvPr>
        </p:nvSpPr>
        <p:spPr>
          <a:xfrm>
            <a:off x="1395200" y="3553738"/>
            <a:ext cx="234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grpSp>
        <p:nvGrpSpPr>
          <p:cNvPr id="341" name="Google Shape;341;p23"/>
          <p:cNvGrpSpPr/>
          <p:nvPr/>
        </p:nvGrpSpPr>
        <p:grpSpPr>
          <a:xfrm flipH="1">
            <a:off x="-342000" y="-422257"/>
            <a:ext cx="2211340" cy="1144170"/>
            <a:chOff x="7274138" y="-422257"/>
            <a:chExt cx="2211340" cy="1144170"/>
          </a:xfrm>
        </p:grpSpPr>
        <p:sp>
          <p:nvSpPr>
            <p:cNvPr id="342" name="Google Shape;342;p23"/>
            <p:cNvSpPr/>
            <p:nvPr/>
          </p:nvSpPr>
          <p:spPr>
            <a:xfrm>
              <a:off x="7419934" y="-422257"/>
              <a:ext cx="2065543" cy="1144170"/>
            </a:xfrm>
            <a:custGeom>
              <a:avLst/>
              <a:gdLst/>
              <a:ahLst/>
              <a:cxnLst/>
              <a:rect l="l" t="t" r="r" b="b"/>
              <a:pathLst>
                <a:path w="106143" h="58796" extrusionOk="0">
                  <a:moveTo>
                    <a:pt x="34530" y="29494"/>
                  </a:moveTo>
                  <a:cubicBezTo>
                    <a:pt x="35777" y="29494"/>
                    <a:pt x="37175" y="29646"/>
                    <a:pt x="38664" y="29981"/>
                  </a:cubicBezTo>
                  <a:cubicBezTo>
                    <a:pt x="38330" y="32595"/>
                    <a:pt x="37418" y="34722"/>
                    <a:pt x="36141" y="36181"/>
                  </a:cubicBezTo>
                  <a:cubicBezTo>
                    <a:pt x="34941" y="37585"/>
                    <a:pt x="33454" y="38331"/>
                    <a:pt x="31869" y="38331"/>
                  </a:cubicBezTo>
                  <a:cubicBezTo>
                    <a:pt x="31326" y="38331"/>
                    <a:pt x="30772" y="38244"/>
                    <a:pt x="30214" y="38066"/>
                  </a:cubicBezTo>
                  <a:cubicBezTo>
                    <a:pt x="28816" y="37610"/>
                    <a:pt x="27874" y="36607"/>
                    <a:pt x="27570" y="35239"/>
                  </a:cubicBezTo>
                  <a:cubicBezTo>
                    <a:pt x="27266" y="33750"/>
                    <a:pt x="27843" y="32230"/>
                    <a:pt x="29059" y="31166"/>
                  </a:cubicBezTo>
                  <a:cubicBezTo>
                    <a:pt x="30336" y="30072"/>
                    <a:pt x="32190" y="29494"/>
                    <a:pt x="34530" y="29494"/>
                  </a:cubicBezTo>
                  <a:close/>
                  <a:moveTo>
                    <a:pt x="10930" y="1"/>
                  </a:moveTo>
                  <a:cubicBezTo>
                    <a:pt x="7263" y="1"/>
                    <a:pt x="3647" y="754"/>
                    <a:pt x="274" y="2260"/>
                  </a:cubicBezTo>
                  <a:cubicBezTo>
                    <a:pt x="92" y="2321"/>
                    <a:pt x="1" y="2564"/>
                    <a:pt x="92" y="2746"/>
                  </a:cubicBezTo>
                  <a:cubicBezTo>
                    <a:pt x="137" y="2880"/>
                    <a:pt x="279" y="2964"/>
                    <a:pt x="423" y="2964"/>
                  </a:cubicBezTo>
                  <a:cubicBezTo>
                    <a:pt x="476" y="2964"/>
                    <a:pt x="529" y="2953"/>
                    <a:pt x="578" y="2928"/>
                  </a:cubicBezTo>
                  <a:cubicBezTo>
                    <a:pt x="3843" y="1491"/>
                    <a:pt x="7348" y="769"/>
                    <a:pt x="10901" y="769"/>
                  </a:cubicBezTo>
                  <a:cubicBezTo>
                    <a:pt x="14261" y="769"/>
                    <a:pt x="17663" y="1415"/>
                    <a:pt x="20943" y="2716"/>
                  </a:cubicBezTo>
                  <a:cubicBezTo>
                    <a:pt x="27631" y="5360"/>
                    <a:pt x="33041" y="10315"/>
                    <a:pt x="36111" y="16698"/>
                  </a:cubicBezTo>
                  <a:cubicBezTo>
                    <a:pt x="38391" y="21379"/>
                    <a:pt x="39059" y="25695"/>
                    <a:pt x="38755" y="29190"/>
                  </a:cubicBezTo>
                  <a:cubicBezTo>
                    <a:pt x="37131" y="28820"/>
                    <a:pt x="35726" y="28669"/>
                    <a:pt x="34515" y="28669"/>
                  </a:cubicBezTo>
                  <a:cubicBezTo>
                    <a:pt x="31351" y="28669"/>
                    <a:pt x="29510" y="29701"/>
                    <a:pt x="28542" y="30558"/>
                  </a:cubicBezTo>
                  <a:cubicBezTo>
                    <a:pt x="27114" y="31804"/>
                    <a:pt x="26445" y="33598"/>
                    <a:pt x="26840" y="35361"/>
                  </a:cubicBezTo>
                  <a:cubicBezTo>
                    <a:pt x="27175" y="36972"/>
                    <a:pt x="28360" y="38248"/>
                    <a:pt x="30001" y="38765"/>
                  </a:cubicBezTo>
                  <a:cubicBezTo>
                    <a:pt x="30617" y="38957"/>
                    <a:pt x="31235" y="39052"/>
                    <a:pt x="31844" y="39052"/>
                  </a:cubicBezTo>
                  <a:cubicBezTo>
                    <a:pt x="33639" y="39052"/>
                    <a:pt x="35357" y="38226"/>
                    <a:pt x="36719" y="36637"/>
                  </a:cubicBezTo>
                  <a:cubicBezTo>
                    <a:pt x="38056" y="35117"/>
                    <a:pt x="39029" y="32868"/>
                    <a:pt x="39424" y="30132"/>
                  </a:cubicBezTo>
                  <a:cubicBezTo>
                    <a:pt x="40245" y="30376"/>
                    <a:pt x="41096" y="30649"/>
                    <a:pt x="41977" y="30953"/>
                  </a:cubicBezTo>
                  <a:cubicBezTo>
                    <a:pt x="47935" y="33081"/>
                    <a:pt x="51430" y="38856"/>
                    <a:pt x="54804" y="44418"/>
                  </a:cubicBezTo>
                  <a:cubicBezTo>
                    <a:pt x="58148" y="49981"/>
                    <a:pt x="61643" y="55726"/>
                    <a:pt x="67571" y="57792"/>
                  </a:cubicBezTo>
                  <a:cubicBezTo>
                    <a:pt x="69516" y="58492"/>
                    <a:pt x="71370" y="58796"/>
                    <a:pt x="73163" y="58796"/>
                  </a:cubicBezTo>
                  <a:cubicBezTo>
                    <a:pt x="80823" y="58796"/>
                    <a:pt x="86902" y="53233"/>
                    <a:pt x="91127" y="49251"/>
                  </a:cubicBezTo>
                  <a:cubicBezTo>
                    <a:pt x="93437" y="47124"/>
                    <a:pt x="95474" y="45300"/>
                    <a:pt x="96720" y="45300"/>
                  </a:cubicBezTo>
                  <a:cubicBezTo>
                    <a:pt x="100884" y="45300"/>
                    <a:pt x="105292" y="52990"/>
                    <a:pt x="105352" y="53051"/>
                  </a:cubicBezTo>
                  <a:cubicBezTo>
                    <a:pt x="105415" y="53176"/>
                    <a:pt x="105549" y="53258"/>
                    <a:pt x="105686" y="53258"/>
                  </a:cubicBezTo>
                  <a:cubicBezTo>
                    <a:pt x="105749" y="53258"/>
                    <a:pt x="105812" y="53241"/>
                    <a:pt x="105869" y="53203"/>
                  </a:cubicBezTo>
                  <a:cubicBezTo>
                    <a:pt x="106051" y="53081"/>
                    <a:pt x="106143" y="52868"/>
                    <a:pt x="106021" y="52686"/>
                  </a:cubicBezTo>
                  <a:cubicBezTo>
                    <a:pt x="105839" y="52321"/>
                    <a:pt x="101340" y="44540"/>
                    <a:pt x="96750" y="44540"/>
                  </a:cubicBezTo>
                  <a:cubicBezTo>
                    <a:pt x="95200" y="44540"/>
                    <a:pt x="93285" y="46242"/>
                    <a:pt x="90671" y="48674"/>
                  </a:cubicBezTo>
                  <a:cubicBezTo>
                    <a:pt x="86264" y="52712"/>
                    <a:pt x="80520" y="57987"/>
                    <a:pt x="73230" y="57987"/>
                  </a:cubicBezTo>
                  <a:cubicBezTo>
                    <a:pt x="71521" y="57987"/>
                    <a:pt x="69726" y="57697"/>
                    <a:pt x="67844" y="57033"/>
                  </a:cubicBezTo>
                  <a:cubicBezTo>
                    <a:pt x="62130" y="55026"/>
                    <a:pt x="58908" y="49677"/>
                    <a:pt x="55443" y="43962"/>
                  </a:cubicBezTo>
                  <a:cubicBezTo>
                    <a:pt x="51978" y="38279"/>
                    <a:pt x="48421" y="32382"/>
                    <a:pt x="42190" y="30193"/>
                  </a:cubicBezTo>
                  <a:cubicBezTo>
                    <a:pt x="41248" y="29829"/>
                    <a:pt x="40336" y="29585"/>
                    <a:pt x="39485" y="29342"/>
                  </a:cubicBezTo>
                  <a:cubicBezTo>
                    <a:pt x="39819" y="25695"/>
                    <a:pt x="39151" y="21227"/>
                    <a:pt x="36780" y="16363"/>
                  </a:cubicBezTo>
                  <a:cubicBezTo>
                    <a:pt x="33649" y="9828"/>
                    <a:pt x="28086" y="4691"/>
                    <a:pt x="21217" y="1986"/>
                  </a:cubicBezTo>
                  <a:cubicBezTo>
                    <a:pt x="17849" y="663"/>
                    <a:pt x="14367" y="1"/>
                    <a:pt x="10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3"/>
            <p:cNvSpPr/>
            <p:nvPr/>
          </p:nvSpPr>
          <p:spPr>
            <a:xfrm>
              <a:off x="7274138" y="93963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3"/>
            <p:cNvSpPr/>
            <p:nvPr/>
          </p:nvSpPr>
          <p:spPr>
            <a:xfrm flipH="1">
              <a:off x="8460548" y="73841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3"/>
            <p:cNvSpPr/>
            <p:nvPr/>
          </p:nvSpPr>
          <p:spPr>
            <a:xfrm>
              <a:off x="8723600" y="353076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3"/>
            <p:cNvSpPr/>
            <p:nvPr/>
          </p:nvSpPr>
          <p:spPr>
            <a:xfrm>
              <a:off x="8189752" y="273072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7" name="Google Shape;347;p23"/>
          <p:cNvGrpSpPr/>
          <p:nvPr/>
        </p:nvGrpSpPr>
        <p:grpSpPr>
          <a:xfrm>
            <a:off x="5171852" y="3322400"/>
            <a:ext cx="4391425" cy="2560950"/>
            <a:chOff x="5171852" y="3322400"/>
            <a:chExt cx="4391425" cy="2560950"/>
          </a:xfrm>
        </p:grpSpPr>
        <p:sp>
          <p:nvSpPr>
            <p:cNvPr id="348" name="Google Shape;348;p23"/>
            <p:cNvSpPr/>
            <p:nvPr/>
          </p:nvSpPr>
          <p:spPr>
            <a:xfrm>
              <a:off x="7404914" y="3592767"/>
              <a:ext cx="1738563" cy="1550654"/>
            </a:xfrm>
            <a:custGeom>
              <a:avLst/>
              <a:gdLst/>
              <a:ahLst/>
              <a:cxnLst/>
              <a:rect l="l" t="t" r="r" b="b"/>
              <a:pathLst>
                <a:path w="167815" h="149677" extrusionOk="0">
                  <a:moveTo>
                    <a:pt x="149143" y="0"/>
                  </a:moveTo>
                  <a:cubicBezTo>
                    <a:pt x="127698" y="0"/>
                    <a:pt x="91726" y="5319"/>
                    <a:pt x="62615" y="35997"/>
                  </a:cubicBezTo>
                  <a:cubicBezTo>
                    <a:pt x="21429" y="79402"/>
                    <a:pt x="34347" y="102412"/>
                    <a:pt x="0" y="149677"/>
                  </a:cubicBezTo>
                  <a:lnTo>
                    <a:pt x="167815" y="149677"/>
                  </a:lnTo>
                  <a:lnTo>
                    <a:pt x="167815" y="1498"/>
                  </a:lnTo>
                  <a:cubicBezTo>
                    <a:pt x="167815" y="1498"/>
                    <a:pt x="160525" y="0"/>
                    <a:pt x="14914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3"/>
            <p:cNvSpPr/>
            <p:nvPr/>
          </p:nvSpPr>
          <p:spPr>
            <a:xfrm rot="10800000" flipH="1">
              <a:off x="5171852" y="3322400"/>
              <a:ext cx="4391425" cy="2560950"/>
            </a:xfrm>
            <a:custGeom>
              <a:avLst/>
              <a:gdLst/>
              <a:ahLst/>
              <a:cxnLst/>
              <a:rect l="l" t="t" r="r" b="b"/>
              <a:pathLst>
                <a:path w="175657" h="102438" extrusionOk="0">
                  <a:moveTo>
                    <a:pt x="6595" y="1"/>
                  </a:moveTo>
                  <a:cubicBezTo>
                    <a:pt x="6383" y="1"/>
                    <a:pt x="6229" y="142"/>
                    <a:pt x="6201" y="308"/>
                  </a:cubicBezTo>
                  <a:cubicBezTo>
                    <a:pt x="6201" y="369"/>
                    <a:pt x="4407" y="9245"/>
                    <a:pt x="3952" y="19518"/>
                  </a:cubicBezTo>
                  <a:cubicBezTo>
                    <a:pt x="3344" y="33409"/>
                    <a:pt x="5228" y="43166"/>
                    <a:pt x="9605" y="48516"/>
                  </a:cubicBezTo>
                  <a:cubicBezTo>
                    <a:pt x="12158" y="51647"/>
                    <a:pt x="15532" y="53197"/>
                    <a:pt x="19636" y="53197"/>
                  </a:cubicBezTo>
                  <a:cubicBezTo>
                    <a:pt x="30487" y="53197"/>
                    <a:pt x="40366" y="46662"/>
                    <a:pt x="50882" y="39731"/>
                  </a:cubicBezTo>
                  <a:cubicBezTo>
                    <a:pt x="61801" y="32516"/>
                    <a:pt x="73127" y="25084"/>
                    <a:pt x="86037" y="25084"/>
                  </a:cubicBezTo>
                  <a:cubicBezTo>
                    <a:pt x="87648" y="25084"/>
                    <a:pt x="89282" y="25199"/>
                    <a:pt x="90944" y="25446"/>
                  </a:cubicBezTo>
                  <a:cubicBezTo>
                    <a:pt x="101248" y="26965"/>
                    <a:pt x="106537" y="39853"/>
                    <a:pt x="112647" y="54777"/>
                  </a:cubicBezTo>
                  <a:cubicBezTo>
                    <a:pt x="117601" y="66875"/>
                    <a:pt x="123163" y="80583"/>
                    <a:pt x="132525" y="90097"/>
                  </a:cubicBezTo>
                  <a:cubicBezTo>
                    <a:pt x="140611" y="98334"/>
                    <a:pt x="150611" y="102438"/>
                    <a:pt x="162769" y="102438"/>
                  </a:cubicBezTo>
                  <a:cubicBezTo>
                    <a:pt x="166690" y="102438"/>
                    <a:pt x="170854" y="101982"/>
                    <a:pt x="175292" y="101191"/>
                  </a:cubicBezTo>
                  <a:cubicBezTo>
                    <a:pt x="175535" y="101131"/>
                    <a:pt x="175657" y="100918"/>
                    <a:pt x="175596" y="100735"/>
                  </a:cubicBezTo>
                  <a:cubicBezTo>
                    <a:pt x="175571" y="100534"/>
                    <a:pt x="175421" y="100416"/>
                    <a:pt x="175249" y="100416"/>
                  </a:cubicBezTo>
                  <a:cubicBezTo>
                    <a:pt x="175213" y="100416"/>
                    <a:pt x="175177" y="100421"/>
                    <a:pt x="175140" y="100431"/>
                  </a:cubicBezTo>
                  <a:cubicBezTo>
                    <a:pt x="170811" y="101263"/>
                    <a:pt x="166716" y="101681"/>
                    <a:pt x="162844" y="101681"/>
                  </a:cubicBezTo>
                  <a:cubicBezTo>
                    <a:pt x="150869" y="101681"/>
                    <a:pt x="141036" y="97681"/>
                    <a:pt x="133042" y="89550"/>
                  </a:cubicBezTo>
                  <a:cubicBezTo>
                    <a:pt x="123832" y="80158"/>
                    <a:pt x="118239" y="66540"/>
                    <a:pt x="113346" y="54534"/>
                  </a:cubicBezTo>
                  <a:cubicBezTo>
                    <a:pt x="107145" y="39367"/>
                    <a:pt x="101795" y="26297"/>
                    <a:pt x="91035" y="24686"/>
                  </a:cubicBezTo>
                  <a:cubicBezTo>
                    <a:pt x="89313" y="24429"/>
                    <a:pt x="87623" y="24309"/>
                    <a:pt x="85960" y="24309"/>
                  </a:cubicBezTo>
                  <a:cubicBezTo>
                    <a:pt x="72837" y="24309"/>
                    <a:pt x="61488" y="31809"/>
                    <a:pt x="50427" y="39093"/>
                  </a:cubicBezTo>
                  <a:cubicBezTo>
                    <a:pt x="40031" y="45932"/>
                    <a:pt x="30244" y="52406"/>
                    <a:pt x="19605" y="52406"/>
                  </a:cubicBezTo>
                  <a:cubicBezTo>
                    <a:pt x="15715" y="52406"/>
                    <a:pt x="12584" y="50947"/>
                    <a:pt x="10183" y="48029"/>
                  </a:cubicBezTo>
                  <a:cubicBezTo>
                    <a:pt x="0" y="35598"/>
                    <a:pt x="6870" y="795"/>
                    <a:pt x="6961" y="460"/>
                  </a:cubicBezTo>
                  <a:cubicBezTo>
                    <a:pt x="6991" y="217"/>
                    <a:pt x="6839" y="35"/>
                    <a:pt x="6657" y="4"/>
                  </a:cubicBezTo>
                  <a:cubicBezTo>
                    <a:pt x="6636" y="2"/>
                    <a:pt x="6615" y="1"/>
                    <a:pt x="65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3"/>
            <p:cNvSpPr/>
            <p:nvPr/>
          </p:nvSpPr>
          <p:spPr>
            <a:xfrm flipH="1">
              <a:off x="8423477" y="4186225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3"/>
            <p:cNvSpPr/>
            <p:nvPr/>
          </p:nvSpPr>
          <p:spPr>
            <a:xfrm flipH="1">
              <a:off x="7249015" y="4316691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3"/>
            <p:cNvSpPr/>
            <p:nvPr/>
          </p:nvSpPr>
          <p:spPr>
            <a:xfrm>
              <a:off x="6951824" y="4798247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4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6"/>
          <p:cNvSpPr txBox="1">
            <a:spLocks noGrp="1"/>
          </p:cNvSpPr>
          <p:nvPr>
            <p:ph type="title"/>
          </p:nvPr>
        </p:nvSpPr>
        <p:spPr>
          <a:xfrm>
            <a:off x="1791600" y="2071375"/>
            <a:ext cx="2246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97" name="Google Shape;397;p26"/>
          <p:cNvSpPr txBox="1">
            <a:spLocks noGrp="1"/>
          </p:cNvSpPr>
          <p:nvPr>
            <p:ph type="subTitle" idx="1"/>
          </p:nvPr>
        </p:nvSpPr>
        <p:spPr>
          <a:xfrm>
            <a:off x="1791600" y="2409775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398" name="Google Shape;398;p26"/>
          <p:cNvSpPr txBox="1">
            <a:spLocks noGrp="1"/>
          </p:cNvSpPr>
          <p:nvPr>
            <p:ph type="title" idx="2"/>
          </p:nvPr>
        </p:nvSpPr>
        <p:spPr>
          <a:xfrm>
            <a:off x="5109600" y="2071375"/>
            <a:ext cx="2246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99" name="Google Shape;399;p26"/>
          <p:cNvSpPr txBox="1">
            <a:spLocks noGrp="1"/>
          </p:cNvSpPr>
          <p:nvPr>
            <p:ph type="subTitle" idx="3"/>
          </p:nvPr>
        </p:nvSpPr>
        <p:spPr>
          <a:xfrm>
            <a:off x="5109600" y="2409775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400" name="Google Shape;400;p26"/>
          <p:cNvSpPr txBox="1">
            <a:spLocks noGrp="1"/>
          </p:cNvSpPr>
          <p:nvPr>
            <p:ph type="title" idx="4"/>
          </p:nvPr>
        </p:nvSpPr>
        <p:spPr>
          <a:xfrm>
            <a:off x="1791600" y="3760375"/>
            <a:ext cx="2246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1" name="Google Shape;401;p26"/>
          <p:cNvSpPr txBox="1">
            <a:spLocks noGrp="1"/>
          </p:cNvSpPr>
          <p:nvPr>
            <p:ph type="subTitle" idx="5"/>
          </p:nvPr>
        </p:nvSpPr>
        <p:spPr>
          <a:xfrm>
            <a:off x="1791600" y="4098775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402" name="Google Shape;402;p26"/>
          <p:cNvSpPr txBox="1">
            <a:spLocks noGrp="1"/>
          </p:cNvSpPr>
          <p:nvPr>
            <p:ph type="title" idx="6"/>
          </p:nvPr>
        </p:nvSpPr>
        <p:spPr>
          <a:xfrm>
            <a:off x="5109600" y="3760375"/>
            <a:ext cx="22464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3" name="Google Shape;403;p26"/>
          <p:cNvSpPr txBox="1">
            <a:spLocks noGrp="1"/>
          </p:cNvSpPr>
          <p:nvPr>
            <p:ph type="subTitle" idx="7"/>
          </p:nvPr>
        </p:nvSpPr>
        <p:spPr>
          <a:xfrm>
            <a:off x="5109600" y="4098775"/>
            <a:ext cx="22464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 sz="1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None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404" name="Google Shape;404;p26"/>
          <p:cNvSpPr txBox="1">
            <a:spLocks noGrp="1"/>
          </p:cNvSpPr>
          <p:nvPr>
            <p:ph type="title" idx="8"/>
          </p:nvPr>
        </p:nvSpPr>
        <p:spPr>
          <a:xfrm>
            <a:off x="720000" y="540000"/>
            <a:ext cx="7704000" cy="67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>
            <a:endParaRPr/>
          </a:p>
        </p:txBody>
      </p:sp>
      <p:grpSp>
        <p:nvGrpSpPr>
          <p:cNvPr id="405" name="Google Shape;405;p26"/>
          <p:cNvGrpSpPr/>
          <p:nvPr/>
        </p:nvGrpSpPr>
        <p:grpSpPr>
          <a:xfrm flipH="1">
            <a:off x="-669600" y="3553200"/>
            <a:ext cx="3240113" cy="1819325"/>
            <a:chOff x="6574863" y="3553200"/>
            <a:chExt cx="3240113" cy="1819325"/>
          </a:xfrm>
        </p:grpSpPr>
        <p:sp>
          <p:nvSpPr>
            <p:cNvPr id="406" name="Google Shape;406;p26"/>
            <p:cNvSpPr/>
            <p:nvPr/>
          </p:nvSpPr>
          <p:spPr>
            <a:xfrm>
              <a:off x="7285274" y="4048127"/>
              <a:ext cx="1858971" cy="1095636"/>
            </a:xfrm>
            <a:custGeom>
              <a:avLst/>
              <a:gdLst/>
              <a:ahLst/>
              <a:cxnLst/>
              <a:rect l="l" t="t" r="r" b="b"/>
              <a:pathLst>
                <a:path w="167815" h="149677" extrusionOk="0">
                  <a:moveTo>
                    <a:pt x="149143" y="0"/>
                  </a:moveTo>
                  <a:cubicBezTo>
                    <a:pt x="127698" y="0"/>
                    <a:pt x="91726" y="5319"/>
                    <a:pt x="62615" y="35997"/>
                  </a:cubicBezTo>
                  <a:cubicBezTo>
                    <a:pt x="21429" y="79402"/>
                    <a:pt x="34347" y="102412"/>
                    <a:pt x="0" y="149677"/>
                  </a:cubicBezTo>
                  <a:lnTo>
                    <a:pt x="167815" y="149677"/>
                  </a:lnTo>
                  <a:lnTo>
                    <a:pt x="167815" y="1498"/>
                  </a:lnTo>
                  <a:cubicBezTo>
                    <a:pt x="167815" y="1498"/>
                    <a:pt x="160525" y="0"/>
                    <a:pt x="14914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6"/>
            <p:cNvSpPr/>
            <p:nvPr/>
          </p:nvSpPr>
          <p:spPr>
            <a:xfrm>
              <a:off x="7033000" y="3553200"/>
              <a:ext cx="2781975" cy="1819325"/>
            </a:xfrm>
            <a:custGeom>
              <a:avLst/>
              <a:gdLst/>
              <a:ahLst/>
              <a:cxnLst/>
              <a:rect l="l" t="t" r="r" b="b"/>
              <a:pathLst>
                <a:path w="111279" h="72773" extrusionOk="0">
                  <a:moveTo>
                    <a:pt x="38390" y="43866"/>
                  </a:moveTo>
                  <a:cubicBezTo>
                    <a:pt x="42341" y="45964"/>
                    <a:pt x="44317" y="49003"/>
                    <a:pt x="44712" y="51769"/>
                  </a:cubicBezTo>
                  <a:cubicBezTo>
                    <a:pt x="45107" y="54140"/>
                    <a:pt x="44317" y="56146"/>
                    <a:pt x="42737" y="56632"/>
                  </a:cubicBezTo>
                  <a:cubicBezTo>
                    <a:pt x="42501" y="56715"/>
                    <a:pt x="42260" y="56756"/>
                    <a:pt x="42017" y="56756"/>
                  </a:cubicBezTo>
                  <a:cubicBezTo>
                    <a:pt x="40657" y="56756"/>
                    <a:pt x="39222" y="55499"/>
                    <a:pt x="38268" y="53410"/>
                  </a:cubicBezTo>
                  <a:cubicBezTo>
                    <a:pt x="37113" y="51009"/>
                    <a:pt x="36627" y="47149"/>
                    <a:pt x="38390" y="43866"/>
                  </a:cubicBezTo>
                  <a:close/>
                  <a:moveTo>
                    <a:pt x="91207" y="1"/>
                  </a:moveTo>
                  <a:cubicBezTo>
                    <a:pt x="87714" y="1"/>
                    <a:pt x="84514" y="701"/>
                    <a:pt x="82373" y="2650"/>
                  </a:cubicBezTo>
                  <a:cubicBezTo>
                    <a:pt x="78543" y="6145"/>
                    <a:pt x="78391" y="12072"/>
                    <a:pt x="78239" y="18304"/>
                  </a:cubicBezTo>
                  <a:cubicBezTo>
                    <a:pt x="77996" y="26328"/>
                    <a:pt x="77813" y="34626"/>
                    <a:pt x="69789" y="38729"/>
                  </a:cubicBezTo>
                  <a:cubicBezTo>
                    <a:pt x="66943" y="40173"/>
                    <a:pt x="64383" y="40684"/>
                    <a:pt x="61992" y="40684"/>
                  </a:cubicBezTo>
                  <a:cubicBezTo>
                    <a:pt x="59095" y="40684"/>
                    <a:pt x="56445" y="39934"/>
                    <a:pt x="53831" y="39185"/>
                  </a:cubicBezTo>
                  <a:cubicBezTo>
                    <a:pt x="51498" y="38524"/>
                    <a:pt x="49247" y="37889"/>
                    <a:pt x="46978" y="37889"/>
                  </a:cubicBezTo>
                  <a:cubicBezTo>
                    <a:pt x="45079" y="37889"/>
                    <a:pt x="43167" y="38334"/>
                    <a:pt x="41186" y="39580"/>
                  </a:cubicBezTo>
                  <a:cubicBezTo>
                    <a:pt x="39819" y="40401"/>
                    <a:pt x="38755" y="41465"/>
                    <a:pt x="37995" y="42650"/>
                  </a:cubicBezTo>
                  <a:cubicBezTo>
                    <a:pt x="34986" y="41252"/>
                    <a:pt x="30973" y="40340"/>
                    <a:pt x="25837" y="40340"/>
                  </a:cubicBezTo>
                  <a:cubicBezTo>
                    <a:pt x="17022" y="40340"/>
                    <a:pt x="9727" y="43957"/>
                    <a:pt x="5320" y="50492"/>
                  </a:cubicBezTo>
                  <a:cubicBezTo>
                    <a:pt x="1003" y="56936"/>
                    <a:pt x="0" y="65569"/>
                    <a:pt x="2827" y="72468"/>
                  </a:cubicBezTo>
                  <a:cubicBezTo>
                    <a:pt x="2888" y="72681"/>
                    <a:pt x="3040" y="72772"/>
                    <a:pt x="3222" y="72772"/>
                  </a:cubicBezTo>
                  <a:cubicBezTo>
                    <a:pt x="3313" y="72772"/>
                    <a:pt x="3344" y="72742"/>
                    <a:pt x="3405" y="72712"/>
                  </a:cubicBezTo>
                  <a:cubicBezTo>
                    <a:pt x="3678" y="72590"/>
                    <a:pt x="3800" y="72316"/>
                    <a:pt x="3678" y="72104"/>
                  </a:cubicBezTo>
                  <a:cubicBezTo>
                    <a:pt x="973" y="65447"/>
                    <a:pt x="1946" y="57119"/>
                    <a:pt x="6110" y="50948"/>
                  </a:cubicBezTo>
                  <a:cubicBezTo>
                    <a:pt x="10335" y="44657"/>
                    <a:pt x="17356" y="41222"/>
                    <a:pt x="25867" y="41222"/>
                  </a:cubicBezTo>
                  <a:cubicBezTo>
                    <a:pt x="30852" y="41222"/>
                    <a:pt x="34682" y="42073"/>
                    <a:pt x="37569" y="43410"/>
                  </a:cubicBezTo>
                  <a:cubicBezTo>
                    <a:pt x="35837" y="46693"/>
                    <a:pt x="35989" y="50644"/>
                    <a:pt x="37417" y="53745"/>
                  </a:cubicBezTo>
                  <a:cubicBezTo>
                    <a:pt x="38572" y="56208"/>
                    <a:pt x="40333" y="57631"/>
                    <a:pt x="42079" y="57631"/>
                  </a:cubicBezTo>
                  <a:cubicBezTo>
                    <a:pt x="42401" y="57631"/>
                    <a:pt x="42723" y="57583"/>
                    <a:pt x="43041" y="57483"/>
                  </a:cubicBezTo>
                  <a:cubicBezTo>
                    <a:pt x="45016" y="56815"/>
                    <a:pt x="46111" y="54383"/>
                    <a:pt x="45655" y="51587"/>
                  </a:cubicBezTo>
                  <a:cubicBezTo>
                    <a:pt x="45199" y="48578"/>
                    <a:pt x="43132" y="45264"/>
                    <a:pt x="38876" y="43046"/>
                  </a:cubicBezTo>
                  <a:cubicBezTo>
                    <a:pt x="39545" y="42042"/>
                    <a:pt x="40487" y="41131"/>
                    <a:pt x="41703" y="40340"/>
                  </a:cubicBezTo>
                  <a:cubicBezTo>
                    <a:pt x="43487" y="39202"/>
                    <a:pt x="45220" y="38787"/>
                    <a:pt x="46977" y="38787"/>
                  </a:cubicBezTo>
                  <a:cubicBezTo>
                    <a:pt x="49113" y="38787"/>
                    <a:pt x="51283" y="39400"/>
                    <a:pt x="53618" y="40067"/>
                  </a:cubicBezTo>
                  <a:cubicBezTo>
                    <a:pt x="56178" y="40803"/>
                    <a:pt x="58941" y="41594"/>
                    <a:pt x="62018" y="41594"/>
                  </a:cubicBezTo>
                  <a:cubicBezTo>
                    <a:pt x="64530" y="41594"/>
                    <a:pt x="67252" y="41067"/>
                    <a:pt x="70245" y="39550"/>
                  </a:cubicBezTo>
                  <a:cubicBezTo>
                    <a:pt x="78756" y="35203"/>
                    <a:pt x="78999" y="26237"/>
                    <a:pt x="79181" y="18304"/>
                  </a:cubicBezTo>
                  <a:cubicBezTo>
                    <a:pt x="79333" y="12255"/>
                    <a:pt x="79485" y="6571"/>
                    <a:pt x="83011" y="3319"/>
                  </a:cubicBezTo>
                  <a:cubicBezTo>
                    <a:pt x="84939" y="1566"/>
                    <a:pt x="87873" y="929"/>
                    <a:pt x="91120" y="929"/>
                  </a:cubicBezTo>
                  <a:cubicBezTo>
                    <a:pt x="99697" y="929"/>
                    <a:pt x="110456" y="5372"/>
                    <a:pt x="110610" y="5416"/>
                  </a:cubicBezTo>
                  <a:cubicBezTo>
                    <a:pt x="110658" y="5436"/>
                    <a:pt x="110709" y="5446"/>
                    <a:pt x="110761" y="5446"/>
                  </a:cubicBezTo>
                  <a:cubicBezTo>
                    <a:pt x="110938" y="5446"/>
                    <a:pt x="111124" y="5331"/>
                    <a:pt x="111218" y="5142"/>
                  </a:cubicBezTo>
                  <a:cubicBezTo>
                    <a:pt x="111279" y="4929"/>
                    <a:pt x="111188" y="4656"/>
                    <a:pt x="110945" y="4534"/>
                  </a:cubicBezTo>
                  <a:cubicBezTo>
                    <a:pt x="110317" y="4296"/>
                    <a:pt x="99862" y="1"/>
                    <a:pt x="912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6"/>
            <p:cNvSpPr/>
            <p:nvPr/>
          </p:nvSpPr>
          <p:spPr>
            <a:xfrm>
              <a:off x="6574863" y="4854850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6"/>
            <p:cNvSpPr/>
            <p:nvPr/>
          </p:nvSpPr>
          <p:spPr>
            <a:xfrm flipH="1">
              <a:off x="8657648" y="4177716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6"/>
            <p:cNvSpPr/>
            <p:nvPr/>
          </p:nvSpPr>
          <p:spPr>
            <a:xfrm>
              <a:off x="8424000" y="4769001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6"/>
            <p:cNvSpPr/>
            <p:nvPr/>
          </p:nvSpPr>
          <p:spPr>
            <a:xfrm>
              <a:off x="8481327" y="3760122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2" name="Google Shape;412;p26"/>
          <p:cNvGrpSpPr/>
          <p:nvPr/>
        </p:nvGrpSpPr>
        <p:grpSpPr>
          <a:xfrm flipH="1">
            <a:off x="7346070" y="-72000"/>
            <a:ext cx="2352925" cy="1177831"/>
            <a:chOff x="-553620" y="-72000"/>
            <a:chExt cx="2352925" cy="1177831"/>
          </a:xfrm>
        </p:grpSpPr>
        <p:sp>
          <p:nvSpPr>
            <p:cNvPr id="413" name="Google Shape;413;p26"/>
            <p:cNvSpPr/>
            <p:nvPr/>
          </p:nvSpPr>
          <p:spPr>
            <a:xfrm>
              <a:off x="1370675" y="176238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6"/>
            <p:cNvSpPr/>
            <p:nvPr/>
          </p:nvSpPr>
          <p:spPr>
            <a:xfrm flipH="1">
              <a:off x="85835" y="391316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6"/>
            <p:cNvSpPr/>
            <p:nvPr/>
          </p:nvSpPr>
          <p:spPr>
            <a:xfrm>
              <a:off x="267902" y="629147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6"/>
            <p:cNvSpPr/>
            <p:nvPr/>
          </p:nvSpPr>
          <p:spPr>
            <a:xfrm flipH="1">
              <a:off x="-553620" y="-72000"/>
              <a:ext cx="2352925" cy="1177831"/>
            </a:xfrm>
            <a:custGeom>
              <a:avLst/>
              <a:gdLst/>
              <a:ahLst/>
              <a:cxnLst/>
              <a:rect l="l" t="t" r="r" b="b"/>
              <a:pathLst>
                <a:path w="106143" h="58796" extrusionOk="0">
                  <a:moveTo>
                    <a:pt x="34530" y="29494"/>
                  </a:moveTo>
                  <a:cubicBezTo>
                    <a:pt x="35777" y="29494"/>
                    <a:pt x="37175" y="29646"/>
                    <a:pt x="38664" y="29981"/>
                  </a:cubicBezTo>
                  <a:cubicBezTo>
                    <a:pt x="38330" y="32595"/>
                    <a:pt x="37418" y="34722"/>
                    <a:pt x="36141" y="36181"/>
                  </a:cubicBezTo>
                  <a:cubicBezTo>
                    <a:pt x="34941" y="37585"/>
                    <a:pt x="33454" y="38331"/>
                    <a:pt x="31869" y="38331"/>
                  </a:cubicBezTo>
                  <a:cubicBezTo>
                    <a:pt x="31326" y="38331"/>
                    <a:pt x="30772" y="38244"/>
                    <a:pt x="30214" y="38066"/>
                  </a:cubicBezTo>
                  <a:cubicBezTo>
                    <a:pt x="28816" y="37610"/>
                    <a:pt x="27874" y="36607"/>
                    <a:pt x="27570" y="35239"/>
                  </a:cubicBezTo>
                  <a:cubicBezTo>
                    <a:pt x="27266" y="33750"/>
                    <a:pt x="27843" y="32230"/>
                    <a:pt x="29059" y="31166"/>
                  </a:cubicBezTo>
                  <a:cubicBezTo>
                    <a:pt x="30336" y="30072"/>
                    <a:pt x="32190" y="29494"/>
                    <a:pt x="34530" y="29494"/>
                  </a:cubicBezTo>
                  <a:close/>
                  <a:moveTo>
                    <a:pt x="10930" y="1"/>
                  </a:moveTo>
                  <a:cubicBezTo>
                    <a:pt x="7263" y="1"/>
                    <a:pt x="3647" y="754"/>
                    <a:pt x="274" y="2260"/>
                  </a:cubicBezTo>
                  <a:cubicBezTo>
                    <a:pt x="92" y="2321"/>
                    <a:pt x="1" y="2564"/>
                    <a:pt x="92" y="2746"/>
                  </a:cubicBezTo>
                  <a:cubicBezTo>
                    <a:pt x="137" y="2880"/>
                    <a:pt x="279" y="2964"/>
                    <a:pt x="423" y="2964"/>
                  </a:cubicBezTo>
                  <a:cubicBezTo>
                    <a:pt x="476" y="2964"/>
                    <a:pt x="529" y="2953"/>
                    <a:pt x="578" y="2928"/>
                  </a:cubicBezTo>
                  <a:cubicBezTo>
                    <a:pt x="3843" y="1491"/>
                    <a:pt x="7348" y="769"/>
                    <a:pt x="10901" y="769"/>
                  </a:cubicBezTo>
                  <a:cubicBezTo>
                    <a:pt x="14261" y="769"/>
                    <a:pt x="17663" y="1415"/>
                    <a:pt x="20943" y="2716"/>
                  </a:cubicBezTo>
                  <a:cubicBezTo>
                    <a:pt x="27631" y="5360"/>
                    <a:pt x="33041" y="10315"/>
                    <a:pt x="36111" y="16698"/>
                  </a:cubicBezTo>
                  <a:cubicBezTo>
                    <a:pt x="38391" y="21379"/>
                    <a:pt x="39059" y="25695"/>
                    <a:pt x="38755" y="29190"/>
                  </a:cubicBezTo>
                  <a:cubicBezTo>
                    <a:pt x="37131" y="28820"/>
                    <a:pt x="35726" y="28669"/>
                    <a:pt x="34515" y="28669"/>
                  </a:cubicBezTo>
                  <a:cubicBezTo>
                    <a:pt x="31351" y="28669"/>
                    <a:pt x="29510" y="29701"/>
                    <a:pt x="28542" y="30558"/>
                  </a:cubicBezTo>
                  <a:cubicBezTo>
                    <a:pt x="27114" y="31804"/>
                    <a:pt x="26445" y="33598"/>
                    <a:pt x="26840" y="35361"/>
                  </a:cubicBezTo>
                  <a:cubicBezTo>
                    <a:pt x="27175" y="36972"/>
                    <a:pt x="28360" y="38248"/>
                    <a:pt x="30001" y="38765"/>
                  </a:cubicBezTo>
                  <a:cubicBezTo>
                    <a:pt x="30617" y="38957"/>
                    <a:pt x="31235" y="39052"/>
                    <a:pt x="31844" y="39052"/>
                  </a:cubicBezTo>
                  <a:cubicBezTo>
                    <a:pt x="33639" y="39052"/>
                    <a:pt x="35357" y="38226"/>
                    <a:pt x="36719" y="36637"/>
                  </a:cubicBezTo>
                  <a:cubicBezTo>
                    <a:pt x="38056" y="35117"/>
                    <a:pt x="39029" y="32868"/>
                    <a:pt x="39424" y="30132"/>
                  </a:cubicBezTo>
                  <a:cubicBezTo>
                    <a:pt x="40245" y="30376"/>
                    <a:pt x="41096" y="30649"/>
                    <a:pt x="41977" y="30953"/>
                  </a:cubicBezTo>
                  <a:cubicBezTo>
                    <a:pt x="47935" y="33081"/>
                    <a:pt x="51430" y="38856"/>
                    <a:pt x="54804" y="44418"/>
                  </a:cubicBezTo>
                  <a:cubicBezTo>
                    <a:pt x="58148" y="49981"/>
                    <a:pt x="61643" y="55726"/>
                    <a:pt x="67571" y="57792"/>
                  </a:cubicBezTo>
                  <a:cubicBezTo>
                    <a:pt x="69516" y="58492"/>
                    <a:pt x="71370" y="58796"/>
                    <a:pt x="73163" y="58796"/>
                  </a:cubicBezTo>
                  <a:cubicBezTo>
                    <a:pt x="80823" y="58796"/>
                    <a:pt x="86902" y="53233"/>
                    <a:pt x="91127" y="49251"/>
                  </a:cubicBezTo>
                  <a:cubicBezTo>
                    <a:pt x="93437" y="47124"/>
                    <a:pt x="95474" y="45300"/>
                    <a:pt x="96720" y="45300"/>
                  </a:cubicBezTo>
                  <a:cubicBezTo>
                    <a:pt x="100884" y="45300"/>
                    <a:pt x="105292" y="52990"/>
                    <a:pt x="105352" y="53051"/>
                  </a:cubicBezTo>
                  <a:cubicBezTo>
                    <a:pt x="105415" y="53176"/>
                    <a:pt x="105549" y="53258"/>
                    <a:pt x="105686" y="53258"/>
                  </a:cubicBezTo>
                  <a:cubicBezTo>
                    <a:pt x="105749" y="53258"/>
                    <a:pt x="105812" y="53241"/>
                    <a:pt x="105869" y="53203"/>
                  </a:cubicBezTo>
                  <a:cubicBezTo>
                    <a:pt x="106051" y="53081"/>
                    <a:pt x="106143" y="52868"/>
                    <a:pt x="106021" y="52686"/>
                  </a:cubicBezTo>
                  <a:cubicBezTo>
                    <a:pt x="105839" y="52321"/>
                    <a:pt x="101340" y="44540"/>
                    <a:pt x="96750" y="44540"/>
                  </a:cubicBezTo>
                  <a:cubicBezTo>
                    <a:pt x="95200" y="44540"/>
                    <a:pt x="93285" y="46242"/>
                    <a:pt x="90671" y="48674"/>
                  </a:cubicBezTo>
                  <a:cubicBezTo>
                    <a:pt x="86264" y="52712"/>
                    <a:pt x="80520" y="57987"/>
                    <a:pt x="73230" y="57987"/>
                  </a:cubicBezTo>
                  <a:cubicBezTo>
                    <a:pt x="71521" y="57987"/>
                    <a:pt x="69726" y="57697"/>
                    <a:pt x="67844" y="57033"/>
                  </a:cubicBezTo>
                  <a:cubicBezTo>
                    <a:pt x="62130" y="55026"/>
                    <a:pt x="58908" y="49677"/>
                    <a:pt x="55443" y="43962"/>
                  </a:cubicBezTo>
                  <a:cubicBezTo>
                    <a:pt x="51978" y="38279"/>
                    <a:pt x="48421" y="32382"/>
                    <a:pt x="42190" y="30193"/>
                  </a:cubicBezTo>
                  <a:cubicBezTo>
                    <a:pt x="41248" y="29829"/>
                    <a:pt x="40336" y="29585"/>
                    <a:pt x="39485" y="29342"/>
                  </a:cubicBezTo>
                  <a:cubicBezTo>
                    <a:pt x="39819" y="25695"/>
                    <a:pt x="39151" y="21227"/>
                    <a:pt x="36780" y="16363"/>
                  </a:cubicBezTo>
                  <a:cubicBezTo>
                    <a:pt x="33649" y="9828"/>
                    <a:pt x="28086" y="4691"/>
                    <a:pt x="21217" y="1986"/>
                  </a:cubicBezTo>
                  <a:cubicBezTo>
                    <a:pt x="17849" y="663"/>
                    <a:pt x="14367" y="1"/>
                    <a:pt x="109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6"/>
            <p:cNvSpPr/>
            <p:nvPr/>
          </p:nvSpPr>
          <p:spPr>
            <a:xfrm flipH="1">
              <a:off x="658425" y="162259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4" name="Google Shape;584;p34"/>
          <p:cNvGrpSpPr/>
          <p:nvPr/>
        </p:nvGrpSpPr>
        <p:grpSpPr>
          <a:xfrm>
            <a:off x="4437468" y="2881950"/>
            <a:ext cx="5153207" cy="2594325"/>
            <a:chOff x="4437468" y="2881950"/>
            <a:chExt cx="5153207" cy="2594325"/>
          </a:xfrm>
        </p:grpSpPr>
        <p:sp>
          <p:nvSpPr>
            <p:cNvPr id="585" name="Google Shape;585;p34"/>
            <p:cNvSpPr/>
            <p:nvPr/>
          </p:nvSpPr>
          <p:spPr>
            <a:xfrm flipH="1">
              <a:off x="4437468" y="3220324"/>
              <a:ext cx="4705582" cy="1923170"/>
            </a:xfrm>
            <a:custGeom>
              <a:avLst/>
              <a:gdLst/>
              <a:ahLst/>
              <a:cxnLst/>
              <a:rect l="l" t="t" r="r" b="b"/>
              <a:pathLst>
                <a:path w="147245" h="60179" extrusionOk="0">
                  <a:moveTo>
                    <a:pt x="138076" y="39889"/>
                  </a:moveTo>
                  <a:cubicBezTo>
                    <a:pt x="134385" y="37389"/>
                    <a:pt x="130122" y="36484"/>
                    <a:pt x="125479" y="36484"/>
                  </a:cubicBezTo>
                  <a:cubicBezTo>
                    <a:pt x="115238" y="36484"/>
                    <a:pt x="103141" y="40842"/>
                    <a:pt x="91209" y="41866"/>
                  </a:cubicBezTo>
                  <a:cubicBezTo>
                    <a:pt x="89519" y="42032"/>
                    <a:pt x="87899" y="42104"/>
                    <a:pt x="86351" y="42104"/>
                  </a:cubicBezTo>
                  <a:cubicBezTo>
                    <a:pt x="72206" y="42104"/>
                    <a:pt x="64537" y="35531"/>
                    <a:pt x="54297" y="18718"/>
                  </a:cubicBezTo>
                  <a:cubicBezTo>
                    <a:pt x="47034" y="6787"/>
                    <a:pt x="33245" y="0"/>
                    <a:pt x="19814" y="0"/>
                  </a:cubicBezTo>
                  <a:cubicBezTo>
                    <a:pt x="12812" y="0"/>
                    <a:pt x="5858" y="1834"/>
                    <a:pt x="0" y="5835"/>
                  </a:cubicBezTo>
                  <a:lnTo>
                    <a:pt x="0" y="60179"/>
                  </a:lnTo>
                  <a:lnTo>
                    <a:pt x="146769" y="60179"/>
                  </a:lnTo>
                  <a:cubicBezTo>
                    <a:pt x="147245" y="52677"/>
                    <a:pt x="145102" y="44676"/>
                    <a:pt x="138076" y="3988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4"/>
            <p:cNvSpPr/>
            <p:nvPr/>
          </p:nvSpPr>
          <p:spPr>
            <a:xfrm rot="10800000" flipH="1">
              <a:off x="6937100" y="4006375"/>
              <a:ext cx="2653575" cy="1469900"/>
            </a:xfrm>
            <a:custGeom>
              <a:avLst/>
              <a:gdLst/>
              <a:ahLst/>
              <a:cxnLst/>
              <a:rect l="l" t="t" r="r" b="b"/>
              <a:pathLst>
                <a:path w="106143" h="58796" extrusionOk="0">
                  <a:moveTo>
                    <a:pt x="34530" y="29494"/>
                  </a:moveTo>
                  <a:cubicBezTo>
                    <a:pt x="35777" y="29494"/>
                    <a:pt x="37175" y="29646"/>
                    <a:pt x="38664" y="29981"/>
                  </a:cubicBezTo>
                  <a:cubicBezTo>
                    <a:pt x="38330" y="32595"/>
                    <a:pt x="37418" y="34722"/>
                    <a:pt x="36141" y="36181"/>
                  </a:cubicBezTo>
                  <a:cubicBezTo>
                    <a:pt x="34941" y="37585"/>
                    <a:pt x="33454" y="38331"/>
                    <a:pt x="31869" y="38331"/>
                  </a:cubicBezTo>
                  <a:cubicBezTo>
                    <a:pt x="31326" y="38331"/>
                    <a:pt x="30772" y="38244"/>
                    <a:pt x="30214" y="38066"/>
                  </a:cubicBezTo>
                  <a:cubicBezTo>
                    <a:pt x="28816" y="37610"/>
                    <a:pt x="27874" y="36607"/>
                    <a:pt x="27570" y="35239"/>
                  </a:cubicBezTo>
                  <a:cubicBezTo>
                    <a:pt x="27266" y="33750"/>
                    <a:pt x="27843" y="32230"/>
                    <a:pt x="29059" y="31166"/>
                  </a:cubicBezTo>
                  <a:cubicBezTo>
                    <a:pt x="30336" y="30072"/>
                    <a:pt x="32190" y="29494"/>
                    <a:pt x="34530" y="29494"/>
                  </a:cubicBezTo>
                  <a:close/>
                  <a:moveTo>
                    <a:pt x="10930" y="1"/>
                  </a:moveTo>
                  <a:cubicBezTo>
                    <a:pt x="7263" y="1"/>
                    <a:pt x="3647" y="754"/>
                    <a:pt x="274" y="2260"/>
                  </a:cubicBezTo>
                  <a:cubicBezTo>
                    <a:pt x="92" y="2321"/>
                    <a:pt x="1" y="2564"/>
                    <a:pt x="92" y="2746"/>
                  </a:cubicBezTo>
                  <a:cubicBezTo>
                    <a:pt x="137" y="2880"/>
                    <a:pt x="279" y="2964"/>
                    <a:pt x="423" y="2964"/>
                  </a:cubicBezTo>
                  <a:cubicBezTo>
                    <a:pt x="476" y="2964"/>
                    <a:pt x="529" y="2953"/>
                    <a:pt x="578" y="2928"/>
                  </a:cubicBezTo>
                  <a:cubicBezTo>
                    <a:pt x="3843" y="1491"/>
                    <a:pt x="7348" y="769"/>
                    <a:pt x="10901" y="769"/>
                  </a:cubicBezTo>
                  <a:cubicBezTo>
                    <a:pt x="14261" y="769"/>
                    <a:pt x="17663" y="1415"/>
                    <a:pt x="20943" y="2716"/>
                  </a:cubicBezTo>
                  <a:cubicBezTo>
                    <a:pt x="27631" y="5360"/>
                    <a:pt x="33041" y="10315"/>
                    <a:pt x="36111" y="16698"/>
                  </a:cubicBezTo>
                  <a:cubicBezTo>
                    <a:pt x="38391" y="21379"/>
                    <a:pt x="39059" y="25695"/>
                    <a:pt x="38755" y="29190"/>
                  </a:cubicBezTo>
                  <a:cubicBezTo>
                    <a:pt x="37131" y="28820"/>
                    <a:pt x="35726" y="28669"/>
                    <a:pt x="34515" y="28669"/>
                  </a:cubicBezTo>
                  <a:cubicBezTo>
                    <a:pt x="31351" y="28669"/>
                    <a:pt x="29510" y="29701"/>
                    <a:pt x="28542" y="30558"/>
                  </a:cubicBezTo>
                  <a:cubicBezTo>
                    <a:pt x="27114" y="31804"/>
                    <a:pt x="26445" y="33598"/>
                    <a:pt x="26840" y="35361"/>
                  </a:cubicBezTo>
                  <a:cubicBezTo>
                    <a:pt x="27175" y="36972"/>
                    <a:pt x="28360" y="38248"/>
                    <a:pt x="30001" y="38765"/>
                  </a:cubicBezTo>
                  <a:cubicBezTo>
                    <a:pt x="30617" y="38957"/>
                    <a:pt x="31235" y="39052"/>
                    <a:pt x="31844" y="39052"/>
                  </a:cubicBezTo>
                  <a:cubicBezTo>
                    <a:pt x="33639" y="39052"/>
                    <a:pt x="35357" y="38226"/>
                    <a:pt x="36719" y="36637"/>
                  </a:cubicBezTo>
                  <a:cubicBezTo>
                    <a:pt x="38056" y="35117"/>
                    <a:pt x="39029" y="32868"/>
                    <a:pt x="39424" y="30132"/>
                  </a:cubicBezTo>
                  <a:cubicBezTo>
                    <a:pt x="40245" y="30376"/>
                    <a:pt x="41096" y="30649"/>
                    <a:pt x="41977" y="30953"/>
                  </a:cubicBezTo>
                  <a:cubicBezTo>
                    <a:pt x="47935" y="33081"/>
                    <a:pt x="51430" y="38856"/>
                    <a:pt x="54804" y="44418"/>
                  </a:cubicBezTo>
                  <a:cubicBezTo>
                    <a:pt x="58148" y="49981"/>
                    <a:pt x="61643" y="55726"/>
                    <a:pt x="67571" y="57792"/>
                  </a:cubicBezTo>
                  <a:cubicBezTo>
                    <a:pt x="69516" y="58492"/>
                    <a:pt x="71370" y="58796"/>
                    <a:pt x="73163" y="58796"/>
                  </a:cubicBezTo>
                  <a:cubicBezTo>
                    <a:pt x="80823" y="58796"/>
                    <a:pt x="86902" y="53233"/>
                    <a:pt x="91127" y="49251"/>
                  </a:cubicBezTo>
                  <a:cubicBezTo>
                    <a:pt x="93437" y="47124"/>
                    <a:pt x="95474" y="45300"/>
                    <a:pt x="96720" y="45300"/>
                  </a:cubicBezTo>
                  <a:cubicBezTo>
                    <a:pt x="100884" y="45300"/>
                    <a:pt x="105292" y="52990"/>
                    <a:pt x="105352" y="53051"/>
                  </a:cubicBezTo>
                  <a:cubicBezTo>
                    <a:pt x="105415" y="53176"/>
                    <a:pt x="105549" y="53258"/>
                    <a:pt x="105686" y="53258"/>
                  </a:cubicBezTo>
                  <a:cubicBezTo>
                    <a:pt x="105749" y="53258"/>
                    <a:pt x="105812" y="53241"/>
                    <a:pt x="105869" y="53203"/>
                  </a:cubicBezTo>
                  <a:cubicBezTo>
                    <a:pt x="106051" y="53081"/>
                    <a:pt x="106143" y="52868"/>
                    <a:pt x="106021" y="52686"/>
                  </a:cubicBezTo>
                  <a:cubicBezTo>
                    <a:pt x="105839" y="52321"/>
                    <a:pt x="101340" y="44540"/>
                    <a:pt x="96750" y="44540"/>
                  </a:cubicBezTo>
                  <a:cubicBezTo>
                    <a:pt x="95200" y="44540"/>
                    <a:pt x="93285" y="46242"/>
                    <a:pt x="90671" y="48674"/>
                  </a:cubicBezTo>
                  <a:cubicBezTo>
                    <a:pt x="86264" y="52712"/>
                    <a:pt x="80520" y="57987"/>
                    <a:pt x="73230" y="57987"/>
                  </a:cubicBezTo>
                  <a:cubicBezTo>
                    <a:pt x="71521" y="57987"/>
                    <a:pt x="69726" y="57697"/>
                    <a:pt x="67844" y="57033"/>
                  </a:cubicBezTo>
                  <a:cubicBezTo>
                    <a:pt x="62130" y="55026"/>
                    <a:pt x="58908" y="49677"/>
                    <a:pt x="55443" y="43962"/>
                  </a:cubicBezTo>
                  <a:cubicBezTo>
                    <a:pt x="51978" y="38279"/>
                    <a:pt x="48421" y="32382"/>
                    <a:pt x="42190" y="30193"/>
                  </a:cubicBezTo>
                  <a:cubicBezTo>
                    <a:pt x="41248" y="29829"/>
                    <a:pt x="40336" y="29585"/>
                    <a:pt x="39485" y="29342"/>
                  </a:cubicBezTo>
                  <a:cubicBezTo>
                    <a:pt x="39819" y="25695"/>
                    <a:pt x="39151" y="21227"/>
                    <a:pt x="36780" y="16363"/>
                  </a:cubicBezTo>
                  <a:cubicBezTo>
                    <a:pt x="33649" y="9828"/>
                    <a:pt x="28086" y="4691"/>
                    <a:pt x="21217" y="1986"/>
                  </a:cubicBezTo>
                  <a:cubicBezTo>
                    <a:pt x="17849" y="663"/>
                    <a:pt x="14367" y="1"/>
                    <a:pt x="10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4"/>
            <p:cNvSpPr/>
            <p:nvPr/>
          </p:nvSpPr>
          <p:spPr>
            <a:xfrm rot="10800000" flipH="1">
              <a:off x="4864975" y="2881950"/>
              <a:ext cx="4391425" cy="2560950"/>
            </a:xfrm>
            <a:custGeom>
              <a:avLst/>
              <a:gdLst/>
              <a:ahLst/>
              <a:cxnLst/>
              <a:rect l="l" t="t" r="r" b="b"/>
              <a:pathLst>
                <a:path w="175657" h="102438" extrusionOk="0">
                  <a:moveTo>
                    <a:pt x="6595" y="1"/>
                  </a:moveTo>
                  <a:cubicBezTo>
                    <a:pt x="6383" y="1"/>
                    <a:pt x="6229" y="142"/>
                    <a:pt x="6201" y="308"/>
                  </a:cubicBezTo>
                  <a:cubicBezTo>
                    <a:pt x="6201" y="369"/>
                    <a:pt x="4407" y="9245"/>
                    <a:pt x="3952" y="19518"/>
                  </a:cubicBezTo>
                  <a:cubicBezTo>
                    <a:pt x="3344" y="33409"/>
                    <a:pt x="5228" y="43166"/>
                    <a:pt x="9605" y="48516"/>
                  </a:cubicBezTo>
                  <a:cubicBezTo>
                    <a:pt x="12158" y="51647"/>
                    <a:pt x="15532" y="53197"/>
                    <a:pt x="19636" y="53197"/>
                  </a:cubicBezTo>
                  <a:cubicBezTo>
                    <a:pt x="30487" y="53197"/>
                    <a:pt x="40366" y="46662"/>
                    <a:pt x="50882" y="39731"/>
                  </a:cubicBezTo>
                  <a:cubicBezTo>
                    <a:pt x="61801" y="32516"/>
                    <a:pt x="73127" y="25084"/>
                    <a:pt x="86037" y="25084"/>
                  </a:cubicBezTo>
                  <a:cubicBezTo>
                    <a:pt x="87648" y="25084"/>
                    <a:pt x="89282" y="25199"/>
                    <a:pt x="90944" y="25446"/>
                  </a:cubicBezTo>
                  <a:cubicBezTo>
                    <a:pt x="101248" y="26965"/>
                    <a:pt x="106537" y="39853"/>
                    <a:pt x="112647" y="54777"/>
                  </a:cubicBezTo>
                  <a:cubicBezTo>
                    <a:pt x="117601" y="66875"/>
                    <a:pt x="123163" y="80583"/>
                    <a:pt x="132525" y="90097"/>
                  </a:cubicBezTo>
                  <a:cubicBezTo>
                    <a:pt x="140611" y="98334"/>
                    <a:pt x="150611" y="102438"/>
                    <a:pt x="162769" y="102438"/>
                  </a:cubicBezTo>
                  <a:cubicBezTo>
                    <a:pt x="166690" y="102438"/>
                    <a:pt x="170854" y="101982"/>
                    <a:pt x="175292" y="101191"/>
                  </a:cubicBezTo>
                  <a:cubicBezTo>
                    <a:pt x="175535" y="101131"/>
                    <a:pt x="175657" y="100918"/>
                    <a:pt x="175596" y="100735"/>
                  </a:cubicBezTo>
                  <a:cubicBezTo>
                    <a:pt x="175571" y="100534"/>
                    <a:pt x="175421" y="100416"/>
                    <a:pt x="175249" y="100416"/>
                  </a:cubicBezTo>
                  <a:cubicBezTo>
                    <a:pt x="175213" y="100416"/>
                    <a:pt x="175177" y="100421"/>
                    <a:pt x="175140" y="100431"/>
                  </a:cubicBezTo>
                  <a:cubicBezTo>
                    <a:pt x="170811" y="101263"/>
                    <a:pt x="166716" y="101681"/>
                    <a:pt x="162844" y="101681"/>
                  </a:cubicBezTo>
                  <a:cubicBezTo>
                    <a:pt x="150869" y="101681"/>
                    <a:pt x="141036" y="97681"/>
                    <a:pt x="133042" y="89550"/>
                  </a:cubicBezTo>
                  <a:cubicBezTo>
                    <a:pt x="123832" y="80158"/>
                    <a:pt x="118239" y="66540"/>
                    <a:pt x="113346" y="54534"/>
                  </a:cubicBezTo>
                  <a:cubicBezTo>
                    <a:pt x="107145" y="39367"/>
                    <a:pt x="101795" y="26297"/>
                    <a:pt x="91035" y="24686"/>
                  </a:cubicBezTo>
                  <a:cubicBezTo>
                    <a:pt x="89313" y="24429"/>
                    <a:pt x="87623" y="24309"/>
                    <a:pt x="85960" y="24309"/>
                  </a:cubicBezTo>
                  <a:cubicBezTo>
                    <a:pt x="72837" y="24309"/>
                    <a:pt x="61488" y="31809"/>
                    <a:pt x="50427" y="39093"/>
                  </a:cubicBezTo>
                  <a:cubicBezTo>
                    <a:pt x="40031" y="45932"/>
                    <a:pt x="30244" y="52406"/>
                    <a:pt x="19605" y="52406"/>
                  </a:cubicBezTo>
                  <a:cubicBezTo>
                    <a:pt x="15715" y="52406"/>
                    <a:pt x="12584" y="50947"/>
                    <a:pt x="10183" y="48029"/>
                  </a:cubicBezTo>
                  <a:cubicBezTo>
                    <a:pt x="0" y="35598"/>
                    <a:pt x="6870" y="795"/>
                    <a:pt x="6961" y="460"/>
                  </a:cubicBezTo>
                  <a:cubicBezTo>
                    <a:pt x="6991" y="217"/>
                    <a:pt x="6839" y="35"/>
                    <a:pt x="6657" y="4"/>
                  </a:cubicBezTo>
                  <a:cubicBezTo>
                    <a:pt x="6636" y="2"/>
                    <a:pt x="6615" y="1"/>
                    <a:pt x="65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4"/>
            <p:cNvSpPr/>
            <p:nvPr/>
          </p:nvSpPr>
          <p:spPr>
            <a:xfrm flipH="1">
              <a:off x="8423050" y="4637988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4"/>
            <p:cNvSpPr/>
            <p:nvPr/>
          </p:nvSpPr>
          <p:spPr>
            <a:xfrm flipH="1">
              <a:off x="6523873" y="4186213"/>
              <a:ext cx="140127" cy="10282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4"/>
            <p:cNvSpPr/>
            <p:nvPr/>
          </p:nvSpPr>
          <p:spPr>
            <a:xfrm>
              <a:off x="7020397" y="4392897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4"/>
            <p:cNvSpPr/>
            <p:nvPr/>
          </p:nvSpPr>
          <p:spPr>
            <a:xfrm flipH="1">
              <a:off x="5809271" y="4784164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2" name="Google Shape;592;p34"/>
          <p:cNvGrpSpPr/>
          <p:nvPr/>
        </p:nvGrpSpPr>
        <p:grpSpPr>
          <a:xfrm>
            <a:off x="-61200" y="-93587"/>
            <a:ext cx="2781975" cy="1981112"/>
            <a:chOff x="-61200" y="-93587"/>
            <a:chExt cx="2781975" cy="1981112"/>
          </a:xfrm>
        </p:grpSpPr>
        <p:sp>
          <p:nvSpPr>
            <p:cNvPr id="593" name="Google Shape;593;p34"/>
            <p:cNvSpPr/>
            <p:nvPr/>
          </p:nvSpPr>
          <p:spPr>
            <a:xfrm rot="10800000">
              <a:off x="-6623" y="98"/>
              <a:ext cx="2333048" cy="1887427"/>
            </a:xfrm>
            <a:custGeom>
              <a:avLst/>
              <a:gdLst/>
              <a:ahLst/>
              <a:cxnLst/>
              <a:rect l="l" t="t" r="r" b="b"/>
              <a:pathLst>
                <a:path w="167815" h="149677" extrusionOk="0">
                  <a:moveTo>
                    <a:pt x="149143" y="0"/>
                  </a:moveTo>
                  <a:cubicBezTo>
                    <a:pt x="127698" y="0"/>
                    <a:pt x="91726" y="5319"/>
                    <a:pt x="62615" y="35997"/>
                  </a:cubicBezTo>
                  <a:cubicBezTo>
                    <a:pt x="21429" y="79402"/>
                    <a:pt x="34347" y="102412"/>
                    <a:pt x="0" y="149677"/>
                  </a:cubicBezTo>
                  <a:lnTo>
                    <a:pt x="167815" y="149677"/>
                  </a:lnTo>
                  <a:lnTo>
                    <a:pt x="167815" y="1498"/>
                  </a:lnTo>
                  <a:cubicBezTo>
                    <a:pt x="167815" y="1498"/>
                    <a:pt x="160525" y="0"/>
                    <a:pt x="14914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4"/>
            <p:cNvSpPr/>
            <p:nvPr/>
          </p:nvSpPr>
          <p:spPr>
            <a:xfrm flipH="1">
              <a:off x="62475" y="768588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4"/>
            <p:cNvSpPr/>
            <p:nvPr/>
          </p:nvSpPr>
          <p:spPr>
            <a:xfrm>
              <a:off x="566648" y="136163"/>
              <a:ext cx="140127" cy="10282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4"/>
            <p:cNvSpPr/>
            <p:nvPr/>
          </p:nvSpPr>
          <p:spPr>
            <a:xfrm flipH="1">
              <a:off x="964197" y="322872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4"/>
            <p:cNvSpPr/>
            <p:nvPr/>
          </p:nvSpPr>
          <p:spPr>
            <a:xfrm>
              <a:off x="2093821" y="942214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4"/>
            <p:cNvSpPr/>
            <p:nvPr/>
          </p:nvSpPr>
          <p:spPr>
            <a:xfrm rot="10800000">
              <a:off x="-61200" y="-93587"/>
              <a:ext cx="2781975" cy="1819325"/>
            </a:xfrm>
            <a:custGeom>
              <a:avLst/>
              <a:gdLst/>
              <a:ahLst/>
              <a:cxnLst/>
              <a:rect l="l" t="t" r="r" b="b"/>
              <a:pathLst>
                <a:path w="111279" h="72773" extrusionOk="0">
                  <a:moveTo>
                    <a:pt x="38390" y="43866"/>
                  </a:moveTo>
                  <a:cubicBezTo>
                    <a:pt x="42341" y="45964"/>
                    <a:pt x="44317" y="49003"/>
                    <a:pt x="44712" y="51769"/>
                  </a:cubicBezTo>
                  <a:cubicBezTo>
                    <a:pt x="45107" y="54140"/>
                    <a:pt x="44317" y="56146"/>
                    <a:pt x="42737" y="56632"/>
                  </a:cubicBezTo>
                  <a:cubicBezTo>
                    <a:pt x="42501" y="56715"/>
                    <a:pt x="42260" y="56756"/>
                    <a:pt x="42017" y="56756"/>
                  </a:cubicBezTo>
                  <a:cubicBezTo>
                    <a:pt x="40657" y="56756"/>
                    <a:pt x="39222" y="55499"/>
                    <a:pt x="38268" y="53410"/>
                  </a:cubicBezTo>
                  <a:cubicBezTo>
                    <a:pt x="37113" y="51009"/>
                    <a:pt x="36627" y="47149"/>
                    <a:pt x="38390" y="43866"/>
                  </a:cubicBezTo>
                  <a:close/>
                  <a:moveTo>
                    <a:pt x="91207" y="1"/>
                  </a:moveTo>
                  <a:cubicBezTo>
                    <a:pt x="87714" y="1"/>
                    <a:pt x="84514" y="701"/>
                    <a:pt x="82373" y="2650"/>
                  </a:cubicBezTo>
                  <a:cubicBezTo>
                    <a:pt x="78543" y="6145"/>
                    <a:pt x="78391" y="12072"/>
                    <a:pt x="78239" y="18304"/>
                  </a:cubicBezTo>
                  <a:cubicBezTo>
                    <a:pt x="77996" y="26328"/>
                    <a:pt x="77813" y="34626"/>
                    <a:pt x="69789" y="38729"/>
                  </a:cubicBezTo>
                  <a:cubicBezTo>
                    <a:pt x="66943" y="40173"/>
                    <a:pt x="64383" y="40684"/>
                    <a:pt x="61992" y="40684"/>
                  </a:cubicBezTo>
                  <a:cubicBezTo>
                    <a:pt x="59095" y="40684"/>
                    <a:pt x="56445" y="39934"/>
                    <a:pt x="53831" y="39185"/>
                  </a:cubicBezTo>
                  <a:cubicBezTo>
                    <a:pt x="51498" y="38524"/>
                    <a:pt x="49247" y="37889"/>
                    <a:pt x="46978" y="37889"/>
                  </a:cubicBezTo>
                  <a:cubicBezTo>
                    <a:pt x="45079" y="37889"/>
                    <a:pt x="43167" y="38334"/>
                    <a:pt x="41186" y="39580"/>
                  </a:cubicBezTo>
                  <a:cubicBezTo>
                    <a:pt x="39819" y="40401"/>
                    <a:pt x="38755" y="41465"/>
                    <a:pt x="37995" y="42650"/>
                  </a:cubicBezTo>
                  <a:cubicBezTo>
                    <a:pt x="34986" y="41252"/>
                    <a:pt x="30973" y="40340"/>
                    <a:pt x="25837" y="40340"/>
                  </a:cubicBezTo>
                  <a:cubicBezTo>
                    <a:pt x="17022" y="40340"/>
                    <a:pt x="9727" y="43957"/>
                    <a:pt x="5320" y="50492"/>
                  </a:cubicBezTo>
                  <a:cubicBezTo>
                    <a:pt x="1003" y="56936"/>
                    <a:pt x="0" y="65569"/>
                    <a:pt x="2827" y="72468"/>
                  </a:cubicBezTo>
                  <a:cubicBezTo>
                    <a:pt x="2888" y="72681"/>
                    <a:pt x="3040" y="72772"/>
                    <a:pt x="3222" y="72772"/>
                  </a:cubicBezTo>
                  <a:cubicBezTo>
                    <a:pt x="3313" y="72772"/>
                    <a:pt x="3344" y="72742"/>
                    <a:pt x="3405" y="72712"/>
                  </a:cubicBezTo>
                  <a:cubicBezTo>
                    <a:pt x="3678" y="72590"/>
                    <a:pt x="3800" y="72316"/>
                    <a:pt x="3678" y="72104"/>
                  </a:cubicBezTo>
                  <a:cubicBezTo>
                    <a:pt x="973" y="65447"/>
                    <a:pt x="1946" y="57119"/>
                    <a:pt x="6110" y="50948"/>
                  </a:cubicBezTo>
                  <a:cubicBezTo>
                    <a:pt x="10335" y="44657"/>
                    <a:pt x="17356" y="41222"/>
                    <a:pt x="25867" y="41222"/>
                  </a:cubicBezTo>
                  <a:cubicBezTo>
                    <a:pt x="30852" y="41222"/>
                    <a:pt x="34682" y="42073"/>
                    <a:pt x="37569" y="43410"/>
                  </a:cubicBezTo>
                  <a:cubicBezTo>
                    <a:pt x="35837" y="46693"/>
                    <a:pt x="35989" y="50644"/>
                    <a:pt x="37417" y="53745"/>
                  </a:cubicBezTo>
                  <a:cubicBezTo>
                    <a:pt x="38572" y="56208"/>
                    <a:pt x="40333" y="57631"/>
                    <a:pt x="42079" y="57631"/>
                  </a:cubicBezTo>
                  <a:cubicBezTo>
                    <a:pt x="42401" y="57631"/>
                    <a:pt x="42723" y="57583"/>
                    <a:pt x="43041" y="57483"/>
                  </a:cubicBezTo>
                  <a:cubicBezTo>
                    <a:pt x="45016" y="56815"/>
                    <a:pt x="46111" y="54383"/>
                    <a:pt x="45655" y="51587"/>
                  </a:cubicBezTo>
                  <a:cubicBezTo>
                    <a:pt x="45199" y="48578"/>
                    <a:pt x="43132" y="45264"/>
                    <a:pt x="38876" y="43046"/>
                  </a:cubicBezTo>
                  <a:cubicBezTo>
                    <a:pt x="39545" y="42042"/>
                    <a:pt x="40487" y="41131"/>
                    <a:pt x="41703" y="40340"/>
                  </a:cubicBezTo>
                  <a:cubicBezTo>
                    <a:pt x="43487" y="39202"/>
                    <a:pt x="45220" y="38787"/>
                    <a:pt x="46977" y="38787"/>
                  </a:cubicBezTo>
                  <a:cubicBezTo>
                    <a:pt x="49113" y="38787"/>
                    <a:pt x="51283" y="39400"/>
                    <a:pt x="53618" y="40067"/>
                  </a:cubicBezTo>
                  <a:cubicBezTo>
                    <a:pt x="56178" y="40803"/>
                    <a:pt x="58941" y="41594"/>
                    <a:pt x="62018" y="41594"/>
                  </a:cubicBezTo>
                  <a:cubicBezTo>
                    <a:pt x="64530" y="41594"/>
                    <a:pt x="67252" y="41067"/>
                    <a:pt x="70245" y="39550"/>
                  </a:cubicBezTo>
                  <a:cubicBezTo>
                    <a:pt x="78756" y="35203"/>
                    <a:pt x="78999" y="26237"/>
                    <a:pt x="79181" y="18304"/>
                  </a:cubicBezTo>
                  <a:cubicBezTo>
                    <a:pt x="79333" y="12255"/>
                    <a:pt x="79485" y="6571"/>
                    <a:pt x="83011" y="3319"/>
                  </a:cubicBezTo>
                  <a:cubicBezTo>
                    <a:pt x="84939" y="1566"/>
                    <a:pt x="87873" y="929"/>
                    <a:pt x="91120" y="929"/>
                  </a:cubicBezTo>
                  <a:cubicBezTo>
                    <a:pt x="99697" y="929"/>
                    <a:pt x="110456" y="5372"/>
                    <a:pt x="110610" y="5416"/>
                  </a:cubicBezTo>
                  <a:cubicBezTo>
                    <a:pt x="110658" y="5436"/>
                    <a:pt x="110709" y="5446"/>
                    <a:pt x="110761" y="5446"/>
                  </a:cubicBezTo>
                  <a:cubicBezTo>
                    <a:pt x="110938" y="5446"/>
                    <a:pt x="111124" y="5331"/>
                    <a:pt x="111218" y="5142"/>
                  </a:cubicBezTo>
                  <a:cubicBezTo>
                    <a:pt x="111279" y="4929"/>
                    <a:pt x="111188" y="4656"/>
                    <a:pt x="110945" y="4534"/>
                  </a:cubicBezTo>
                  <a:cubicBezTo>
                    <a:pt x="110317" y="4296"/>
                    <a:pt x="99862" y="1"/>
                    <a:pt x="912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0" name="Google Shape;600;p35"/>
          <p:cNvGrpSpPr/>
          <p:nvPr/>
        </p:nvGrpSpPr>
        <p:grpSpPr>
          <a:xfrm>
            <a:off x="-61200" y="3257550"/>
            <a:ext cx="2781975" cy="1981112"/>
            <a:chOff x="-61200" y="3257550"/>
            <a:chExt cx="2781975" cy="1981112"/>
          </a:xfrm>
        </p:grpSpPr>
        <p:sp>
          <p:nvSpPr>
            <p:cNvPr id="601" name="Google Shape;601;p35"/>
            <p:cNvSpPr/>
            <p:nvPr/>
          </p:nvSpPr>
          <p:spPr>
            <a:xfrm flipH="1">
              <a:off x="-6623" y="3257550"/>
              <a:ext cx="2333048" cy="1887427"/>
            </a:xfrm>
            <a:custGeom>
              <a:avLst/>
              <a:gdLst/>
              <a:ahLst/>
              <a:cxnLst/>
              <a:rect l="l" t="t" r="r" b="b"/>
              <a:pathLst>
                <a:path w="167815" h="149677" extrusionOk="0">
                  <a:moveTo>
                    <a:pt x="149143" y="0"/>
                  </a:moveTo>
                  <a:cubicBezTo>
                    <a:pt x="127698" y="0"/>
                    <a:pt x="91726" y="5319"/>
                    <a:pt x="62615" y="35997"/>
                  </a:cubicBezTo>
                  <a:cubicBezTo>
                    <a:pt x="21429" y="79402"/>
                    <a:pt x="34347" y="102412"/>
                    <a:pt x="0" y="149677"/>
                  </a:cubicBezTo>
                  <a:lnTo>
                    <a:pt x="167815" y="149677"/>
                  </a:lnTo>
                  <a:lnTo>
                    <a:pt x="167815" y="1498"/>
                  </a:lnTo>
                  <a:cubicBezTo>
                    <a:pt x="167815" y="1498"/>
                    <a:pt x="160525" y="0"/>
                    <a:pt x="14914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5"/>
            <p:cNvSpPr/>
            <p:nvPr/>
          </p:nvSpPr>
          <p:spPr>
            <a:xfrm flipH="1">
              <a:off x="62475" y="4169813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5"/>
            <p:cNvSpPr/>
            <p:nvPr/>
          </p:nvSpPr>
          <p:spPr>
            <a:xfrm>
              <a:off x="566648" y="4906086"/>
              <a:ext cx="140127" cy="10282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5"/>
            <p:cNvSpPr/>
            <p:nvPr/>
          </p:nvSpPr>
          <p:spPr>
            <a:xfrm flipH="1">
              <a:off x="964197" y="4605081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5"/>
            <p:cNvSpPr/>
            <p:nvPr/>
          </p:nvSpPr>
          <p:spPr>
            <a:xfrm>
              <a:off x="2093821" y="3983750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5"/>
            <p:cNvSpPr/>
            <p:nvPr/>
          </p:nvSpPr>
          <p:spPr>
            <a:xfrm flipH="1">
              <a:off x="-61200" y="3419338"/>
              <a:ext cx="2781975" cy="1819325"/>
            </a:xfrm>
            <a:custGeom>
              <a:avLst/>
              <a:gdLst/>
              <a:ahLst/>
              <a:cxnLst/>
              <a:rect l="l" t="t" r="r" b="b"/>
              <a:pathLst>
                <a:path w="111279" h="72773" extrusionOk="0">
                  <a:moveTo>
                    <a:pt x="38390" y="43866"/>
                  </a:moveTo>
                  <a:cubicBezTo>
                    <a:pt x="42341" y="45964"/>
                    <a:pt x="44317" y="49003"/>
                    <a:pt x="44712" y="51769"/>
                  </a:cubicBezTo>
                  <a:cubicBezTo>
                    <a:pt x="45107" y="54140"/>
                    <a:pt x="44317" y="56146"/>
                    <a:pt x="42737" y="56632"/>
                  </a:cubicBezTo>
                  <a:cubicBezTo>
                    <a:pt x="42501" y="56715"/>
                    <a:pt x="42260" y="56756"/>
                    <a:pt x="42017" y="56756"/>
                  </a:cubicBezTo>
                  <a:cubicBezTo>
                    <a:pt x="40657" y="56756"/>
                    <a:pt x="39222" y="55499"/>
                    <a:pt x="38268" y="53410"/>
                  </a:cubicBezTo>
                  <a:cubicBezTo>
                    <a:pt x="37113" y="51009"/>
                    <a:pt x="36627" y="47149"/>
                    <a:pt x="38390" y="43866"/>
                  </a:cubicBezTo>
                  <a:close/>
                  <a:moveTo>
                    <a:pt x="91207" y="1"/>
                  </a:moveTo>
                  <a:cubicBezTo>
                    <a:pt x="87714" y="1"/>
                    <a:pt x="84514" y="701"/>
                    <a:pt x="82373" y="2650"/>
                  </a:cubicBezTo>
                  <a:cubicBezTo>
                    <a:pt x="78543" y="6145"/>
                    <a:pt x="78391" y="12072"/>
                    <a:pt x="78239" y="18304"/>
                  </a:cubicBezTo>
                  <a:cubicBezTo>
                    <a:pt x="77996" y="26328"/>
                    <a:pt x="77813" y="34626"/>
                    <a:pt x="69789" y="38729"/>
                  </a:cubicBezTo>
                  <a:cubicBezTo>
                    <a:pt x="66943" y="40173"/>
                    <a:pt x="64383" y="40684"/>
                    <a:pt x="61992" y="40684"/>
                  </a:cubicBezTo>
                  <a:cubicBezTo>
                    <a:pt x="59095" y="40684"/>
                    <a:pt x="56445" y="39934"/>
                    <a:pt x="53831" y="39185"/>
                  </a:cubicBezTo>
                  <a:cubicBezTo>
                    <a:pt x="51498" y="38524"/>
                    <a:pt x="49247" y="37889"/>
                    <a:pt x="46978" y="37889"/>
                  </a:cubicBezTo>
                  <a:cubicBezTo>
                    <a:pt x="45079" y="37889"/>
                    <a:pt x="43167" y="38334"/>
                    <a:pt x="41186" y="39580"/>
                  </a:cubicBezTo>
                  <a:cubicBezTo>
                    <a:pt x="39819" y="40401"/>
                    <a:pt x="38755" y="41465"/>
                    <a:pt x="37995" y="42650"/>
                  </a:cubicBezTo>
                  <a:cubicBezTo>
                    <a:pt x="34986" y="41252"/>
                    <a:pt x="30973" y="40340"/>
                    <a:pt x="25837" y="40340"/>
                  </a:cubicBezTo>
                  <a:cubicBezTo>
                    <a:pt x="17022" y="40340"/>
                    <a:pt x="9727" y="43957"/>
                    <a:pt x="5320" y="50492"/>
                  </a:cubicBezTo>
                  <a:cubicBezTo>
                    <a:pt x="1003" y="56936"/>
                    <a:pt x="0" y="65569"/>
                    <a:pt x="2827" y="72468"/>
                  </a:cubicBezTo>
                  <a:cubicBezTo>
                    <a:pt x="2888" y="72681"/>
                    <a:pt x="3040" y="72772"/>
                    <a:pt x="3222" y="72772"/>
                  </a:cubicBezTo>
                  <a:cubicBezTo>
                    <a:pt x="3313" y="72772"/>
                    <a:pt x="3344" y="72742"/>
                    <a:pt x="3405" y="72712"/>
                  </a:cubicBezTo>
                  <a:cubicBezTo>
                    <a:pt x="3678" y="72590"/>
                    <a:pt x="3800" y="72316"/>
                    <a:pt x="3678" y="72104"/>
                  </a:cubicBezTo>
                  <a:cubicBezTo>
                    <a:pt x="973" y="65447"/>
                    <a:pt x="1946" y="57119"/>
                    <a:pt x="6110" y="50948"/>
                  </a:cubicBezTo>
                  <a:cubicBezTo>
                    <a:pt x="10335" y="44657"/>
                    <a:pt x="17356" y="41222"/>
                    <a:pt x="25867" y="41222"/>
                  </a:cubicBezTo>
                  <a:cubicBezTo>
                    <a:pt x="30852" y="41222"/>
                    <a:pt x="34682" y="42073"/>
                    <a:pt x="37569" y="43410"/>
                  </a:cubicBezTo>
                  <a:cubicBezTo>
                    <a:pt x="35837" y="46693"/>
                    <a:pt x="35989" y="50644"/>
                    <a:pt x="37417" y="53745"/>
                  </a:cubicBezTo>
                  <a:cubicBezTo>
                    <a:pt x="38572" y="56208"/>
                    <a:pt x="40333" y="57631"/>
                    <a:pt x="42079" y="57631"/>
                  </a:cubicBezTo>
                  <a:cubicBezTo>
                    <a:pt x="42401" y="57631"/>
                    <a:pt x="42723" y="57583"/>
                    <a:pt x="43041" y="57483"/>
                  </a:cubicBezTo>
                  <a:cubicBezTo>
                    <a:pt x="45016" y="56815"/>
                    <a:pt x="46111" y="54383"/>
                    <a:pt x="45655" y="51587"/>
                  </a:cubicBezTo>
                  <a:cubicBezTo>
                    <a:pt x="45199" y="48578"/>
                    <a:pt x="43132" y="45264"/>
                    <a:pt x="38876" y="43046"/>
                  </a:cubicBezTo>
                  <a:cubicBezTo>
                    <a:pt x="39545" y="42042"/>
                    <a:pt x="40487" y="41131"/>
                    <a:pt x="41703" y="40340"/>
                  </a:cubicBezTo>
                  <a:cubicBezTo>
                    <a:pt x="43487" y="39202"/>
                    <a:pt x="45220" y="38787"/>
                    <a:pt x="46977" y="38787"/>
                  </a:cubicBezTo>
                  <a:cubicBezTo>
                    <a:pt x="49113" y="38787"/>
                    <a:pt x="51283" y="39400"/>
                    <a:pt x="53618" y="40067"/>
                  </a:cubicBezTo>
                  <a:cubicBezTo>
                    <a:pt x="56178" y="40803"/>
                    <a:pt x="58941" y="41594"/>
                    <a:pt x="62018" y="41594"/>
                  </a:cubicBezTo>
                  <a:cubicBezTo>
                    <a:pt x="64530" y="41594"/>
                    <a:pt x="67252" y="41067"/>
                    <a:pt x="70245" y="39550"/>
                  </a:cubicBezTo>
                  <a:cubicBezTo>
                    <a:pt x="78756" y="35203"/>
                    <a:pt x="78999" y="26237"/>
                    <a:pt x="79181" y="18304"/>
                  </a:cubicBezTo>
                  <a:cubicBezTo>
                    <a:pt x="79333" y="12255"/>
                    <a:pt x="79485" y="6571"/>
                    <a:pt x="83011" y="3319"/>
                  </a:cubicBezTo>
                  <a:cubicBezTo>
                    <a:pt x="84939" y="1566"/>
                    <a:pt x="87873" y="929"/>
                    <a:pt x="91120" y="929"/>
                  </a:cubicBezTo>
                  <a:cubicBezTo>
                    <a:pt x="99697" y="929"/>
                    <a:pt x="110456" y="5372"/>
                    <a:pt x="110610" y="5416"/>
                  </a:cubicBezTo>
                  <a:cubicBezTo>
                    <a:pt x="110658" y="5436"/>
                    <a:pt x="110709" y="5446"/>
                    <a:pt x="110761" y="5446"/>
                  </a:cubicBezTo>
                  <a:cubicBezTo>
                    <a:pt x="110938" y="5446"/>
                    <a:pt x="111124" y="5331"/>
                    <a:pt x="111218" y="5142"/>
                  </a:cubicBezTo>
                  <a:cubicBezTo>
                    <a:pt x="111279" y="4929"/>
                    <a:pt x="111188" y="4656"/>
                    <a:pt x="110945" y="4534"/>
                  </a:cubicBezTo>
                  <a:cubicBezTo>
                    <a:pt x="110317" y="4296"/>
                    <a:pt x="99862" y="1"/>
                    <a:pt x="912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7" name="Google Shape;607;p35"/>
          <p:cNvGrpSpPr/>
          <p:nvPr/>
        </p:nvGrpSpPr>
        <p:grpSpPr>
          <a:xfrm>
            <a:off x="4437468" y="-331200"/>
            <a:ext cx="5153207" cy="2594325"/>
            <a:chOff x="4437468" y="-331200"/>
            <a:chExt cx="5153207" cy="2594325"/>
          </a:xfrm>
        </p:grpSpPr>
        <p:sp>
          <p:nvSpPr>
            <p:cNvPr id="608" name="Google Shape;608;p35"/>
            <p:cNvSpPr/>
            <p:nvPr/>
          </p:nvSpPr>
          <p:spPr>
            <a:xfrm rot="10800000">
              <a:off x="4437468" y="1580"/>
              <a:ext cx="4705582" cy="1923170"/>
            </a:xfrm>
            <a:custGeom>
              <a:avLst/>
              <a:gdLst/>
              <a:ahLst/>
              <a:cxnLst/>
              <a:rect l="l" t="t" r="r" b="b"/>
              <a:pathLst>
                <a:path w="147245" h="60179" extrusionOk="0">
                  <a:moveTo>
                    <a:pt x="138076" y="39889"/>
                  </a:moveTo>
                  <a:cubicBezTo>
                    <a:pt x="134385" y="37389"/>
                    <a:pt x="130122" y="36484"/>
                    <a:pt x="125479" y="36484"/>
                  </a:cubicBezTo>
                  <a:cubicBezTo>
                    <a:pt x="115238" y="36484"/>
                    <a:pt x="103141" y="40842"/>
                    <a:pt x="91209" y="41866"/>
                  </a:cubicBezTo>
                  <a:cubicBezTo>
                    <a:pt x="89519" y="42032"/>
                    <a:pt x="87899" y="42104"/>
                    <a:pt x="86351" y="42104"/>
                  </a:cubicBezTo>
                  <a:cubicBezTo>
                    <a:pt x="72206" y="42104"/>
                    <a:pt x="64537" y="35531"/>
                    <a:pt x="54297" y="18718"/>
                  </a:cubicBezTo>
                  <a:cubicBezTo>
                    <a:pt x="47034" y="6787"/>
                    <a:pt x="33245" y="0"/>
                    <a:pt x="19814" y="0"/>
                  </a:cubicBezTo>
                  <a:cubicBezTo>
                    <a:pt x="12812" y="0"/>
                    <a:pt x="5858" y="1834"/>
                    <a:pt x="0" y="5835"/>
                  </a:cubicBezTo>
                  <a:lnTo>
                    <a:pt x="0" y="60179"/>
                  </a:lnTo>
                  <a:lnTo>
                    <a:pt x="146769" y="60179"/>
                  </a:lnTo>
                  <a:cubicBezTo>
                    <a:pt x="147245" y="52677"/>
                    <a:pt x="145102" y="44676"/>
                    <a:pt x="138076" y="3988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5"/>
            <p:cNvSpPr/>
            <p:nvPr/>
          </p:nvSpPr>
          <p:spPr>
            <a:xfrm>
              <a:off x="6937100" y="-331200"/>
              <a:ext cx="2653575" cy="1469900"/>
            </a:xfrm>
            <a:custGeom>
              <a:avLst/>
              <a:gdLst/>
              <a:ahLst/>
              <a:cxnLst/>
              <a:rect l="l" t="t" r="r" b="b"/>
              <a:pathLst>
                <a:path w="106143" h="58796" extrusionOk="0">
                  <a:moveTo>
                    <a:pt x="34530" y="29494"/>
                  </a:moveTo>
                  <a:cubicBezTo>
                    <a:pt x="35777" y="29494"/>
                    <a:pt x="37175" y="29646"/>
                    <a:pt x="38664" y="29981"/>
                  </a:cubicBezTo>
                  <a:cubicBezTo>
                    <a:pt x="38330" y="32595"/>
                    <a:pt x="37418" y="34722"/>
                    <a:pt x="36141" y="36181"/>
                  </a:cubicBezTo>
                  <a:cubicBezTo>
                    <a:pt x="34941" y="37585"/>
                    <a:pt x="33454" y="38331"/>
                    <a:pt x="31869" y="38331"/>
                  </a:cubicBezTo>
                  <a:cubicBezTo>
                    <a:pt x="31326" y="38331"/>
                    <a:pt x="30772" y="38244"/>
                    <a:pt x="30214" y="38066"/>
                  </a:cubicBezTo>
                  <a:cubicBezTo>
                    <a:pt x="28816" y="37610"/>
                    <a:pt x="27874" y="36607"/>
                    <a:pt x="27570" y="35239"/>
                  </a:cubicBezTo>
                  <a:cubicBezTo>
                    <a:pt x="27266" y="33750"/>
                    <a:pt x="27843" y="32230"/>
                    <a:pt x="29059" y="31166"/>
                  </a:cubicBezTo>
                  <a:cubicBezTo>
                    <a:pt x="30336" y="30072"/>
                    <a:pt x="32190" y="29494"/>
                    <a:pt x="34530" y="29494"/>
                  </a:cubicBezTo>
                  <a:close/>
                  <a:moveTo>
                    <a:pt x="10930" y="1"/>
                  </a:moveTo>
                  <a:cubicBezTo>
                    <a:pt x="7263" y="1"/>
                    <a:pt x="3647" y="754"/>
                    <a:pt x="274" y="2260"/>
                  </a:cubicBezTo>
                  <a:cubicBezTo>
                    <a:pt x="92" y="2321"/>
                    <a:pt x="1" y="2564"/>
                    <a:pt x="92" y="2746"/>
                  </a:cubicBezTo>
                  <a:cubicBezTo>
                    <a:pt x="137" y="2880"/>
                    <a:pt x="279" y="2964"/>
                    <a:pt x="423" y="2964"/>
                  </a:cubicBezTo>
                  <a:cubicBezTo>
                    <a:pt x="476" y="2964"/>
                    <a:pt x="529" y="2953"/>
                    <a:pt x="578" y="2928"/>
                  </a:cubicBezTo>
                  <a:cubicBezTo>
                    <a:pt x="3843" y="1491"/>
                    <a:pt x="7348" y="769"/>
                    <a:pt x="10901" y="769"/>
                  </a:cubicBezTo>
                  <a:cubicBezTo>
                    <a:pt x="14261" y="769"/>
                    <a:pt x="17663" y="1415"/>
                    <a:pt x="20943" y="2716"/>
                  </a:cubicBezTo>
                  <a:cubicBezTo>
                    <a:pt x="27631" y="5360"/>
                    <a:pt x="33041" y="10315"/>
                    <a:pt x="36111" y="16698"/>
                  </a:cubicBezTo>
                  <a:cubicBezTo>
                    <a:pt x="38391" y="21379"/>
                    <a:pt x="39059" y="25695"/>
                    <a:pt x="38755" y="29190"/>
                  </a:cubicBezTo>
                  <a:cubicBezTo>
                    <a:pt x="37131" y="28820"/>
                    <a:pt x="35726" y="28669"/>
                    <a:pt x="34515" y="28669"/>
                  </a:cubicBezTo>
                  <a:cubicBezTo>
                    <a:pt x="31351" y="28669"/>
                    <a:pt x="29510" y="29701"/>
                    <a:pt x="28542" y="30558"/>
                  </a:cubicBezTo>
                  <a:cubicBezTo>
                    <a:pt x="27114" y="31804"/>
                    <a:pt x="26445" y="33598"/>
                    <a:pt x="26840" y="35361"/>
                  </a:cubicBezTo>
                  <a:cubicBezTo>
                    <a:pt x="27175" y="36972"/>
                    <a:pt x="28360" y="38248"/>
                    <a:pt x="30001" y="38765"/>
                  </a:cubicBezTo>
                  <a:cubicBezTo>
                    <a:pt x="30617" y="38957"/>
                    <a:pt x="31235" y="39052"/>
                    <a:pt x="31844" y="39052"/>
                  </a:cubicBezTo>
                  <a:cubicBezTo>
                    <a:pt x="33639" y="39052"/>
                    <a:pt x="35357" y="38226"/>
                    <a:pt x="36719" y="36637"/>
                  </a:cubicBezTo>
                  <a:cubicBezTo>
                    <a:pt x="38056" y="35117"/>
                    <a:pt x="39029" y="32868"/>
                    <a:pt x="39424" y="30132"/>
                  </a:cubicBezTo>
                  <a:cubicBezTo>
                    <a:pt x="40245" y="30376"/>
                    <a:pt x="41096" y="30649"/>
                    <a:pt x="41977" y="30953"/>
                  </a:cubicBezTo>
                  <a:cubicBezTo>
                    <a:pt x="47935" y="33081"/>
                    <a:pt x="51430" y="38856"/>
                    <a:pt x="54804" y="44418"/>
                  </a:cubicBezTo>
                  <a:cubicBezTo>
                    <a:pt x="58148" y="49981"/>
                    <a:pt x="61643" y="55726"/>
                    <a:pt x="67571" y="57792"/>
                  </a:cubicBezTo>
                  <a:cubicBezTo>
                    <a:pt x="69516" y="58492"/>
                    <a:pt x="71370" y="58796"/>
                    <a:pt x="73163" y="58796"/>
                  </a:cubicBezTo>
                  <a:cubicBezTo>
                    <a:pt x="80823" y="58796"/>
                    <a:pt x="86902" y="53233"/>
                    <a:pt x="91127" y="49251"/>
                  </a:cubicBezTo>
                  <a:cubicBezTo>
                    <a:pt x="93437" y="47124"/>
                    <a:pt x="95474" y="45300"/>
                    <a:pt x="96720" y="45300"/>
                  </a:cubicBezTo>
                  <a:cubicBezTo>
                    <a:pt x="100884" y="45300"/>
                    <a:pt x="105292" y="52990"/>
                    <a:pt x="105352" y="53051"/>
                  </a:cubicBezTo>
                  <a:cubicBezTo>
                    <a:pt x="105415" y="53176"/>
                    <a:pt x="105549" y="53258"/>
                    <a:pt x="105686" y="53258"/>
                  </a:cubicBezTo>
                  <a:cubicBezTo>
                    <a:pt x="105749" y="53258"/>
                    <a:pt x="105812" y="53241"/>
                    <a:pt x="105869" y="53203"/>
                  </a:cubicBezTo>
                  <a:cubicBezTo>
                    <a:pt x="106051" y="53081"/>
                    <a:pt x="106143" y="52868"/>
                    <a:pt x="106021" y="52686"/>
                  </a:cubicBezTo>
                  <a:cubicBezTo>
                    <a:pt x="105839" y="52321"/>
                    <a:pt x="101340" y="44540"/>
                    <a:pt x="96750" y="44540"/>
                  </a:cubicBezTo>
                  <a:cubicBezTo>
                    <a:pt x="95200" y="44540"/>
                    <a:pt x="93285" y="46242"/>
                    <a:pt x="90671" y="48674"/>
                  </a:cubicBezTo>
                  <a:cubicBezTo>
                    <a:pt x="86264" y="52712"/>
                    <a:pt x="80520" y="57987"/>
                    <a:pt x="73230" y="57987"/>
                  </a:cubicBezTo>
                  <a:cubicBezTo>
                    <a:pt x="71521" y="57987"/>
                    <a:pt x="69726" y="57697"/>
                    <a:pt x="67844" y="57033"/>
                  </a:cubicBezTo>
                  <a:cubicBezTo>
                    <a:pt x="62130" y="55026"/>
                    <a:pt x="58908" y="49677"/>
                    <a:pt x="55443" y="43962"/>
                  </a:cubicBezTo>
                  <a:cubicBezTo>
                    <a:pt x="51978" y="38279"/>
                    <a:pt x="48421" y="32382"/>
                    <a:pt x="42190" y="30193"/>
                  </a:cubicBezTo>
                  <a:cubicBezTo>
                    <a:pt x="41248" y="29829"/>
                    <a:pt x="40336" y="29585"/>
                    <a:pt x="39485" y="29342"/>
                  </a:cubicBezTo>
                  <a:cubicBezTo>
                    <a:pt x="39819" y="25695"/>
                    <a:pt x="39151" y="21227"/>
                    <a:pt x="36780" y="16363"/>
                  </a:cubicBezTo>
                  <a:cubicBezTo>
                    <a:pt x="33649" y="9828"/>
                    <a:pt x="28086" y="4691"/>
                    <a:pt x="21217" y="1986"/>
                  </a:cubicBezTo>
                  <a:cubicBezTo>
                    <a:pt x="17849" y="663"/>
                    <a:pt x="14367" y="1"/>
                    <a:pt x="109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5"/>
            <p:cNvSpPr/>
            <p:nvPr/>
          </p:nvSpPr>
          <p:spPr>
            <a:xfrm>
              <a:off x="4864975" y="-297825"/>
              <a:ext cx="4391425" cy="2560950"/>
            </a:xfrm>
            <a:custGeom>
              <a:avLst/>
              <a:gdLst/>
              <a:ahLst/>
              <a:cxnLst/>
              <a:rect l="l" t="t" r="r" b="b"/>
              <a:pathLst>
                <a:path w="175657" h="102438" extrusionOk="0">
                  <a:moveTo>
                    <a:pt x="6595" y="1"/>
                  </a:moveTo>
                  <a:cubicBezTo>
                    <a:pt x="6383" y="1"/>
                    <a:pt x="6229" y="142"/>
                    <a:pt x="6201" y="308"/>
                  </a:cubicBezTo>
                  <a:cubicBezTo>
                    <a:pt x="6201" y="369"/>
                    <a:pt x="4407" y="9245"/>
                    <a:pt x="3952" y="19518"/>
                  </a:cubicBezTo>
                  <a:cubicBezTo>
                    <a:pt x="3344" y="33409"/>
                    <a:pt x="5228" y="43166"/>
                    <a:pt x="9605" y="48516"/>
                  </a:cubicBezTo>
                  <a:cubicBezTo>
                    <a:pt x="12158" y="51647"/>
                    <a:pt x="15532" y="53197"/>
                    <a:pt x="19636" y="53197"/>
                  </a:cubicBezTo>
                  <a:cubicBezTo>
                    <a:pt x="30487" y="53197"/>
                    <a:pt x="40366" y="46662"/>
                    <a:pt x="50882" y="39731"/>
                  </a:cubicBezTo>
                  <a:cubicBezTo>
                    <a:pt x="61801" y="32516"/>
                    <a:pt x="73127" y="25084"/>
                    <a:pt x="86037" y="25084"/>
                  </a:cubicBezTo>
                  <a:cubicBezTo>
                    <a:pt x="87648" y="25084"/>
                    <a:pt x="89282" y="25199"/>
                    <a:pt x="90944" y="25446"/>
                  </a:cubicBezTo>
                  <a:cubicBezTo>
                    <a:pt x="101248" y="26965"/>
                    <a:pt x="106537" y="39853"/>
                    <a:pt x="112647" y="54777"/>
                  </a:cubicBezTo>
                  <a:cubicBezTo>
                    <a:pt x="117601" y="66875"/>
                    <a:pt x="123163" y="80583"/>
                    <a:pt x="132525" y="90097"/>
                  </a:cubicBezTo>
                  <a:cubicBezTo>
                    <a:pt x="140611" y="98334"/>
                    <a:pt x="150611" y="102438"/>
                    <a:pt x="162769" y="102438"/>
                  </a:cubicBezTo>
                  <a:cubicBezTo>
                    <a:pt x="166690" y="102438"/>
                    <a:pt x="170854" y="101982"/>
                    <a:pt x="175292" y="101191"/>
                  </a:cubicBezTo>
                  <a:cubicBezTo>
                    <a:pt x="175535" y="101131"/>
                    <a:pt x="175657" y="100918"/>
                    <a:pt x="175596" y="100735"/>
                  </a:cubicBezTo>
                  <a:cubicBezTo>
                    <a:pt x="175571" y="100534"/>
                    <a:pt x="175421" y="100416"/>
                    <a:pt x="175249" y="100416"/>
                  </a:cubicBezTo>
                  <a:cubicBezTo>
                    <a:pt x="175213" y="100416"/>
                    <a:pt x="175177" y="100421"/>
                    <a:pt x="175140" y="100431"/>
                  </a:cubicBezTo>
                  <a:cubicBezTo>
                    <a:pt x="170811" y="101263"/>
                    <a:pt x="166716" y="101681"/>
                    <a:pt x="162844" y="101681"/>
                  </a:cubicBezTo>
                  <a:cubicBezTo>
                    <a:pt x="150869" y="101681"/>
                    <a:pt x="141036" y="97681"/>
                    <a:pt x="133042" y="89550"/>
                  </a:cubicBezTo>
                  <a:cubicBezTo>
                    <a:pt x="123832" y="80158"/>
                    <a:pt x="118239" y="66540"/>
                    <a:pt x="113346" y="54534"/>
                  </a:cubicBezTo>
                  <a:cubicBezTo>
                    <a:pt x="107145" y="39367"/>
                    <a:pt x="101795" y="26297"/>
                    <a:pt x="91035" y="24686"/>
                  </a:cubicBezTo>
                  <a:cubicBezTo>
                    <a:pt x="89313" y="24429"/>
                    <a:pt x="87623" y="24309"/>
                    <a:pt x="85960" y="24309"/>
                  </a:cubicBezTo>
                  <a:cubicBezTo>
                    <a:pt x="72837" y="24309"/>
                    <a:pt x="61488" y="31809"/>
                    <a:pt x="50427" y="39093"/>
                  </a:cubicBezTo>
                  <a:cubicBezTo>
                    <a:pt x="40031" y="45932"/>
                    <a:pt x="30244" y="52406"/>
                    <a:pt x="19605" y="52406"/>
                  </a:cubicBezTo>
                  <a:cubicBezTo>
                    <a:pt x="15715" y="52406"/>
                    <a:pt x="12584" y="50947"/>
                    <a:pt x="10183" y="48029"/>
                  </a:cubicBezTo>
                  <a:cubicBezTo>
                    <a:pt x="0" y="35598"/>
                    <a:pt x="6870" y="795"/>
                    <a:pt x="6961" y="460"/>
                  </a:cubicBezTo>
                  <a:cubicBezTo>
                    <a:pt x="6991" y="217"/>
                    <a:pt x="6839" y="35"/>
                    <a:pt x="6657" y="4"/>
                  </a:cubicBezTo>
                  <a:cubicBezTo>
                    <a:pt x="6636" y="2"/>
                    <a:pt x="6615" y="1"/>
                    <a:pt x="65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5"/>
            <p:cNvSpPr/>
            <p:nvPr/>
          </p:nvSpPr>
          <p:spPr>
            <a:xfrm flipH="1">
              <a:off x="8423050" y="300413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5"/>
            <p:cNvSpPr/>
            <p:nvPr/>
          </p:nvSpPr>
          <p:spPr>
            <a:xfrm flipH="1">
              <a:off x="6523873" y="856036"/>
              <a:ext cx="140127" cy="10282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5"/>
            <p:cNvSpPr/>
            <p:nvPr/>
          </p:nvSpPr>
          <p:spPr>
            <a:xfrm>
              <a:off x="7020397" y="535056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5"/>
            <p:cNvSpPr/>
            <p:nvPr/>
          </p:nvSpPr>
          <p:spPr>
            <a:xfrm flipH="1">
              <a:off x="5809271" y="141800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500"/>
              <a:buFont typeface="Just Another Hand"/>
              <a:buNone/>
              <a:defRPr sz="4500">
                <a:solidFill>
                  <a:schemeClr val="accent2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ebas Neue"/>
              <a:buNone/>
              <a:defRPr sz="4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16800"/>
            <a:ext cx="7704000" cy="33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●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○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■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●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○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■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●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 Medium"/>
              <a:buChar char="○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ontserrat Medium"/>
              <a:buChar char="■"/>
              <a:defRPr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5" r:id="rId3"/>
    <p:sldLayoutId id="2147483658" r:id="rId4"/>
    <p:sldLayoutId id="2147483659" r:id="rId5"/>
    <p:sldLayoutId id="2147483669" r:id="rId6"/>
    <p:sldLayoutId id="2147483672" r:id="rId7"/>
    <p:sldLayoutId id="2147483680" r:id="rId8"/>
    <p:sldLayoutId id="2147483681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5" name="Google Shape;625;p39"/>
          <p:cNvGrpSpPr/>
          <p:nvPr/>
        </p:nvGrpSpPr>
        <p:grpSpPr>
          <a:xfrm rot="179882">
            <a:off x="5609846" y="591362"/>
            <a:ext cx="2879910" cy="3960776"/>
            <a:chOff x="5914702" y="1257062"/>
            <a:chExt cx="2880000" cy="3960900"/>
          </a:xfrm>
        </p:grpSpPr>
        <p:sp>
          <p:nvSpPr>
            <p:cNvPr id="626" name="Google Shape;626;p39"/>
            <p:cNvSpPr/>
            <p:nvPr/>
          </p:nvSpPr>
          <p:spPr>
            <a:xfrm rot="-1432">
              <a:off x="5914702" y="1257662"/>
              <a:ext cx="2880000" cy="3959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9"/>
            <p:cNvSpPr/>
            <p:nvPr/>
          </p:nvSpPr>
          <p:spPr>
            <a:xfrm rot="-1637">
              <a:off x="6094807" y="1437468"/>
              <a:ext cx="2520000" cy="360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8" name="Google Shape;628;p39"/>
          <p:cNvSpPr txBox="1">
            <a:spLocks noGrp="1"/>
          </p:cNvSpPr>
          <p:nvPr>
            <p:ph type="ctrTitle"/>
          </p:nvPr>
        </p:nvSpPr>
        <p:spPr>
          <a:xfrm>
            <a:off x="0" y="857238"/>
            <a:ext cx="5786477" cy="21720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>
                <a:solidFill>
                  <a:schemeClr val="accent2"/>
                </a:solidFill>
              </a:rPr>
              <a:t>PARTNERSTVO KAO PORODIČNI PODSISTEM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629" name="Google Shape;629;p39"/>
          <p:cNvSpPr txBox="1">
            <a:spLocks noGrp="1"/>
          </p:cNvSpPr>
          <p:nvPr>
            <p:ph type="subTitle" idx="1"/>
          </p:nvPr>
        </p:nvSpPr>
        <p:spPr>
          <a:xfrm>
            <a:off x="3071802" y="3286130"/>
            <a:ext cx="2357454" cy="431100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/>
              <a:t>-Mirjana Bobić</a:t>
            </a:r>
            <a:endParaRPr/>
          </a:p>
        </p:txBody>
      </p:sp>
      <p:grpSp>
        <p:nvGrpSpPr>
          <p:cNvPr id="630" name="Google Shape;630;p39"/>
          <p:cNvGrpSpPr/>
          <p:nvPr/>
        </p:nvGrpSpPr>
        <p:grpSpPr>
          <a:xfrm>
            <a:off x="6091186" y="986192"/>
            <a:ext cx="1917229" cy="3237273"/>
            <a:chOff x="9537144" y="986192"/>
            <a:chExt cx="1917229" cy="3237273"/>
          </a:xfrm>
        </p:grpSpPr>
        <p:sp>
          <p:nvSpPr>
            <p:cNvPr id="631" name="Google Shape;631;p39"/>
            <p:cNvSpPr/>
            <p:nvPr/>
          </p:nvSpPr>
          <p:spPr>
            <a:xfrm rot="179882">
              <a:off x="9754995" y="2609560"/>
              <a:ext cx="582947" cy="1527696"/>
            </a:xfrm>
            <a:custGeom>
              <a:avLst/>
              <a:gdLst/>
              <a:ahLst/>
              <a:cxnLst/>
              <a:rect l="l" t="t" r="r" b="b"/>
              <a:pathLst>
                <a:path w="13493" h="35344" extrusionOk="0">
                  <a:moveTo>
                    <a:pt x="9205" y="1"/>
                  </a:moveTo>
                  <a:cubicBezTo>
                    <a:pt x="7696" y="1"/>
                    <a:pt x="0" y="608"/>
                    <a:pt x="121" y="935"/>
                  </a:cubicBezTo>
                  <a:cubicBezTo>
                    <a:pt x="178" y="1106"/>
                    <a:pt x="1870" y="4435"/>
                    <a:pt x="3601" y="7725"/>
                  </a:cubicBezTo>
                  <a:cubicBezTo>
                    <a:pt x="6036" y="12423"/>
                    <a:pt x="6911" y="17768"/>
                    <a:pt x="6055" y="22980"/>
                  </a:cubicBezTo>
                  <a:cubicBezTo>
                    <a:pt x="5313" y="27583"/>
                    <a:pt x="4514" y="32300"/>
                    <a:pt x="4514" y="32300"/>
                  </a:cubicBezTo>
                  <a:lnTo>
                    <a:pt x="4438" y="32776"/>
                  </a:lnTo>
                  <a:cubicBezTo>
                    <a:pt x="4419" y="32890"/>
                    <a:pt x="4419" y="33023"/>
                    <a:pt x="4419" y="33156"/>
                  </a:cubicBezTo>
                  <a:cubicBezTo>
                    <a:pt x="4438" y="34381"/>
                    <a:pt x="5464" y="35344"/>
                    <a:pt x="6685" y="35344"/>
                  </a:cubicBezTo>
                  <a:cubicBezTo>
                    <a:pt x="6697" y="35344"/>
                    <a:pt x="6709" y="35344"/>
                    <a:pt x="6721" y="35344"/>
                  </a:cubicBezTo>
                  <a:lnTo>
                    <a:pt x="11495" y="35286"/>
                  </a:lnTo>
                  <a:cubicBezTo>
                    <a:pt x="12142" y="35286"/>
                    <a:pt x="12788" y="34906"/>
                    <a:pt x="13074" y="34259"/>
                  </a:cubicBezTo>
                  <a:cubicBezTo>
                    <a:pt x="13492" y="33384"/>
                    <a:pt x="13093" y="32338"/>
                    <a:pt x="12218" y="31939"/>
                  </a:cubicBezTo>
                  <a:lnTo>
                    <a:pt x="10221" y="31026"/>
                  </a:lnTo>
                  <a:cubicBezTo>
                    <a:pt x="10221" y="31026"/>
                    <a:pt x="11115" y="23627"/>
                    <a:pt x="11742" y="18453"/>
                  </a:cubicBezTo>
                  <a:cubicBezTo>
                    <a:pt x="12123" y="15239"/>
                    <a:pt x="12009" y="11967"/>
                    <a:pt x="11343" y="8810"/>
                  </a:cubicBezTo>
                  <a:cubicBezTo>
                    <a:pt x="10563" y="5062"/>
                    <a:pt x="9593" y="440"/>
                    <a:pt x="9460" y="22"/>
                  </a:cubicBezTo>
                  <a:cubicBezTo>
                    <a:pt x="9454" y="7"/>
                    <a:pt x="9364" y="1"/>
                    <a:pt x="9205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9"/>
            <p:cNvSpPr/>
            <p:nvPr/>
          </p:nvSpPr>
          <p:spPr>
            <a:xfrm rot="179882">
              <a:off x="9895834" y="3781344"/>
              <a:ext cx="434758" cy="365888"/>
            </a:xfrm>
            <a:custGeom>
              <a:avLst/>
              <a:gdLst/>
              <a:ahLst/>
              <a:cxnLst/>
              <a:rect l="l" t="t" r="r" b="b"/>
              <a:pathLst>
                <a:path w="10063" h="8465" extrusionOk="0">
                  <a:moveTo>
                    <a:pt x="914" y="0"/>
                  </a:moveTo>
                  <a:lnTo>
                    <a:pt x="96" y="6905"/>
                  </a:lnTo>
                  <a:cubicBezTo>
                    <a:pt x="1" y="7723"/>
                    <a:pt x="647" y="8465"/>
                    <a:pt x="1484" y="8465"/>
                  </a:cubicBezTo>
                  <a:lnTo>
                    <a:pt x="8541" y="8465"/>
                  </a:lnTo>
                  <a:cubicBezTo>
                    <a:pt x="8960" y="8465"/>
                    <a:pt x="9359" y="8141"/>
                    <a:pt x="9416" y="7723"/>
                  </a:cubicBezTo>
                  <a:cubicBezTo>
                    <a:pt x="10063" y="4109"/>
                    <a:pt x="6620" y="3710"/>
                    <a:pt x="6620" y="3710"/>
                  </a:cubicBezTo>
                  <a:lnTo>
                    <a:pt x="6924" y="305"/>
                  </a:lnTo>
                  <a:lnTo>
                    <a:pt x="9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9"/>
            <p:cNvSpPr/>
            <p:nvPr/>
          </p:nvSpPr>
          <p:spPr>
            <a:xfrm rot="179882">
              <a:off x="10361167" y="2378309"/>
              <a:ext cx="723186" cy="1812022"/>
            </a:xfrm>
            <a:custGeom>
              <a:avLst/>
              <a:gdLst/>
              <a:ahLst/>
              <a:cxnLst/>
              <a:rect l="l" t="t" r="r" b="b"/>
              <a:pathLst>
                <a:path w="16739" h="41922" extrusionOk="0">
                  <a:moveTo>
                    <a:pt x="5631" y="0"/>
                  </a:moveTo>
                  <a:lnTo>
                    <a:pt x="4109" y="7704"/>
                  </a:lnTo>
                  <a:cubicBezTo>
                    <a:pt x="3101" y="12763"/>
                    <a:pt x="2892" y="17937"/>
                    <a:pt x="3481" y="23072"/>
                  </a:cubicBezTo>
                  <a:cubicBezTo>
                    <a:pt x="3957" y="27181"/>
                    <a:pt x="4585" y="32355"/>
                    <a:pt x="5250" y="37376"/>
                  </a:cubicBezTo>
                  <a:cubicBezTo>
                    <a:pt x="2949" y="37585"/>
                    <a:pt x="1142" y="39069"/>
                    <a:pt x="400" y="40343"/>
                  </a:cubicBezTo>
                  <a:cubicBezTo>
                    <a:pt x="1" y="41047"/>
                    <a:pt x="514" y="41922"/>
                    <a:pt x="1332" y="41922"/>
                  </a:cubicBezTo>
                  <a:lnTo>
                    <a:pt x="10747" y="41922"/>
                  </a:lnTo>
                  <a:cubicBezTo>
                    <a:pt x="11641" y="41922"/>
                    <a:pt x="12402" y="41237"/>
                    <a:pt x="12478" y="40324"/>
                  </a:cubicBezTo>
                  <a:cubicBezTo>
                    <a:pt x="12745" y="37566"/>
                    <a:pt x="12364" y="32126"/>
                    <a:pt x="11851" y="27010"/>
                  </a:cubicBezTo>
                  <a:cubicBezTo>
                    <a:pt x="11128" y="19211"/>
                    <a:pt x="12231" y="11375"/>
                    <a:pt x="15122" y="4090"/>
                  </a:cubicBezTo>
                  <a:lnTo>
                    <a:pt x="167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9"/>
            <p:cNvSpPr/>
            <p:nvPr/>
          </p:nvSpPr>
          <p:spPr>
            <a:xfrm rot="179882">
              <a:off x="10755083" y="2400866"/>
              <a:ext cx="640192" cy="1807094"/>
            </a:xfrm>
            <a:custGeom>
              <a:avLst/>
              <a:gdLst/>
              <a:ahLst/>
              <a:cxnLst/>
              <a:rect l="l" t="t" r="r" b="b"/>
              <a:pathLst>
                <a:path w="14818" h="41808" extrusionOk="0">
                  <a:moveTo>
                    <a:pt x="1" y="0"/>
                  </a:moveTo>
                  <a:cubicBezTo>
                    <a:pt x="1" y="0"/>
                    <a:pt x="58" y="3158"/>
                    <a:pt x="115" y="8560"/>
                  </a:cubicBezTo>
                  <a:cubicBezTo>
                    <a:pt x="191" y="14475"/>
                    <a:pt x="1256" y="20353"/>
                    <a:pt x="3291" y="25945"/>
                  </a:cubicBezTo>
                  <a:cubicBezTo>
                    <a:pt x="5098" y="30890"/>
                    <a:pt x="7000" y="35873"/>
                    <a:pt x="7381" y="36901"/>
                  </a:cubicBezTo>
                  <a:cubicBezTo>
                    <a:pt x="3805" y="36901"/>
                    <a:pt x="2492" y="38955"/>
                    <a:pt x="2017" y="40400"/>
                  </a:cubicBezTo>
                  <a:cubicBezTo>
                    <a:pt x="1808" y="41085"/>
                    <a:pt x="2340" y="41808"/>
                    <a:pt x="3044" y="41808"/>
                  </a:cubicBezTo>
                  <a:lnTo>
                    <a:pt x="12707" y="41808"/>
                  </a:lnTo>
                  <a:cubicBezTo>
                    <a:pt x="13905" y="41808"/>
                    <a:pt x="14818" y="40724"/>
                    <a:pt x="14609" y="39544"/>
                  </a:cubicBezTo>
                  <a:lnTo>
                    <a:pt x="11698" y="26344"/>
                  </a:lnTo>
                  <a:cubicBezTo>
                    <a:pt x="10367" y="20276"/>
                    <a:pt x="9815" y="14076"/>
                    <a:pt x="10082" y="7875"/>
                  </a:cubicBezTo>
                  <a:cubicBezTo>
                    <a:pt x="10253" y="4052"/>
                    <a:pt x="10386" y="476"/>
                    <a:pt x="10386" y="36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9"/>
            <p:cNvSpPr/>
            <p:nvPr/>
          </p:nvSpPr>
          <p:spPr>
            <a:xfrm rot="179882">
              <a:off x="10366677" y="4176060"/>
              <a:ext cx="428191" cy="4971"/>
            </a:xfrm>
            <a:custGeom>
              <a:avLst/>
              <a:gdLst/>
              <a:ahLst/>
              <a:cxnLst/>
              <a:rect l="l" t="t" r="r" b="b"/>
              <a:pathLst>
                <a:path w="9911" h="115" extrusionOk="0">
                  <a:moveTo>
                    <a:pt x="39" y="1"/>
                  </a:moveTo>
                  <a:cubicBezTo>
                    <a:pt x="20" y="1"/>
                    <a:pt x="1" y="20"/>
                    <a:pt x="1" y="39"/>
                  </a:cubicBezTo>
                  <a:cubicBezTo>
                    <a:pt x="1" y="58"/>
                    <a:pt x="20" y="96"/>
                    <a:pt x="39" y="96"/>
                  </a:cubicBezTo>
                  <a:lnTo>
                    <a:pt x="9854" y="115"/>
                  </a:lnTo>
                  <a:cubicBezTo>
                    <a:pt x="9892" y="115"/>
                    <a:pt x="9911" y="96"/>
                    <a:pt x="9911" y="77"/>
                  </a:cubicBezTo>
                  <a:cubicBezTo>
                    <a:pt x="9911" y="39"/>
                    <a:pt x="9892" y="20"/>
                    <a:pt x="9854" y="20"/>
                  </a:cubicBezTo>
                  <a:lnTo>
                    <a:pt x="3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9"/>
            <p:cNvSpPr/>
            <p:nvPr/>
          </p:nvSpPr>
          <p:spPr>
            <a:xfrm rot="179882">
              <a:off x="10835168" y="4200962"/>
              <a:ext cx="442189" cy="4149"/>
            </a:xfrm>
            <a:custGeom>
              <a:avLst/>
              <a:gdLst/>
              <a:ahLst/>
              <a:cxnLst/>
              <a:rect l="l" t="t" r="r" b="b"/>
              <a:pathLst>
                <a:path w="10235" h="96" extrusionOk="0">
                  <a:moveTo>
                    <a:pt x="58" y="1"/>
                  </a:moveTo>
                  <a:cubicBezTo>
                    <a:pt x="20" y="1"/>
                    <a:pt x="1" y="20"/>
                    <a:pt x="1" y="39"/>
                  </a:cubicBezTo>
                  <a:cubicBezTo>
                    <a:pt x="1" y="77"/>
                    <a:pt x="20" y="96"/>
                    <a:pt x="58" y="96"/>
                  </a:cubicBezTo>
                  <a:lnTo>
                    <a:pt x="10177" y="96"/>
                  </a:lnTo>
                  <a:cubicBezTo>
                    <a:pt x="10196" y="96"/>
                    <a:pt x="10234" y="77"/>
                    <a:pt x="10196" y="39"/>
                  </a:cubicBezTo>
                  <a:cubicBezTo>
                    <a:pt x="10196" y="20"/>
                    <a:pt x="10177" y="1"/>
                    <a:pt x="10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9"/>
            <p:cNvSpPr/>
            <p:nvPr/>
          </p:nvSpPr>
          <p:spPr>
            <a:xfrm rot="179882">
              <a:off x="9922521" y="4141447"/>
              <a:ext cx="339451" cy="4149"/>
            </a:xfrm>
            <a:custGeom>
              <a:avLst/>
              <a:gdLst/>
              <a:ahLst/>
              <a:cxnLst/>
              <a:rect l="l" t="t" r="r" b="b"/>
              <a:pathLst>
                <a:path w="7857" h="96" extrusionOk="0">
                  <a:moveTo>
                    <a:pt x="39" y="1"/>
                  </a:moveTo>
                  <a:cubicBezTo>
                    <a:pt x="20" y="1"/>
                    <a:pt x="1" y="20"/>
                    <a:pt x="1" y="39"/>
                  </a:cubicBezTo>
                  <a:cubicBezTo>
                    <a:pt x="1" y="58"/>
                    <a:pt x="20" y="96"/>
                    <a:pt x="39" y="96"/>
                  </a:cubicBezTo>
                  <a:lnTo>
                    <a:pt x="7799" y="96"/>
                  </a:lnTo>
                  <a:cubicBezTo>
                    <a:pt x="7818" y="96"/>
                    <a:pt x="7856" y="58"/>
                    <a:pt x="7856" y="39"/>
                  </a:cubicBezTo>
                  <a:cubicBezTo>
                    <a:pt x="7856" y="20"/>
                    <a:pt x="7818" y="1"/>
                    <a:pt x="77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9"/>
            <p:cNvSpPr/>
            <p:nvPr/>
          </p:nvSpPr>
          <p:spPr>
            <a:xfrm rot="179882">
              <a:off x="10095373" y="1659296"/>
              <a:ext cx="668144" cy="466945"/>
            </a:xfrm>
            <a:custGeom>
              <a:avLst/>
              <a:gdLst/>
              <a:ahLst/>
              <a:cxnLst/>
              <a:rect l="l" t="t" r="r" b="b"/>
              <a:pathLst>
                <a:path w="15465" h="10803" extrusionOk="0">
                  <a:moveTo>
                    <a:pt x="2805" y="0"/>
                  </a:moveTo>
                  <a:cubicBezTo>
                    <a:pt x="2253" y="0"/>
                    <a:pt x="2097" y="487"/>
                    <a:pt x="2727" y="845"/>
                  </a:cubicBezTo>
                  <a:cubicBezTo>
                    <a:pt x="3583" y="1321"/>
                    <a:pt x="3526" y="1720"/>
                    <a:pt x="3507" y="1815"/>
                  </a:cubicBezTo>
                  <a:cubicBezTo>
                    <a:pt x="3507" y="1834"/>
                    <a:pt x="3507" y="1834"/>
                    <a:pt x="3488" y="1834"/>
                  </a:cubicBezTo>
                  <a:lnTo>
                    <a:pt x="806" y="1568"/>
                  </a:lnTo>
                  <a:cubicBezTo>
                    <a:pt x="792" y="1567"/>
                    <a:pt x="778" y="1567"/>
                    <a:pt x="764" y="1567"/>
                  </a:cubicBezTo>
                  <a:cubicBezTo>
                    <a:pt x="188" y="1567"/>
                    <a:pt x="1" y="2334"/>
                    <a:pt x="540" y="2557"/>
                  </a:cubicBezTo>
                  <a:cubicBezTo>
                    <a:pt x="559" y="2576"/>
                    <a:pt x="559" y="2576"/>
                    <a:pt x="578" y="2576"/>
                  </a:cubicBezTo>
                  <a:cubicBezTo>
                    <a:pt x="673" y="2595"/>
                    <a:pt x="768" y="2652"/>
                    <a:pt x="844" y="2671"/>
                  </a:cubicBezTo>
                  <a:cubicBezTo>
                    <a:pt x="616" y="2671"/>
                    <a:pt x="387" y="2709"/>
                    <a:pt x="368" y="2938"/>
                  </a:cubicBezTo>
                  <a:cubicBezTo>
                    <a:pt x="330" y="3375"/>
                    <a:pt x="996" y="3603"/>
                    <a:pt x="1339" y="3660"/>
                  </a:cubicBezTo>
                  <a:cubicBezTo>
                    <a:pt x="1276" y="3653"/>
                    <a:pt x="1206" y="3646"/>
                    <a:pt x="1136" y="3646"/>
                  </a:cubicBezTo>
                  <a:cubicBezTo>
                    <a:pt x="868" y="3646"/>
                    <a:pt x="618" y="3739"/>
                    <a:pt x="920" y="4193"/>
                  </a:cubicBezTo>
                  <a:cubicBezTo>
                    <a:pt x="1015" y="4288"/>
                    <a:pt x="1110" y="4364"/>
                    <a:pt x="1205" y="4402"/>
                  </a:cubicBezTo>
                  <a:cubicBezTo>
                    <a:pt x="1129" y="4573"/>
                    <a:pt x="1148" y="4840"/>
                    <a:pt x="1852" y="5182"/>
                  </a:cubicBezTo>
                  <a:cubicBezTo>
                    <a:pt x="2271" y="5410"/>
                    <a:pt x="4458" y="6380"/>
                    <a:pt x="6950" y="7503"/>
                  </a:cubicBezTo>
                  <a:lnTo>
                    <a:pt x="7197" y="7617"/>
                  </a:lnTo>
                  <a:cubicBezTo>
                    <a:pt x="9632" y="8682"/>
                    <a:pt x="12333" y="9880"/>
                    <a:pt x="13987" y="10603"/>
                  </a:cubicBezTo>
                  <a:lnTo>
                    <a:pt x="14159" y="10679"/>
                  </a:lnTo>
                  <a:lnTo>
                    <a:pt x="14330" y="10755"/>
                  </a:lnTo>
                  <a:cubicBezTo>
                    <a:pt x="14406" y="10774"/>
                    <a:pt x="14444" y="10793"/>
                    <a:pt x="14520" y="10793"/>
                  </a:cubicBezTo>
                  <a:cubicBezTo>
                    <a:pt x="14559" y="10799"/>
                    <a:pt x="14598" y="10802"/>
                    <a:pt x="14637" y="10802"/>
                  </a:cubicBezTo>
                  <a:cubicBezTo>
                    <a:pt x="15084" y="10802"/>
                    <a:pt x="15465" y="10409"/>
                    <a:pt x="15395" y="9918"/>
                  </a:cubicBezTo>
                  <a:lnTo>
                    <a:pt x="15262" y="8929"/>
                  </a:lnTo>
                  <a:lnTo>
                    <a:pt x="14900" y="6552"/>
                  </a:lnTo>
                  <a:lnTo>
                    <a:pt x="13588" y="5981"/>
                  </a:lnTo>
                  <a:lnTo>
                    <a:pt x="10849" y="4878"/>
                  </a:lnTo>
                  <a:lnTo>
                    <a:pt x="5808" y="2881"/>
                  </a:lnTo>
                  <a:lnTo>
                    <a:pt x="5789" y="2862"/>
                  </a:lnTo>
                  <a:cubicBezTo>
                    <a:pt x="5751" y="2747"/>
                    <a:pt x="5238" y="1568"/>
                    <a:pt x="3982" y="522"/>
                  </a:cubicBezTo>
                  <a:cubicBezTo>
                    <a:pt x="3516" y="142"/>
                    <a:pt x="3103" y="0"/>
                    <a:pt x="2805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9"/>
            <p:cNvSpPr/>
            <p:nvPr/>
          </p:nvSpPr>
          <p:spPr>
            <a:xfrm rot="179882">
              <a:off x="10637480" y="1507824"/>
              <a:ext cx="383821" cy="581920"/>
            </a:xfrm>
            <a:custGeom>
              <a:avLst/>
              <a:gdLst/>
              <a:ahLst/>
              <a:cxnLst/>
              <a:rect l="l" t="t" r="r" b="b"/>
              <a:pathLst>
                <a:path w="8884" h="13463" extrusionOk="0">
                  <a:moveTo>
                    <a:pt x="6656" y="1"/>
                  </a:moveTo>
                  <a:cubicBezTo>
                    <a:pt x="5984" y="1"/>
                    <a:pt x="5351" y="340"/>
                    <a:pt x="5041" y="959"/>
                  </a:cubicBezTo>
                  <a:lnTo>
                    <a:pt x="3044" y="4934"/>
                  </a:lnTo>
                  <a:lnTo>
                    <a:pt x="2854" y="5277"/>
                  </a:lnTo>
                  <a:lnTo>
                    <a:pt x="2835" y="5334"/>
                  </a:lnTo>
                  <a:lnTo>
                    <a:pt x="2721" y="5543"/>
                  </a:lnTo>
                  <a:lnTo>
                    <a:pt x="2492" y="5981"/>
                  </a:lnTo>
                  <a:lnTo>
                    <a:pt x="2112" y="6703"/>
                  </a:lnTo>
                  <a:lnTo>
                    <a:pt x="1408" y="8111"/>
                  </a:lnTo>
                  <a:lnTo>
                    <a:pt x="1009" y="8929"/>
                  </a:lnTo>
                  <a:lnTo>
                    <a:pt x="267" y="10374"/>
                  </a:lnTo>
                  <a:cubicBezTo>
                    <a:pt x="58" y="10774"/>
                    <a:pt x="1" y="11211"/>
                    <a:pt x="58" y="11630"/>
                  </a:cubicBezTo>
                  <a:cubicBezTo>
                    <a:pt x="153" y="12334"/>
                    <a:pt x="571" y="12942"/>
                    <a:pt x="1237" y="13247"/>
                  </a:cubicBezTo>
                  <a:cubicBezTo>
                    <a:pt x="1237" y="13285"/>
                    <a:pt x="1256" y="13285"/>
                    <a:pt x="1256" y="13285"/>
                  </a:cubicBezTo>
                  <a:cubicBezTo>
                    <a:pt x="1537" y="13406"/>
                    <a:pt x="1832" y="13463"/>
                    <a:pt x="2123" y="13463"/>
                  </a:cubicBezTo>
                  <a:cubicBezTo>
                    <a:pt x="2975" y="13463"/>
                    <a:pt x="3798" y="12975"/>
                    <a:pt x="4166" y="12181"/>
                  </a:cubicBezTo>
                  <a:lnTo>
                    <a:pt x="6639" y="6932"/>
                  </a:lnTo>
                  <a:lnTo>
                    <a:pt x="8541" y="2842"/>
                  </a:lnTo>
                  <a:cubicBezTo>
                    <a:pt x="8598" y="2728"/>
                    <a:pt x="8636" y="2633"/>
                    <a:pt x="8655" y="2500"/>
                  </a:cubicBezTo>
                  <a:cubicBezTo>
                    <a:pt x="8883" y="1644"/>
                    <a:pt x="8446" y="693"/>
                    <a:pt x="7609" y="236"/>
                  </a:cubicBezTo>
                  <a:cubicBezTo>
                    <a:pt x="7303" y="77"/>
                    <a:pt x="6975" y="1"/>
                    <a:pt x="6656" y="1"/>
                  </a:cubicBezTo>
                  <a:close/>
                </a:path>
              </a:pathLst>
            </a:custGeom>
            <a:solidFill>
              <a:srgbClr val="FF95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9"/>
            <p:cNvSpPr/>
            <p:nvPr/>
          </p:nvSpPr>
          <p:spPr>
            <a:xfrm rot="179882">
              <a:off x="10729853" y="1745607"/>
              <a:ext cx="150392" cy="86361"/>
            </a:xfrm>
            <a:custGeom>
              <a:avLst/>
              <a:gdLst/>
              <a:ahLst/>
              <a:cxnLst/>
              <a:rect l="l" t="t" r="r" b="b"/>
              <a:pathLst>
                <a:path w="3481" h="1998" extrusionOk="0">
                  <a:moveTo>
                    <a:pt x="590" y="0"/>
                  </a:moveTo>
                  <a:lnTo>
                    <a:pt x="361" y="438"/>
                  </a:lnTo>
                  <a:lnTo>
                    <a:pt x="0" y="1179"/>
                  </a:lnTo>
                  <a:lnTo>
                    <a:pt x="3062" y="1902"/>
                  </a:lnTo>
                  <a:lnTo>
                    <a:pt x="3481" y="1997"/>
                  </a:lnTo>
                  <a:lnTo>
                    <a:pt x="3100" y="1750"/>
                  </a:lnTo>
                  <a:lnTo>
                    <a:pt x="590" y="0"/>
                  </a:lnTo>
                  <a:close/>
                </a:path>
              </a:pathLst>
            </a:custGeom>
            <a:solidFill>
              <a:srgbClr val="603F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9"/>
            <p:cNvSpPr/>
            <p:nvPr/>
          </p:nvSpPr>
          <p:spPr>
            <a:xfrm rot="179882">
              <a:off x="10728547" y="1497629"/>
              <a:ext cx="309857" cy="352791"/>
            </a:xfrm>
            <a:custGeom>
              <a:avLst/>
              <a:gdLst/>
              <a:ahLst/>
              <a:cxnLst/>
              <a:rect l="l" t="t" r="r" b="b"/>
              <a:pathLst>
                <a:path w="7172" h="8162" extrusionOk="0">
                  <a:moveTo>
                    <a:pt x="4473" y="0"/>
                  </a:moveTo>
                  <a:cubicBezTo>
                    <a:pt x="3328" y="0"/>
                    <a:pt x="2142" y="845"/>
                    <a:pt x="1561" y="2208"/>
                  </a:cubicBezTo>
                  <a:lnTo>
                    <a:pt x="1" y="6012"/>
                  </a:lnTo>
                  <a:lnTo>
                    <a:pt x="1561" y="6982"/>
                  </a:lnTo>
                  <a:cubicBezTo>
                    <a:pt x="2702" y="7648"/>
                    <a:pt x="3995" y="8086"/>
                    <a:pt x="5346" y="8162"/>
                  </a:cubicBezTo>
                  <a:lnTo>
                    <a:pt x="6487" y="4224"/>
                  </a:lnTo>
                  <a:cubicBezTo>
                    <a:pt x="7172" y="2551"/>
                    <a:pt x="6639" y="705"/>
                    <a:pt x="5289" y="154"/>
                  </a:cubicBezTo>
                  <a:cubicBezTo>
                    <a:pt x="5025" y="50"/>
                    <a:pt x="4750" y="0"/>
                    <a:pt x="44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9"/>
            <p:cNvSpPr/>
            <p:nvPr/>
          </p:nvSpPr>
          <p:spPr>
            <a:xfrm rot="179882">
              <a:off x="10735010" y="1627408"/>
              <a:ext cx="247384" cy="222342"/>
            </a:xfrm>
            <a:custGeom>
              <a:avLst/>
              <a:gdLst/>
              <a:ahLst/>
              <a:cxnLst/>
              <a:rect l="l" t="t" r="r" b="b"/>
              <a:pathLst>
                <a:path w="5726" h="5144" extrusionOk="0">
                  <a:moveTo>
                    <a:pt x="1193" y="0"/>
                  </a:moveTo>
                  <a:cubicBezTo>
                    <a:pt x="1170" y="0"/>
                    <a:pt x="1141" y="14"/>
                    <a:pt x="1141" y="27"/>
                  </a:cubicBezTo>
                  <a:lnTo>
                    <a:pt x="0" y="3032"/>
                  </a:lnTo>
                  <a:cubicBezTo>
                    <a:pt x="0" y="3032"/>
                    <a:pt x="0" y="3051"/>
                    <a:pt x="19" y="3070"/>
                  </a:cubicBezTo>
                  <a:lnTo>
                    <a:pt x="1236" y="3888"/>
                  </a:lnTo>
                  <a:cubicBezTo>
                    <a:pt x="2378" y="4649"/>
                    <a:pt x="3709" y="5087"/>
                    <a:pt x="5098" y="5144"/>
                  </a:cubicBezTo>
                  <a:lnTo>
                    <a:pt x="5136" y="5144"/>
                  </a:lnTo>
                  <a:lnTo>
                    <a:pt x="5725" y="3793"/>
                  </a:lnTo>
                  <a:cubicBezTo>
                    <a:pt x="5725" y="3755"/>
                    <a:pt x="5725" y="3717"/>
                    <a:pt x="5706" y="3717"/>
                  </a:cubicBezTo>
                  <a:cubicBezTo>
                    <a:pt x="5687" y="3717"/>
                    <a:pt x="5630" y="3717"/>
                    <a:pt x="5630" y="3736"/>
                  </a:cubicBezTo>
                  <a:lnTo>
                    <a:pt x="5041" y="5049"/>
                  </a:lnTo>
                  <a:cubicBezTo>
                    <a:pt x="3709" y="4991"/>
                    <a:pt x="2416" y="4573"/>
                    <a:pt x="1293" y="3812"/>
                  </a:cubicBezTo>
                  <a:lnTo>
                    <a:pt x="133" y="3032"/>
                  </a:lnTo>
                  <a:lnTo>
                    <a:pt x="1236" y="84"/>
                  </a:lnTo>
                  <a:cubicBezTo>
                    <a:pt x="1255" y="46"/>
                    <a:pt x="1236" y="8"/>
                    <a:pt x="1217" y="8"/>
                  </a:cubicBezTo>
                  <a:cubicBezTo>
                    <a:pt x="1212" y="2"/>
                    <a:pt x="1203" y="0"/>
                    <a:pt x="11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9"/>
            <p:cNvSpPr/>
            <p:nvPr/>
          </p:nvSpPr>
          <p:spPr>
            <a:xfrm rot="179882">
              <a:off x="10368682" y="1978122"/>
              <a:ext cx="339408" cy="152147"/>
            </a:xfrm>
            <a:custGeom>
              <a:avLst/>
              <a:gdLst/>
              <a:ahLst/>
              <a:cxnLst/>
              <a:rect l="l" t="t" r="r" b="b"/>
              <a:pathLst>
                <a:path w="7856" h="3520" extrusionOk="0">
                  <a:moveTo>
                    <a:pt x="76" y="0"/>
                  </a:moveTo>
                  <a:cubicBezTo>
                    <a:pt x="57" y="0"/>
                    <a:pt x="0" y="0"/>
                    <a:pt x="0" y="19"/>
                  </a:cubicBezTo>
                  <a:cubicBezTo>
                    <a:pt x="0" y="57"/>
                    <a:pt x="0" y="95"/>
                    <a:pt x="19" y="95"/>
                  </a:cubicBezTo>
                  <a:lnTo>
                    <a:pt x="7799" y="3519"/>
                  </a:lnTo>
                  <a:cubicBezTo>
                    <a:pt x="7818" y="3519"/>
                    <a:pt x="7818" y="3519"/>
                    <a:pt x="7856" y="3500"/>
                  </a:cubicBezTo>
                  <a:cubicBezTo>
                    <a:pt x="7856" y="3481"/>
                    <a:pt x="7856" y="3424"/>
                    <a:pt x="7818" y="3424"/>
                  </a:cubicBezTo>
                  <a:lnTo>
                    <a:pt x="7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9"/>
            <p:cNvSpPr/>
            <p:nvPr/>
          </p:nvSpPr>
          <p:spPr>
            <a:xfrm rot="179882">
              <a:off x="10553631" y="3979344"/>
              <a:ext cx="101961" cy="25545"/>
            </a:xfrm>
            <a:custGeom>
              <a:avLst/>
              <a:gdLst/>
              <a:ahLst/>
              <a:cxnLst/>
              <a:rect l="l" t="t" r="r" b="b"/>
              <a:pathLst>
                <a:path w="2360" h="591" extrusionOk="0">
                  <a:moveTo>
                    <a:pt x="2245" y="1"/>
                  </a:moveTo>
                  <a:lnTo>
                    <a:pt x="0" y="39"/>
                  </a:lnTo>
                  <a:lnTo>
                    <a:pt x="2359" y="590"/>
                  </a:lnTo>
                  <a:lnTo>
                    <a:pt x="22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9"/>
            <p:cNvSpPr/>
            <p:nvPr/>
          </p:nvSpPr>
          <p:spPr>
            <a:xfrm rot="179882">
              <a:off x="10551676" y="3981541"/>
              <a:ext cx="315603" cy="7434"/>
            </a:xfrm>
            <a:custGeom>
              <a:avLst/>
              <a:gdLst/>
              <a:ahLst/>
              <a:cxnLst/>
              <a:rect l="l" t="t" r="r" b="b"/>
              <a:pathLst>
                <a:path w="7305" h="172" extrusionOk="0">
                  <a:moveTo>
                    <a:pt x="76" y="1"/>
                  </a:moveTo>
                  <a:cubicBezTo>
                    <a:pt x="38" y="1"/>
                    <a:pt x="0" y="20"/>
                    <a:pt x="0" y="77"/>
                  </a:cubicBezTo>
                  <a:cubicBezTo>
                    <a:pt x="0" y="115"/>
                    <a:pt x="19" y="134"/>
                    <a:pt x="76" y="134"/>
                  </a:cubicBezTo>
                  <a:lnTo>
                    <a:pt x="7228" y="172"/>
                  </a:lnTo>
                  <a:cubicBezTo>
                    <a:pt x="7266" y="172"/>
                    <a:pt x="7304" y="115"/>
                    <a:pt x="7304" y="96"/>
                  </a:cubicBezTo>
                  <a:cubicBezTo>
                    <a:pt x="7304" y="39"/>
                    <a:pt x="7285" y="20"/>
                    <a:pt x="7228" y="20"/>
                  </a:cubicBezTo>
                  <a:lnTo>
                    <a:pt x="7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9"/>
            <p:cNvSpPr/>
            <p:nvPr/>
          </p:nvSpPr>
          <p:spPr>
            <a:xfrm rot="179882">
              <a:off x="10626405" y="2430135"/>
              <a:ext cx="241638" cy="66651"/>
            </a:xfrm>
            <a:custGeom>
              <a:avLst/>
              <a:gdLst/>
              <a:ahLst/>
              <a:cxnLst/>
              <a:rect l="l" t="t" r="r" b="b"/>
              <a:pathLst>
                <a:path w="5593" h="1542" extrusionOk="0">
                  <a:moveTo>
                    <a:pt x="438" y="0"/>
                  </a:moveTo>
                  <a:lnTo>
                    <a:pt x="0" y="1541"/>
                  </a:lnTo>
                  <a:lnTo>
                    <a:pt x="559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9"/>
            <p:cNvSpPr/>
            <p:nvPr/>
          </p:nvSpPr>
          <p:spPr>
            <a:xfrm rot="179882">
              <a:off x="11037297" y="3993622"/>
              <a:ext cx="87142" cy="29651"/>
            </a:xfrm>
            <a:custGeom>
              <a:avLst/>
              <a:gdLst/>
              <a:ahLst/>
              <a:cxnLst/>
              <a:rect l="l" t="t" r="r" b="b"/>
              <a:pathLst>
                <a:path w="2017" h="686" extrusionOk="0">
                  <a:moveTo>
                    <a:pt x="1" y="1"/>
                  </a:moveTo>
                  <a:lnTo>
                    <a:pt x="2017" y="685"/>
                  </a:lnTo>
                  <a:lnTo>
                    <a:pt x="2017" y="685"/>
                  </a:lnTo>
                  <a:lnTo>
                    <a:pt x="1998" y="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9"/>
            <p:cNvSpPr/>
            <p:nvPr/>
          </p:nvSpPr>
          <p:spPr>
            <a:xfrm rot="179882">
              <a:off x="10990720" y="2457158"/>
              <a:ext cx="188238" cy="211147"/>
            </a:xfrm>
            <a:custGeom>
              <a:avLst/>
              <a:gdLst/>
              <a:ahLst/>
              <a:cxnLst/>
              <a:rect l="l" t="t" r="r" b="b"/>
              <a:pathLst>
                <a:path w="4357" h="4885" extrusionOk="0">
                  <a:moveTo>
                    <a:pt x="58" y="0"/>
                  </a:moveTo>
                  <a:cubicBezTo>
                    <a:pt x="43" y="0"/>
                    <a:pt x="29" y="5"/>
                    <a:pt x="20" y="15"/>
                  </a:cubicBezTo>
                  <a:cubicBezTo>
                    <a:pt x="1" y="34"/>
                    <a:pt x="1" y="72"/>
                    <a:pt x="20" y="91"/>
                  </a:cubicBezTo>
                  <a:lnTo>
                    <a:pt x="4242" y="3400"/>
                  </a:lnTo>
                  <a:lnTo>
                    <a:pt x="4242" y="4846"/>
                  </a:lnTo>
                  <a:cubicBezTo>
                    <a:pt x="4242" y="4865"/>
                    <a:pt x="4261" y="4884"/>
                    <a:pt x="4280" y="4884"/>
                  </a:cubicBezTo>
                  <a:cubicBezTo>
                    <a:pt x="4299" y="4884"/>
                    <a:pt x="4337" y="4865"/>
                    <a:pt x="4356" y="4846"/>
                  </a:cubicBezTo>
                  <a:lnTo>
                    <a:pt x="4356" y="3362"/>
                  </a:lnTo>
                  <a:cubicBezTo>
                    <a:pt x="4356" y="3343"/>
                    <a:pt x="4318" y="3324"/>
                    <a:pt x="4318" y="3324"/>
                  </a:cubicBezTo>
                  <a:lnTo>
                    <a:pt x="96" y="15"/>
                  </a:lnTo>
                  <a:cubicBezTo>
                    <a:pt x="86" y="5"/>
                    <a:pt x="72" y="0"/>
                    <a:pt x="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9"/>
            <p:cNvSpPr/>
            <p:nvPr/>
          </p:nvSpPr>
          <p:spPr>
            <a:xfrm rot="179882">
              <a:off x="11128453" y="2729054"/>
              <a:ext cx="146288" cy="1150224"/>
            </a:xfrm>
            <a:custGeom>
              <a:avLst/>
              <a:gdLst/>
              <a:ahLst/>
              <a:cxnLst/>
              <a:rect l="l" t="t" r="r" b="b"/>
              <a:pathLst>
                <a:path w="3386" h="26611" extrusionOk="0">
                  <a:moveTo>
                    <a:pt x="76" y="0"/>
                  </a:moveTo>
                  <a:cubicBezTo>
                    <a:pt x="19" y="0"/>
                    <a:pt x="0" y="38"/>
                    <a:pt x="0" y="77"/>
                  </a:cubicBezTo>
                  <a:lnTo>
                    <a:pt x="0" y="4908"/>
                  </a:lnTo>
                  <a:cubicBezTo>
                    <a:pt x="0" y="8103"/>
                    <a:pt x="343" y="11755"/>
                    <a:pt x="951" y="14894"/>
                  </a:cubicBezTo>
                  <a:lnTo>
                    <a:pt x="3215" y="26572"/>
                  </a:lnTo>
                  <a:cubicBezTo>
                    <a:pt x="3215" y="26591"/>
                    <a:pt x="3253" y="26610"/>
                    <a:pt x="3291" y="26610"/>
                  </a:cubicBezTo>
                  <a:cubicBezTo>
                    <a:pt x="3348" y="26610"/>
                    <a:pt x="3386" y="26572"/>
                    <a:pt x="3348" y="26534"/>
                  </a:cubicBezTo>
                  <a:lnTo>
                    <a:pt x="1103" y="14875"/>
                  </a:lnTo>
                  <a:cubicBezTo>
                    <a:pt x="495" y="11736"/>
                    <a:pt x="152" y="8103"/>
                    <a:pt x="152" y="4908"/>
                  </a:cubicBezTo>
                  <a:lnTo>
                    <a:pt x="152" y="77"/>
                  </a:lnTo>
                  <a:cubicBezTo>
                    <a:pt x="152" y="38"/>
                    <a:pt x="114" y="0"/>
                    <a:pt x="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9"/>
            <p:cNvSpPr/>
            <p:nvPr/>
          </p:nvSpPr>
          <p:spPr>
            <a:xfrm rot="179882">
              <a:off x="11031488" y="3993909"/>
              <a:ext cx="298364" cy="5792"/>
            </a:xfrm>
            <a:custGeom>
              <a:avLst/>
              <a:gdLst/>
              <a:ahLst/>
              <a:cxnLst/>
              <a:rect l="l" t="t" r="r" b="b"/>
              <a:pathLst>
                <a:path w="6906" h="134" extrusionOk="0">
                  <a:moveTo>
                    <a:pt x="77" y="0"/>
                  </a:moveTo>
                  <a:cubicBezTo>
                    <a:pt x="39" y="0"/>
                    <a:pt x="1" y="19"/>
                    <a:pt x="1" y="77"/>
                  </a:cubicBezTo>
                  <a:cubicBezTo>
                    <a:pt x="1" y="115"/>
                    <a:pt x="39" y="134"/>
                    <a:pt x="77" y="134"/>
                  </a:cubicBezTo>
                  <a:lnTo>
                    <a:pt x="6829" y="134"/>
                  </a:lnTo>
                  <a:cubicBezTo>
                    <a:pt x="6886" y="134"/>
                    <a:pt x="6905" y="115"/>
                    <a:pt x="6905" y="77"/>
                  </a:cubicBezTo>
                  <a:cubicBezTo>
                    <a:pt x="6905" y="19"/>
                    <a:pt x="6886" y="0"/>
                    <a:pt x="68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9"/>
            <p:cNvSpPr/>
            <p:nvPr/>
          </p:nvSpPr>
          <p:spPr>
            <a:xfrm rot="179882">
              <a:off x="10564795" y="1448208"/>
              <a:ext cx="862863" cy="1044154"/>
            </a:xfrm>
            <a:custGeom>
              <a:avLst/>
              <a:gdLst/>
              <a:ahLst/>
              <a:cxnLst/>
              <a:rect l="l" t="t" r="r" b="b"/>
              <a:pathLst>
                <a:path w="19972" h="24157" extrusionOk="0">
                  <a:moveTo>
                    <a:pt x="13619" y="0"/>
                  </a:moveTo>
                  <a:cubicBezTo>
                    <a:pt x="13619" y="0"/>
                    <a:pt x="7818" y="932"/>
                    <a:pt x="7171" y="1427"/>
                  </a:cubicBezTo>
                  <a:cubicBezTo>
                    <a:pt x="3253" y="4451"/>
                    <a:pt x="0" y="23206"/>
                    <a:pt x="0" y="23244"/>
                  </a:cubicBezTo>
                  <a:lnTo>
                    <a:pt x="17899" y="24157"/>
                  </a:lnTo>
                  <a:cubicBezTo>
                    <a:pt x="17899" y="24157"/>
                    <a:pt x="19972" y="5421"/>
                    <a:pt x="18793" y="3519"/>
                  </a:cubicBezTo>
                  <a:cubicBezTo>
                    <a:pt x="17613" y="1617"/>
                    <a:pt x="13619" y="0"/>
                    <a:pt x="136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9"/>
            <p:cNvSpPr/>
            <p:nvPr/>
          </p:nvSpPr>
          <p:spPr>
            <a:xfrm rot="179882">
              <a:off x="11019253" y="1244232"/>
              <a:ext cx="180850" cy="386419"/>
            </a:xfrm>
            <a:custGeom>
              <a:avLst/>
              <a:gdLst/>
              <a:ahLst/>
              <a:cxnLst/>
              <a:rect l="l" t="t" r="r" b="b"/>
              <a:pathLst>
                <a:path w="4186" h="8940" extrusionOk="0">
                  <a:moveTo>
                    <a:pt x="2093" y="0"/>
                  </a:moveTo>
                  <a:cubicBezTo>
                    <a:pt x="914" y="0"/>
                    <a:pt x="1" y="951"/>
                    <a:pt x="1" y="2092"/>
                  </a:cubicBezTo>
                  <a:lnTo>
                    <a:pt x="1" y="6847"/>
                  </a:lnTo>
                  <a:cubicBezTo>
                    <a:pt x="1" y="8027"/>
                    <a:pt x="952" y="8940"/>
                    <a:pt x="2093" y="8940"/>
                  </a:cubicBezTo>
                  <a:cubicBezTo>
                    <a:pt x="3253" y="8940"/>
                    <a:pt x="4185" y="7989"/>
                    <a:pt x="4185" y="6847"/>
                  </a:cubicBezTo>
                  <a:lnTo>
                    <a:pt x="4185" y="2092"/>
                  </a:lnTo>
                  <a:cubicBezTo>
                    <a:pt x="4185" y="1522"/>
                    <a:pt x="3938" y="1008"/>
                    <a:pt x="3558" y="628"/>
                  </a:cubicBezTo>
                  <a:cubicBezTo>
                    <a:pt x="3177" y="247"/>
                    <a:pt x="2664" y="0"/>
                    <a:pt x="2093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9"/>
            <p:cNvSpPr/>
            <p:nvPr/>
          </p:nvSpPr>
          <p:spPr>
            <a:xfrm rot="179882">
              <a:off x="11018929" y="1380239"/>
              <a:ext cx="112632" cy="125003"/>
            </a:xfrm>
            <a:custGeom>
              <a:avLst/>
              <a:gdLst/>
              <a:ahLst/>
              <a:cxnLst/>
              <a:rect l="l" t="t" r="r" b="b"/>
              <a:pathLst>
                <a:path w="2607" h="2892" extrusionOk="0">
                  <a:moveTo>
                    <a:pt x="2607" y="1"/>
                  </a:moveTo>
                  <a:lnTo>
                    <a:pt x="1" y="305"/>
                  </a:lnTo>
                  <a:lnTo>
                    <a:pt x="1" y="2892"/>
                  </a:lnTo>
                  <a:lnTo>
                    <a:pt x="260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9"/>
            <p:cNvSpPr/>
            <p:nvPr/>
          </p:nvSpPr>
          <p:spPr>
            <a:xfrm rot="179882">
              <a:off x="10929829" y="1119495"/>
              <a:ext cx="272356" cy="310346"/>
            </a:xfrm>
            <a:custGeom>
              <a:avLst/>
              <a:gdLst/>
              <a:ahLst/>
              <a:cxnLst/>
              <a:rect l="l" t="t" r="r" b="b"/>
              <a:pathLst>
                <a:path w="6304" h="7180" extrusionOk="0">
                  <a:moveTo>
                    <a:pt x="3476" y="0"/>
                  </a:moveTo>
                  <a:cubicBezTo>
                    <a:pt x="2890" y="0"/>
                    <a:pt x="2311" y="247"/>
                    <a:pt x="1852" y="837"/>
                  </a:cubicBezTo>
                  <a:cubicBezTo>
                    <a:pt x="1472" y="1541"/>
                    <a:pt x="1149" y="2244"/>
                    <a:pt x="844" y="2967"/>
                  </a:cubicBezTo>
                  <a:cubicBezTo>
                    <a:pt x="407" y="3937"/>
                    <a:pt x="369" y="4717"/>
                    <a:pt x="122" y="5725"/>
                  </a:cubicBezTo>
                  <a:cubicBezTo>
                    <a:pt x="0" y="6279"/>
                    <a:pt x="2084" y="7179"/>
                    <a:pt x="3105" y="7179"/>
                  </a:cubicBezTo>
                  <a:cubicBezTo>
                    <a:pt x="3206" y="7179"/>
                    <a:pt x="3297" y="7171"/>
                    <a:pt x="3374" y="7152"/>
                  </a:cubicBezTo>
                  <a:cubicBezTo>
                    <a:pt x="5257" y="6638"/>
                    <a:pt x="6303" y="4527"/>
                    <a:pt x="6265" y="2777"/>
                  </a:cubicBezTo>
                  <a:cubicBezTo>
                    <a:pt x="6239" y="1328"/>
                    <a:pt x="4837" y="0"/>
                    <a:pt x="3476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9"/>
            <p:cNvSpPr/>
            <p:nvPr/>
          </p:nvSpPr>
          <p:spPr>
            <a:xfrm rot="179882">
              <a:off x="10912486" y="996158"/>
              <a:ext cx="390388" cy="355125"/>
            </a:xfrm>
            <a:custGeom>
              <a:avLst/>
              <a:gdLst/>
              <a:ahLst/>
              <a:cxnLst/>
              <a:rect l="l" t="t" r="r" b="b"/>
              <a:pathLst>
                <a:path w="9036" h="8216" extrusionOk="0">
                  <a:moveTo>
                    <a:pt x="2322" y="1"/>
                  </a:moveTo>
                  <a:cubicBezTo>
                    <a:pt x="1821" y="1"/>
                    <a:pt x="1280" y="541"/>
                    <a:pt x="1047" y="891"/>
                  </a:cubicBezTo>
                  <a:cubicBezTo>
                    <a:pt x="381" y="2089"/>
                    <a:pt x="1" y="4581"/>
                    <a:pt x="1294" y="4923"/>
                  </a:cubicBezTo>
                  <a:cubicBezTo>
                    <a:pt x="1331" y="4932"/>
                    <a:pt x="1366" y="4936"/>
                    <a:pt x="1402" y="4936"/>
                  </a:cubicBezTo>
                  <a:cubicBezTo>
                    <a:pt x="1998" y="4936"/>
                    <a:pt x="2466" y="3790"/>
                    <a:pt x="2664" y="3611"/>
                  </a:cubicBezTo>
                  <a:cubicBezTo>
                    <a:pt x="2869" y="3434"/>
                    <a:pt x="3092" y="3368"/>
                    <a:pt x="3321" y="3368"/>
                  </a:cubicBezTo>
                  <a:cubicBezTo>
                    <a:pt x="3708" y="3368"/>
                    <a:pt x="4112" y="3557"/>
                    <a:pt x="4471" y="3725"/>
                  </a:cubicBezTo>
                  <a:cubicBezTo>
                    <a:pt x="4851" y="3896"/>
                    <a:pt x="5403" y="4257"/>
                    <a:pt x="5574" y="4638"/>
                  </a:cubicBezTo>
                  <a:cubicBezTo>
                    <a:pt x="5707" y="4961"/>
                    <a:pt x="5289" y="5494"/>
                    <a:pt x="5593" y="5722"/>
                  </a:cubicBezTo>
                  <a:cubicBezTo>
                    <a:pt x="5668" y="5777"/>
                    <a:pt x="5761" y="5797"/>
                    <a:pt x="5863" y="5797"/>
                  </a:cubicBezTo>
                  <a:cubicBezTo>
                    <a:pt x="6100" y="5797"/>
                    <a:pt x="6384" y="5690"/>
                    <a:pt x="6601" y="5690"/>
                  </a:cubicBezTo>
                  <a:cubicBezTo>
                    <a:pt x="6642" y="5690"/>
                    <a:pt x="6680" y="5694"/>
                    <a:pt x="6715" y="5703"/>
                  </a:cubicBezTo>
                  <a:cubicBezTo>
                    <a:pt x="7191" y="5798"/>
                    <a:pt x="6924" y="6178"/>
                    <a:pt x="6791" y="6502"/>
                  </a:cubicBezTo>
                  <a:cubicBezTo>
                    <a:pt x="6696" y="6768"/>
                    <a:pt x="6601" y="7015"/>
                    <a:pt x="6601" y="7301"/>
                  </a:cubicBezTo>
                  <a:cubicBezTo>
                    <a:pt x="6601" y="7434"/>
                    <a:pt x="6696" y="8195"/>
                    <a:pt x="6848" y="8214"/>
                  </a:cubicBezTo>
                  <a:cubicBezTo>
                    <a:pt x="6853" y="8215"/>
                    <a:pt x="6858" y="8216"/>
                    <a:pt x="6864" y="8216"/>
                  </a:cubicBezTo>
                  <a:cubicBezTo>
                    <a:pt x="7021" y="8216"/>
                    <a:pt x="7326" y="7678"/>
                    <a:pt x="7400" y="7586"/>
                  </a:cubicBezTo>
                  <a:cubicBezTo>
                    <a:pt x="7856" y="6958"/>
                    <a:pt x="8807" y="5836"/>
                    <a:pt x="8807" y="5018"/>
                  </a:cubicBezTo>
                  <a:cubicBezTo>
                    <a:pt x="8807" y="4600"/>
                    <a:pt x="8427" y="4505"/>
                    <a:pt x="8503" y="4010"/>
                  </a:cubicBezTo>
                  <a:cubicBezTo>
                    <a:pt x="8560" y="3516"/>
                    <a:pt x="9036" y="2964"/>
                    <a:pt x="8712" y="2488"/>
                  </a:cubicBezTo>
                  <a:cubicBezTo>
                    <a:pt x="8617" y="2355"/>
                    <a:pt x="8465" y="2222"/>
                    <a:pt x="8275" y="2184"/>
                  </a:cubicBezTo>
                  <a:cubicBezTo>
                    <a:pt x="8263" y="2183"/>
                    <a:pt x="8251" y="2182"/>
                    <a:pt x="8239" y="2182"/>
                  </a:cubicBezTo>
                  <a:cubicBezTo>
                    <a:pt x="8106" y="2182"/>
                    <a:pt x="7950" y="2262"/>
                    <a:pt x="7816" y="2262"/>
                  </a:cubicBezTo>
                  <a:cubicBezTo>
                    <a:pt x="7804" y="2262"/>
                    <a:pt x="7792" y="2262"/>
                    <a:pt x="7780" y="2260"/>
                  </a:cubicBezTo>
                  <a:cubicBezTo>
                    <a:pt x="7552" y="2203"/>
                    <a:pt x="7590" y="2127"/>
                    <a:pt x="7571" y="1880"/>
                  </a:cubicBezTo>
                  <a:cubicBezTo>
                    <a:pt x="7513" y="1345"/>
                    <a:pt x="7312" y="1018"/>
                    <a:pt x="6910" y="1018"/>
                  </a:cubicBezTo>
                  <a:cubicBezTo>
                    <a:pt x="6783" y="1018"/>
                    <a:pt x="6636" y="1051"/>
                    <a:pt x="6468" y="1119"/>
                  </a:cubicBezTo>
                  <a:cubicBezTo>
                    <a:pt x="6266" y="1203"/>
                    <a:pt x="6120" y="1243"/>
                    <a:pt x="6006" y="1243"/>
                  </a:cubicBezTo>
                  <a:cubicBezTo>
                    <a:pt x="5736" y="1243"/>
                    <a:pt x="5650" y="1019"/>
                    <a:pt x="5422" y="643"/>
                  </a:cubicBezTo>
                  <a:cubicBezTo>
                    <a:pt x="5250" y="325"/>
                    <a:pt x="5046" y="217"/>
                    <a:pt x="4828" y="217"/>
                  </a:cubicBezTo>
                  <a:cubicBezTo>
                    <a:pt x="4563" y="217"/>
                    <a:pt x="4276" y="375"/>
                    <a:pt x="3995" y="510"/>
                  </a:cubicBezTo>
                  <a:cubicBezTo>
                    <a:pt x="3832" y="602"/>
                    <a:pt x="3642" y="661"/>
                    <a:pt x="3457" y="661"/>
                  </a:cubicBezTo>
                  <a:cubicBezTo>
                    <a:pt x="3296" y="661"/>
                    <a:pt x="3139" y="616"/>
                    <a:pt x="3006" y="510"/>
                  </a:cubicBezTo>
                  <a:cubicBezTo>
                    <a:pt x="2816" y="396"/>
                    <a:pt x="2740" y="111"/>
                    <a:pt x="2531" y="35"/>
                  </a:cubicBezTo>
                  <a:cubicBezTo>
                    <a:pt x="2462" y="11"/>
                    <a:pt x="2393" y="1"/>
                    <a:pt x="23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9"/>
            <p:cNvSpPr/>
            <p:nvPr/>
          </p:nvSpPr>
          <p:spPr>
            <a:xfrm rot="179882">
              <a:off x="10993563" y="1211315"/>
              <a:ext cx="17325" cy="17635"/>
            </a:xfrm>
            <a:custGeom>
              <a:avLst/>
              <a:gdLst/>
              <a:ahLst/>
              <a:cxnLst/>
              <a:rect l="l" t="t" r="r" b="b"/>
              <a:pathLst>
                <a:path w="401" h="408" extrusionOk="0">
                  <a:moveTo>
                    <a:pt x="206" y="1"/>
                  </a:moveTo>
                  <a:cubicBezTo>
                    <a:pt x="104" y="1"/>
                    <a:pt x="1" y="72"/>
                    <a:pt x="1" y="208"/>
                  </a:cubicBezTo>
                  <a:cubicBezTo>
                    <a:pt x="1" y="341"/>
                    <a:pt x="101" y="407"/>
                    <a:pt x="201" y="407"/>
                  </a:cubicBezTo>
                  <a:cubicBezTo>
                    <a:pt x="301" y="407"/>
                    <a:pt x="400" y="341"/>
                    <a:pt x="400" y="208"/>
                  </a:cubicBezTo>
                  <a:cubicBezTo>
                    <a:pt x="400" y="67"/>
                    <a:pt x="304" y="1"/>
                    <a:pt x="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9"/>
            <p:cNvSpPr/>
            <p:nvPr/>
          </p:nvSpPr>
          <p:spPr>
            <a:xfrm rot="179882">
              <a:off x="11065809" y="1227775"/>
              <a:ext cx="18146" cy="17289"/>
            </a:xfrm>
            <a:custGeom>
              <a:avLst/>
              <a:gdLst/>
              <a:ahLst/>
              <a:cxnLst/>
              <a:rect l="l" t="t" r="r" b="b"/>
              <a:pathLst>
                <a:path w="420" h="400" extrusionOk="0">
                  <a:moveTo>
                    <a:pt x="217" y="0"/>
                  </a:moveTo>
                  <a:cubicBezTo>
                    <a:pt x="115" y="0"/>
                    <a:pt x="10" y="67"/>
                    <a:pt x="1" y="200"/>
                  </a:cubicBezTo>
                  <a:cubicBezTo>
                    <a:pt x="1" y="333"/>
                    <a:pt x="105" y="400"/>
                    <a:pt x="210" y="400"/>
                  </a:cubicBezTo>
                  <a:cubicBezTo>
                    <a:pt x="315" y="400"/>
                    <a:pt x="419" y="333"/>
                    <a:pt x="419" y="200"/>
                  </a:cubicBezTo>
                  <a:cubicBezTo>
                    <a:pt x="419" y="67"/>
                    <a:pt x="319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9"/>
            <p:cNvSpPr/>
            <p:nvPr/>
          </p:nvSpPr>
          <p:spPr>
            <a:xfrm rot="179882">
              <a:off x="11152650" y="1240060"/>
              <a:ext cx="100837" cy="80137"/>
            </a:xfrm>
            <a:custGeom>
              <a:avLst/>
              <a:gdLst/>
              <a:ahLst/>
              <a:cxnLst/>
              <a:rect l="l" t="t" r="r" b="b"/>
              <a:pathLst>
                <a:path w="2334" h="1854" extrusionOk="0">
                  <a:moveTo>
                    <a:pt x="1260" y="1"/>
                  </a:moveTo>
                  <a:cubicBezTo>
                    <a:pt x="984" y="1"/>
                    <a:pt x="688" y="140"/>
                    <a:pt x="468" y="471"/>
                  </a:cubicBezTo>
                  <a:cubicBezTo>
                    <a:pt x="1" y="1198"/>
                    <a:pt x="480" y="1853"/>
                    <a:pt x="1061" y="1853"/>
                  </a:cubicBezTo>
                  <a:cubicBezTo>
                    <a:pt x="1333" y="1853"/>
                    <a:pt x="1626" y="1710"/>
                    <a:pt x="1856" y="1365"/>
                  </a:cubicBezTo>
                  <a:cubicBezTo>
                    <a:pt x="2333" y="618"/>
                    <a:pt x="1840" y="1"/>
                    <a:pt x="1260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9"/>
            <p:cNvSpPr/>
            <p:nvPr/>
          </p:nvSpPr>
          <p:spPr>
            <a:xfrm rot="179882">
              <a:off x="11190369" y="1248333"/>
              <a:ext cx="36982" cy="51047"/>
            </a:xfrm>
            <a:custGeom>
              <a:avLst/>
              <a:gdLst/>
              <a:ahLst/>
              <a:cxnLst/>
              <a:rect l="l" t="t" r="r" b="b"/>
              <a:pathLst>
                <a:path w="856" h="1181" extrusionOk="0">
                  <a:moveTo>
                    <a:pt x="380" y="1"/>
                  </a:moveTo>
                  <a:cubicBezTo>
                    <a:pt x="361" y="1"/>
                    <a:pt x="342" y="1"/>
                    <a:pt x="342" y="20"/>
                  </a:cubicBezTo>
                  <a:cubicBezTo>
                    <a:pt x="342" y="39"/>
                    <a:pt x="342" y="77"/>
                    <a:pt x="361" y="77"/>
                  </a:cubicBezTo>
                  <a:cubicBezTo>
                    <a:pt x="361" y="77"/>
                    <a:pt x="647" y="191"/>
                    <a:pt x="742" y="457"/>
                  </a:cubicBezTo>
                  <a:cubicBezTo>
                    <a:pt x="761" y="553"/>
                    <a:pt x="742" y="648"/>
                    <a:pt x="704" y="743"/>
                  </a:cubicBezTo>
                  <a:cubicBezTo>
                    <a:pt x="628" y="838"/>
                    <a:pt x="533" y="895"/>
                    <a:pt x="418" y="895"/>
                  </a:cubicBezTo>
                  <a:cubicBezTo>
                    <a:pt x="247" y="933"/>
                    <a:pt x="95" y="1028"/>
                    <a:pt x="38" y="1142"/>
                  </a:cubicBezTo>
                  <a:cubicBezTo>
                    <a:pt x="0" y="1161"/>
                    <a:pt x="38" y="1161"/>
                    <a:pt x="57" y="1180"/>
                  </a:cubicBezTo>
                  <a:cubicBezTo>
                    <a:pt x="76" y="1180"/>
                    <a:pt x="76" y="1180"/>
                    <a:pt x="95" y="1161"/>
                  </a:cubicBezTo>
                  <a:cubicBezTo>
                    <a:pt x="152" y="1066"/>
                    <a:pt x="285" y="971"/>
                    <a:pt x="437" y="971"/>
                  </a:cubicBezTo>
                  <a:cubicBezTo>
                    <a:pt x="571" y="971"/>
                    <a:pt x="704" y="895"/>
                    <a:pt x="761" y="781"/>
                  </a:cubicBezTo>
                  <a:cubicBezTo>
                    <a:pt x="837" y="667"/>
                    <a:pt x="856" y="553"/>
                    <a:pt x="818" y="419"/>
                  </a:cubicBezTo>
                  <a:cubicBezTo>
                    <a:pt x="723" y="115"/>
                    <a:pt x="418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9"/>
            <p:cNvSpPr/>
            <p:nvPr/>
          </p:nvSpPr>
          <p:spPr>
            <a:xfrm rot="179882">
              <a:off x="10931199" y="1446056"/>
              <a:ext cx="101140" cy="207214"/>
            </a:xfrm>
            <a:custGeom>
              <a:avLst/>
              <a:gdLst/>
              <a:ahLst/>
              <a:cxnLst/>
              <a:rect l="l" t="t" r="r" b="b"/>
              <a:pathLst>
                <a:path w="2341" h="4794" extrusionOk="0">
                  <a:moveTo>
                    <a:pt x="1903" y="0"/>
                  </a:moveTo>
                  <a:lnTo>
                    <a:pt x="1256" y="381"/>
                  </a:lnTo>
                  <a:cubicBezTo>
                    <a:pt x="857" y="552"/>
                    <a:pt x="571" y="951"/>
                    <a:pt x="495" y="1294"/>
                  </a:cubicBezTo>
                  <a:lnTo>
                    <a:pt x="286" y="2302"/>
                  </a:lnTo>
                  <a:cubicBezTo>
                    <a:pt x="286" y="2302"/>
                    <a:pt x="1" y="3614"/>
                    <a:pt x="495" y="4794"/>
                  </a:cubicBezTo>
                  <a:cubicBezTo>
                    <a:pt x="971" y="4147"/>
                    <a:pt x="2340" y="3348"/>
                    <a:pt x="2340" y="3348"/>
                  </a:cubicBezTo>
                  <a:lnTo>
                    <a:pt x="2245" y="3120"/>
                  </a:lnTo>
                  <a:cubicBezTo>
                    <a:pt x="1941" y="2359"/>
                    <a:pt x="1903" y="0"/>
                    <a:pt x="19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9"/>
            <p:cNvSpPr/>
            <p:nvPr/>
          </p:nvSpPr>
          <p:spPr>
            <a:xfrm rot="179882">
              <a:off x="11031176" y="1461417"/>
              <a:ext cx="236713" cy="220397"/>
            </a:xfrm>
            <a:custGeom>
              <a:avLst/>
              <a:gdLst/>
              <a:ahLst/>
              <a:cxnLst/>
              <a:rect l="l" t="t" r="r" b="b"/>
              <a:pathLst>
                <a:path w="5479" h="5099" extrusionOk="0">
                  <a:moveTo>
                    <a:pt x="3709" y="0"/>
                  </a:moveTo>
                  <a:lnTo>
                    <a:pt x="3709" y="0"/>
                  </a:lnTo>
                  <a:cubicBezTo>
                    <a:pt x="3709" y="1"/>
                    <a:pt x="4261" y="2283"/>
                    <a:pt x="0" y="3196"/>
                  </a:cubicBezTo>
                  <a:cubicBezTo>
                    <a:pt x="0" y="3196"/>
                    <a:pt x="552" y="4204"/>
                    <a:pt x="476" y="5098"/>
                  </a:cubicBezTo>
                  <a:cubicBezTo>
                    <a:pt x="1769" y="4965"/>
                    <a:pt x="5288" y="2226"/>
                    <a:pt x="5478" y="1313"/>
                  </a:cubicBezTo>
                  <a:cubicBezTo>
                    <a:pt x="5269" y="438"/>
                    <a:pt x="3710" y="1"/>
                    <a:pt x="37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9"/>
            <p:cNvSpPr/>
            <p:nvPr/>
          </p:nvSpPr>
          <p:spPr>
            <a:xfrm rot="179882">
              <a:off x="10985058" y="1221356"/>
              <a:ext cx="43592" cy="72400"/>
            </a:xfrm>
            <a:custGeom>
              <a:avLst/>
              <a:gdLst/>
              <a:ahLst/>
              <a:cxnLst/>
              <a:rect l="l" t="t" r="r" b="b"/>
              <a:pathLst>
                <a:path w="1009" h="1675" extrusionOk="0">
                  <a:moveTo>
                    <a:pt x="971" y="1"/>
                  </a:moveTo>
                  <a:cubicBezTo>
                    <a:pt x="952" y="1"/>
                    <a:pt x="914" y="1"/>
                    <a:pt x="914" y="20"/>
                  </a:cubicBezTo>
                  <a:lnTo>
                    <a:pt x="552" y="837"/>
                  </a:lnTo>
                  <a:cubicBezTo>
                    <a:pt x="362" y="837"/>
                    <a:pt x="58" y="914"/>
                    <a:pt x="20" y="1199"/>
                  </a:cubicBezTo>
                  <a:cubicBezTo>
                    <a:pt x="1" y="1522"/>
                    <a:pt x="400" y="1636"/>
                    <a:pt x="571" y="1674"/>
                  </a:cubicBezTo>
                  <a:lnTo>
                    <a:pt x="667" y="1674"/>
                  </a:lnTo>
                  <a:cubicBezTo>
                    <a:pt x="686" y="1674"/>
                    <a:pt x="724" y="1636"/>
                    <a:pt x="724" y="1617"/>
                  </a:cubicBezTo>
                  <a:cubicBezTo>
                    <a:pt x="724" y="1598"/>
                    <a:pt x="686" y="1560"/>
                    <a:pt x="667" y="1560"/>
                  </a:cubicBezTo>
                  <a:cubicBezTo>
                    <a:pt x="667" y="1560"/>
                    <a:pt x="115" y="1503"/>
                    <a:pt x="153" y="1199"/>
                  </a:cubicBezTo>
                  <a:cubicBezTo>
                    <a:pt x="170" y="947"/>
                    <a:pt x="483" y="932"/>
                    <a:pt x="569" y="932"/>
                  </a:cubicBezTo>
                  <a:cubicBezTo>
                    <a:pt x="581" y="932"/>
                    <a:pt x="588" y="933"/>
                    <a:pt x="590" y="933"/>
                  </a:cubicBezTo>
                  <a:cubicBezTo>
                    <a:pt x="628" y="933"/>
                    <a:pt x="647" y="933"/>
                    <a:pt x="647" y="914"/>
                  </a:cubicBezTo>
                  <a:lnTo>
                    <a:pt x="1009" y="77"/>
                  </a:lnTo>
                  <a:cubicBezTo>
                    <a:pt x="1009" y="58"/>
                    <a:pt x="1009" y="1"/>
                    <a:pt x="9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9"/>
            <p:cNvSpPr/>
            <p:nvPr/>
          </p:nvSpPr>
          <p:spPr>
            <a:xfrm rot="179882">
              <a:off x="11077495" y="1262905"/>
              <a:ext cx="34563" cy="35400"/>
            </a:xfrm>
            <a:custGeom>
              <a:avLst/>
              <a:gdLst/>
              <a:ahLst/>
              <a:cxnLst/>
              <a:rect l="l" t="t" r="r" b="b"/>
              <a:pathLst>
                <a:path w="800" h="819" extrusionOk="0">
                  <a:moveTo>
                    <a:pt x="400" y="1"/>
                  </a:moveTo>
                  <a:cubicBezTo>
                    <a:pt x="171" y="1"/>
                    <a:pt x="0" y="172"/>
                    <a:pt x="0" y="400"/>
                  </a:cubicBezTo>
                  <a:cubicBezTo>
                    <a:pt x="0" y="628"/>
                    <a:pt x="171" y="818"/>
                    <a:pt x="400" y="818"/>
                  </a:cubicBezTo>
                  <a:cubicBezTo>
                    <a:pt x="609" y="818"/>
                    <a:pt x="799" y="647"/>
                    <a:pt x="799" y="400"/>
                  </a:cubicBezTo>
                  <a:cubicBezTo>
                    <a:pt x="799" y="191"/>
                    <a:pt x="647" y="1"/>
                    <a:pt x="4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9"/>
            <p:cNvSpPr/>
            <p:nvPr/>
          </p:nvSpPr>
          <p:spPr>
            <a:xfrm rot="179882">
              <a:off x="10886757" y="1260461"/>
              <a:ext cx="312319" cy="180459"/>
            </a:xfrm>
            <a:custGeom>
              <a:avLst/>
              <a:gdLst/>
              <a:ahLst/>
              <a:cxnLst/>
              <a:rect l="l" t="t" r="r" b="b"/>
              <a:pathLst>
                <a:path w="7229" h="4175" extrusionOk="0">
                  <a:moveTo>
                    <a:pt x="1638" y="1"/>
                  </a:moveTo>
                  <a:cubicBezTo>
                    <a:pt x="1585" y="1"/>
                    <a:pt x="1506" y="31"/>
                    <a:pt x="1389" y="111"/>
                  </a:cubicBezTo>
                  <a:cubicBezTo>
                    <a:pt x="894" y="453"/>
                    <a:pt x="1332" y="1309"/>
                    <a:pt x="989" y="2032"/>
                  </a:cubicBezTo>
                  <a:cubicBezTo>
                    <a:pt x="628" y="2774"/>
                    <a:pt x="0" y="3496"/>
                    <a:pt x="1370" y="3839"/>
                  </a:cubicBezTo>
                  <a:cubicBezTo>
                    <a:pt x="1997" y="4007"/>
                    <a:pt x="2781" y="4175"/>
                    <a:pt x="3539" y="4175"/>
                  </a:cubicBezTo>
                  <a:cubicBezTo>
                    <a:pt x="4413" y="4175"/>
                    <a:pt x="5253" y="3952"/>
                    <a:pt x="5783" y="3249"/>
                  </a:cubicBezTo>
                  <a:cubicBezTo>
                    <a:pt x="6791" y="1937"/>
                    <a:pt x="7228" y="510"/>
                    <a:pt x="6905" y="396"/>
                  </a:cubicBezTo>
                  <a:cubicBezTo>
                    <a:pt x="6888" y="390"/>
                    <a:pt x="6871" y="388"/>
                    <a:pt x="6854" y="388"/>
                  </a:cubicBezTo>
                  <a:cubicBezTo>
                    <a:pt x="6504" y="388"/>
                    <a:pt x="5925" y="1410"/>
                    <a:pt x="5364" y="1518"/>
                  </a:cubicBezTo>
                  <a:cubicBezTo>
                    <a:pt x="5259" y="1539"/>
                    <a:pt x="5155" y="1547"/>
                    <a:pt x="5054" y="1547"/>
                  </a:cubicBezTo>
                  <a:cubicBezTo>
                    <a:pt x="4804" y="1547"/>
                    <a:pt x="4573" y="1501"/>
                    <a:pt x="4402" y="1501"/>
                  </a:cubicBezTo>
                  <a:cubicBezTo>
                    <a:pt x="4267" y="1501"/>
                    <a:pt x="4169" y="1529"/>
                    <a:pt x="4128" y="1632"/>
                  </a:cubicBezTo>
                  <a:cubicBezTo>
                    <a:pt x="3967" y="2024"/>
                    <a:pt x="3464" y="2283"/>
                    <a:pt x="2995" y="2283"/>
                  </a:cubicBezTo>
                  <a:cubicBezTo>
                    <a:pt x="2690" y="2283"/>
                    <a:pt x="2398" y="2173"/>
                    <a:pt x="2226" y="1918"/>
                  </a:cubicBezTo>
                  <a:cubicBezTo>
                    <a:pt x="1541" y="967"/>
                    <a:pt x="1712" y="282"/>
                    <a:pt x="1712" y="282"/>
                  </a:cubicBezTo>
                  <a:cubicBezTo>
                    <a:pt x="1712" y="282"/>
                    <a:pt x="1799" y="1"/>
                    <a:pt x="16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9"/>
            <p:cNvSpPr/>
            <p:nvPr/>
          </p:nvSpPr>
          <p:spPr>
            <a:xfrm rot="179882">
              <a:off x="11014463" y="1359569"/>
              <a:ext cx="149614" cy="87225"/>
            </a:xfrm>
            <a:custGeom>
              <a:avLst/>
              <a:gdLst/>
              <a:ahLst/>
              <a:cxnLst/>
              <a:rect l="l" t="t" r="r" b="b"/>
              <a:pathLst>
                <a:path w="3463" h="2018" extrusionOk="0">
                  <a:moveTo>
                    <a:pt x="3443" y="1"/>
                  </a:moveTo>
                  <a:cubicBezTo>
                    <a:pt x="3424" y="1"/>
                    <a:pt x="3386" y="1"/>
                    <a:pt x="3386" y="20"/>
                  </a:cubicBezTo>
                  <a:cubicBezTo>
                    <a:pt x="2759" y="1256"/>
                    <a:pt x="1903" y="1713"/>
                    <a:pt x="1294" y="1846"/>
                  </a:cubicBezTo>
                  <a:cubicBezTo>
                    <a:pt x="1001" y="1919"/>
                    <a:pt x="735" y="1940"/>
                    <a:pt x="528" y="1940"/>
                  </a:cubicBezTo>
                  <a:cubicBezTo>
                    <a:pt x="251" y="1940"/>
                    <a:pt x="77" y="1903"/>
                    <a:pt x="77" y="1903"/>
                  </a:cubicBezTo>
                  <a:cubicBezTo>
                    <a:pt x="65" y="1891"/>
                    <a:pt x="55" y="1887"/>
                    <a:pt x="47" y="1887"/>
                  </a:cubicBezTo>
                  <a:cubicBezTo>
                    <a:pt x="29" y="1887"/>
                    <a:pt x="20" y="1909"/>
                    <a:pt x="20" y="1922"/>
                  </a:cubicBezTo>
                  <a:cubicBezTo>
                    <a:pt x="1" y="1941"/>
                    <a:pt x="20" y="1960"/>
                    <a:pt x="39" y="1960"/>
                  </a:cubicBezTo>
                  <a:cubicBezTo>
                    <a:pt x="77" y="1960"/>
                    <a:pt x="267" y="2017"/>
                    <a:pt x="571" y="2017"/>
                  </a:cubicBezTo>
                  <a:cubicBezTo>
                    <a:pt x="781" y="2017"/>
                    <a:pt x="1028" y="1998"/>
                    <a:pt x="1332" y="1941"/>
                  </a:cubicBezTo>
                  <a:cubicBezTo>
                    <a:pt x="1941" y="1770"/>
                    <a:pt x="2854" y="1313"/>
                    <a:pt x="3463" y="58"/>
                  </a:cubicBezTo>
                  <a:cubicBezTo>
                    <a:pt x="3463" y="39"/>
                    <a:pt x="3463" y="1"/>
                    <a:pt x="34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9"/>
            <p:cNvSpPr/>
            <p:nvPr/>
          </p:nvSpPr>
          <p:spPr>
            <a:xfrm rot="179882">
              <a:off x="10622753" y="1885332"/>
              <a:ext cx="236713" cy="510731"/>
            </a:xfrm>
            <a:custGeom>
              <a:avLst/>
              <a:gdLst/>
              <a:ahLst/>
              <a:cxnLst/>
              <a:rect l="l" t="t" r="r" b="b"/>
              <a:pathLst>
                <a:path w="5479" h="11816" extrusionOk="0">
                  <a:moveTo>
                    <a:pt x="4263" y="1"/>
                  </a:moveTo>
                  <a:cubicBezTo>
                    <a:pt x="3330" y="1"/>
                    <a:pt x="1468" y="876"/>
                    <a:pt x="1142" y="1430"/>
                  </a:cubicBezTo>
                  <a:cubicBezTo>
                    <a:pt x="1142" y="1430"/>
                    <a:pt x="609" y="2895"/>
                    <a:pt x="343" y="4226"/>
                  </a:cubicBezTo>
                  <a:cubicBezTo>
                    <a:pt x="172" y="5025"/>
                    <a:pt x="172" y="5824"/>
                    <a:pt x="362" y="6604"/>
                  </a:cubicBezTo>
                  <a:lnTo>
                    <a:pt x="952" y="9191"/>
                  </a:lnTo>
                  <a:cubicBezTo>
                    <a:pt x="362" y="9419"/>
                    <a:pt x="1" y="10009"/>
                    <a:pt x="96" y="10636"/>
                  </a:cubicBezTo>
                  <a:cubicBezTo>
                    <a:pt x="210" y="11378"/>
                    <a:pt x="819" y="11816"/>
                    <a:pt x="1446" y="11816"/>
                  </a:cubicBezTo>
                  <a:cubicBezTo>
                    <a:pt x="1618" y="11816"/>
                    <a:pt x="1789" y="11797"/>
                    <a:pt x="1960" y="11721"/>
                  </a:cubicBezTo>
                  <a:lnTo>
                    <a:pt x="3044" y="11302"/>
                  </a:lnTo>
                  <a:cubicBezTo>
                    <a:pt x="3672" y="11055"/>
                    <a:pt x="4014" y="10370"/>
                    <a:pt x="3881" y="9723"/>
                  </a:cubicBezTo>
                  <a:lnTo>
                    <a:pt x="3291" y="7175"/>
                  </a:lnTo>
                  <a:cubicBezTo>
                    <a:pt x="3291" y="7137"/>
                    <a:pt x="3253" y="7117"/>
                    <a:pt x="3253" y="7060"/>
                  </a:cubicBezTo>
                  <a:cubicBezTo>
                    <a:pt x="3025" y="5862"/>
                    <a:pt x="3520" y="4588"/>
                    <a:pt x="4528" y="3846"/>
                  </a:cubicBezTo>
                  <a:lnTo>
                    <a:pt x="5098" y="3427"/>
                  </a:lnTo>
                  <a:cubicBezTo>
                    <a:pt x="5479" y="2781"/>
                    <a:pt x="5270" y="460"/>
                    <a:pt x="4642" y="80"/>
                  </a:cubicBezTo>
                  <a:cubicBezTo>
                    <a:pt x="4549" y="25"/>
                    <a:pt x="4419" y="1"/>
                    <a:pt x="4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9"/>
            <p:cNvSpPr/>
            <p:nvPr/>
          </p:nvSpPr>
          <p:spPr>
            <a:xfrm rot="179882">
              <a:off x="10352682" y="1846585"/>
              <a:ext cx="417520" cy="494046"/>
            </a:xfrm>
            <a:custGeom>
              <a:avLst/>
              <a:gdLst/>
              <a:ahLst/>
              <a:cxnLst/>
              <a:rect l="l" t="t" r="r" b="b"/>
              <a:pathLst>
                <a:path w="9664" h="11430" extrusionOk="0">
                  <a:moveTo>
                    <a:pt x="6553" y="0"/>
                  </a:moveTo>
                  <a:cubicBezTo>
                    <a:pt x="6372" y="0"/>
                    <a:pt x="6200" y="56"/>
                    <a:pt x="6049" y="188"/>
                  </a:cubicBezTo>
                  <a:lnTo>
                    <a:pt x="3368" y="2794"/>
                  </a:lnTo>
                  <a:cubicBezTo>
                    <a:pt x="3158" y="2984"/>
                    <a:pt x="2512" y="4297"/>
                    <a:pt x="2436" y="4601"/>
                  </a:cubicBezTo>
                  <a:lnTo>
                    <a:pt x="1561" y="8386"/>
                  </a:lnTo>
                  <a:cubicBezTo>
                    <a:pt x="1548" y="8386"/>
                    <a:pt x="1536" y="8386"/>
                    <a:pt x="1524" y="8386"/>
                  </a:cubicBezTo>
                  <a:cubicBezTo>
                    <a:pt x="761" y="8386"/>
                    <a:pt x="133" y="8969"/>
                    <a:pt x="58" y="9737"/>
                  </a:cubicBezTo>
                  <a:cubicBezTo>
                    <a:pt x="1" y="10554"/>
                    <a:pt x="610" y="11258"/>
                    <a:pt x="1389" y="11315"/>
                  </a:cubicBezTo>
                  <a:lnTo>
                    <a:pt x="2588" y="11410"/>
                  </a:lnTo>
                  <a:cubicBezTo>
                    <a:pt x="2626" y="11429"/>
                    <a:pt x="2664" y="11429"/>
                    <a:pt x="2702" y="11429"/>
                  </a:cubicBezTo>
                  <a:cubicBezTo>
                    <a:pt x="3368" y="11429"/>
                    <a:pt x="3957" y="10954"/>
                    <a:pt x="4128" y="10288"/>
                  </a:cubicBezTo>
                  <a:lnTo>
                    <a:pt x="4699" y="7796"/>
                  </a:lnTo>
                  <a:cubicBezTo>
                    <a:pt x="5003" y="6465"/>
                    <a:pt x="5840" y="5343"/>
                    <a:pt x="7001" y="4620"/>
                  </a:cubicBezTo>
                  <a:lnTo>
                    <a:pt x="9074" y="3384"/>
                  </a:lnTo>
                  <a:cubicBezTo>
                    <a:pt x="9663" y="2851"/>
                    <a:pt x="8769" y="1615"/>
                    <a:pt x="8218" y="1006"/>
                  </a:cubicBezTo>
                  <a:cubicBezTo>
                    <a:pt x="7799" y="558"/>
                    <a:pt x="7127" y="0"/>
                    <a:pt x="65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9"/>
            <p:cNvSpPr/>
            <p:nvPr/>
          </p:nvSpPr>
          <p:spPr>
            <a:xfrm rot="179882">
              <a:off x="10476676" y="1654547"/>
              <a:ext cx="97813" cy="118260"/>
            </a:xfrm>
            <a:custGeom>
              <a:avLst/>
              <a:gdLst/>
              <a:ahLst/>
              <a:cxnLst/>
              <a:rect l="l" t="t" r="r" b="b"/>
              <a:pathLst>
                <a:path w="2264" h="2736" extrusionOk="0">
                  <a:moveTo>
                    <a:pt x="404" y="0"/>
                  </a:moveTo>
                  <a:cubicBezTo>
                    <a:pt x="366" y="0"/>
                    <a:pt x="332" y="7"/>
                    <a:pt x="305" y="20"/>
                  </a:cubicBezTo>
                  <a:cubicBezTo>
                    <a:pt x="0" y="153"/>
                    <a:pt x="267" y="1238"/>
                    <a:pt x="571" y="1846"/>
                  </a:cubicBezTo>
                  <a:cubicBezTo>
                    <a:pt x="830" y="2380"/>
                    <a:pt x="1213" y="2736"/>
                    <a:pt x="1521" y="2736"/>
                  </a:cubicBezTo>
                  <a:cubicBezTo>
                    <a:pt x="1575" y="2736"/>
                    <a:pt x="1626" y="2725"/>
                    <a:pt x="1674" y="2702"/>
                  </a:cubicBezTo>
                  <a:cubicBezTo>
                    <a:pt x="1979" y="2569"/>
                    <a:pt x="2264" y="1846"/>
                    <a:pt x="1979" y="1238"/>
                  </a:cubicBezTo>
                  <a:cubicBezTo>
                    <a:pt x="1702" y="666"/>
                    <a:pt x="794" y="0"/>
                    <a:pt x="4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9"/>
            <p:cNvSpPr/>
            <p:nvPr/>
          </p:nvSpPr>
          <p:spPr>
            <a:xfrm rot="179882">
              <a:off x="10441364" y="1599641"/>
              <a:ext cx="234250" cy="168745"/>
            </a:xfrm>
            <a:custGeom>
              <a:avLst/>
              <a:gdLst/>
              <a:ahLst/>
              <a:cxnLst/>
              <a:rect l="l" t="t" r="r" b="b"/>
              <a:pathLst>
                <a:path w="5422" h="3904" extrusionOk="0">
                  <a:moveTo>
                    <a:pt x="3824" y="1"/>
                  </a:moveTo>
                  <a:cubicBezTo>
                    <a:pt x="3634" y="267"/>
                    <a:pt x="3576" y="362"/>
                    <a:pt x="3481" y="457"/>
                  </a:cubicBezTo>
                  <a:cubicBezTo>
                    <a:pt x="3329" y="571"/>
                    <a:pt x="3120" y="705"/>
                    <a:pt x="2663" y="990"/>
                  </a:cubicBezTo>
                  <a:lnTo>
                    <a:pt x="495" y="2397"/>
                  </a:lnTo>
                  <a:cubicBezTo>
                    <a:pt x="96" y="2645"/>
                    <a:pt x="1" y="3158"/>
                    <a:pt x="286" y="3539"/>
                  </a:cubicBezTo>
                  <a:cubicBezTo>
                    <a:pt x="441" y="3777"/>
                    <a:pt x="701" y="3904"/>
                    <a:pt x="967" y="3904"/>
                  </a:cubicBezTo>
                  <a:cubicBezTo>
                    <a:pt x="1125" y="3904"/>
                    <a:pt x="1285" y="3859"/>
                    <a:pt x="1427" y="3767"/>
                  </a:cubicBezTo>
                  <a:lnTo>
                    <a:pt x="3595" y="2378"/>
                  </a:lnTo>
                  <a:cubicBezTo>
                    <a:pt x="4642" y="1713"/>
                    <a:pt x="4737" y="1618"/>
                    <a:pt x="5326" y="724"/>
                  </a:cubicBezTo>
                  <a:cubicBezTo>
                    <a:pt x="5345" y="685"/>
                    <a:pt x="5402" y="628"/>
                    <a:pt x="5421" y="590"/>
                  </a:cubicBezTo>
                  <a:cubicBezTo>
                    <a:pt x="5060" y="419"/>
                    <a:pt x="4718" y="248"/>
                    <a:pt x="4337" y="96"/>
                  </a:cubicBezTo>
                  <a:cubicBezTo>
                    <a:pt x="4261" y="58"/>
                    <a:pt x="4185" y="58"/>
                    <a:pt x="4109" y="39"/>
                  </a:cubicBezTo>
                  <a:cubicBezTo>
                    <a:pt x="4071" y="39"/>
                    <a:pt x="4052" y="20"/>
                    <a:pt x="3995" y="20"/>
                  </a:cubicBezTo>
                  <a:cubicBezTo>
                    <a:pt x="3957" y="20"/>
                    <a:pt x="3881" y="20"/>
                    <a:pt x="3824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9"/>
            <p:cNvSpPr/>
            <p:nvPr/>
          </p:nvSpPr>
          <p:spPr>
            <a:xfrm rot="179882">
              <a:off x="10489869" y="1560233"/>
              <a:ext cx="230967" cy="213827"/>
            </a:xfrm>
            <a:custGeom>
              <a:avLst/>
              <a:gdLst/>
              <a:ahLst/>
              <a:cxnLst/>
              <a:rect l="l" t="t" r="r" b="b"/>
              <a:pathLst>
                <a:path w="5346" h="4947" extrusionOk="0">
                  <a:moveTo>
                    <a:pt x="3463" y="1"/>
                  </a:moveTo>
                  <a:cubicBezTo>
                    <a:pt x="2588" y="781"/>
                    <a:pt x="1713" y="2055"/>
                    <a:pt x="1" y="2321"/>
                  </a:cubicBezTo>
                  <a:cubicBezTo>
                    <a:pt x="1" y="2321"/>
                    <a:pt x="2131" y="2987"/>
                    <a:pt x="1618" y="4946"/>
                  </a:cubicBezTo>
                  <a:cubicBezTo>
                    <a:pt x="2683" y="4471"/>
                    <a:pt x="4414" y="3234"/>
                    <a:pt x="5327" y="1998"/>
                  </a:cubicBezTo>
                  <a:lnTo>
                    <a:pt x="5327" y="1941"/>
                  </a:lnTo>
                  <a:cubicBezTo>
                    <a:pt x="5346" y="914"/>
                    <a:pt x="4528" y="39"/>
                    <a:pt x="34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 rot="179882">
              <a:off x="10385069" y="1674332"/>
              <a:ext cx="83858" cy="33282"/>
            </a:xfrm>
            <a:custGeom>
              <a:avLst/>
              <a:gdLst/>
              <a:ahLst/>
              <a:cxnLst/>
              <a:rect l="l" t="t" r="r" b="b"/>
              <a:pathLst>
                <a:path w="1941" h="770" extrusionOk="0">
                  <a:moveTo>
                    <a:pt x="811" y="0"/>
                  </a:moveTo>
                  <a:cubicBezTo>
                    <a:pt x="610" y="0"/>
                    <a:pt x="393" y="39"/>
                    <a:pt x="171" y="145"/>
                  </a:cubicBezTo>
                  <a:cubicBezTo>
                    <a:pt x="76" y="202"/>
                    <a:pt x="0" y="316"/>
                    <a:pt x="38" y="430"/>
                  </a:cubicBezTo>
                  <a:cubicBezTo>
                    <a:pt x="67" y="547"/>
                    <a:pt x="130" y="596"/>
                    <a:pt x="200" y="596"/>
                  </a:cubicBezTo>
                  <a:cubicBezTo>
                    <a:pt x="222" y="596"/>
                    <a:pt x="244" y="591"/>
                    <a:pt x="266" y="582"/>
                  </a:cubicBezTo>
                  <a:cubicBezTo>
                    <a:pt x="433" y="504"/>
                    <a:pt x="600" y="475"/>
                    <a:pt x="756" y="475"/>
                  </a:cubicBezTo>
                  <a:cubicBezTo>
                    <a:pt x="1204" y="475"/>
                    <a:pt x="1560" y="716"/>
                    <a:pt x="1560" y="716"/>
                  </a:cubicBezTo>
                  <a:cubicBezTo>
                    <a:pt x="1597" y="753"/>
                    <a:pt x="1640" y="769"/>
                    <a:pt x="1683" y="769"/>
                  </a:cubicBezTo>
                  <a:cubicBezTo>
                    <a:pt x="1750" y="769"/>
                    <a:pt x="1818" y="728"/>
                    <a:pt x="1864" y="659"/>
                  </a:cubicBezTo>
                  <a:cubicBezTo>
                    <a:pt x="1940" y="525"/>
                    <a:pt x="1902" y="392"/>
                    <a:pt x="1807" y="316"/>
                  </a:cubicBezTo>
                  <a:cubicBezTo>
                    <a:pt x="1793" y="302"/>
                    <a:pt x="1368" y="0"/>
                    <a:pt x="811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 rot="179882">
              <a:off x="10411119" y="1738562"/>
              <a:ext cx="89648" cy="37950"/>
            </a:xfrm>
            <a:custGeom>
              <a:avLst/>
              <a:gdLst/>
              <a:ahLst/>
              <a:cxnLst/>
              <a:rect l="l" t="t" r="r" b="b"/>
              <a:pathLst>
                <a:path w="2075" h="878" extrusionOk="0">
                  <a:moveTo>
                    <a:pt x="1824" y="0"/>
                  </a:moveTo>
                  <a:cubicBezTo>
                    <a:pt x="1776" y="0"/>
                    <a:pt x="1726" y="19"/>
                    <a:pt x="1675" y="62"/>
                  </a:cubicBezTo>
                  <a:cubicBezTo>
                    <a:pt x="1417" y="264"/>
                    <a:pt x="1132" y="322"/>
                    <a:pt x="888" y="322"/>
                  </a:cubicBezTo>
                  <a:cubicBezTo>
                    <a:pt x="558" y="322"/>
                    <a:pt x="305" y="215"/>
                    <a:pt x="305" y="215"/>
                  </a:cubicBezTo>
                  <a:cubicBezTo>
                    <a:pt x="289" y="208"/>
                    <a:pt x="270" y="205"/>
                    <a:pt x="251" y="205"/>
                  </a:cubicBezTo>
                  <a:cubicBezTo>
                    <a:pt x="161" y="205"/>
                    <a:pt x="51" y="276"/>
                    <a:pt x="20" y="386"/>
                  </a:cubicBezTo>
                  <a:cubicBezTo>
                    <a:pt x="1" y="443"/>
                    <a:pt x="1" y="500"/>
                    <a:pt x="1" y="557"/>
                  </a:cubicBezTo>
                  <a:cubicBezTo>
                    <a:pt x="1" y="633"/>
                    <a:pt x="39" y="690"/>
                    <a:pt x="115" y="747"/>
                  </a:cubicBezTo>
                  <a:cubicBezTo>
                    <a:pt x="126" y="747"/>
                    <a:pt x="425" y="877"/>
                    <a:pt x="837" y="877"/>
                  </a:cubicBezTo>
                  <a:cubicBezTo>
                    <a:pt x="1164" y="877"/>
                    <a:pt x="1562" y="795"/>
                    <a:pt x="1941" y="500"/>
                  </a:cubicBezTo>
                  <a:cubicBezTo>
                    <a:pt x="2055" y="405"/>
                    <a:pt x="2074" y="234"/>
                    <a:pt x="2017" y="120"/>
                  </a:cubicBezTo>
                  <a:cubicBezTo>
                    <a:pt x="1970" y="49"/>
                    <a:pt x="1901" y="0"/>
                    <a:pt x="1824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9"/>
            <p:cNvSpPr/>
            <p:nvPr/>
          </p:nvSpPr>
          <p:spPr>
            <a:xfrm rot="179882">
              <a:off x="10380747" y="1724205"/>
              <a:ext cx="98634" cy="36308"/>
            </a:xfrm>
            <a:custGeom>
              <a:avLst/>
              <a:gdLst/>
              <a:ahLst/>
              <a:cxnLst/>
              <a:rect l="l" t="t" r="r" b="b"/>
              <a:pathLst>
                <a:path w="2283" h="840" extrusionOk="0">
                  <a:moveTo>
                    <a:pt x="1008" y="1"/>
                  </a:moveTo>
                  <a:cubicBezTo>
                    <a:pt x="696" y="1"/>
                    <a:pt x="369" y="96"/>
                    <a:pt x="95" y="382"/>
                  </a:cubicBezTo>
                  <a:cubicBezTo>
                    <a:pt x="57" y="459"/>
                    <a:pt x="0" y="535"/>
                    <a:pt x="19" y="649"/>
                  </a:cubicBezTo>
                  <a:cubicBezTo>
                    <a:pt x="19" y="668"/>
                    <a:pt x="57" y="706"/>
                    <a:pt x="57" y="744"/>
                  </a:cubicBezTo>
                  <a:cubicBezTo>
                    <a:pt x="86" y="791"/>
                    <a:pt x="138" y="815"/>
                    <a:pt x="195" y="815"/>
                  </a:cubicBezTo>
                  <a:cubicBezTo>
                    <a:pt x="252" y="815"/>
                    <a:pt x="314" y="791"/>
                    <a:pt x="361" y="744"/>
                  </a:cubicBezTo>
                  <a:cubicBezTo>
                    <a:pt x="528" y="566"/>
                    <a:pt x="741" y="504"/>
                    <a:pt x="955" y="504"/>
                  </a:cubicBezTo>
                  <a:cubicBezTo>
                    <a:pt x="1426" y="504"/>
                    <a:pt x="1902" y="801"/>
                    <a:pt x="1902" y="801"/>
                  </a:cubicBezTo>
                  <a:cubicBezTo>
                    <a:pt x="1941" y="827"/>
                    <a:pt x="1985" y="840"/>
                    <a:pt x="2028" y="840"/>
                  </a:cubicBezTo>
                  <a:cubicBezTo>
                    <a:pt x="2112" y="840"/>
                    <a:pt x="2195" y="793"/>
                    <a:pt x="2245" y="706"/>
                  </a:cubicBezTo>
                  <a:cubicBezTo>
                    <a:pt x="2283" y="592"/>
                    <a:pt x="2264" y="421"/>
                    <a:pt x="2149" y="363"/>
                  </a:cubicBezTo>
                  <a:cubicBezTo>
                    <a:pt x="2112" y="326"/>
                    <a:pt x="1586" y="1"/>
                    <a:pt x="1008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9"/>
            <p:cNvSpPr/>
            <p:nvPr/>
          </p:nvSpPr>
          <p:spPr>
            <a:xfrm rot="179882">
              <a:off x="10370235" y="1689214"/>
              <a:ext cx="89648" cy="35919"/>
            </a:xfrm>
            <a:custGeom>
              <a:avLst/>
              <a:gdLst/>
              <a:ahLst/>
              <a:cxnLst/>
              <a:rect l="l" t="t" r="r" b="b"/>
              <a:pathLst>
                <a:path w="2075" h="831" extrusionOk="0">
                  <a:moveTo>
                    <a:pt x="1081" y="0"/>
                  </a:moveTo>
                  <a:cubicBezTo>
                    <a:pt x="813" y="0"/>
                    <a:pt x="486" y="88"/>
                    <a:pt x="115" y="357"/>
                  </a:cubicBezTo>
                  <a:cubicBezTo>
                    <a:pt x="58" y="414"/>
                    <a:pt x="1" y="528"/>
                    <a:pt x="20" y="623"/>
                  </a:cubicBezTo>
                  <a:lnTo>
                    <a:pt x="20" y="699"/>
                  </a:lnTo>
                  <a:cubicBezTo>
                    <a:pt x="56" y="772"/>
                    <a:pt x="124" y="806"/>
                    <a:pt x="193" y="806"/>
                  </a:cubicBezTo>
                  <a:cubicBezTo>
                    <a:pt x="232" y="806"/>
                    <a:pt x="271" y="796"/>
                    <a:pt x="305" y="775"/>
                  </a:cubicBezTo>
                  <a:cubicBezTo>
                    <a:pt x="567" y="566"/>
                    <a:pt x="806" y="496"/>
                    <a:pt x="1008" y="496"/>
                  </a:cubicBezTo>
                  <a:cubicBezTo>
                    <a:pt x="1393" y="496"/>
                    <a:pt x="1643" y="750"/>
                    <a:pt x="1656" y="775"/>
                  </a:cubicBezTo>
                  <a:cubicBezTo>
                    <a:pt x="1686" y="813"/>
                    <a:pt x="1729" y="830"/>
                    <a:pt x="1776" y="830"/>
                  </a:cubicBezTo>
                  <a:cubicBezTo>
                    <a:pt x="1845" y="830"/>
                    <a:pt x="1922" y="794"/>
                    <a:pt x="1979" y="737"/>
                  </a:cubicBezTo>
                  <a:cubicBezTo>
                    <a:pt x="2074" y="642"/>
                    <a:pt x="2074" y="490"/>
                    <a:pt x="1979" y="395"/>
                  </a:cubicBezTo>
                  <a:cubicBezTo>
                    <a:pt x="1960" y="357"/>
                    <a:pt x="1751" y="147"/>
                    <a:pt x="1427" y="52"/>
                  </a:cubicBezTo>
                  <a:cubicBezTo>
                    <a:pt x="1328" y="21"/>
                    <a:pt x="1211" y="0"/>
                    <a:pt x="1081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9"/>
            <p:cNvSpPr/>
            <p:nvPr/>
          </p:nvSpPr>
          <p:spPr>
            <a:xfrm rot="179882">
              <a:off x="10371593" y="1708032"/>
              <a:ext cx="92931" cy="40501"/>
            </a:xfrm>
            <a:custGeom>
              <a:avLst/>
              <a:gdLst/>
              <a:ahLst/>
              <a:cxnLst/>
              <a:rect l="l" t="t" r="r" b="b"/>
              <a:pathLst>
                <a:path w="2151" h="937" extrusionOk="0">
                  <a:moveTo>
                    <a:pt x="1116" y="1"/>
                  </a:moveTo>
                  <a:cubicBezTo>
                    <a:pt x="747" y="1"/>
                    <a:pt x="336" y="117"/>
                    <a:pt x="39" y="533"/>
                  </a:cubicBezTo>
                  <a:cubicBezTo>
                    <a:pt x="1" y="571"/>
                    <a:pt x="1" y="666"/>
                    <a:pt x="1" y="742"/>
                  </a:cubicBezTo>
                  <a:cubicBezTo>
                    <a:pt x="1" y="781"/>
                    <a:pt x="20" y="838"/>
                    <a:pt x="39" y="876"/>
                  </a:cubicBezTo>
                  <a:cubicBezTo>
                    <a:pt x="80" y="917"/>
                    <a:pt x="132" y="937"/>
                    <a:pt x="182" y="937"/>
                  </a:cubicBezTo>
                  <a:cubicBezTo>
                    <a:pt x="248" y="937"/>
                    <a:pt x="311" y="902"/>
                    <a:pt x="343" y="838"/>
                  </a:cubicBezTo>
                  <a:cubicBezTo>
                    <a:pt x="528" y="576"/>
                    <a:pt x="797" y="498"/>
                    <a:pt x="1054" y="498"/>
                  </a:cubicBezTo>
                  <a:cubicBezTo>
                    <a:pt x="1432" y="498"/>
                    <a:pt x="1785" y="666"/>
                    <a:pt x="1808" y="666"/>
                  </a:cubicBezTo>
                  <a:cubicBezTo>
                    <a:pt x="1838" y="681"/>
                    <a:pt x="1869" y="688"/>
                    <a:pt x="1900" y="688"/>
                  </a:cubicBezTo>
                  <a:cubicBezTo>
                    <a:pt x="1986" y="688"/>
                    <a:pt x="2070" y="632"/>
                    <a:pt x="2112" y="533"/>
                  </a:cubicBezTo>
                  <a:cubicBezTo>
                    <a:pt x="2150" y="400"/>
                    <a:pt x="2112" y="248"/>
                    <a:pt x="1998" y="191"/>
                  </a:cubicBezTo>
                  <a:cubicBezTo>
                    <a:pt x="1966" y="180"/>
                    <a:pt x="1573" y="1"/>
                    <a:pt x="1116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9"/>
            <p:cNvSpPr/>
            <p:nvPr/>
          </p:nvSpPr>
          <p:spPr>
            <a:xfrm rot="179882">
              <a:off x="10445588" y="1681603"/>
              <a:ext cx="64373" cy="81433"/>
            </a:xfrm>
            <a:custGeom>
              <a:avLst/>
              <a:gdLst/>
              <a:ahLst/>
              <a:cxnLst/>
              <a:rect l="l" t="t" r="r" b="b"/>
              <a:pathLst>
                <a:path w="1490" h="1884" extrusionOk="0">
                  <a:moveTo>
                    <a:pt x="6" y="1"/>
                  </a:moveTo>
                  <a:cubicBezTo>
                    <a:pt x="1" y="2"/>
                    <a:pt x="1" y="3"/>
                    <a:pt x="6" y="5"/>
                  </a:cubicBezTo>
                  <a:lnTo>
                    <a:pt x="6" y="5"/>
                  </a:lnTo>
                  <a:lnTo>
                    <a:pt x="6" y="1"/>
                  </a:lnTo>
                  <a:close/>
                  <a:moveTo>
                    <a:pt x="6" y="5"/>
                  </a:moveTo>
                  <a:lnTo>
                    <a:pt x="101" y="1751"/>
                  </a:lnTo>
                  <a:cubicBezTo>
                    <a:pt x="101" y="1751"/>
                    <a:pt x="481" y="1884"/>
                    <a:pt x="828" y="1884"/>
                  </a:cubicBezTo>
                  <a:cubicBezTo>
                    <a:pt x="1176" y="1884"/>
                    <a:pt x="1489" y="1751"/>
                    <a:pt x="1356" y="1218"/>
                  </a:cubicBezTo>
                  <a:cubicBezTo>
                    <a:pt x="1090" y="99"/>
                    <a:pt x="76" y="25"/>
                    <a:pt x="6" y="5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9"/>
            <p:cNvSpPr/>
            <p:nvPr/>
          </p:nvSpPr>
          <p:spPr>
            <a:xfrm rot="179910">
              <a:off x="10569036" y="1525389"/>
              <a:ext cx="364125" cy="556640"/>
            </a:xfrm>
            <a:custGeom>
              <a:avLst/>
              <a:gdLst/>
              <a:ahLst/>
              <a:cxnLst/>
              <a:rect l="l" t="t" r="r" b="b"/>
              <a:pathLst>
                <a:path w="8428" h="12878" extrusionOk="0">
                  <a:moveTo>
                    <a:pt x="4528" y="1"/>
                  </a:moveTo>
                  <a:lnTo>
                    <a:pt x="2036" y="666"/>
                  </a:lnTo>
                  <a:cubicBezTo>
                    <a:pt x="1370" y="838"/>
                    <a:pt x="914" y="1465"/>
                    <a:pt x="952" y="2150"/>
                  </a:cubicBezTo>
                  <a:lnTo>
                    <a:pt x="1066" y="5954"/>
                  </a:lnTo>
                  <a:lnTo>
                    <a:pt x="800" y="8465"/>
                  </a:lnTo>
                  <a:lnTo>
                    <a:pt x="1" y="9967"/>
                  </a:lnTo>
                  <a:lnTo>
                    <a:pt x="5346" y="12878"/>
                  </a:lnTo>
                  <a:cubicBezTo>
                    <a:pt x="5346" y="12878"/>
                    <a:pt x="7933" y="11565"/>
                    <a:pt x="7952" y="8427"/>
                  </a:cubicBezTo>
                  <a:cubicBezTo>
                    <a:pt x="7990" y="7742"/>
                    <a:pt x="8427" y="2340"/>
                    <a:pt x="5707" y="647"/>
                  </a:cubicBezTo>
                  <a:lnTo>
                    <a:pt x="452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9"/>
            <p:cNvSpPr/>
            <p:nvPr/>
          </p:nvSpPr>
          <p:spPr>
            <a:xfrm rot="179882">
              <a:off x="10679041" y="1539462"/>
              <a:ext cx="130691" cy="54332"/>
            </a:xfrm>
            <a:custGeom>
              <a:avLst/>
              <a:gdLst/>
              <a:ahLst/>
              <a:cxnLst/>
              <a:rect l="l" t="t" r="r" b="b"/>
              <a:pathLst>
                <a:path w="3025" h="1257" extrusionOk="0">
                  <a:moveTo>
                    <a:pt x="57" y="1"/>
                  </a:moveTo>
                  <a:cubicBezTo>
                    <a:pt x="38" y="1"/>
                    <a:pt x="0" y="20"/>
                    <a:pt x="0" y="39"/>
                  </a:cubicBezTo>
                  <a:cubicBezTo>
                    <a:pt x="0" y="705"/>
                    <a:pt x="438" y="1161"/>
                    <a:pt x="1142" y="1256"/>
                  </a:cubicBezTo>
                  <a:lnTo>
                    <a:pt x="1636" y="1256"/>
                  </a:lnTo>
                  <a:cubicBezTo>
                    <a:pt x="2112" y="1256"/>
                    <a:pt x="2454" y="1161"/>
                    <a:pt x="2720" y="952"/>
                  </a:cubicBezTo>
                  <a:cubicBezTo>
                    <a:pt x="3006" y="705"/>
                    <a:pt x="3025" y="419"/>
                    <a:pt x="3025" y="419"/>
                  </a:cubicBezTo>
                  <a:cubicBezTo>
                    <a:pt x="3025" y="400"/>
                    <a:pt x="3006" y="381"/>
                    <a:pt x="2987" y="381"/>
                  </a:cubicBezTo>
                  <a:cubicBezTo>
                    <a:pt x="2949" y="381"/>
                    <a:pt x="2930" y="400"/>
                    <a:pt x="2930" y="419"/>
                  </a:cubicBezTo>
                  <a:cubicBezTo>
                    <a:pt x="2930" y="419"/>
                    <a:pt x="2911" y="686"/>
                    <a:pt x="2663" y="876"/>
                  </a:cubicBezTo>
                  <a:cubicBezTo>
                    <a:pt x="2433" y="1078"/>
                    <a:pt x="2082" y="1170"/>
                    <a:pt x="1620" y="1170"/>
                  </a:cubicBezTo>
                  <a:cubicBezTo>
                    <a:pt x="1472" y="1170"/>
                    <a:pt x="1312" y="1161"/>
                    <a:pt x="1142" y="1142"/>
                  </a:cubicBezTo>
                  <a:cubicBezTo>
                    <a:pt x="229" y="1028"/>
                    <a:pt x="96" y="324"/>
                    <a:pt x="96" y="39"/>
                  </a:cubicBezTo>
                  <a:cubicBezTo>
                    <a:pt x="96" y="20"/>
                    <a:pt x="77" y="1"/>
                    <a:pt x="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9"/>
            <p:cNvSpPr/>
            <p:nvPr/>
          </p:nvSpPr>
          <p:spPr>
            <a:xfrm rot="179882">
              <a:off x="10685281" y="1462056"/>
              <a:ext cx="138943" cy="127726"/>
            </a:xfrm>
            <a:custGeom>
              <a:avLst/>
              <a:gdLst/>
              <a:ahLst/>
              <a:cxnLst/>
              <a:rect l="l" t="t" r="r" b="b"/>
              <a:pathLst>
                <a:path w="3216" h="2955" extrusionOk="0">
                  <a:moveTo>
                    <a:pt x="438" y="0"/>
                  </a:moveTo>
                  <a:cubicBezTo>
                    <a:pt x="438" y="19"/>
                    <a:pt x="438" y="76"/>
                    <a:pt x="419" y="114"/>
                  </a:cubicBezTo>
                  <a:cubicBezTo>
                    <a:pt x="343" y="571"/>
                    <a:pt x="1" y="1921"/>
                    <a:pt x="1" y="1921"/>
                  </a:cubicBezTo>
                  <a:cubicBezTo>
                    <a:pt x="1" y="1921"/>
                    <a:pt x="58" y="2853"/>
                    <a:pt x="1275" y="2948"/>
                  </a:cubicBezTo>
                  <a:cubicBezTo>
                    <a:pt x="1343" y="2953"/>
                    <a:pt x="1409" y="2955"/>
                    <a:pt x="1471" y="2955"/>
                  </a:cubicBezTo>
                  <a:cubicBezTo>
                    <a:pt x="2503" y="2955"/>
                    <a:pt x="2740" y="2397"/>
                    <a:pt x="2740" y="2397"/>
                  </a:cubicBezTo>
                  <a:lnTo>
                    <a:pt x="3215" y="76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9"/>
            <p:cNvSpPr/>
            <p:nvPr/>
          </p:nvSpPr>
          <p:spPr>
            <a:xfrm rot="179882">
              <a:off x="10597709" y="1299732"/>
              <a:ext cx="278620" cy="256878"/>
            </a:xfrm>
            <a:custGeom>
              <a:avLst/>
              <a:gdLst/>
              <a:ahLst/>
              <a:cxnLst/>
              <a:rect l="l" t="t" r="r" b="b"/>
              <a:pathLst>
                <a:path w="6449" h="5943" extrusionOk="0">
                  <a:moveTo>
                    <a:pt x="3340" y="1"/>
                  </a:moveTo>
                  <a:cubicBezTo>
                    <a:pt x="2731" y="1"/>
                    <a:pt x="2201" y="184"/>
                    <a:pt x="1959" y="448"/>
                  </a:cubicBezTo>
                  <a:cubicBezTo>
                    <a:pt x="1370" y="1114"/>
                    <a:pt x="0" y="4956"/>
                    <a:pt x="1845" y="5774"/>
                  </a:cubicBezTo>
                  <a:cubicBezTo>
                    <a:pt x="2108" y="5892"/>
                    <a:pt x="2371" y="5943"/>
                    <a:pt x="2628" y="5943"/>
                  </a:cubicBezTo>
                  <a:cubicBezTo>
                    <a:pt x="4193" y="5943"/>
                    <a:pt x="5554" y="4062"/>
                    <a:pt x="5554" y="4062"/>
                  </a:cubicBezTo>
                  <a:cubicBezTo>
                    <a:pt x="5554" y="4062"/>
                    <a:pt x="6448" y="2750"/>
                    <a:pt x="5935" y="1628"/>
                  </a:cubicBezTo>
                  <a:cubicBezTo>
                    <a:pt x="5373" y="424"/>
                    <a:pt x="4265" y="1"/>
                    <a:pt x="3340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9"/>
            <p:cNvSpPr/>
            <p:nvPr/>
          </p:nvSpPr>
          <p:spPr>
            <a:xfrm rot="179882">
              <a:off x="10657834" y="1418435"/>
              <a:ext cx="29638" cy="36827"/>
            </a:xfrm>
            <a:custGeom>
              <a:avLst/>
              <a:gdLst/>
              <a:ahLst/>
              <a:cxnLst/>
              <a:rect l="l" t="t" r="r" b="b"/>
              <a:pathLst>
                <a:path w="686" h="852" extrusionOk="0">
                  <a:moveTo>
                    <a:pt x="624" y="1"/>
                  </a:moveTo>
                  <a:cubicBezTo>
                    <a:pt x="614" y="1"/>
                    <a:pt x="609" y="6"/>
                    <a:pt x="609" y="15"/>
                  </a:cubicBezTo>
                  <a:lnTo>
                    <a:pt x="400" y="357"/>
                  </a:lnTo>
                  <a:lnTo>
                    <a:pt x="381" y="357"/>
                  </a:lnTo>
                  <a:cubicBezTo>
                    <a:pt x="355" y="354"/>
                    <a:pt x="329" y="351"/>
                    <a:pt x="302" y="351"/>
                  </a:cubicBezTo>
                  <a:cubicBezTo>
                    <a:pt x="193" y="351"/>
                    <a:pt x="85" y="391"/>
                    <a:pt x="39" y="529"/>
                  </a:cubicBezTo>
                  <a:cubicBezTo>
                    <a:pt x="1" y="700"/>
                    <a:pt x="153" y="795"/>
                    <a:pt x="248" y="852"/>
                  </a:cubicBezTo>
                  <a:cubicBezTo>
                    <a:pt x="286" y="852"/>
                    <a:pt x="305" y="852"/>
                    <a:pt x="305" y="833"/>
                  </a:cubicBezTo>
                  <a:lnTo>
                    <a:pt x="286" y="814"/>
                  </a:lnTo>
                  <a:cubicBezTo>
                    <a:pt x="191" y="776"/>
                    <a:pt x="58" y="681"/>
                    <a:pt x="96" y="567"/>
                  </a:cubicBezTo>
                  <a:cubicBezTo>
                    <a:pt x="117" y="461"/>
                    <a:pt x="209" y="437"/>
                    <a:pt x="286" y="437"/>
                  </a:cubicBezTo>
                  <a:cubicBezTo>
                    <a:pt x="348" y="437"/>
                    <a:pt x="400" y="453"/>
                    <a:pt x="400" y="453"/>
                  </a:cubicBezTo>
                  <a:lnTo>
                    <a:pt x="419" y="433"/>
                  </a:lnTo>
                  <a:lnTo>
                    <a:pt x="666" y="72"/>
                  </a:lnTo>
                  <a:cubicBezTo>
                    <a:pt x="685" y="53"/>
                    <a:pt x="685" y="15"/>
                    <a:pt x="666" y="15"/>
                  </a:cubicBezTo>
                  <a:cubicBezTo>
                    <a:pt x="647" y="6"/>
                    <a:pt x="633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9"/>
            <p:cNvSpPr/>
            <p:nvPr/>
          </p:nvSpPr>
          <p:spPr>
            <a:xfrm rot="179882">
              <a:off x="10657377" y="1406629"/>
              <a:ext cx="15683" cy="14869"/>
            </a:xfrm>
            <a:custGeom>
              <a:avLst/>
              <a:gdLst/>
              <a:ahLst/>
              <a:cxnLst/>
              <a:rect l="l" t="t" r="r" b="b"/>
              <a:pathLst>
                <a:path w="363" h="344" extrusionOk="0">
                  <a:moveTo>
                    <a:pt x="180" y="1"/>
                  </a:moveTo>
                  <a:cubicBezTo>
                    <a:pt x="90" y="1"/>
                    <a:pt x="1" y="58"/>
                    <a:pt x="1" y="165"/>
                  </a:cubicBezTo>
                  <a:cubicBezTo>
                    <a:pt x="1" y="286"/>
                    <a:pt x="87" y="343"/>
                    <a:pt x="176" y="343"/>
                  </a:cubicBezTo>
                  <a:cubicBezTo>
                    <a:pt x="268" y="343"/>
                    <a:pt x="362" y="281"/>
                    <a:pt x="362" y="165"/>
                  </a:cubicBezTo>
                  <a:cubicBezTo>
                    <a:pt x="353" y="53"/>
                    <a:pt x="266" y="1"/>
                    <a:pt x="1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9"/>
            <p:cNvSpPr/>
            <p:nvPr/>
          </p:nvSpPr>
          <p:spPr>
            <a:xfrm rot="179882">
              <a:off x="10709876" y="1424492"/>
              <a:ext cx="15640" cy="13918"/>
            </a:xfrm>
            <a:custGeom>
              <a:avLst/>
              <a:gdLst/>
              <a:ahLst/>
              <a:cxnLst/>
              <a:rect l="l" t="t" r="r" b="b"/>
              <a:pathLst>
                <a:path w="362" h="322" extrusionOk="0">
                  <a:moveTo>
                    <a:pt x="181" y="0"/>
                  </a:moveTo>
                  <a:cubicBezTo>
                    <a:pt x="90" y="0"/>
                    <a:pt x="0" y="53"/>
                    <a:pt x="0" y="157"/>
                  </a:cubicBezTo>
                  <a:cubicBezTo>
                    <a:pt x="0" y="269"/>
                    <a:pt x="87" y="321"/>
                    <a:pt x="175" y="321"/>
                  </a:cubicBezTo>
                  <a:cubicBezTo>
                    <a:pt x="267" y="321"/>
                    <a:pt x="361" y="264"/>
                    <a:pt x="361" y="157"/>
                  </a:cubicBezTo>
                  <a:cubicBezTo>
                    <a:pt x="361" y="53"/>
                    <a:pt x="271" y="0"/>
                    <a:pt x="1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9"/>
            <p:cNvSpPr/>
            <p:nvPr/>
          </p:nvSpPr>
          <p:spPr>
            <a:xfrm rot="179882">
              <a:off x="10618676" y="1285742"/>
              <a:ext cx="290112" cy="173673"/>
            </a:xfrm>
            <a:custGeom>
              <a:avLst/>
              <a:gdLst/>
              <a:ahLst/>
              <a:cxnLst/>
              <a:rect l="l" t="t" r="r" b="b"/>
              <a:pathLst>
                <a:path w="6715" h="4018" extrusionOk="0">
                  <a:moveTo>
                    <a:pt x="2990" y="0"/>
                  </a:moveTo>
                  <a:cubicBezTo>
                    <a:pt x="1534" y="0"/>
                    <a:pt x="913" y="1412"/>
                    <a:pt x="14" y="1412"/>
                  </a:cubicBezTo>
                  <a:cubicBezTo>
                    <a:pt x="9" y="1412"/>
                    <a:pt x="5" y="1412"/>
                    <a:pt x="1" y="1412"/>
                  </a:cubicBezTo>
                  <a:lnTo>
                    <a:pt x="1" y="1412"/>
                  </a:lnTo>
                  <a:cubicBezTo>
                    <a:pt x="362" y="1850"/>
                    <a:pt x="819" y="2420"/>
                    <a:pt x="1636" y="2839"/>
                  </a:cubicBezTo>
                  <a:cubicBezTo>
                    <a:pt x="1768" y="2894"/>
                    <a:pt x="1907" y="2922"/>
                    <a:pt x="2043" y="2922"/>
                  </a:cubicBezTo>
                  <a:cubicBezTo>
                    <a:pt x="2282" y="2922"/>
                    <a:pt x="2513" y="2837"/>
                    <a:pt x="2683" y="2667"/>
                  </a:cubicBezTo>
                  <a:cubicBezTo>
                    <a:pt x="2740" y="2610"/>
                    <a:pt x="2778" y="2572"/>
                    <a:pt x="2835" y="2553"/>
                  </a:cubicBezTo>
                  <a:lnTo>
                    <a:pt x="2835" y="2553"/>
                  </a:lnTo>
                  <a:cubicBezTo>
                    <a:pt x="2740" y="2686"/>
                    <a:pt x="2683" y="2877"/>
                    <a:pt x="2645" y="3048"/>
                  </a:cubicBezTo>
                  <a:cubicBezTo>
                    <a:pt x="2702" y="3067"/>
                    <a:pt x="2759" y="3086"/>
                    <a:pt x="2816" y="3105"/>
                  </a:cubicBezTo>
                  <a:cubicBezTo>
                    <a:pt x="2892" y="2820"/>
                    <a:pt x="3025" y="2401"/>
                    <a:pt x="3310" y="2287"/>
                  </a:cubicBezTo>
                  <a:lnTo>
                    <a:pt x="3310" y="2287"/>
                  </a:lnTo>
                  <a:cubicBezTo>
                    <a:pt x="3139" y="2572"/>
                    <a:pt x="3082" y="2991"/>
                    <a:pt x="3044" y="3219"/>
                  </a:cubicBezTo>
                  <a:cubicBezTo>
                    <a:pt x="4432" y="3733"/>
                    <a:pt x="5897" y="4018"/>
                    <a:pt x="5897" y="4018"/>
                  </a:cubicBezTo>
                  <a:cubicBezTo>
                    <a:pt x="5897" y="4018"/>
                    <a:pt x="6715" y="1336"/>
                    <a:pt x="4984" y="708"/>
                  </a:cubicBezTo>
                  <a:cubicBezTo>
                    <a:pt x="4171" y="190"/>
                    <a:pt x="3524" y="0"/>
                    <a:pt x="2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9"/>
            <p:cNvSpPr/>
            <p:nvPr/>
          </p:nvSpPr>
          <p:spPr>
            <a:xfrm rot="179882">
              <a:off x="10798182" y="1444025"/>
              <a:ext cx="62732" cy="53208"/>
            </a:xfrm>
            <a:custGeom>
              <a:avLst/>
              <a:gdLst/>
              <a:ahLst/>
              <a:cxnLst/>
              <a:rect l="l" t="t" r="r" b="b"/>
              <a:pathLst>
                <a:path w="1452" h="1231" extrusionOk="0">
                  <a:moveTo>
                    <a:pt x="827" y="0"/>
                  </a:moveTo>
                  <a:cubicBezTo>
                    <a:pt x="658" y="0"/>
                    <a:pt x="487" y="47"/>
                    <a:pt x="362" y="127"/>
                  </a:cubicBezTo>
                  <a:lnTo>
                    <a:pt x="0" y="1211"/>
                  </a:lnTo>
                  <a:cubicBezTo>
                    <a:pt x="85" y="1220"/>
                    <a:pt x="212" y="1231"/>
                    <a:pt x="356" y="1231"/>
                  </a:cubicBezTo>
                  <a:cubicBezTo>
                    <a:pt x="797" y="1231"/>
                    <a:pt x="1398" y="1132"/>
                    <a:pt x="1427" y="602"/>
                  </a:cubicBezTo>
                  <a:cubicBezTo>
                    <a:pt x="1452" y="167"/>
                    <a:pt x="1144" y="0"/>
                    <a:pt x="827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9"/>
            <p:cNvSpPr/>
            <p:nvPr/>
          </p:nvSpPr>
          <p:spPr>
            <a:xfrm rot="179882">
              <a:off x="10813769" y="1465496"/>
              <a:ext cx="29638" cy="9423"/>
            </a:xfrm>
            <a:custGeom>
              <a:avLst/>
              <a:gdLst/>
              <a:ahLst/>
              <a:cxnLst/>
              <a:rect l="l" t="t" r="r" b="b"/>
              <a:pathLst>
                <a:path w="686" h="218" extrusionOk="0">
                  <a:moveTo>
                    <a:pt x="344" y="1"/>
                  </a:moveTo>
                  <a:cubicBezTo>
                    <a:pt x="245" y="1"/>
                    <a:pt x="132" y="35"/>
                    <a:pt x="20" y="141"/>
                  </a:cubicBezTo>
                  <a:cubicBezTo>
                    <a:pt x="1" y="141"/>
                    <a:pt x="1" y="198"/>
                    <a:pt x="20" y="217"/>
                  </a:cubicBezTo>
                  <a:lnTo>
                    <a:pt x="77" y="217"/>
                  </a:lnTo>
                  <a:cubicBezTo>
                    <a:pt x="170" y="124"/>
                    <a:pt x="261" y="94"/>
                    <a:pt x="340" y="94"/>
                  </a:cubicBezTo>
                  <a:cubicBezTo>
                    <a:pt x="486" y="94"/>
                    <a:pt x="590" y="198"/>
                    <a:pt x="590" y="198"/>
                  </a:cubicBezTo>
                  <a:cubicBezTo>
                    <a:pt x="609" y="208"/>
                    <a:pt x="624" y="212"/>
                    <a:pt x="636" y="212"/>
                  </a:cubicBezTo>
                  <a:cubicBezTo>
                    <a:pt x="647" y="212"/>
                    <a:pt x="657" y="208"/>
                    <a:pt x="666" y="198"/>
                  </a:cubicBezTo>
                  <a:cubicBezTo>
                    <a:pt x="685" y="179"/>
                    <a:pt x="685" y="141"/>
                    <a:pt x="666" y="122"/>
                  </a:cubicBezTo>
                  <a:cubicBezTo>
                    <a:pt x="666" y="122"/>
                    <a:pt x="529" y="1"/>
                    <a:pt x="3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9"/>
            <p:cNvSpPr/>
            <p:nvPr/>
          </p:nvSpPr>
          <p:spPr>
            <a:xfrm rot="179882">
              <a:off x="10672951" y="1459131"/>
              <a:ext cx="59189" cy="38426"/>
            </a:xfrm>
            <a:custGeom>
              <a:avLst/>
              <a:gdLst/>
              <a:ahLst/>
              <a:cxnLst/>
              <a:rect l="l" t="t" r="r" b="b"/>
              <a:pathLst>
                <a:path w="1370" h="889" extrusionOk="0">
                  <a:moveTo>
                    <a:pt x="992" y="1"/>
                  </a:moveTo>
                  <a:cubicBezTo>
                    <a:pt x="930" y="1"/>
                    <a:pt x="863" y="29"/>
                    <a:pt x="799" y="98"/>
                  </a:cubicBezTo>
                  <a:cubicBezTo>
                    <a:pt x="628" y="269"/>
                    <a:pt x="400" y="307"/>
                    <a:pt x="190" y="307"/>
                  </a:cubicBezTo>
                  <a:cubicBezTo>
                    <a:pt x="38" y="326"/>
                    <a:pt x="0" y="479"/>
                    <a:pt x="95" y="593"/>
                  </a:cubicBezTo>
                  <a:cubicBezTo>
                    <a:pt x="133" y="669"/>
                    <a:pt x="209" y="707"/>
                    <a:pt x="285" y="764"/>
                  </a:cubicBezTo>
                  <a:cubicBezTo>
                    <a:pt x="409" y="851"/>
                    <a:pt x="549" y="888"/>
                    <a:pt x="684" y="888"/>
                  </a:cubicBezTo>
                  <a:cubicBezTo>
                    <a:pt x="901" y="888"/>
                    <a:pt x="1104" y="791"/>
                    <a:pt x="1198" y="650"/>
                  </a:cubicBezTo>
                  <a:cubicBezTo>
                    <a:pt x="1198" y="612"/>
                    <a:pt x="1237" y="612"/>
                    <a:pt x="1237" y="593"/>
                  </a:cubicBezTo>
                  <a:cubicBezTo>
                    <a:pt x="1369" y="342"/>
                    <a:pt x="1205" y="1"/>
                    <a:pt x="9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9"/>
            <p:cNvSpPr/>
            <p:nvPr/>
          </p:nvSpPr>
          <p:spPr>
            <a:xfrm rot="179882">
              <a:off x="10684824" y="1475076"/>
              <a:ext cx="41130" cy="22606"/>
            </a:xfrm>
            <a:custGeom>
              <a:avLst/>
              <a:gdLst/>
              <a:ahLst/>
              <a:cxnLst/>
              <a:rect l="l" t="t" r="r" b="b"/>
              <a:pathLst>
                <a:path w="952" h="523" extrusionOk="0">
                  <a:moveTo>
                    <a:pt x="683" y="0"/>
                  </a:moveTo>
                  <a:cubicBezTo>
                    <a:pt x="442" y="0"/>
                    <a:pt x="129" y="269"/>
                    <a:pt x="0" y="398"/>
                  </a:cubicBezTo>
                  <a:cubicBezTo>
                    <a:pt x="124" y="485"/>
                    <a:pt x="264" y="522"/>
                    <a:pt x="399" y="522"/>
                  </a:cubicBezTo>
                  <a:cubicBezTo>
                    <a:pt x="616" y="522"/>
                    <a:pt x="819" y="425"/>
                    <a:pt x="913" y="284"/>
                  </a:cubicBezTo>
                  <a:cubicBezTo>
                    <a:pt x="913" y="246"/>
                    <a:pt x="952" y="246"/>
                    <a:pt x="952" y="227"/>
                  </a:cubicBezTo>
                  <a:cubicBezTo>
                    <a:pt x="896" y="61"/>
                    <a:pt x="798" y="0"/>
                    <a:pt x="6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9"/>
            <p:cNvSpPr/>
            <p:nvPr/>
          </p:nvSpPr>
          <p:spPr>
            <a:xfrm rot="179882">
              <a:off x="10820344" y="1319260"/>
              <a:ext cx="73187" cy="114586"/>
            </a:xfrm>
            <a:custGeom>
              <a:avLst/>
              <a:gdLst/>
              <a:ahLst/>
              <a:cxnLst/>
              <a:rect l="l" t="t" r="r" b="b"/>
              <a:pathLst>
                <a:path w="1694" h="2651" extrusionOk="0">
                  <a:moveTo>
                    <a:pt x="182" y="0"/>
                  </a:moveTo>
                  <a:cubicBezTo>
                    <a:pt x="109" y="0"/>
                    <a:pt x="63" y="6"/>
                    <a:pt x="58" y="6"/>
                  </a:cubicBezTo>
                  <a:cubicBezTo>
                    <a:pt x="39" y="6"/>
                    <a:pt x="1" y="25"/>
                    <a:pt x="1" y="44"/>
                  </a:cubicBezTo>
                  <a:cubicBezTo>
                    <a:pt x="1" y="82"/>
                    <a:pt x="39" y="101"/>
                    <a:pt x="58" y="101"/>
                  </a:cubicBezTo>
                  <a:cubicBezTo>
                    <a:pt x="58" y="101"/>
                    <a:pt x="100" y="95"/>
                    <a:pt x="169" y="95"/>
                  </a:cubicBezTo>
                  <a:cubicBezTo>
                    <a:pt x="333" y="95"/>
                    <a:pt x="652" y="132"/>
                    <a:pt x="933" y="387"/>
                  </a:cubicBezTo>
                  <a:cubicBezTo>
                    <a:pt x="1389" y="786"/>
                    <a:pt x="1579" y="1528"/>
                    <a:pt x="1503" y="2593"/>
                  </a:cubicBezTo>
                  <a:cubicBezTo>
                    <a:pt x="1503" y="2612"/>
                    <a:pt x="1541" y="2650"/>
                    <a:pt x="1560" y="2650"/>
                  </a:cubicBezTo>
                  <a:cubicBezTo>
                    <a:pt x="1579" y="2650"/>
                    <a:pt x="1599" y="2612"/>
                    <a:pt x="1618" y="2593"/>
                  </a:cubicBezTo>
                  <a:cubicBezTo>
                    <a:pt x="1694" y="1490"/>
                    <a:pt x="1484" y="729"/>
                    <a:pt x="1028" y="311"/>
                  </a:cubicBezTo>
                  <a:cubicBezTo>
                    <a:pt x="715" y="39"/>
                    <a:pt x="364" y="0"/>
                    <a:pt x="1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9"/>
            <p:cNvSpPr/>
            <p:nvPr/>
          </p:nvSpPr>
          <p:spPr>
            <a:xfrm rot="179882">
              <a:off x="10706713" y="1278407"/>
              <a:ext cx="137301" cy="52474"/>
            </a:xfrm>
            <a:custGeom>
              <a:avLst/>
              <a:gdLst/>
              <a:ahLst/>
              <a:cxnLst/>
              <a:rect l="l" t="t" r="r" b="b"/>
              <a:pathLst>
                <a:path w="3178" h="1214" extrusionOk="0">
                  <a:moveTo>
                    <a:pt x="1130" y="0"/>
                  </a:moveTo>
                  <a:cubicBezTo>
                    <a:pt x="804" y="0"/>
                    <a:pt x="434" y="63"/>
                    <a:pt x="20" y="225"/>
                  </a:cubicBezTo>
                  <a:cubicBezTo>
                    <a:pt x="1" y="225"/>
                    <a:pt x="1" y="263"/>
                    <a:pt x="1" y="282"/>
                  </a:cubicBezTo>
                  <a:cubicBezTo>
                    <a:pt x="1" y="301"/>
                    <a:pt x="20" y="301"/>
                    <a:pt x="39" y="301"/>
                  </a:cubicBezTo>
                  <a:cubicBezTo>
                    <a:pt x="420" y="140"/>
                    <a:pt x="790" y="62"/>
                    <a:pt x="1142" y="62"/>
                  </a:cubicBezTo>
                  <a:cubicBezTo>
                    <a:pt x="1580" y="62"/>
                    <a:pt x="1990" y="183"/>
                    <a:pt x="2359" y="415"/>
                  </a:cubicBezTo>
                  <a:cubicBezTo>
                    <a:pt x="2854" y="757"/>
                    <a:pt x="3082" y="1176"/>
                    <a:pt x="3082" y="1176"/>
                  </a:cubicBezTo>
                  <a:cubicBezTo>
                    <a:pt x="3120" y="1214"/>
                    <a:pt x="3120" y="1214"/>
                    <a:pt x="3139" y="1214"/>
                  </a:cubicBezTo>
                  <a:lnTo>
                    <a:pt x="3177" y="1157"/>
                  </a:lnTo>
                  <a:cubicBezTo>
                    <a:pt x="3177" y="1138"/>
                    <a:pt x="2949" y="700"/>
                    <a:pt x="2416" y="377"/>
                  </a:cubicBezTo>
                  <a:cubicBezTo>
                    <a:pt x="2116" y="185"/>
                    <a:pt x="1687" y="0"/>
                    <a:pt x="11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9"/>
            <p:cNvSpPr/>
            <p:nvPr/>
          </p:nvSpPr>
          <p:spPr>
            <a:xfrm rot="179882">
              <a:off x="10652561" y="1519796"/>
              <a:ext cx="137301" cy="38253"/>
            </a:xfrm>
            <a:custGeom>
              <a:avLst/>
              <a:gdLst/>
              <a:ahLst/>
              <a:cxnLst/>
              <a:rect l="l" t="t" r="r" b="b"/>
              <a:pathLst>
                <a:path w="3178" h="885" extrusionOk="0">
                  <a:moveTo>
                    <a:pt x="3120" y="0"/>
                  </a:moveTo>
                  <a:cubicBezTo>
                    <a:pt x="3106" y="0"/>
                    <a:pt x="3092" y="10"/>
                    <a:pt x="3082" y="29"/>
                  </a:cubicBezTo>
                  <a:cubicBezTo>
                    <a:pt x="3068" y="42"/>
                    <a:pt x="2222" y="790"/>
                    <a:pt x="1247" y="790"/>
                  </a:cubicBezTo>
                  <a:cubicBezTo>
                    <a:pt x="863" y="790"/>
                    <a:pt x="458" y="674"/>
                    <a:pt x="77" y="352"/>
                  </a:cubicBezTo>
                  <a:cubicBezTo>
                    <a:pt x="67" y="342"/>
                    <a:pt x="58" y="338"/>
                    <a:pt x="48" y="338"/>
                  </a:cubicBezTo>
                  <a:cubicBezTo>
                    <a:pt x="39" y="338"/>
                    <a:pt x="29" y="342"/>
                    <a:pt x="20" y="352"/>
                  </a:cubicBezTo>
                  <a:cubicBezTo>
                    <a:pt x="1" y="371"/>
                    <a:pt x="1" y="409"/>
                    <a:pt x="20" y="428"/>
                  </a:cubicBezTo>
                  <a:cubicBezTo>
                    <a:pt x="419" y="751"/>
                    <a:pt x="819" y="884"/>
                    <a:pt x="1237" y="884"/>
                  </a:cubicBezTo>
                  <a:cubicBezTo>
                    <a:pt x="2245" y="884"/>
                    <a:pt x="3139" y="124"/>
                    <a:pt x="3158" y="86"/>
                  </a:cubicBezTo>
                  <a:cubicBezTo>
                    <a:pt x="3177" y="67"/>
                    <a:pt x="3177" y="48"/>
                    <a:pt x="3158" y="29"/>
                  </a:cubicBezTo>
                  <a:cubicBezTo>
                    <a:pt x="3149" y="10"/>
                    <a:pt x="3134" y="0"/>
                    <a:pt x="3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9"/>
            <p:cNvSpPr/>
            <p:nvPr/>
          </p:nvSpPr>
          <p:spPr>
            <a:xfrm rot="179882">
              <a:off x="10512448" y="1833323"/>
              <a:ext cx="698560" cy="416978"/>
            </a:xfrm>
            <a:custGeom>
              <a:avLst/>
              <a:gdLst/>
              <a:ahLst/>
              <a:cxnLst/>
              <a:rect l="l" t="t" r="r" b="b"/>
              <a:pathLst>
                <a:path w="16169" h="9647" extrusionOk="0">
                  <a:moveTo>
                    <a:pt x="2625" y="0"/>
                  </a:moveTo>
                  <a:cubicBezTo>
                    <a:pt x="1999" y="0"/>
                    <a:pt x="1846" y="545"/>
                    <a:pt x="2550" y="858"/>
                  </a:cubicBezTo>
                  <a:cubicBezTo>
                    <a:pt x="3444" y="1239"/>
                    <a:pt x="3425" y="1657"/>
                    <a:pt x="3425" y="1752"/>
                  </a:cubicBezTo>
                  <a:cubicBezTo>
                    <a:pt x="3425" y="1790"/>
                    <a:pt x="3406" y="1790"/>
                    <a:pt x="3406" y="1790"/>
                  </a:cubicBezTo>
                  <a:lnTo>
                    <a:pt x="705" y="1752"/>
                  </a:lnTo>
                  <a:cubicBezTo>
                    <a:pt x="134" y="1752"/>
                    <a:pt x="1" y="2589"/>
                    <a:pt x="552" y="2760"/>
                  </a:cubicBezTo>
                  <a:cubicBezTo>
                    <a:pt x="565" y="2760"/>
                    <a:pt x="569" y="2769"/>
                    <a:pt x="576" y="2769"/>
                  </a:cubicBezTo>
                  <a:cubicBezTo>
                    <a:pt x="580" y="2769"/>
                    <a:pt x="584" y="2767"/>
                    <a:pt x="590" y="2760"/>
                  </a:cubicBezTo>
                  <a:cubicBezTo>
                    <a:pt x="608" y="2754"/>
                    <a:pt x="624" y="2747"/>
                    <a:pt x="639" y="2742"/>
                  </a:cubicBezTo>
                  <a:lnTo>
                    <a:pt x="639" y="2742"/>
                  </a:lnTo>
                  <a:cubicBezTo>
                    <a:pt x="538" y="2809"/>
                    <a:pt x="409" y="2935"/>
                    <a:pt x="400" y="3122"/>
                  </a:cubicBezTo>
                  <a:cubicBezTo>
                    <a:pt x="386" y="3585"/>
                    <a:pt x="703" y="3641"/>
                    <a:pt x="854" y="3641"/>
                  </a:cubicBezTo>
                  <a:cubicBezTo>
                    <a:pt x="902" y="3641"/>
                    <a:pt x="933" y="3635"/>
                    <a:pt x="933" y="3635"/>
                  </a:cubicBezTo>
                  <a:lnTo>
                    <a:pt x="933" y="3635"/>
                  </a:lnTo>
                  <a:cubicBezTo>
                    <a:pt x="933" y="3635"/>
                    <a:pt x="229" y="4111"/>
                    <a:pt x="895" y="4586"/>
                  </a:cubicBezTo>
                  <a:cubicBezTo>
                    <a:pt x="895" y="4586"/>
                    <a:pt x="609" y="4986"/>
                    <a:pt x="2378" y="5499"/>
                  </a:cubicBezTo>
                  <a:cubicBezTo>
                    <a:pt x="3976" y="5937"/>
                    <a:pt x="11680" y="8486"/>
                    <a:pt x="15046" y="9608"/>
                  </a:cubicBezTo>
                  <a:cubicBezTo>
                    <a:pt x="15127" y="9635"/>
                    <a:pt x="15207" y="9647"/>
                    <a:pt x="15286" y="9647"/>
                  </a:cubicBezTo>
                  <a:cubicBezTo>
                    <a:pt x="15764" y="9647"/>
                    <a:pt x="16169" y="9185"/>
                    <a:pt x="16054" y="8695"/>
                  </a:cubicBezTo>
                  <a:lnTo>
                    <a:pt x="15160" y="5347"/>
                  </a:lnTo>
                  <a:lnTo>
                    <a:pt x="5802" y="2608"/>
                  </a:lnTo>
                  <a:cubicBezTo>
                    <a:pt x="5802" y="2608"/>
                    <a:pt x="5783" y="2608"/>
                    <a:pt x="5783" y="2589"/>
                  </a:cubicBezTo>
                  <a:cubicBezTo>
                    <a:pt x="5707" y="2475"/>
                    <a:pt x="5117" y="1353"/>
                    <a:pt x="3748" y="421"/>
                  </a:cubicBezTo>
                  <a:cubicBezTo>
                    <a:pt x="3299" y="115"/>
                    <a:pt x="2912" y="0"/>
                    <a:pt x="2625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9"/>
            <p:cNvSpPr/>
            <p:nvPr/>
          </p:nvSpPr>
          <p:spPr>
            <a:xfrm rot="179882">
              <a:off x="11086429" y="1585035"/>
              <a:ext cx="302426" cy="687688"/>
            </a:xfrm>
            <a:custGeom>
              <a:avLst/>
              <a:gdLst/>
              <a:ahLst/>
              <a:cxnLst/>
              <a:rect l="l" t="t" r="r" b="b"/>
              <a:pathLst>
                <a:path w="7000" h="15910" extrusionOk="0">
                  <a:moveTo>
                    <a:pt x="4729" y="0"/>
                  </a:moveTo>
                  <a:cubicBezTo>
                    <a:pt x="3839" y="0"/>
                    <a:pt x="3037" y="575"/>
                    <a:pt x="2834" y="1494"/>
                  </a:cubicBezTo>
                  <a:lnTo>
                    <a:pt x="1769" y="6325"/>
                  </a:lnTo>
                  <a:lnTo>
                    <a:pt x="1484" y="7600"/>
                  </a:lnTo>
                  <a:lnTo>
                    <a:pt x="286" y="12945"/>
                  </a:lnTo>
                  <a:cubicBezTo>
                    <a:pt x="0" y="14238"/>
                    <a:pt x="818" y="15569"/>
                    <a:pt x="2074" y="15855"/>
                  </a:cubicBezTo>
                  <a:cubicBezTo>
                    <a:pt x="2237" y="15892"/>
                    <a:pt x="2400" y="15910"/>
                    <a:pt x="2561" y="15910"/>
                  </a:cubicBezTo>
                  <a:cubicBezTo>
                    <a:pt x="3634" y="15910"/>
                    <a:pt x="4597" y="15116"/>
                    <a:pt x="4813" y="13991"/>
                  </a:cubicBezTo>
                  <a:lnTo>
                    <a:pt x="6943" y="2692"/>
                  </a:lnTo>
                  <a:cubicBezTo>
                    <a:pt x="7000" y="2578"/>
                    <a:pt x="7000" y="2426"/>
                    <a:pt x="7000" y="2312"/>
                  </a:cubicBezTo>
                  <a:cubicBezTo>
                    <a:pt x="7000" y="1342"/>
                    <a:pt x="6315" y="410"/>
                    <a:pt x="5326" y="87"/>
                  </a:cubicBezTo>
                  <a:cubicBezTo>
                    <a:pt x="5127" y="28"/>
                    <a:pt x="4926" y="0"/>
                    <a:pt x="4729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9"/>
            <p:cNvSpPr/>
            <p:nvPr/>
          </p:nvSpPr>
          <p:spPr>
            <a:xfrm rot="179882">
              <a:off x="11143594" y="1574495"/>
              <a:ext cx="267949" cy="343498"/>
            </a:xfrm>
            <a:custGeom>
              <a:avLst/>
              <a:gdLst/>
              <a:ahLst/>
              <a:cxnLst/>
              <a:rect l="l" t="t" r="r" b="b"/>
              <a:pathLst>
                <a:path w="6202" h="7947" extrusionOk="0">
                  <a:moveTo>
                    <a:pt x="3467" y="1"/>
                  </a:moveTo>
                  <a:cubicBezTo>
                    <a:pt x="2150" y="1"/>
                    <a:pt x="928" y="1226"/>
                    <a:pt x="666" y="2884"/>
                  </a:cubicBezTo>
                  <a:lnTo>
                    <a:pt x="0" y="6955"/>
                  </a:lnTo>
                  <a:lnTo>
                    <a:pt x="1750" y="7544"/>
                  </a:lnTo>
                  <a:cubicBezTo>
                    <a:pt x="2587" y="7807"/>
                    <a:pt x="3457" y="7946"/>
                    <a:pt x="4333" y="7946"/>
                  </a:cubicBezTo>
                  <a:cubicBezTo>
                    <a:pt x="4791" y="7946"/>
                    <a:pt x="5250" y="7908"/>
                    <a:pt x="5707" y="7830"/>
                  </a:cubicBezTo>
                  <a:lnTo>
                    <a:pt x="5916" y="3740"/>
                  </a:lnTo>
                  <a:cubicBezTo>
                    <a:pt x="6201" y="1933"/>
                    <a:pt x="5269" y="259"/>
                    <a:pt x="3824" y="31"/>
                  </a:cubicBezTo>
                  <a:cubicBezTo>
                    <a:pt x="3704" y="11"/>
                    <a:pt x="3585" y="1"/>
                    <a:pt x="34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9"/>
            <p:cNvSpPr/>
            <p:nvPr/>
          </p:nvSpPr>
          <p:spPr>
            <a:xfrm rot="179882">
              <a:off x="11151652" y="1734179"/>
              <a:ext cx="248248" cy="185818"/>
            </a:xfrm>
            <a:custGeom>
              <a:avLst/>
              <a:gdLst/>
              <a:ahLst/>
              <a:cxnLst/>
              <a:rect l="l" t="t" r="r" b="b"/>
              <a:pathLst>
                <a:path w="5746" h="4299" extrusionOk="0">
                  <a:moveTo>
                    <a:pt x="495" y="0"/>
                  </a:moveTo>
                  <a:cubicBezTo>
                    <a:pt x="476" y="0"/>
                    <a:pt x="438" y="38"/>
                    <a:pt x="438" y="57"/>
                  </a:cubicBezTo>
                  <a:lnTo>
                    <a:pt x="1" y="3234"/>
                  </a:lnTo>
                  <a:cubicBezTo>
                    <a:pt x="1" y="3272"/>
                    <a:pt x="1" y="3291"/>
                    <a:pt x="20" y="3291"/>
                  </a:cubicBezTo>
                  <a:lnTo>
                    <a:pt x="1370" y="3823"/>
                  </a:lnTo>
                  <a:cubicBezTo>
                    <a:pt x="2226" y="4128"/>
                    <a:pt x="3120" y="4299"/>
                    <a:pt x="4014" y="4299"/>
                  </a:cubicBezTo>
                  <a:cubicBezTo>
                    <a:pt x="4471" y="4299"/>
                    <a:pt x="4946" y="4261"/>
                    <a:pt x="5422" y="4128"/>
                  </a:cubicBezTo>
                  <a:cubicBezTo>
                    <a:pt x="5441" y="4090"/>
                    <a:pt x="5460" y="4090"/>
                    <a:pt x="5460" y="4071"/>
                  </a:cubicBezTo>
                  <a:lnTo>
                    <a:pt x="5745" y="2625"/>
                  </a:lnTo>
                  <a:cubicBezTo>
                    <a:pt x="5745" y="2606"/>
                    <a:pt x="5726" y="2568"/>
                    <a:pt x="5707" y="2568"/>
                  </a:cubicBezTo>
                  <a:cubicBezTo>
                    <a:pt x="5688" y="2568"/>
                    <a:pt x="5650" y="2606"/>
                    <a:pt x="5650" y="2625"/>
                  </a:cubicBezTo>
                  <a:lnTo>
                    <a:pt x="5403" y="4052"/>
                  </a:lnTo>
                  <a:cubicBezTo>
                    <a:pt x="4969" y="4127"/>
                    <a:pt x="4527" y="4165"/>
                    <a:pt x="4085" y="4165"/>
                  </a:cubicBezTo>
                  <a:cubicBezTo>
                    <a:pt x="3188" y="4165"/>
                    <a:pt x="2287" y="4009"/>
                    <a:pt x="1446" y="3690"/>
                  </a:cubicBezTo>
                  <a:lnTo>
                    <a:pt x="115" y="3196"/>
                  </a:lnTo>
                  <a:lnTo>
                    <a:pt x="552" y="57"/>
                  </a:lnTo>
                  <a:cubicBezTo>
                    <a:pt x="552" y="38"/>
                    <a:pt x="514" y="0"/>
                    <a:pt x="4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9"/>
            <p:cNvSpPr/>
            <p:nvPr/>
          </p:nvSpPr>
          <p:spPr>
            <a:xfrm rot="179882">
              <a:off x="10514560" y="1907737"/>
              <a:ext cx="648443" cy="342850"/>
            </a:xfrm>
            <a:custGeom>
              <a:avLst/>
              <a:gdLst/>
              <a:ahLst/>
              <a:cxnLst/>
              <a:rect l="l" t="t" r="r" b="b"/>
              <a:pathLst>
                <a:path w="15009" h="7932" extrusionOk="0">
                  <a:moveTo>
                    <a:pt x="591" y="0"/>
                  </a:moveTo>
                  <a:cubicBezTo>
                    <a:pt x="400" y="0"/>
                    <a:pt x="39" y="95"/>
                    <a:pt x="20" y="495"/>
                  </a:cubicBezTo>
                  <a:cubicBezTo>
                    <a:pt x="1" y="818"/>
                    <a:pt x="210" y="970"/>
                    <a:pt x="400" y="1027"/>
                  </a:cubicBezTo>
                  <a:cubicBezTo>
                    <a:pt x="305" y="1103"/>
                    <a:pt x="210" y="1237"/>
                    <a:pt x="229" y="1503"/>
                  </a:cubicBezTo>
                  <a:cubicBezTo>
                    <a:pt x="286" y="1807"/>
                    <a:pt x="476" y="1902"/>
                    <a:pt x="610" y="1959"/>
                  </a:cubicBezTo>
                  <a:cubicBezTo>
                    <a:pt x="553" y="2016"/>
                    <a:pt x="457" y="2169"/>
                    <a:pt x="457" y="2397"/>
                  </a:cubicBezTo>
                  <a:cubicBezTo>
                    <a:pt x="457" y="2739"/>
                    <a:pt x="610" y="2853"/>
                    <a:pt x="705" y="2910"/>
                  </a:cubicBezTo>
                  <a:cubicBezTo>
                    <a:pt x="705" y="3005"/>
                    <a:pt x="743" y="3253"/>
                    <a:pt x="1180" y="3443"/>
                  </a:cubicBezTo>
                  <a:cubicBezTo>
                    <a:pt x="1713" y="3671"/>
                    <a:pt x="6639" y="5155"/>
                    <a:pt x="6848" y="5231"/>
                  </a:cubicBezTo>
                  <a:lnTo>
                    <a:pt x="14932" y="7932"/>
                  </a:lnTo>
                  <a:cubicBezTo>
                    <a:pt x="14932" y="7932"/>
                    <a:pt x="14944" y="7907"/>
                    <a:pt x="14959" y="7907"/>
                  </a:cubicBezTo>
                  <a:cubicBezTo>
                    <a:pt x="14963" y="7907"/>
                    <a:pt x="14967" y="7909"/>
                    <a:pt x="14970" y="7913"/>
                  </a:cubicBezTo>
                  <a:cubicBezTo>
                    <a:pt x="15008" y="7894"/>
                    <a:pt x="14970" y="7856"/>
                    <a:pt x="14951" y="7856"/>
                  </a:cubicBezTo>
                  <a:lnTo>
                    <a:pt x="6886" y="5155"/>
                  </a:lnTo>
                  <a:cubicBezTo>
                    <a:pt x="6848" y="5136"/>
                    <a:pt x="1751" y="3595"/>
                    <a:pt x="1237" y="3386"/>
                  </a:cubicBezTo>
                  <a:cubicBezTo>
                    <a:pt x="762" y="3196"/>
                    <a:pt x="838" y="2910"/>
                    <a:pt x="838" y="2910"/>
                  </a:cubicBezTo>
                  <a:lnTo>
                    <a:pt x="838" y="2853"/>
                  </a:lnTo>
                  <a:cubicBezTo>
                    <a:pt x="838" y="2834"/>
                    <a:pt x="838" y="2834"/>
                    <a:pt x="800" y="2834"/>
                  </a:cubicBezTo>
                  <a:cubicBezTo>
                    <a:pt x="781" y="2815"/>
                    <a:pt x="572" y="2758"/>
                    <a:pt x="572" y="2397"/>
                  </a:cubicBezTo>
                  <a:cubicBezTo>
                    <a:pt x="572" y="2073"/>
                    <a:pt x="762" y="1978"/>
                    <a:pt x="762" y="1978"/>
                  </a:cubicBezTo>
                  <a:cubicBezTo>
                    <a:pt x="781" y="1978"/>
                    <a:pt x="781" y="1959"/>
                    <a:pt x="781" y="1921"/>
                  </a:cubicBezTo>
                  <a:cubicBezTo>
                    <a:pt x="781" y="1902"/>
                    <a:pt x="762" y="1883"/>
                    <a:pt x="743" y="1883"/>
                  </a:cubicBezTo>
                  <a:cubicBezTo>
                    <a:pt x="705" y="1883"/>
                    <a:pt x="381" y="1883"/>
                    <a:pt x="324" y="1503"/>
                  </a:cubicBezTo>
                  <a:cubicBezTo>
                    <a:pt x="286" y="1122"/>
                    <a:pt x="553" y="1046"/>
                    <a:pt x="553" y="1046"/>
                  </a:cubicBezTo>
                  <a:cubicBezTo>
                    <a:pt x="572" y="1046"/>
                    <a:pt x="591" y="1027"/>
                    <a:pt x="591" y="1008"/>
                  </a:cubicBezTo>
                  <a:cubicBezTo>
                    <a:pt x="591" y="970"/>
                    <a:pt x="572" y="951"/>
                    <a:pt x="553" y="951"/>
                  </a:cubicBezTo>
                  <a:cubicBezTo>
                    <a:pt x="514" y="951"/>
                    <a:pt x="96" y="913"/>
                    <a:pt x="115" y="495"/>
                  </a:cubicBezTo>
                  <a:cubicBezTo>
                    <a:pt x="134" y="95"/>
                    <a:pt x="572" y="95"/>
                    <a:pt x="591" y="95"/>
                  </a:cubicBezTo>
                  <a:lnTo>
                    <a:pt x="3273" y="114"/>
                  </a:lnTo>
                  <a:cubicBezTo>
                    <a:pt x="3311" y="114"/>
                    <a:pt x="3330" y="95"/>
                    <a:pt x="3330" y="76"/>
                  </a:cubicBezTo>
                  <a:cubicBezTo>
                    <a:pt x="3330" y="57"/>
                    <a:pt x="3311" y="19"/>
                    <a:pt x="3273" y="19"/>
                  </a:cubicBezTo>
                  <a:lnTo>
                    <a:pt x="59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9"/>
            <p:cNvSpPr/>
            <p:nvPr/>
          </p:nvSpPr>
          <p:spPr>
            <a:xfrm rot="179882">
              <a:off x="10663784" y="1780139"/>
              <a:ext cx="120020" cy="92671"/>
            </a:xfrm>
            <a:custGeom>
              <a:avLst/>
              <a:gdLst/>
              <a:ahLst/>
              <a:cxnLst/>
              <a:rect l="l" t="t" r="r" b="b"/>
              <a:pathLst>
                <a:path w="2778" h="2144" extrusionOk="0">
                  <a:moveTo>
                    <a:pt x="626" y="0"/>
                  </a:moveTo>
                  <a:cubicBezTo>
                    <a:pt x="432" y="0"/>
                    <a:pt x="280" y="34"/>
                    <a:pt x="210" y="110"/>
                  </a:cubicBezTo>
                  <a:cubicBezTo>
                    <a:pt x="0" y="396"/>
                    <a:pt x="685" y="1251"/>
                    <a:pt x="1218" y="1670"/>
                  </a:cubicBezTo>
                  <a:cubicBezTo>
                    <a:pt x="1560" y="1974"/>
                    <a:pt x="1945" y="2143"/>
                    <a:pt x="2231" y="2143"/>
                  </a:cubicBezTo>
                  <a:cubicBezTo>
                    <a:pt x="2374" y="2143"/>
                    <a:pt x="2492" y="2101"/>
                    <a:pt x="2568" y="2012"/>
                  </a:cubicBezTo>
                  <a:cubicBezTo>
                    <a:pt x="2777" y="1746"/>
                    <a:pt x="2758" y="985"/>
                    <a:pt x="2245" y="529"/>
                  </a:cubicBezTo>
                  <a:cubicBezTo>
                    <a:pt x="1864" y="216"/>
                    <a:pt x="1113" y="0"/>
                    <a:pt x="6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9"/>
            <p:cNvSpPr/>
            <p:nvPr/>
          </p:nvSpPr>
          <p:spPr>
            <a:xfrm rot="179882">
              <a:off x="10629271" y="1883250"/>
              <a:ext cx="80575" cy="42619"/>
            </a:xfrm>
            <a:custGeom>
              <a:avLst/>
              <a:gdLst/>
              <a:ahLst/>
              <a:cxnLst/>
              <a:rect l="l" t="t" r="r" b="b"/>
              <a:pathLst>
                <a:path w="1865" h="986" extrusionOk="0">
                  <a:moveTo>
                    <a:pt x="1589" y="1"/>
                  </a:moveTo>
                  <a:cubicBezTo>
                    <a:pt x="1532" y="1"/>
                    <a:pt x="1475" y="24"/>
                    <a:pt x="1427" y="72"/>
                  </a:cubicBezTo>
                  <a:cubicBezTo>
                    <a:pt x="1427" y="72"/>
                    <a:pt x="1000" y="529"/>
                    <a:pt x="419" y="529"/>
                  </a:cubicBezTo>
                  <a:cubicBezTo>
                    <a:pt x="351" y="529"/>
                    <a:pt x="281" y="523"/>
                    <a:pt x="210" y="509"/>
                  </a:cubicBezTo>
                  <a:cubicBezTo>
                    <a:pt x="115" y="509"/>
                    <a:pt x="1" y="585"/>
                    <a:pt x="1" y="719"/>
                  </a:cubicBezTo>
                  <a:cubicBezTo>
                    <a:pt x="1" y="833"/>
                    <a:pt x="96" y="928"/>
                    <a:pt x="210" y="947"/>
                  </a:cubicBezTo>
                  <a:cubicBezTo>
                    <a:pt x="325" y="974"/>
                    <a:pt x="437" y="986"/>
                    <a:pt x="543" y="986"/>
                  </a:cubicBezTo>
                  <a:cubicBezTo>
                    <a:pt x="1260" y="986"/>
                    <a:pt x="1753" y="450"/>
                    <a:pt x="1770" y="433"/>
                  </a:cubicBezTo>
                  <a:cubicBezTo>
                    <a:pt x="1865" y="338"/>
                    <a:pt x="1846" y="186"/>
                    <a:pt x="1751" y="72"/>
                  </a:cubicBezTo>
                  <a:cubicBezTo>
                    <a:pt x="1703" y="24"/>
                    <a:pt x="1646" y="1"/>
                    <a:pt x="1589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9"/>
            <p:cNvSpPr/>
            <p:nvPr/>
          </p:nvSpPr>
          <p:spPr>
            <a:xfrm rot="179882">
              <a:off x="10643478" y="1818904"/>
              <a:ext cx="90468" cy="36308"/>
            </a:xfrm>
            <a:custGeom>
              <a:avLst/>
              <a:gdLst/>
              <a:ahLst/>
              <a:cxnLst/>
              <a:rect l="l" t="t" r="r" b="b"/>
              <a:pathLst>
                <a:path w="2094" h="840" extrusionOk="0">
                  <a:moveTo>
                    <a:pt x="1177" y="0"/>
                  </a:moveTo>
                  <a:cubicBezTo>
                    <a:pt x="548" y="0"/>
                    <a:pt x="86" y="334"/>
                    <a:pt x="58" y="348"/>
                  </a:cubicBezTo>
                  <a:cubicBezTo>
                    <a:pt x="39" y="406"/>
                    <a:pt x="1" y="482"/>
                    <a:pt x="1" y="577"/>
                  </a:cubicBezTo>
                  <a:cubicBezTo>
                    <a:pt x="1" y="615"/>
                    <a:pt x="39" y="672"/>
                    <a:pt x="58" y="710"/>
                  </a:cubicBezTo>
                  <a:cubicBezTo>
                    <a:pt x="110" y="788"/>
                    <a:pt x="189" y="840"/>
                    <a:pt x="264" y="840"/>
                  </a:cubicBezTo>
                  <a:cubicBezTo>
                    <a:pt x="299" y="840"/>
                    <a:pt x="332" y="829"/>
                    <a:pt x="362" y="805"/>
                  </a:cubicBezTo>
                  <a:cubicBezTo>
                    <a:pt x="362" y="805"/>
                    <a:pt x="733" y="548"/>
                    <a:pt x="1208" y="548"/>
                  </a:cubicBezTo>
                  <a:cubicBezTo>
                    <a:pt x="1380" y="548"/>
                    <a:pt x="1565" y="581"/>
                    <a:pt x="1751" y="672"/>
                  </a:cubicBezTo>
                  <a:cubicBezTo>
                    <a:pt x="1778" y="681"/>
                    <a:pt x="1806" y="686"/>
                    <a:pt x="1834" y="686"/>
                  </a:cubicBezTo>
                  <a:cubicBezTo>
                    <a:pt x="1924" y="686"/>
                    <a:pt x="2012" y="636"/>
                    <a:pt x="2055" y="520"/>
                  </a:cubicBezTo>
                  <a:cubicBezTo>
                    <a:pt x="2093" y="387"/>
                    <a:pt x="2017" y="215"/>
                    <a:pt x="1903" y="158"/>
                  </a:cubicBezTo>
                  <a:cubicBezTo>
                    <a:pt x="1648" y="43"/>
                    <a:pt x="1401" y="0"/>
                    <a:pt x="1177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9"/>
            <p:cNvSpPr/>
            <p:nvPr/>
          </p:nvSpPr>
          <p:spPr>
            <a:xfrm rot="179882">
              <a:off x="10616355" y="1829777"/>
              <a:ext cx="96171" cy="47978"/>
            </a:xfrm>
            <a:custGeom>
              <a:avLst/>
              <a:gdLst/>
              <a:ahLst/>
              <a:cxnLst/>
              <a:rect l="l" t="t" r="r" b="b"/>
              <a:pathLst>
                <a:path w="2226" h="1110" extrusionOk="0">
                  <a:moveTo>
                    <a:pt x="1955" y="0"/>
                  </a:moveTo>
                  <a:cubicBezTo>
                    <a:pt x="1902" y="0"/>
                    <a:pt x="1851" y="24"/>
                    <a:pt x="1807" y="67"/>
                  </a:cubicBezTo>
                  <a:cubicBezTo>
                    <a:pt x="1807" y="67"/>
                    <a:pt x="1267" y="620"/>
                    <a:pt x="719" y="620"/>
                  </a:cubicBezTo>
                  <a:cubicBezTo>
                    <a:pt x="585" y="620"/>
                    <a:pt x="451" y="587"/>
                    <a:pt x="324" y="505"/>
                  </a:cubicBezTo>
                  <a:cubicBezTo>
                    <a:pt x="280" y="476"/>
                    <a:pt x="236" y="460"/>
                    <a:pt x="195" y="460"/>
                  </a:cubicBezTo>
                  <a:cubicBezTo>
                    <a:pt x="130" y="460"/>
                    <a:pt x="73" y="499"/>
                    <a:pt x="38" y="581"/>
                  </a:cubicBezTo>
                  <a:cubicBezTo>
                    <a:pt x="0" y="581"/>
                    <a:pt x="0" y="619"/>
                    <a:pt x="0" y="676"/>
                  </a:cubicBezTo>
                  <a:cubicBezTo>
                    <a:pt x="0" y="771"/>
                    <a:pt x="38" y="866"/>
                    <a:pt x="133" y="904"/>
                  </a:cubicBezTo>
                  <a:cubicBezTo>
                    <a:pt x="358" y="1053"/>
                    <a:pt x="586" y="1110"/>
                    <a:pt x="804" y="1110"/>
                  </a:cubicBezTo>
                  <a:cubicBezTo>
                    <a:pt x="1507" y="1110"/>
                    <a:pt x="2102" y="515"/>
                    <a:pt x="2131" y="486"/>
                  </a:cubicBezTo>
                  <a:cubicBezTo>
                    <a:pt x="2226" y="391"/>
                    <a:pt x="2226" y="220"/>
                    <a:pt x="2131" y="106"/>
                  </a:cubicBezTo>
                  <a:cubicBezTo>
                    <a:pt x="2079" y="33"/>
                    <a:pt x="2016" y="0"/>
                    <a:pt x="1955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9"/>
            <p:cNvSpPr/>
            <p:nvPr/>
          </p:nvSpPr>
          <p:spPr>
            <a:xfrm rot="179882">
              <a:off x="10610345" y="1868158"/>
              <a:ext cx="89604" cy="43915"/>
            </a:xfrm>
            <a:custGeom>
              <a:avLst/>
              <a:gdLst/>
              <a:ahLst/>
              <a:cxnLst/>
              <a:rect l="l" t="t" r="r" b="b"/>
              <a:pathLst>
                <a:path w="2074" h="1016" extrusionOk="0">
                  <a:moveTo>
                    <a:pt x="1764" y="1"/>
                  </a:moveTo>
                  <a:cubicBezTo>
                    <a:pt x="1697" y="1"/>
                    <a:pt x="1638" y="35"/>
                    <a:pt x="1617" y="100"/>
                  </a:cubicBezTo>
                  <a:cubicBezTo>
                    <a:pt x="1602" y="114"/>
                    <a:pt x="1338" y="536"/>
                    <a:pt x="826" y="536"/>
                  </a:cubicBezTo>
                  <a:cubicBezTo>
                    <a:pt x="674" y="536"/>
                    <a:pt x="500" y="499"/>
                    <a:pt x="304" y="404"/>
                  </a:cubicBezTo>
                  <a:cubicBezTo>
                    <a:pt x="277" y="395"/>
                    <a:pt x="249" y="390"/>
                    <a:pt x="222" y="390"/>
                  </a:cubicBezTo>
                  <a:cubicBezTo>
                    <a:pt x="139" y="390"/>
                    <a:pt x="67" y="436"/>
                    <a:pt x="38" y="537"/>
                  </a:cubicBezTo>
                  <a:cubicBezTo>
                    <a:pt x="0" y="556"/>
                    <a:pt x="0" y="575"/>
                    <a:pt x="0" y="594"/>
                  </a:cubicBezTo>
                  <a:cubicBezTo>
                    <a:pt x="0" y="689"/>
                    <a:pt x="76" y="784"/>
                    <a:pt x="171" y="841"/>
                  </a:cubicBezTo>
                  <a:cubicBezTo>
                    <a:pt x="439" y="967"/>
                    <a:pt x="678" y="1015"/>
                    <a:pt x="885" y="1015"/>
                  </a:cubicBezTo>
                  <a:cubicBezTo>
                    <a:pt x="1149" y="1015"/>
                    <a:pt x="1362" y="937"/>
                    <a:pt x="1522" y="841"/>
                  </a:cubicBezTo>
                  <a:cubicBezTo>
                    <a:pt x="1826" y="670"/>
                    <a:pt x="1978" y="442"/>
                    <a:pt x="1997" y="404"/>
                  </a:cubicBezTo>
                  <a:cubicBezTo>
                    <a:pt x="2073" y="290"/>
                    <a:pt x="2016" y="157"/>
                    <a:pt x="1921" y="61"/>
                  </a:cubicBezTo>
                  <a:cubicBezTo>
                    <a:pt x="1872" y="20"/>
                    <a:pt x="1815" y="1"/>
                    <a:pt x="1764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9"/>
            <p:cNvSpPr/>
            <p:nvPr/>
          </p:nvSpPr>
          <p:spPr>
            <a:xfrm rot="179882">
              <a:off x="10607093" y="1854271"/>
              <a:ext cx="95350" cy="39377"/>
            </a:xfrm>
            <a:custGeom>
              <a:avLst/>
              <a:gdLst/>
              <a:ahLst/>
              <a:cxnLst/>
              <a:rect l="l" t="t" r="r" b="b"/>
              <a:pathLst>
                <a:path w="2207" h="911" extrusionOk="0">
                  <a:moveTo>
                    <a:pt x="1900" y="1"/>
                  </a:moveTo>
                  <a:cubicBezTo>
                    <a:pt x="1860" y="1"/>
                    <a:pt x="1822" y="13"/>
                    <a:pt x="1788" y="40"/>
                  </a:cubicBezTo>
                  <a:cubicBezTo>
                    <a:pt x="1788" y="40"/>
                    <a:pt x="1335" y="402"/>
                    <a:pt x="854" y="402"/>
                  </a:cubicBezTo>
                  <a:cubicBezTo>
                    <a:pt x="674" y="402"/>
                    <a:pt x="489" y="351"/>
                    <a:pt x="323" y="211"/>
                  </a:cubicBezTo>
                  <a:cubicBezTo>
                    <a:pt x="281" y="168"/>
                    <a:pt x="230" y="149"/>
                    <a:pt x="180" y="149"/>
                  </a:cubicBezTo>
                  <a:cubicBezTo>
                    <a:pt x="120" y="149"/>
                    <a:pt x="61" y="178"/>
                    <a:pt x="19" y="230"/>
                  </a:cubicBezTo>
                  <a:cubicBezTo>
                    <a:pt x="0" y="287"/>
                    <a:pt x="0" y="325"/>
                    <a:pt x="0" y="382"/>
                  </a:cubicBezTo>
                  <a:cubicBezTo>
                    <a:pt x="0" y="440"/>
                    <a:pt x="38" y="516"/>
                    <a:pt x="95" y="592"/>
                  </a:cubicBezTo>
                  <a:cubicBezTo>
                    <a:pt x="361" y="828"/>
                    <a:pt x="648" y="910"/>
                    <a:pt x="920" y="910"/>
                  </a:cubicBezTo>
                  <a:cubicBezTo>
                    <a:pt x="1525" y="910"/>
                    <a:pt x="2053" y="504"/>
                    <a:pt x="2092" y="478"/>
                  </a:cubicBezTo>
                  <a:cubicBezTo>
                    <a:pt x="2187" y="401"/>
                    <a:pt x="2206" y="230"/>
                    <a:pt x="2111" y="116"/>
                  </a:cubicBezTo>
                  <a:cubicBezTo>
                    <a:pt x="2050" y="42"/>
                    <a:pt x="1973" y="1"/>
                    <a:pt x="1900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9"/>
            <p:cNvSpPr/>
            <p:nvPr/>
          </p:nvSpPr>
          <p:spPr>
            <a:xfrm rot="179882">
              <a:off x="10679348" y="1828948"/>
              <a:ext cx="59535" cy="88349"/>
            </a:xfrm>
            <a:custGeom>
              <a:avLst/>
              <a:gdLst/>
              <a:ahLst/>
              <a:cxnLst/>
              <a:rect l="l" t="t" r="r" b="b"/>
              <a:pathLst>
                <a:path w="1378" h="2044" extrusionOk="0">
                  <a:moveTo>
                    <a:pt x="904" y="0"/>
                  </a:moveTo>
                  <a:cubicBezTo>
                    <a:pt x="507" y="0"/>
                    <a:pt x="1" y="313"/>
                    <a:pt x="1" y="313"/>
                  </a:cubicBezTo>
                  <a:lnTo>
                    <a:pt x="324" y="2040"/>
                  </a:lnTo>
                  <a:lnTo>
                    <a:pt x="324" y="2040"/>
                  </a:lnTo>
                  <a:cubicBezTo>
                    <a:pt x="386" y="2008"/>
                    <a:pt x="1370" y="1719"/>
                    <a:pt x="1370" y="579"/>
                  </a:cubicBezTo>
                  <a:cubicBezTo>
                    <a:pt x="1378" y="135"/>
                    <a:pt x="1165" y="0"/>
                    <a:pt x="904" y="0"/>
                  </a:cubicBezTo>
                  <a:close/>
                  <a:moveTo>
                    <a:pt x="324" y="2040"/>
                  </a:moveTo>
                  <a:lnTo>
                    <a:pt x="324" y="2040"/>
                  </a:lnTo>
                  <a:cubicBezTo>
                    <a:pt x="319" y="2043"/>
                    <a:pt x="319" y="2044"/>
                    <a:pt x="324" y="2044"/>
                  </a:cubicBezTo>
                  <a:lnTo>
                    <a:pt x="324" y="2040"/>
                  </a:ln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9"/>
            <p:cNvSpPr/>
            <p:nvPr/>
          </p:nvSpPr>
          <p:spPr>
            <a:xfrm rot="179882">
              <a:off x="10668015" y="1589179"/>
              <a:ext cx="193984" cy="314971"/>
            </a:xfrm>
            <a:custGeom>
              <a:avLst/>
              <a:gdLst/>
              <a:ahLst/>
              <a:cxnLst/>
              <a:rect l="l" t="t" r="r" b="b"/>
              <a:pathLst>
                <a:path w="4490" h="7287" extrusionOk="0">
                  <a:moveTo>
                    <a:pt x="3600" y="1"/>
                  </a:moveTo>
                  <a:cubicBezTo>
                    <a:pt x="3211" y="1"/>
                    <a:pt x="2860" y="251"/>
                    <a:pt x="2777" y="629"/>
                  </a:cubicBezTo>
                  <a:lnTo>
                    <a:pt x="2568" y="1561"/>
                  </a:lnTo>
                  <a:lnTo>
                    <a:pt x="2568" y="1618"/>
                  </a:lnTo>
                  <a:cubicBezTo>
                    <a:pt x="2378" y="2702"/>
                    <a:pt x="1941" y="3710"/>
                    <a:pt x="1332" y="4604"/>
                  </a:cubicBezTo>
                  <a:lnTo>
                    <a:pt x="286" y="5955"/>
                  </a:lnTo>
                  <a:cubicBezTo>
                    <a:pt x="0" y="6316"/>
                    <a:pt x="76" y="6849"/>
                    <a:pt x="419" y="7134"/>
                  </a:cubicBezTo>
                  <a:cubicBezTo>
                    <a:pt x="590" y="7248"/>
                    <a:pt x="818" y="7286"/>
                    <a:pt x="1008" y="7286"/>
                  </a:cubicBezTo>
                  <a:cubicBezTo>
                    <a:pt x="1218" y="7267"/>
                    <a:pt x="1446" y="7172"/>
                    <a:pt x="1598" y="6963"/>
                  </a:cubicBezTo>
                  <a:lnTo>
                    <a:pt x="2644" y="5574"/>
                  </a:lnTo>
                  <a:lnTo>
                    <a:pt x="2663" y="5555"/>
                  </a:lnTo>
                  <a:cubicBezTo>
                    <a:pt x="3424" y="4471"/>
                    <a:pt x="3957" y="3235"/>
                    <a:pt x="4185" y="1922"/>
                  </a:cubicBezTo>
                  <a:lnTo>
                    <a:pt x="4394" y="1009"/>
                  </a:lnTo>
                  <a:cubicBezTo>
                    <a:pt x="4489" y="572"/>
                    <a:pt x="4223" y="115"/>
                    <a:pt x="3786" y="20"/>
                  </a:cubicBezTo>
                  <a:cubicBezTo>
                    <a:pt x="3723" y="7"/>
                    <a:pt x="3661" y="1"/>
                    <a:pt x="3600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9"/>
            <p:cNvSpPr/>
            <p:nvPr/>
          </p:nvSpPr>
          <p:spPr>
            <a:xfrm rot="179910">
              <a:off x="10676644" y="1579870"/>
              <a:ext cx="235895" cy="287181"/>
            </a:xfrm>
            <a:custGeom>
              <a:avLst/>
              <a:gdLst/>
              <a:ahLst/>
              <a:cxnLst/>
              <a:rect l="l" t="t" r="r" b="b"/>
              <a:pathLst>
                <a:path w="5460" h="6644" extrusionOk="0">
                  <a:moveTo>
                    <a:pt x="3311" y="1"/>
                  </a:moveTo>
                  <a:cubicBezTo>
                    <a:pt x="3138" y="1"/>
                    <a:pt x="2963" y="39"/>
                    <a:pt x="2797" y="119"/>
                  </a:cubicBezTo>
                  <a:cubicBezTo>
                    <a:pt x="1560" y="842"/>
                    <a:pt x="1979" y="3486"/>
                    <a:pt x="1" y="4855"/>
                  </a:cubicBezTo>
                  <a:cubicBezTo>
                    <a:pt x="1" y="4855"/>
                    <a:pt x="90" y="4844"/>
                    <a:pt x="236" y="4844"/>
                  </a:cubicBezTo>
                  <a:cubicBezTo>
                    <a:pt x="797" y="4844"/>
                    <a:pt x="2190" y="5012"/>
                    <a:pt x="2492" y="6643"/>
                  </a:cubicBezTo>
                  <a:cubicBezTo>
                    <a:pt x="3653" y="5293"/>
                    <a:pt x="5460" y="1508"/>
                    <a:pt x="4090" y="290"/>
                  </a:cubicBezTo>
                  <a:cubicBezTo>
                    <a:pt x="3866" y="102"/>
                    <a:pt x="3592" y="1"/>
                    <a:pt x="33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9"/>
            <p:cNvSpPr/>
            <p:nvPr/>
          </p:nvSpPr>
          <p:spPr>
            <a:xfrm rot="179882">
              <a:off x="9770102" y="1525643"/>
              <a:ext cx="452817" cy="177044"/>
            </a:xfrm>
            <a:custGeom>
              <a:avLst/>
              <a:gdLst/>
              <a:ahLst/>
              <a:cxnLst/>
              <a:rect l="l" t="t" r="r" b="b"/>
              <a:pathLst>
                <a:path w="10481" h="4096" extrusionOk="0">
                  <a:moveTo>
                    <a:pt x="8848" y="1"/>
                  </a:moveTo>
                  <a:cubicBezTo>
                    <a:pt x="7169" y="1"/>
                    <a:pt x="5328" y="297"/>
                    <a:pt x="3348" y="881"/>
                  </a:cubicBezTo>
                  <a:cubicBezTo>
                    <a:pt x="1389" y="1451"/>
                    <a:pt x="38" y="2117"/>
                    <a:pt x="0" y="2155"/>
                  </a:cubicBezTo>
                  <a:lnTo>
                    <a:pt x="780" y="4095"/>
                  </a:lnTo>
                  <a:cubicBezTo>
                    <a:pt x="818" y="4076"/>
                    <a:pt x="4489" y="2288"/>
                    <a:pt x="8313" y="2117"/>
                  </a:cubicBezTo>
                  <a:cubicBezTo>
                    <a:pt x="9435" y="2098"/>
                    <a:pt x="10367" y="1223"/>
                    <a:pt x="10481" y="101"/>
                  </a:cubicBezTo>
                  <a:cubicBezTo>
                    <a:pt x="9955" y="34"/>
                    <a:pt x="9411" y="1"/>
                    <a:pt x="8848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9"/>
            <p:cNvSpPr/>
            <p:nvPr/>
          </p:nvSpPr>
          <p:spPr>
            <a:xfrm rot="179882">
              <a:off x="10030235" y="1526223"/>
              <a:ext cx="234207" cy="147349"/>
            </a:xfrm>
            <a:custGeom>
              <a:avLst/>
              <a:gdLst/>
              <a:ahLst/>
              <a:cxnLst/>
              <a:rect l="l" t="t" r="r" b="b"/>
              <a:pathLst>
                <a:path w="5421" h="3409" extrusionOk="0">
                  <a:moveTo>
                    <a:pt x="3753" y="1"/>
                  </a:moveTo>
                  <a:cubicBezTo>
                    <a:pt x="2001" y="1"/>
                    <a:pt x="0" y="346"/>
                    <a:pt x="0" y="346"/>
                  </a:cubicBezTo>
                  <a:cubicBezTo>
                    <a:pt x="304" y="1278"/>
                    <a:pt x="495" y="2229"/>
                    <a:pt x="571" y="3199"/>
                  </a:cubicBezTo>
                  <a:lnTo>
                    <a:pt x="590" y="3408"/>
                  </a:lnTo>
                  <a:lnTo>
                    <a:pt x="3367" y="2514"/>
                  </a:lnTo>
                  <a:cubicBezTo>
                    <a:pt x="3367" y="2514"/>
                    <a:pt x="3937" y="2381"/>
                    <a:pt x="4603" y="1886"/>
                  </a:cubicBezTo>
                  <a:cubicBezTo>
                    <a:pt x="5421" y="1316"/>
                    <a:pt x="5002" y="22"/>
                    <a:pt x="4013" y="3"/>
                  </a:cubicBezTo>
                  <a:cubicBezTo>
                    <a:pt x="3927" y="2"/>
                    <a:pt x="3840" y="1"/>
                    <a:pt x="375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9"/>
            <p:cNvSpPr/>
            <p:nvPr/>
          </p:nvSpPr>
          <p:spPr>
            <a:xfrm rot="179882">
              <a:off x="10029147" y="1532421"/>
              <a:ext cx="29638" cy="138186"/>
            </a:xfrm>
            <a:custGeom>
              <a:avLst/>
              <a:gdLst/>
              <a:ahLst/>
              <a:cxnLst/>
              <a:rect l="l" t="t" r="r" b="b"/>
              <a:pathLst>
                <a:path w="686" h="3197" extrusionOk="0">
                  <a:moveTo>
                    <a:pt x="20" y="1"/>
                  </a:moveTo>
                  <a:cubicBezTo>
                    <a:pt x="1" y="20"/>
                    <a:pt x="1" y="58"/>
                    <a:pt x="1" y="77"/>
                  </a:cubicBezTo>
                  <a:cubicBezTo>
                    <a:pt x="1" y="96"/>
                    <a:pt x="572" y="2055"/>
                    <a:pt x="572" y="3139"/>
                  </a:cubicBezTo>
                  <a:cubicBezTo>
                    <a:pt x="572" y="3158"/>
                    <a:pt x="591" y="3196"/>
                    <a:pt x="610" y="3196"/>
                  </a:cubicBezTo>
                  <a:cubicBezTo>
                    <a:pt x="629" y="3196"/>
                    <a:pt x="648" y="3158"/>
                    <a:pt x="686" y="3120"/>
                  </a:cubicBezTo>
                  <a:cubicBezTo>
                    <a:pt x="686" y="2017"/>
                    <a:pt x="96" y="39"/>
                    <a:pt x="96" y="20"/>
                  </a:cubicBezTo>
                  <a:cubicBezTo>
                    <a:pt x="58" y="1"/>
                    <a:pt x="39" y="1"/>
                    <a:pt x="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9"/>
            <p:cNvSpPr/>
            <p:nvPr/>
          </p:nvSpPr>
          <p:spPr>
            <a:xfrm rot="179882">
              <a:off x="10055329" y="2958266"/>
              <a:ext cx="219475" cy="87182"/>
            </a:xfrm>
            <a:custGeom>
              <a:avLst/>
              <a:gdLst/>
              <a:ahLst/>
              <a:cxnLst/>
              <a:rect l="l" t="t" r="r" b="b"/>
              <a:pathLst>
                <a:path w="5080" h="2017" extrusionOk="0">
                  <a:moveTo>
                    <a:pt x="4756" y="1"/>
                  </a:moveTo>
                  <a:lnTo>
                    <a:pt x="1" y="533"/>
                  </a:lnTo>
                  <a:lnTo>
                    <a:pt x="5079" y="2017"/>
                  </a:lnTo>
                  <a:lnTo>
                    <a:pt x="5079" y="2017"/>
                  </a:lnTo>
                  <a:lnTo>
                    <a:pt x="47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9"/>
            <p:cNvSpPr/>
            <p:nvPr/>
          </p:nvSpPr>
          <p:spPr>
            <a:xfrm rot="179882">
              <a:off x="9617128" y="2584719"/>
              <a:ext cx="407670" cy="1546542"/>
            </a:xfrm>
            <a:custGeom>
              <a:avLst/>
              <a:gdLst/>
              <a:ahLst/>
              <a:cxnLst/>
              <a:rect l="l" t="t" r="r" b="b"/>
              <a:pathLst>
                <a:path w="9436" h="35780" extrusionOk="0">
                  <a:moveTo>
                    <a:pt x="1142" y="1"/>
                  </a:moveTo>
                  <a:cubicBezTo>
                    <a:pt x="1294" y="457"/>
                    <a:pt x="2226" y="8218"/>
                    <a:pt x="2702" y="12117"/>
                  </a:cubicBezTo>
                  <a:cubicBezTo>
                    <a:pt x="2892" y="13600"/>
                    <a:pt x="2873" y="15122"/>
                    <a:pt x="2626" y="16587"/>
                  </a:cubicBezTo>
                  <a:cubicBezTo>
                    <a:pt x="1865" y="21703"/>
                    <a:pt x="58" y="33040"/>
                    <a:pt x="58" y="33173"/>
                  </a:cubicBezTo>
                  <a:cubicBezTo>
                    <a:pt x="1" y="34428"/>
                    <a:pt x="990" y="35512"/>
                    <a:pt x="2245" y="35569"/>
                  </a:cubicBezTo>
                  <a:lnTo>
                    <a:pt x="6582" y="35779"/>
                  </a:lnTo>
                  <a:cubicBezTo>
                    <a:pt x="6601" y="35779"/>
                    <a:pt x="6619" y="35779"/>
                    <a:pt x="6638" y="35779"/>
                  </a:cubicBezTo>
                  <a:cubicBezTo>
                    <a:pt x="7324" y="35779"/>
                    <a:pt x="8019" y="35437"/>
                    <a:pt x="8389" y="34752"/>
                  </a:cubicBezTo>
                  <a:cubicBezTo>
                    <a:pt x="8903" y="33839"/>
                    <a:pt x="8522" y="32659"/>
                    <a:pt x="7571" y="32146"/>
                  </a:cubicBezTo>
                  <a:lnTo>
                    <a:pt x="5935" y="31271"/>
                  </a:lnTo>
                  <a:cubicBezTo>
                    <a:pt x="5935" y="31119"/>
                    <a:pt x="6316" y="26953"/>
                    <a:pt x="6392" y="26173"/>
                  </a:cubicBezTo>
                  <a:cubicBezTo>
                    <a:pt x="6411" y="25869"/>
                    <a:pt x="8218" y="17595"/>
                    <a:pt x="8750" y="14856"/>
                  </a:cubicBezTo>
                  <a:cubicBezTo>
                    <a:pt x="8865" y="14266"/>
                    <a:pt x="9378" y="305"/>
                    <a:pt x="9435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9"/>
            <p:cNvSpPr/>
            <p:nvPr/>
          </p:nvSpPr>
          <p:spPr>
            <a:xfrm rot="179882">
              <a:off x="9577242" y="3764658"/>
              <a:ext cx="434758" cy="365888"/>
            </a:xfrm>
            <a:custGeom>
              <a:avLst/>
              <a:gdLst/>
              <a:ahLst/>
              <a:cxnLst/>
              <a:rect l="l" t="t" r="r" b="b"/>
              <a:pathLst>
                <a:path w="10063" h="8465" extrusionOk="0">
                  <a:moveTo>
                    <a:pt x="914" y="0"/>
                  </a:moveTo>
                  <a:lnTo>
                    <a:pt x="96" y="6905"/>
                  </a:lnTo>
                  <a:cubicBezTo>
                    <a:pt x="1" y="7723"/>
                    <a:pt x="647" y="8465"/>
                    <a:pt x="1484" y="8465"/>
                  </a:cubicBezTo>
                  <a:lnTo>
                    <a:pt x="8541" y="8465"/>
                  </a:lnTo>
                  <a:cubicBezTo>
                    <a:pt x="8978" y="8465"/>
                    <a:pt x="9359" y="8141"/>
                    <a:pt x="9416" y="7723"/>
                  </a:cubicBezTo>
                  <a:cubicBezTo>
                    <a:pt x="10063" y="4109"/>
                    <a:pt x="6620" y="3710"/>
                    <a:pt x="6620" y="3710"/>
                  </a:cubicBezTo>
                  <a:lnTo>
                    <a:pt x="6924" y="305"/>
                  </a:lnTo>
                  <a:lnTo>
                    <a:pt x="91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9"/>
            <p:cNvSpPr/>
            <p:nvPr/>
          </p:nvSpPr>
          <p:spPr>
            <a:xfrm rot="179882">
              <a:off x="9817273" y="2978419"/>
              <a:ext cx="208760" cy="136500"/>
            </a:xfrm>
            <a:custGeom>
              <a:avLst/>
              <a:gdLst/>
              <a:ahLst/>
              <a:cxnLst/>
              <a:rect l="l" t="t" r="r" b="b"/>
              <a:pathLst>
                <a:path w="4832" h="3158" extrusionOk="0">
                  <a:moveTo>
                    <a:pt x="1" y="0"/>
                  </a:moveTo>
                  <a:lnTo>
                    <a:pt x="4718" y="3158"/>
                  </a:lnTo>
                  <a:lnTo>
                    <a:pt x="4832" y="5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9"/>
            <p:cNvSpPr/>
            <p:nvPr/>
          </p:nvSpPr>
          <p:spPr>
            <a:xfrm rot="179882">
              <a:off x="9899577" y="3937597"/>
              <a:ext cx="94573" cy="152147"/>
            </a:xfrm>
            <a:custGeom>
              <a:avLst/>
              <a:gdLst/>
              <a:ahLst/>
              <a:cxnLst/>
              <a:rect l="l" t="t" r="r" b="b"/>
              <a:pathLst>
                <a:path w="2189" h="3520" extrusionOk="0">
                  <a:moveTo>
                    <a:pt x="39" y="1"/>
                  </a:moveTo>
                  <a:cubicBezTo>
                    <a:pt x="20" y="1"/>
                    <a:pt x="1" y="1"/>
                    <a:pt x="1" y="20"/>
                  </a:cubicBezTo>
                  <a:cubicBezTo>
                    <a:pt x="1" y="39"/>
                    <a:pt x="1" y="77"/>
                    <a:pt x="20" y="77"/>
                  </a:cubicBezTo>
                  <a:cubicBezTo>
                    <a:pt x="20" y="96"/>
                    <a:pt x="572" y="305"/>
                    <a:pt x="1085" y="838"/>
                  </a:cubicBezTo>
                  <a:cubicBezTo>
                    <a:pt x="1561" y="1313"/>
                    <a:pt x="2093" y="2169"/>
                    <a:pt x="1922" y="3462"/>
                  </a:cubicBezTo>
                  <a:cubicBezTo>
                    <a:pt x="1922" y="3500"/>
                    <a:pt x="1941" y="3520"/>
                    <a:pt x="1979" y="3520"/>
                  </a:cubicBezTo>
                  <a:cubicBezTo>
                    <a:pt x="1998" y="3520"/>
                    <a:pt x="2017" y="3520"/>
                    <a:pt x="2017" y="3462"/>
                  </a:cubicBezTo>
                  <a:cubicBezTo>
                    <a:pt x="2188" y="2131"/>
                    <a:pt x="1637" y="1256"/>
                    <a:pt x="1161" y="761"/>
                  </a:cubicBezTo>
                  <a:cubicBezTo>
                    <a:pt x="610" y="229"/>
                    <a:pt x="77" y="1"/>
                    <a:pt x="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9"/>
            <p:cNvSpPr/>
            <p:nvPr/>
          </p:nvSpPr>
          <p:spPr>
            <a:xfrm rot="179882">
              <a:off x="9574758" y="1608184"/>
              <a:ext cx="854698" cy="1460700"/>
            </a:xfrm>
            <a:custGeom>
              <a:avLst/>
              <a:gdLst/>
              <a:ahLst/>
              <a:cxnLst/>
              <a:rect l="l" t="t" r="r" b="b"/>
              <a:pathLst>
                <a:path w="19783" h="33794" extrusionOk="0">
                  <a:moveTo>
                    <a:pt x="6889" y="0"/>
                  </a:moveTo>
                  <a:cubicBezTo>
                    <a:pt x="4153" y="0"/>
                    <a:pt x="2268" y="1826"/>
                    <a:pt x="1903" y="11037"/>
                  </a:cubicBezTo>
                  <a:cubicBezTo>
                    <a:pt x="1807" y="13034"/>
                    <a:pt x="0" y="30761"/>
                    <a:pt x="77" y="33519"/>
                  </a:cubicBezTo>
                  <a:cubicBezTo>
                    <a:pt x="77" y="33519"/>
                    <a:pt x="2195" y="33794"/>
                    <a:pt x="5010" y="33794"/>
                  </a:cubicBezTo>
                  <a:cubicBezTo>
                    <a:pt x="6579" y="33794"/>
                    <a:pt x="8364" y="33709"/>
                    <a:pt x="10120" y="33443"/>
                  </a:cubicBezTo>
                  <a:cubicBezTo>
                    <a:pt x="15027" y="32720"/>
                    <a:pt x="19725" y="30533"/>
                    <a:pt x="19763" y="30324"/>
                  </a:cubicBezTo>
                  <a:cubicBezTo>
                    <a:pt x="19782" y="30191"/>
                    <a:pt x="15122" y="13662"/>
                    <a:pt x="14875" y="12463"/>
                  </a:cubicBezTo>
                  <a:cubicBezTo>
                    <a:pt x="14057" y="8545"/>
                    <a:pt x="11869" y="594"/>
                    <a:pt x="8141" y="100"/>
                  </a:cubicBezTo>
                  <a:cubicBezTo>
                    <a:pt x="7707" y="39"/>
                    <a:pt x="7289" y="0"/>
                    <a:pt x="68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9"/>
            <p:cNvSpPr/>
            <p:nvPr/>
          </p:nvSpPr>
          <p:spPr>
            <a:xfrm rot="179882">
              <a:off x="9850860" y="1616530"/>
              <a:ext cx="147972" cy="70714"/>
            </a:xfrm>
            <a:custGeom>
              <a:avLst/>
              <a:gdLst/>
              <a:ahLst/>
              <a:cxnLst/>
              <a:rect l="l" t="t" r="r" b="b"/>
              <a:pathLst>
                <a:path w="3425" h="1636" extrusionOk="0">
                  <a:moveTo>
                    <a:pt x="3367" y="0"/>
                  </a:moveTo>
                  <a:cubicBezTo>
                    <a:pt x="3348" y="0"/>
                    <a:pt x="3329" y="19"/>
                    <a:pt x="3329" y="57"/>
                  </a:cubicBezTo>
                  <a:cubicBezTo>
                    <a:pt x="3329" y="95"/>
                    <a:pt x="3310" y="1389"/>
                    <a:pt x="1846" y="1541"/>
                  </a:cubicBezTo>
                  <a:cubicBezTo>
                    <a:pt x="1761" y="1550"/>
                    <a:pt x="1680" y="1554"/>
                    <a:pt x="1602" y="1554"/>
                  </a:cubicBezTo>
                  <a:cubicBezTo>
                    <a:pt x="365" y="1554"/>
                    <a:pt x="95" y="473"/>
                    <a:pt x="77" y="437"/>
                  </a:cubicBezTo>
                  <a:cubicBezTo>
                    <a:pt x="77" y="399"/>
                    <a:pt x="39" y="399"/>
                    <a:pt x="20" y="399"/>
                  </a:cubicBezTo>
                  <a:cubicBezTo>
                    <a:pt x="1" y="399"/>
                    <a:pt x="1" y="437"/>
                    <a:pt x="1" y="457"/>
                  </a:cubicBezTo>
                  <a:cubicBezTo>
                    <a:pt x="20" y="457"/>
                    <a:pt x="305" y="1636"/>
                    <a:pt x="1617" y="1636"/>
                  </a:cubicBezTo>
                  <a:lnTo>
                    <a:pt x="1846" y="1636"/>
                  </a:lnTo>
                  <a:cubicBezTo>
                    <a:pt x="3405" y="1484"/>
                    <a:pt x="3424" y="76"/>
                    <a:pt x="3424" y="57"/>
                  </a:cubicBezTo>
                  <a:cubicBezTo>
                    <a:pt x="3424" y="19"/>
                    <a:pt x="3405" y="0"/>
                    <a:pt x="3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9"/>
            <p:cNvSpPr/>
            <p:nvPr/>
          </p:nvSpPr>
          <p:spPr>
            <a:xfrm rot="179882">
              <a:off x="10051212" y="1298930"/>
              <a:ext cx="41130" cy="140434"/>
            </a:xfrm>
            <a:custGeom>
              <a:avLst/>
              <a:gdLst/>
              <a:ahLst/>
              <a:cxnLst/>
              <a:rect l="l" t="t" r="r" b="b"/>
              <a:pathLst>
                <a:path w="952" h="3249" extrusionOk="0">
                  <a:moveTo>
                    <a:pt x="190" y="1"/>
                  </a:moveTo>
                  <a:cubicBezTo>
                    <a:pt x="171" y="20"/>
                    <a:pt x="171" y="39"/>
                    <a:pt x="171" y="77"/>
                  </a:cubicBezTo>
                  <a:cubicBezTo>
                    <a:pt x="171" y="96"/>
                    <a:pt x="837" y="1541"/>
                    <a:pt x="0" y="3158"/>
                  </a:cubicBezTo>
                  <a:cubicBezTo>
                    <a:pt x="0" y="3177"/>
                    <a:pt x="0" y="3215"/>
                    <a:pt x="19" y="3234"/>
                  </a:cubicBezTo>
                  <a:cubicBezTo>
                    <a:pt x="29" y="3244"/>
                    <a:pt x="43" y="3249"/>
                    <a:pt x="57" y="3249"/>
                  </a:cubicBezTo>
                  <a:cubicBezTo>
                    <a:pt x="72" y="3249"/>
                    <a:pt x="86" y="3244"/>
                    <a:pt x="95" y="3234"/>
                  </a:cubicBezTo>
                  <a:cubicBezTo>
                    <a:pt x="951" y="1599"/>
                    <a:pt x="267" y="58"/>
                    <a:pt x="267" y="20"/>
                  </a:cubicBezTo>
                  <a:cubicBezTo>
                    <a:pt x="248" y="1"/>
                    <a:pt x="209" y="1"/>
                    <a:pt x="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9"/>
            <p:cNvSpPr/>
            <p:nvPr/>
          </p:nvSpPr>
          <p:spPr>
            <a:xfrm rot="179882">
              <a:off x="9735654" y="1263417"/>
              <a:ext cx="247384" cy="286919"/>
            </a:xfrm>
            <a:custGeom>
              <a:avLst/>
              <a:gdLst/>
              <a:ahLst/>
              <a:cxnLst/>
              <a:rect l="l" t="t" r="r" b="b"/>
              <a:pathLst>
                <a:path w="5726" h="6638" extrusionOk="0">
                  <a:moveTo>
                    <a:pt x="1818" y="1"/>
                  </a:moveTo>
                  <a:cubicBezTo>
                    <a:pt x="1333" y="1"/>
                    <a:pt x="904" y="312"/>
                    <a:pt x="609" y="1081"/>
                  </a:cubicBezTo>
                  <a:cubicBezTo>
                    <a:pt x="1" y="2655"/>
                    <a:pt x="1360" y="6397"/>
                    <a:pt x="3010" y="6397"/>
                  </a:cubicBezTo>
                  <a:cubicBezTo>
                    <a:pt x="3116" y="6397"/>
                    <a:pt x="3222" y="6382"/>
                    <a:pt x="3329" y="6350"/>
                  </a:cubicBezTo>
                  <a:cubicBezTo>
                    <a:pt x="3362" y="6337"/>
                    <a:pt x="3397" y="6331"/>
                    <a:pt x="3433" y="6331"/>
                  </a:cubicBezTo>
                  <a:cubicBezTo>
                    <a:pt x="3697" y="6331"/>
                    <a:pt x="4034" y="6638"/>
                    <a:pt x="4298" y="6638"/>
                  </a:cubicBezTo>
                  <a:cubicBezTo>
                    <a:pt x="4311" y="6638"/>
                    <a:pt x="4324" y="6637"/>
                    <a:pt x="4337" y="6635"/>
                  </a:cubicBezTo>
                  <a:cubicBezTo>
                    <a:pt x="5726" y="6312"/>
                    <a:pt x="5726" y="4201"/>
                    <a:pt x="4717" y="2489"/>
                  </a:cubicBezTo>
                  <a:cubicBezTo>
                    <a:pt x="3936" y="1203"/>
                    <a:pt x="2770" y="1"/>
                    <a:pt x="18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9"/>
            <p:cNvSpPr/>
            <p:nvPr/>
          </p:nvSpPr>
          <p:spPr>
            <a:xfrm rot="179882">
              <a:off x="9740967" y="1221239"/>
              <a:ext cx="332020" cy="264615"/>
            </a:xfrm>
            <a:custGeom>
              <a:avLst/>
              <a:gdLst/>
              <a:ahLst/>
              <a:cxnLst/>
              <a:rect l="l" t="t" r="r" b="b"/>
              <a:pathLst>
                <a:path w="7685" h="6122" extrusionOk="0">
                  <a:moveTo>
                    <a:pt x="4380" y="0"/>
                  </a:moveTo>
                  <a:cubicBezTo>
                    <a:pt x="3677" y="0"/>
                    <a:pt x="2937" y="158"/>
                    <a:pt x="2245" y="499"/>
                  </a:cubicBezTo>
                  <a:cubicBezTo>
                    <a:pt x="0" y="1602"/>
                    <a:pt x="628" y="5387"/>
                    <a:pt x="3310" y="5977"/>
                  </a:cubicBezTo>
                  <a:cubicBezTo>
                    <a:pt x="3310" y="5977"/>
                    <a:pt x="3667" y="6121"/>
                    <a:pt x="4197" y="6121"/>
                  </a:cubicBezTo>
                  <a:cubicBezTo>
                    <a:pt x="5093" y="6121"/>
                    <a:pt x="6483" y="5708"/>
                    <a:pt x="7476" y="3485"/>
                  </a:cubicBezTo>
                  <a:cubicBezTo>
                    <a:pt x="7609" y="3142"/>
                    <a:pt x="7685" y="2724"/>
                    <a:pt x="7647" y="2287"/>
                  </a:cubicBezTo>
                  <a:cubicBezTo>
                    <a:pt x="7487" y="872"/>
                    <a:pt x="6034" y="0"/>
                    <a:pt x="43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9"/>
            <p:cNvSpPr/>
            <p:nvPr/>
          </p:nvSpPr>
          <p:spPr>
            <a:xfrm rot="179882">
              <a:off x="9826677" y="1421469"/>
              <a:ext cx="177567" cy="255668"/>
            </a:xfrm>
            <a:custGeom>
              <a:avLst/>
              <a:gdLst/>
              <a:ahLst/>
              <a:cxnLst/>
              <a:rect l="l" t="t" r="r" b="b"/>
              <a:pathLst>
                <a:path w="4110" h="5915" extrusionOk="0">
                  <a:moveTo>
                    <a:pt x="3291" y="0"/>
                  </a:moveTo>
                  <a:lnTo>
                    <a:pt x="1" y="533"/>
                  </a:lnTo>
                  <a:lnTo>
                    <a:pt x="647" y="4508"/>
                  </a:lnTo>
                  <a:cubicBezTo>
                    <a:pt x="786" y="5337"/>
                    <a:pt x="1519" y="5915"/>
                    <a:pt x="2336" y="5915"/>
                  </a:cubicBezTo>
                  <a:cubicBezTo>
                    <a:pt x="2419" y="5915"/>
                    <a:pt x="2503" y="5909"/>
                    <a:pt x="2588" y="5897"/>
                  </a:cubicBezTo>
                  <a:cubicBezTo>
                    <a:pt x="3482" y="5744"/>
                    <a:pt x="4109" y="4869"/>
                    <a:pt x="3938" y="3937"/>
                  </a:cubicBezTo>
                  <a:lnTo>
                    <a:pt x="3938" y="3899"/>
                  </a:lnTo>
                  <a:lnTo>
                    <a:pt x="3672" y="2302"/>
                  </a:lnTo>
                  <a:lnTo>
                    <a:pt x="3291" y="0"/>
                  </a:ln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9"/>
            <p:cNvSpPr/>
            <p:nvPr/>
          </p:nvSpPr>
          <p:spPr>
            <a:xfrm rot="179882">
              <a:off x="9887837" y="1533674"/>
              <a:ext cx="110990" cy="78148"/>
            </a:xfrm>
            <a:custGeom>
              <a:avLst/>
              <a:gdLst/>
              <a:ahLst/>
              <a:cxnLst/>
              <a:rect l="l" t="t" r="r" b="b"/>
              <a:pathLst>
                <a:path w="2569" h="1808" extrusionOk="0">
                  <a:moveTo>
                    <a:pt x="2264" y="1"/>
                  </a:moveTo>
                  <a:lnTo>
                    <a:pt x="0" y="20"/>
                  </a:lnTo>
                  <a:lnTo>
                    <a:pt x="2568" y="1808"/>
                  </a:lnTo>
                  <a:lnTo>
                    <a:pt x="22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9"/>
            <p:cNvSpPr/>
            <p:nvPr/>
          </p:nvSpPr>
          <p:spPr>
            <a:xfrm rot="179882">
              <a:off x="9793912" y="1255183"/>
              <a:ext cx="297543" cy="305894"/>
            </a:xfrm>
            <a:custGeom>
              <a:avLst/>
              <a:gdLst/>
              <a:ahLst/>
              <a:cxnLst/>
              <a:rect l="l" t="t" r="r" b="b"/>
              <a:pathLst>
                <a:path w="6887" h="7077" extrusionOk="0">
                  <a:moveTo>
                    <a:pt x="3441" y="1"/>
                  </a:moveTo>
                  <a:cubicBezTo>
                    <a:pt x="2534" y="1"/>
                    <a:pt x="1542" y="351"/>
                    <a:pt x="838" y="1335"/>
                  </a:cubicBezTo>
                  <a:cubicBezTo>
                    <a:pt x="1" y="2515"/>
                    <a:pt x="705" y="4207"/>
                    <a:pt x="705" y="4207"/>
                  </a:cubicBezTo>
                  <a:cubicBezTo>
                    <a:pt x="705" y="4207"/>
                    <a:pt x="2016" y="7076"/>
                    <a:pt x="4076" y="7076"/>
                  </a:cubicBezTo>
                  <a:cubicBezTo>
                    <a:pt x="4235" y="7076"/>
                    <a:pt x="4398" y="7059"/>
                    <a:pt x="4566" y="7023"/>
                  </a:cubicBezTo>
                  <a:cubicBezTo>
                    <a:pt x="6886" y="6490"/>
                    <a:pt x="6183" y="1811"/>
                    <a:pt x="5631" y="898"/>
                  </a:cubicBezTo>
                  <a:cubicBezTo>
                    <a:pt x="5341" y="428"/>
                    <a:pt x="4443" y="1"/>
                    <a:pt x="3441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9"/>
            <p:cNvSpPr/>
            <p:nvPr/>
          </p:nvSpPr>
          <p:spPr>
            <a:xfrm rot="179882">
              <a:off x="9976823" y="1263929"/>
              <a:ext cx="101917" cy="73351"/>
            </a:xfrm>
            <a:custGeom>
              <a:avLst/>
              <a:gdLst/>
              <a:ahLst/>
              <a:cxnLst/>
              <a:rect l="l" t="t" r="r" b="b"/>
              <a:pathLst>
                <a:path w="2359" h="1697" extrusionOk="0">
                  <a:moveTo>
                    <a:pt x="729" y="1"/>
                  </a:moveTo>
                  <a:cubicBezTo>
                    <a:pt x="517" y="1"/>
                    <a:pt x="342" y="68"/>
                    <a:pt x="248" y="205"/>
                  </a:cubicBezTo>
                  <a:cubicBezTo>
                    <a:pt x="0" y="510"/>
                    <a:pt x="305" y="833"/>
                    <a:pt x="837" y="1213"/>
                  </a:cubicBezTo>
                  <a:cubicBezTo>
                    <a:pt x="1194" y="1478"/>
                    <a:pt x="1570" y="1696"/>
                    <a:pt x="1836" y="1696"/>
                  </a:cubicBezTo>
                  <a:cubicBezTo>
                    <a:pt x="1952" y="1696"/>
                    <a:pt x="2048" y="1654"/>
                    <a:pt x="2112" y="1556"/>
                  </a:cubicBezTo>
                  <a:cubicBezTo>
                    <a:pt x="2359" y="1251"/>
                    <a:pt x="2112" y="681"/>
                    <a:pt x="1598" y="300"/>
                  </a:cubicBezTo>
                  <a:cubicBezTo>
                    <a:pt x="1305" y="102"/>
                    <a:pt x="989" y="1"/>
                    <a:pt x="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9"/>
            <p:cNvSpPr/>
            <p:nvPr/>
          </p:nvSpPr>
          <p:spPr>
            <a:xfrm rot="179882">
              <a:off x="9908303" y="1238893"/>
              <a:ext cx="162748" cy="106806"/>
            </a:xfrm>
            <a:custGeom>
              <a:avLst/>
              <a:gdLst/>
              <a:ahLst/>
              <a:cxnLst/>
              <a:rect l="l" t="t" r="r" b="b"/>
              <a:pathLst>
                <a:path w="3767" h="2471" extrusionOk="0">
                  <a:moveTo>
                    <a:pt x="676" y="0"/>
                  </a:moveTo>
                  <a:cubicBezTo>
                    <a:pt x="482" y="0"/>
                    <a:pt x="332" y="54"/>
                    <a:pt x="248" y="169"/>
                  </a:cubicBezTo>
                  <a:cubicBezTo>
                    <a:pt x="1" y="530"/>
                    <a:pt x="514" y="1329"/>
                    <a:pt x="1408" y="1976"/>
                  </a:cubicBezTo>
                  <a:cubicBezTo>
                    <a:pt x="1673" y="2157"/>
                    <a:pt x="1889" y="2208"/>
                    <a:pt x="2084" y="2208"/>
                  </a:cubicBezTo>
                  <a:cubicBezTo>
                    <a:pt x="2331" y="2208"/>
                    <a:pt x="2543" y="2126"/>
                    <a:pt x="2773" y="2126"/>
                  </a:cubicBezTo>
                  <a:cubicBezTo>
                    <a:pt x="2986" y="2126"/>
                    <a:pt x="3214" y="2197"/>
                    <a:pt x="3500" y="2470"/>
                  </a:cubicBezTo>
                  <a:cubicBezTo>
                    <a:pt x="3767" y="2128"/>
                    <a:pt x="3234" y="1310"/>
                    <a:pt x="2340" y="663"/>
                  </a:cubicBezTo>
                  <a:cubicBezTo>
                    <a:pt x="1717" y="248"/>
                    <a:pt x="1094" y="0"/>
                    <a:pt x="6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9"/>
            <p:cNvSpPr/>
            <p:nvPr/>
          </p:nvSpPr>
          <p:spPr>
            <a:xfrm rot="179882">
              <a:off x="9776517" y="1361255"/>
              <a:ext cx="80013" cy="115883"/>
            </a:xfrm>
            <a:custGeom>
              <a:avLst/>
              <a:gdLst/>
              <a:ahLst/>
              <a:cxnLst/>
              <a:rect l="l" t="t" r="r" b="b"/>
              <a:pathLst>
                <a:path w="1852" h="2681" extrusionOk="0">
                  <a:moveTo>
                    <a:pt x="1066" y="0"/>
                  </a:moveTo>
                  <a:cubicBezTo>
                    <a:pt x="696" y="0"/>
                    <a:pt x="298" y="596"/>
                    <a:pt x="139" y="1310"/>
                  </a:cubicBezTo>
                  <a:cubicBezTo>
                    <a:pt x="0" y="2006"/>
                    <a:pt x="278" y="2681"/>
                    <a:pt x="683" y="2681"/>
                  </a:cubicBezTo>
                  <a:cubicBezTo>
                    <a:pt x="832" y="2681"/>
                    <a:pt x="998" y="2590"/>
                    <a:pt x="1167" y="2375"/>
                  </a:cubicBezTo>
                  <a:cubicBezTo>
                    <a:pt x="1167" y="2375"/>
                    <a:pt x="1851" y="1519"/>
                    <a:pt x="1471" y="359"/>
                  </a:cubicBezTo>
                  <a:cubicBezTo>
                    <a:pt x="1452" y="245"/>
                    <a:pt x="1376" y="150"/>
                    <a:pt x="1281" y="74"/>
                  </a:cubicBezTo>
                  <a:cubicBezTo>
                    <a:pt x="1212" y="24"/>
                    <a:pt x="1139" y="0"/>
                    <a:pt x="10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9"/>
            <p:cNvSpPr/>
            <p:nvPr/>
          </p:nvSpPr>
          <p:spPr>
            <a:xfrm rot="179882">
              <a:off x="9727226" y="1189108"/>
              <a:ext cx="309511" cy="224806"/>
            </a:xfrm>
            <a:custGeom>
              <a:avLst/>
              <a:gdLst/>
              <a:ahLst/>
              <a:cxnLst/>
              <a:rect l="l" t="t" r="r" b="b"/>
              <a:pathLst>
                <a:path w="7164" h="5201" extrusionOk="0">
                  <a:moveTo>
                    <a:pt x="4206" y="1"/>
                  </a:moveTo>
                  <a:cubicBezTo>
                    <a:pt x="3784" y="1"/>
                    <a:pt x="3349" y="65"/>
                    <a:pt x="2930" y="203"/>
                  </a:cubicBezTo>
                  <a:cubicBezTo>
                    <a:pt x="762" y="926"/>
                    <a:pt x="1" y="4483"/>
                    <a:pt x="2436" y="5149"/>
                  </a:cubicBezTo>
                  <a:cubicBezTo>
                    <a:pt x="2436" y="5149"/>
                    <a:pt x="2668" y="5200"/>
                    <a:pt x="3044" y="5200"/>
                  </a:cubicBezTo>
                  <a:cubicBezTo>
                    <a:pt x="3919" y="5200"/>
                    <a:pt x="5570" y="4921"/>
                    <a:pt x="6848" y="3057"/>
                  </a:cubicBezTo>
                  <a:cubicBezTo>
                    <a:pt x="7020" y="2790"/>
                    <a:pt x="7134" y="2486"/>
                    <a:pt x="7134" y="2125"/>
                  </a:cubicBezTo>
                  <a:cubicBezTo>
                    <a:pt x="7164" y="869"/>
                    <a:pt x="5760" y="1"/>
                    <a:pt x="42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9"/>
            <p:cNvSpPr/>
            <p:nvPr/>
          </p:nvSpPr>
          <p:spPr>
            <a:xfrm rot="179882">
              <a:off x="9803843" y="1407902"/>
              <a:ext cx="55085" cy="55110"/>
            </a:xfrm>
            <a:custGeom>
              <a:avLst/>
              <a:gdLst/>
              <a:ahLst/>
              <a:cxnLst/>
              <a:rect l="l" t="t" r="r" b="b"/>
              <a:pathLst>
                <a:path w="1275" h="1275" extrusionOk="0">
                  <a:moveTo>
                    <a:pt x="601" y="0"/>
                  </a:moveTo>
                  <a:cubicBezTo>
                    <a:pt x="364" y="0"/>
                    <a:pt x="147" y="119"/>
                    <a:pt x="95" y="437"/>
                  </a:cubicBezTo>
                  <a:cubicBezTo>
                    <a:pt x="0" y="1103"/>
                    <a:pt x="970" y="1255"/>
                    <a:pt x="1274" y="1274"/>
                  </a:cubicBezTo>
                  <a:lnTo>
                    <a:pt x="1160" y="209"/>
                  </a:lnTo>
                  <a:cubicBezTo>
                    <a:pt x="1020" y="87"/>
                    <a:pt x="804" y="0"/>
                    <a:pt x="601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9"/>
            <p:cNvSpPr/>
            <p:nvPr/>
          </p:nvSpPr>
          <p:spPr>
            <a:xfrm rot="179882">
              <a:off x="9817388" y="1419988"/>
              <a:ext cx="33742" cy="14350"/>
            </a:xfrm>
            <a:custGeom>
              <a:avLst/>
              <a:gdLst/>
              <a:ahLst/>
              <a:cxnLst/>
              <a:rect l="l" t="t" r="r" b="b"/>
              <a:pathLst>
                <a:path w="781" h="332" extrusionOk="0">
                  <a:moveTo>
                    <a:pt x="322" y="0"/>
                  </a:moveTo>
                  <a:cubicBezTo>
                    <a:pt x="163" y="0"/>
                    <a:pt x="38" y="65"/>
                    <a:pt x="38" y="65"/>
                  </a:cubicBezTo>
                  <a:cubicBezTo>
                    <a:pt x="19" y="84"/>
                    <a:pt x="0" y="122"/>
                    <a:pt x="19" y="141"/>
                  </a:cubicBezTo>
                  <a:cubicBezTo>
                    <a:pt x="33" y="155"/>
                    <a:pt x="46" y="168"/>
                    <a:pt x="66" y="168"/>
                  </a:cubicBezTo>
                  <a:cubicBezTo>
                    <a:pt x="75" y="168"/>
                    <a:pt x="84" y="166"/>
                    <a:pt x="95" y="160"/>
                  </a:cubicBezTo>
                  <a:cubicBezTo>
                    <a:pt x="106" y="160"/>
                    <a:pt x="205" y="108"/>
                    <a:pt x="330" y="108"/>
                  </a:cubicBezTo>
                  <a:cubicBezTo>
                    <a:pt x="443" y="108"/>
                    <a:pt x="577" y="150"/>
                    <a:pt x="685" y="312"/>
                  </a:cubicBezTo>
                  <a:cubicBezTo>
                    <a:pt x="685" y="332"/>
                    <a:pt x="704" y="332"/>
                    <a:pt x="742" y="332"/>
                  </a:cubicBezTo>
                  <a:cubicBezTo>
                    <a:pt x="780" y="312"/>
                    <a:pt x="780" y="255"/>
                    <a:pt x="761" y="236"/>
                  </a:cubicBezTo>
                  <a:cubicBezTo>
                    <a:pt x="628" y="50"/>
                    <a:pt x="462" y="0"/>
                    <a:pt x="3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9"/>
            <p:cNvSpPr/>
            <p:nvPr/>
          </p:nvSpPr>
          <p:spPr>
            <a:xfrm rot="179882">
              <a:off x="10009657" y="1413135"/>
              <a:ext cx="32921" cy="55975"/>
            </a:xfrm>
            <a:custGeom>
              <a:avLst/>
              <a:gdLst/>
              <a:ahLst/>
              <a:cxnLst/>
              <a:rect l="l" t="t" r="r" b="b"/>
              <a:pathLst>
                <a:path w="762" h="1295" extrusionOk="0">
                  <a:moveTo>
                    <a:pt x="19" y="1"/>
                  </a:moveTo>
                  <a:cubicBezTo>
                    <a:pt x="0" y="1"/>
                    <a:pt x="0" y="39"/>
                    <a:pt x="0" y="58"/>
                  </a:cubicBezTo>
                  <a:lnTo>
                    <a:pt x="248" y="704"/>
                  </a:lnTo>
                  <a:cubicBezTo>
                    <a:pt x="248" y="724"/>
                    <a:pt x="286" y="724"/>
                    <a:pt x="305" y="724"/>
                  </a:cubicBezTo>
                  <a:cubicBezTo>
                    <a:pt x="324" y="724"/>
                    <a:pt x="628" y="724"/>
                    <a:pt x="628" y="933"/>
                  </a:cubicBezTo>
                  <a:cubicBezTo>
                    <a:pt x="666" y="1180"/>
                    <a:pt x="229" y="1218"/>
                    <a:pt x="229" y="1218"/>
                  </a:cubicBezTo>
                  <a:cubicBezTo>
                    <a:pt x="210" y="1218"/>
                    <a:pt x="210" y="1237"/>
                    <a:pt x="210" y="1275"/>
                  </a:cubicBezTo>
                  <a:cubicBezTo>
                    <a:pt x="210" y="1294"/>
                    <a:pt x="229" y="1294"/>
                    <a:pt x="248" y="1294"/>
                  </a:cubicBezTo>
                  <a:lnTo>
                    <a:pt x="305" y="1294"/>
                  </a:lnTo>
                  <a:cubicBezTo>
                    <a:pt x="419" y="1275"/>
                    <a:pt x="761" y="1199"/>
                    <a:pt x="742" y="933"/>
                  </a:cubicBezTo>
                  <a:cubicBezTo>
                    <a:pt x="704" y="704"/>
                    <a:pt x="476" y="647"/>
                    <a:pt x="324" y="647"/>
                  </a:cubicBezTo>
                  <a:lnTo>
                    <a:pt x="57" y="39"/>
                  </a:lnTo>
                  <a:cubicBezTo>
                    <a:pt x="57" y="1"/>
                    <a:pt x="38" y="1"/>
                    <a:pt x="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9"/>
            <p:cNvSpPr/>
            <p:nvPr/>
          </p:nvSpPr>
          <p:spPr>
            <a:xfrm rot="179882">
              <a:off x="10030952" y="1405887"/>
              <a:ext cx="18102" cy="15344"/>
            </a:xfrm>
            <a:custGeom>
              <a:avLst/>
              <a:gdLst/>
              <a:ahLst/>
              <a:cxnLst/>
              <a:rect l="l" t="t" r="r" b="b"/>
              <a:pathLst>
                <a:path w="419" h="355" extrusionOk="0">
                  <a:moveTo>
                    <a:pt x="213" y="1"/>
                  </a:moveTo>
                  <a:cubicBezTo>
                    <a:pt x="140" y="1"/>
                    <a:pt x="66" y="44"/>
                    <a:pt x="35" y="147"/>
                  </a:cubicBezTo>
                  <a:cubicBezTo>
                    <a:pt x="1" y="271"/>
                    <a:pt x="115" y="355"/>
                    <a:pt x="224" y="355"/>
                  </a:cubicBezTo>
                  <a:cubicBezTo>
                    <a:pt x="300" y="355"/>
                    <a:pt x="373" y="316"/>
                    <a:pt x="396" y="223"/>
                  </a:cubicBezTo>
                  <a:cubicBezTo>
                    <a:pt x="419" y="89"/>
                    <a:pt x="316" y="1"/>
                    <a:pt x="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9"/>
            <p:cNvSpPr/>
            <p:nvPr/>
          </p:nvSpPr>
          <p:spPr>
            <a:xfrm rot="179882">
              <a:off x="9973426" y="1406978"/>
              <a:ext cx="18102" cy="15344"/>
            </a:xfrm>
            <a:custGeom>
              <a:avLst/>
              <a:gdLst/>
              <a:ahLst/>
              <a:cxnLst/>
              <a:rect l="l" t="t" r="r" b="b"/>
              <a:pathLst>
                <a:path w="419" h="355" extrusionOk="0">
                  <a:moveTo>
                    <a:pt x="204" y="1"/>
                  </a:moveTo>
                  <a:cubicBezTo>
                    <a:pt x="130" y="1"/>
                    <a:pt x="58" y="45"/>
                    <a:pt x="34" y="147"/>
                  </a:cubicBezTo>
                  <a:cubicBezTo>
                    <a:pt x="0" y="271"/>
                    <a:pt x="114" y="355"/>
                    <a:pt x="224" y="355"/>
                  </a:cubicBezTo>
                  <a:cubicBezTo>
                    <a:pt x="299" y="355"/>
                    <a:pt x="373" y="316"/>
                    <a:pt x="396" y="223"/>
                  </a:cubicBezTo>
                  <a:cubicBezTo>
                    <a:pt x="418" y="89"/>
                    <a:pt x="309" y="1"/>
                    <a:pt x="2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9"/>
            <p:cNvSpPr/>
            <p:nvPr/>
          </p:nvSpPr>
          <p:spPr>
            <a:xfrm rot="179882">
              <a:off x="9985530" y="1473858"/>
              <a:ext cx="37458" cy="23341"/>
            </a:xfrm>
            <a:custGeom>
              <a:avLst/>
              <a:gdLst/>
              <a:ahLst/>
              <a:cxnLst/>
              <a:rect l="l" t="t" r="r" b="b"/>
              <a:pathLst>
                <a:path w="867" h="540" extrusionOk="0">
                  <a:moveTo>
                    <a:pt x="231" y="1"/>
                  </a:moveTo>
                  <a:cubicBezTo>
                    <a:pt x="86" y="1"/>
                    <a:pt x="0" y="224"/>
                    <a:pt x="106" y="375"/>
                  </a:cubicBezTo>
                  <a:cubicBezTo>
                    <a:pt x="174" y="477"/>
                    <a:pt x="298" y="539"/>
                    <a:pt x="430" y="539"/>
                  </a:cubicBezTo>
                  <a:cubicBezTo>
                    <a:pt x="519" y="539"/>
                    <a:pt x="612" y="512"/>
                    <a:pt x="695" y="451"/>
                  </a:cubicBezTo>
                  <a:cubicBezTo>
                    <a:pt x="734" y="432"/>
                    <a:pt x="772" y="375"/>
                    <a:pt x="810" y="337"/>
                  </a:cubicBezTo>
                  <a:cubicBezTo>
                    <a:pt x="867" y="261"/>
                    <a:pt x="829" y="165"/>
                    <a:pt x="734" y="165"/>
                  </a:cubicBezTo>
                  <a:cubicBezTo>
                    <a:pt x="619" y="165"/>
                    <a:pt x="448" y="146"/>
                    <a:pt x="353" y="51"/>
                  </a:cubicBezTo>
                  <a:cubicBezTo>
                    <a:pt x="310" y="16"/>
                    <a:pt x="268" y="1"/>
                    <a:pt x="2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9"/>
            <p:cNvSpPr/>
            <p:nvPr/>
          </p:nvSpPr>
          <p:spPr>
            <a:xfrm rot="179882">
              <a:off x="9947812" y="1436648"/>
              <a:ext cx="19787" cy="17462"/>
            </a:xfrm>
            <a:custGeom>
              <a:avLst/>
              <a:gdLst/>
              <a:ahLst/>
              <a:cxnLst/>
              <a:rect l="l" t="t" r="r" b="b"/>
              <a:pathLst>
                <a:path w="458" h="404" extrusionOk="0">
                  <a:moveTo>
                    <a:pt x="191" y="0"/>
                  </a:moveTo>
                  <a:cubicBezTo>
                    <a:pt x="77" y="19"/>
                    <a:pt x="1" y="115"/>
                    <a:pt x="20" y="229"/>
                  </a:cubicBezTo>
                  <a:cubicBezTo>
                    <a:pt x="36" y="345"/>
                    <a:pt x="111" y="403"/>
                    <a:pt x="219" y="403"/>
                  </a:cubicBezTo>
                  <a:cubicBezTo>
                    <a:pt x="234" y="403"/>
                    <a:pt x="250" y="402"/>
                    <a:pt x="267" y="400"/>
                  </a:cubicBezTo>
                  <a:cubicBezTo>
                    <a:pt x="381" y="381"/>
                    <a:pt x="457" y="286"/>
                    <a:pt x="419" y="172"/>
                  </a:cubicBezTo>
                  <a:cubicBezTo>
                    <a:pt x="400" y="76"/>
                    <a:pt x="305" y="0"/>
                    <a:pt x="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9"/>
            <p:cNvSpPr/>
            <p:nvPr/>
          </p:nvSpPr>
          <p:spPr>
            <a:xfrm rot="179882">
              <a:off x="9655704" y="1118984"/>
              <a:ext cx="266264" cy="242701"/>
            </a:xfrm>
            <a:custGeom>
              <a:avLst/>
              <a:gdLst/>
              <a:ahLst/>
              <a:cxnLst/>
              <a:rect l="l" t="t" r="r" b="b"/>
              <a:pathLst>
                <a:path w="6163" h="5615" extrusionOk="0">
                  <a:moveTo>
                    <a:pt x="3074" y="1"/>
                  </a:moveTo>
                  <a:cubicBezTo>
                    <a:pt x="1807" y="1"/>
                    <a:pt x="651" y="868"/>
                    <a:pt x="342" y="2152"/>
                  </a:cubicBezTo>
                  <a:cubicBezTo>
                    <a:pt x="0" y="3674"/>
                    <a:pt x="932" y="5176"/>
                    <a:pt x="2435" y="5538"/>
                  </a:cubicBezTo>
                  <a:cubicBezTo>
                    <a:pt x="2651" y="5590"/>
                    <a:pt x="2867" y="5614"/>
                    <a:pt x="3080" y="5614"/>
                  </a:cubicBezTo>
                  <a:cubicBezTo>
                    <a:pt x="4350" y="5614"/>
                    <a:pt x="5508" y="4732"/>
                    <a:pt x="5801" y="3445"/>
                  </a:cubicBezTo>
                  <a:cubicBezTo>
                    <a:pt x="6163" y="1943"/>
                    <a:pt x="5231" y="421"/>
                    <a:pt x="3728" y="79"/>
                  </a:cubicBezTo>
                  <a:cubicBezTo>
                    <a:pt x="3509" y="26"/>
                    <a:pt x="3290" y="1"/>
                    <a:pt x="30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9"/>
            <p:cNvSpPr/>
            <p:nvPr/>
          </p:nvSpPr>
          <p:spPr>
            <a:xfrm rot="179882">
              <a:off x="9661618" y="1062220"/>
              <a:ext cx="94530" cy="94573"/>
            </a:xfrm>
            <a:custGeom>
              <a:avLst/>
              <a:gdLst/>
              <a:ahLst/>
              <a:cxnLst/>
              <a:rect l="l" t="t" r="r" b="b"/>
              <a:pathLst>
                <a:path w="2188" h="2188" extrusionOk="0">
                  <a:moveTo>
                    <a:pt x="1084" y="0"/>
                  </a:moveTo>
                  <a:cubicBezTo>
                    <a:pt x="476" y="0"/>
                    <a:pt x="0" y="476"/>
                    <a:pt x="0" y="1084"/>
                  </a:cubicBezTo>
                  <a:cubicBezTo>
                    <a:pt x="0" y="1693"/>
                    <a:pt x="476" y="2188"/>
                    <a:pt x="1084" y="2188"/>
                  </a:cubicBezTo>
                  <a:cubicBezTo>
                    <a:pt x="1693" y="2188"/>
                    <a:pt x="2187" y="1693"/>
                    <a:pt x="2187" y="1084"/>
                  </a:cubicBezTo>
                  <a:cubicBezTo>
                    <a:pt x="2187" y="476"/>
                    <a:pt x="1693" y="0"/>
                    <a:pt x="10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9"/>
            <p:cNvSpPr/>
            <p:nvPr/>
          </p:nvSpPr>
          <p:spPr>
            <a:xfrm rot="179882">
              <a:off x="9648367" y="1142452"/>
              <a:ext cx="232608" cy="222818"/>
            </a:xfrm>
            <a:custGeom>
              <a:avLst/>
              <a:gdLst/>
              <a:ahLst/>
              <a:cxnLst/>
              <a:rect l="l" t="t" r="r" b="b"/>
              <a:pathLst>
                <a:path w="5384" h="5155" extrusionOk="0">
                  <a:moveTo>
                    <a:pt x="1656" y="0"/>
                  </a:moveTo>
                  <a:cubicBezTo>
                    <a:pt x="1637" y="0"/>
                    <a:pt x="1161" y="209"/>
                    <a:pt x="743" y="723"/>
                  </a:cubicBezTo>
                  <a:cubicBezTo>
                    <a:pt x="381" y="1199"/>
                    <a:pt x="1" y="2035"/>
                    <a:pt x="362" y="3348"/>
                  </a:cubicBezTo>
                  <a:cubicBezTo>
                    <a:pt x="648" y="4394"/>
                    <a:pt x="1599" y="5003"/>
                    <a:pt x="3120" y="5136"/>
                  </a:cubicBezTo>
                  <a:cubicBezTo>
                    <a:pt x="3330" y="5155"/>
                    <a:pt x="3558" y="5155"/>
                    <a:pt x="3748" y="5155"/>
                  </a:cubicBezTo>
                  <a:cubicBezTo>
                    <a:pt x="4623" y="5155"/>
                    <a:pt x="5346" y="5003"/>
                    <a:pt x="5327" y="5003"/>
                  </a:cubicBezTo>
                  <a:cubicBezTo>
                    <a:pt x="5384" y="5003"/>
                    <a:pt x="5384" y="4984"/>
                    <a:pt x="5384" y="4965"/>
                  </a:cubicBezTo>
                  <a:cubicBezTo>
                    <a:pt x="5384" y="4908"/>
                    <a:pt x="5365" y="4908"/>
                    <a:pt x="5327" y="4908"/>
                  </a:cubicBezTo>
                  <a:cubicBezTo>
                    <a:pt x="5327" y="4908"/>
                    <a:pt x="4597" y="5064"/>
                    <a:pt x="3710" y="5064"/>
                  </a:cubicBezTo>
                  <a:cubicBezTo>
                    <a:pt x="3525" y="5064"/>
                    <a:pt x="3333" y="5057"/>
                    <a:pt x="3139" y="5041"/>
                  </a:cubicBezTo>
                  <a:cubicBezTo>
                    <a:pt x="1656" y="4889"/>
                    <a:pt x="743" y="4318"/>
                    <a:pt x="476" y="3310"/>
                  </a:cubicBezTo>
                  <a:cubicBezTo>
                    <a:pt x="191" y="2340"/>
                    <a:pt x="343" y="1465"/>
                    <a:pt x="838" y="799"/>
                  </a:cubicBezTo>
                  <a:cubicBezTo>
                    <a:pt x="1218" y="305"/>
                    <a:pt x="1694" y="95"/>
                    <a:pt x="1694" y="95"/>
                  </a:cubicBezTo>
                  <a:cubicBezTo>
                    <a:pt x="1713" y="57"/>
                    <a:pt x="1713" y="38"/>
                    <a:pt x="1713" y="19"/>
                  </a:cubicBezTo>
                  <a:cubicBezTo>
                    <a:pt x="1694" y="0"/>
                    <a:pt x="1675" y="0"/>
                    <a:pt x="16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9"/>
            <p:cNvSpPr/>
            <p:nvPr/>
          </p:nvSpPr>
          <p:spPr>
            <a:xfrm rot="179882">
              <a:off x="9736045" y="1060281"/>
              <a:ext cx="28817" cy="75685"/>
            </a:xfrm>
            <a:custGeom>
              <a:avLst/>
              <a:gdLst/>
              <a:ahLst/>
              <a:cxnLst/>
              <a:rect l="l" t="t" r="r" b="b"/>
              <a:pathLst>
                <a:path w="667" h="1751" extrusionOk="0">
                  <a:moveTo>
                    <a:pt x="58" y="0"/>
                  </a:moveTo>
                  <a:cubicBezTo>
                    <a:pt x="39" y="0"/>
                    <a:pt x="1" y="0"/>
                    <a:pt x="1" y="19"/>
                  </a:cubicBezTo>
                  <a:cubicBezTo>
                    <a:pt x="1" y="38"/>
                    <a:pt x="1" y="76"/>
                    <a:pt x="20" y="95"/>
                  </a:cubicBezTo>
                  <a:cubicBezTo>
                    <a:pt x="20" y="95"/>
                    <a:pt x="343" y="285"/>
                    <a:pt x="476" y="666"/>
                  </a:cubicBezTo>
                  <a:cubicBezTo>
                    <a:pt x="572" y="970"/>
                    <a:pt x="495" y="1313"/>
                    <a:pt x="286" y="1693"/>
                  </a:cubicBezTo>
                  <a:cubicBezTo>
                    <a:pt x="286" y="1712"/>
                    <a:pt x="286" y="1731"/>
                    <a:pt x="324" y="1750"/>
                  </a:cubicBezTo>
                  <a:cubicBezTo>
                    <a:pt x="362" y="1750"/>
                    <a:pt x="381" y="1750"/>
                    <a:pt x="343" y="1731"/>
                  </a:cubicBezTo>
                  <a:cubicBezTo>
                    <a:pt x="591" y="1332"/>
                    <a:pt x="667" y="970"/>
                    <a:pt x="572" y="647"/>
                  </a:cubicBezTo>
                  <a:cubicBezTo>
                    <a:pt x="438" y="209"/>
                    <a:pt x="96" y="0"/>
                    <a:pt x="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9"/>
            <p:cNvSpPr/>
            <p:nvPr/>
          </p:nvSpPr>
          <p:spPr>
            <a:xfrm rot="179882">
              <a:off x="9739348" y="1354685"/>
              <a:ext cx="29638" cy="82946"/>
            </a:xfrm>
            <a:custGeom>
              <a:avLst/>
              <a:gdLst/>
              <a:ahLst/>
              <a:cxnLst/>
              <a:rect l="l" t="t" r="r" b="b"/>
              <a:pathLst>
                <a:path w="686" h="1919" extrusionOk="0">
                  <a:moveTo>
                    <a:pt x="421" y="0"/>
                  </a:moveTo>
                  <a:cubicBezTo>
                    <a:pt x="409" y="0"/>
                    <a:pt x="400" y="23"/>
                    <a:pt x="400" y="36"/>
                  </a:cubicBezTo>
                  <a:cubicBezTo>
                    <a:pt x="0" y="1120"/>
                    <a:pt x="571" y="1881"/>
                    <a:pt x="571" y="1881"/>
                  </a:cubicBezTo>
                  <a:cubicBezTo>
                    <a:pt x="609" y="1919"/>
                    <a:pt x="609" y="1919"/>
                    <a:pt x="628" y="1919"/>
                  </a:cubicBezTo>
                  <a:lnTo>
                    <a:pt x="647" y="1881"/>
                  </a:lnTo>
                  <a:cubicBezTo>
                    <a:pt x="647" y="1862"/>
                    <a:pt x="685" y="1843"/>
                    <a:pt x="647" y="1824"/>
                  </a:cubicBezTo>
                  <a:cubicBezTo>
                    <a:pt x="647" y="1824"/>
                    <a:pt x="114" y="1101"/>
                    <a:pt x="457" y="55"/>
                  </a:cubicBezTo>
                  <a:cubicBezTo>
                    <a:pt x="495" y="36"/>
                    <a:pt x="457" y="17"/>
                    <a:pt x="438" y="17"/>
                  </a:cubicBezTo>
                  <a:cubicBezTo>
                    <a:pt x="432" y="5"/>
                    <a:pt x="426" y="0"/>
                    <a:pt x="4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9"/>
            <p:cNvSpPr/>
            <p:nvPr/>
          </p:nvSpPr>
          <p:spPr>
            <a:xfrm rot="179882">
              <a:off x="9865121" y="1508515"/>
              <a:ext cx="164390" cy="55845"/>
            </a:xfrm>
            <a:custGeom>
              <a:avLst/>
              <a:gdLst/>
              <a:ahLst/>
              <a:cxnLst/>
              <a:rect l="l" t="t" r="r" b="b"/>
              <a:pathLst>
                <a:path w="3805" h="1292" extrusionOk="0">
                  <a:moveTo>
                    <a:pt x="44" y="0"/>
                  </a:moveTo>
                  <a:cubicBezTo>
                    <a:pt x="35" y="0"/>
                    <a:pt x="26" y="5"/>
                    <a:pt x="20" y="17"/>
                  </a:cubicBezTo>
                  <a:cubicBezTo>
                    <a:pt x="20" y="36"/>
                    <a:pt x="1" y="55"/>
                    <a:pt x="20" y="74"/>
                  </a:cubicBezTo>
                  <a:cubicBezTo>
                    <a:pt x="20" y="112"/>
                    <a:pt x="895" y="1292"/>
                    <a:pt x="2188" y="1292"/>
                  </a:cubicBezTo>
                  <a:cubicBezTo>
                    <a:pt x="2302" y="1292"/>
                    <a:pt x="2416" y="1292"/>
                    <a:pt x="2569" y="1273"/>
                  </a:cubicBezTo>
                  <a:cubicBezTo>
                    <a:pt x="3063" y="1178"/>
                    <a:pt x="3539" y="892"/>
                    <a:pt x="3767" y="531"/>
                  </a:cubicBezTo>
                  <a:cubicBezTo>
                    <a:pt x="3805" y="512"/>
                    <a:pt x="3805" y="493"/>
                    <a:pt x="3767" y="455"/>
                  </a:cubicBezTo>
                  <a:cubicBezTo>
                    <a:pt x="3757" y="445"/>
                    <a:pt x="3748" y="440"/>
                    <a:pt x="3738" y="440"/>
                  </a:cubicBezTo>
                  <a:cubicBezTo>
                    <a:pt x="3729" y="440"/>
                    <a:pt x="3719" y="445"/>
                    <a:pt x="3710" y="455"/>
                  </a:cubicBezTo>
                  <a:cubicBezTo>
                    <a:pt x="3482" y="797"/>
                    <a:pt x="3044" y="1063"/>
                    <a:pt x="2569" y="1159"/>
                  </a:cubicBezTo>
                  <a:cubicBezTo>
                    <a:pt x="2451" y="1179"/>
                    <a:pt x="2335" y="1188"/>
                    <a:pt x="2223" y="1188"/>
                  </a:cubicBezTo>
                  <a:cubicBezTo>
                    <a:pt x="976" y="1188"/>
                    <a:pt x="96" y="35"/>
                    <a:pt x="96" y="17"/>
                  </a:cubicBezTo>
                  <a:cubicBezTo>
                    <a:pt x="83" y="17"/>
                    <a:pt x="62" y="0"/>
                    <a:pt x="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9"/>
            <p:cNvSpPr/>
            <p:nvPr/>
          </p:nvSpPr>
          <p:spPr>
            <a:xfrm rot="179910">
              <a:off x="10079795" y="1527206"/>
              <a:ext cx="336992" cy="481560"/>
            </a:xfrm>
            <a:custGeom>
              <a:avLst/>
              <a:gdLst/>
              <a:ahLst/>
              <a:cxnLst/>
              <a:rect l="l" t="t" r="r" b="b"/>
              <a:pathLst>
                <a:path w="7800" h="11141" extrusionOk="0">
                  <a:moveTo>
                    <a:pt x="4210" y="1"/>
                  </a:moveTo>
                  <a:cubicBezTo>
                    <a:pt x="3744" y="1"/>
                    <a:pt x="3219" y="22"/>
                    <a:pt x="2625" y="70"/>
                  </a:cubicBezTo>
                  <a:cubicBezTo>
                    <a:pt x="742" y="204"/>
                    <a:pt x="1028" y="3856"/>
                    <a:pt x="856" y="4788"/>
                  </a:cubicBezTo>
                  <a:cubicBezTo>
                    <a:pt x="628" y="5986"/>
                    <a:pt x="495" y="6537"/>
                    <a:pt x="381" y="6956"/>
                  </a:cubicBezTo>
                  <a:cubicBezTo>
                    <a:pt x="0" y="8344"/>
                    <a:pt x="761" y="9790"/>
                    <a:pt x="2112" y="10247"/>
                  </a:cubicBezTo>
                  <a:cubicBezTo>
                    <a:pt x="4470" y="11007"/>
                    <a:pt x="7285" y="11140"/>
                    <a:pt x="7285" y="11140"/>
                  </a:cubicBezTo>
                  <a:cubicBezTo>
                    <a:pt x="7285" y="11140"/>
                    <a:pt x="7609" y="6062"/>
                    <a:pt x="7799" y="1117"/>
                  </a:cubicBezTo>
                  <a:cubicBezTo>
                    <a:pt x="7799" y="1117"/>
                    <a:pt x="7579" y="1"/>
                    <a:pt x="42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9"/>
            <p:cNvSpPr/>
            <p:nvPr/>
          </p:nvSpPr>
          <p:spPr>
            <a:xfrm rot="179882">
              <a:off x="10281026" y="1224661"/>
              <a:ext cx="191522" cy="171511"/>
            </a:xfrm>
            <a:custGeom>
              <a:avLst/>
              <a:gdLst/>
              <a:ahLst/>
              <a:cxnLst/>
              <a:rect l="l" t="t" r="r" b="b"/>
              <a:pathLst>
                <a:path w="4433" h="3968" extrusionOk="0">
                  <a:moveTo>
                    <a:pt x="2128" y="1"/>
                  </a:moveTo>
                  <a:cubicBezTo>
                    <a:pt x="1864" y="1"/>
                    <a:pt x="1602" y="109"/>
                    <a:pt x="1409" y="303"/>
                  </a:cubicBezTo>
                  <a:cubicBezTo>
                    <a:pt x="1390" y="284"/>
                    <a:pt x="1370" y="284"/>
                    <a:pt x="1332" y="246"/>
                  </a:cubicBezTo>
                  <a:cubicBezTo>
                    <a:pt x="1217" y="182"/>
                    <a:pt x="1092" y="152"/>
                    <a:pt x="969" y="152"/>
                  </a:cubicBezTo>
                  <a:cubicBezTo>
                    <a:pt x="686" y="152"/>
                    <a:pt x="407" y="310"/>
                    <a:pt x="248" y="588"/>
                  </a:cubicBezTo>
                  <a:cubicBezTo>
                    <a:pt x="1" y="988"/>
                    <a:pt x="134" y="1501"/>
                    <a:pt x="477" y="1729"/>
                  </a:cubicBezTo>
                  <a:cubicBezTo>
                    <a:pt x="591" y="1791"/>
                    <a:pt x="719" y="1820"/>
                    <a:pt x="848" y="1820"/>
                  </a:cubicBezTo>
                  <a:cubicBezTo>
                    <a:pt x="998" y="1820"/>
                    <a:pt x="1152" y="1782"/>
                    <a:pt x="1294" y="1710"/>
                  </a:cubicBezTo>
                  <a:cubicBezTo>
                    <a:pt x="1351" y="1805"/>
                    <a:pt x="1428" y="1863"/>
                    <a:pt x="1523" y="1920"/>
                  </a:cubicBezTo>
                  <a:cubicBezTo>
                    <a:pt x="1654" y="1998"/>
                    <a:pt x="1813" y="2041"/>
                    <a:pt x="1973" y="2041"/>
                  </a:cubicBezTo>
                  <a:cubicBezTo>
                    <a:pt x="2045" y="2041"/>
                    <a:pt x="2118" y="2032"/>
                    <a:pt x="2188" y="2015"/>
                  </a:cubicBezTo>
                  <a:cubicBezTo>
                    <a:pt x="2226" y="2034"/>
                    <a:pt x="2226" y="2034"/>
                    <a:pt x="2226" y="2072"/>
                  </a:cubicBezTo>
                  <a:cubicBezTo>
                    <a:pt x="2264" y="2224"/>
                    <a:pt x="2360" y="2357"/>
                    <a:pt x="2455" y="2471"/>
                  </a:cubicBezTo>
                  <a:cubicBezTo>
                    <a:pt x="2455" y="2490"/>
                    <a:pt x="2436" y="2509"/>
                    <a:pt x="2398" y="2566"/>
                  </a:cubicBezTo>
                  <a:cubicBezTo>
                    <a:pt x="2188" y="3023"/>
                    <a:pt x="2455" y="3631"/>
                    <a:pt x="2968" y="3879"/>
                  </a:cubicBezTo>
                  <a:cubicBezTo>
                    <a:pt x="3110" y="3940"/>
                    <a:pt x="3256" y="3968"/>
                    <a:pt x="3398" y="3968"/>
                  </a:cubicBezTo>
                  <a:cubicBezTo>
                    <a:pt x="3788" y="3968"/>
                    <a:pt x="4146" y="3752"/>
                    <a:pt x="4300" y="3403"/>
                  </a:cubicBezTo>
                  <a:cubicBezTo>
                    <a:pt x="4433" y="3118"/>
                    <a:pt x="4376" y="2833"/>
                    <a:pt x="4243" y="2566"/>
                  </a:cubicBezTo>
                  <a:cubicBezTo>
                    <a:pt x="4148" y="2414"/>
                    <a:pt x="4148" y="2262"/>
                    <a:pt x="4186" y="2110"/>
                  </a:cubicBezTo>
                  <a:cubicBezTo>
                    <a:pt x="4262" y="1901"/>
                    <a:pt x="4262" y="1634"/>
                    <a:pt x="4186" y="1406"/>
                  </a:cubicBezTo>
                  <a:cubicBezTo>
                    <a:pt x="4071" y="1045"/>
                    <a:pt x="3767" y="778"/>
                    <a:pt x="3406" y="702"/>
                  </a:cubicBezTo>
                  <a:cubicBezTo>
                    <a:pt x="3196" y="664"/>
                    <a:pt x="2987" y="550"/>
                    <a:pt x="2835" y="360"/>
                  </a:cubicBezTo>
                  <a:cubicBezTo>
                    <a:pt x="2759" y="246"/>
                    <a:pt x="2664" y="189"/>
                    <a:pt x="2569" y="113"/>
                  </a:cubicBezTo>
                  <a:cubicBezTo>
                    <a:pt x="2430" y="36"/>
                    <a:pt x="2279" y="1"/>
                    <a:pt x="2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9"/>
            <p:cNvSpPr/>
            <p:nvPr/>
          </p:nvSpPr>
          <p:spPr>
            <a:xfrm rot="179882">
              <a:off x="10166871" y="1347461"/>
              <a:ext cx="99455" cy="144281"/>
            </a:xfrm>
            <a:custGeom>
              <a:avLst/>
              <a:gdLst/>
              <a:ahLst/>
              <a:cxnLst/>
              <a:rect l="l" t="t" r="r" b="b"/>
              <a:pathLst>
                <a:path w="2302" h="3338" extrusionOk="0">
                  <a:moveTo>
                    <a:pt x="680" y="0"/>
                  </a:moveTo>
                  <a:cubicBezTo>
                    <a:pt x="463" y="0"/>
                    <a:pt x="244" y="119"/>
                    <a:pt x="114" y="327"/>
                  </a:cubicBezTo>
                  <a:cubicBezTo>
                    <a:pt x="0" y="536"/>
                    <a:pt x="0" y="803"/>
                    <a:pt x="76" y="974"/>
                  </a:cubicBezTo>
                  <a:cubicBezTo>
                    <a:pt x="133" y="1069"/>
                    <a:pt x="171" y="1221"/>
                    <a:pt x="171" y="1335"/>
                  </a:cubicBezTo>
                  <a:cubicBezTo>
                    <a:pt x="133" y="1697"/>
                    <a:pt x="305" y="2020"/>
                    <a:pt x="609" y="2191"/>
                  </a:cubicBezTo>
                  <a:cubicBezTo>
                    <a:pt x="666" y="2210"/>
                    <a:pt x="685" y="2210"/>
                    <a:pt x="704" y="2229"/>
                  </a:cubicBezTo>
                  <a:cubicBezTo>
                    <a:pt x="761" y="2324"/>
                    <a:pt x="780" y="2457"/>
                    <a:pt x="837" y="2553"/>
                  </a:cubicBezTo>
                  <a:cubicBezTo>
                    <a:pt x="1026" y="3020"/>
                    <a:pt x="1411" y="3338"/>
                    <a:pt x="1709" y="3338"/>
                  </a:cubicBezTo>
                  <a:cubicBezTo>
                    <a:pt x="1920" y="3338"/>
                    <a:pt x="2088" y="3178"/>
                    <a:pt x="2112" y="2800"/>
                  </a:cubicBezTo>
                  <a:cubicBezTo>
                    <a:pt x="2112" y="2800"/>
                    <a:pt x="2131" y="2400"/>
                    <a:pt x="1921" y="1944"/>
                  </a:cubicBezTo>
                  <a:cubicBezTo>
                    <a:pt x="1940" y="1906"/>
                    <a:pt x="1997" y="1849"/>
                    <a:pt x="2016" y="1811"/>
                  </a:cubicBezTo>
                  <a:cubicBezTo>
                    <a:pt x="2302" y="1316"/>
                    <a:pt x="2112" y="689"/>
                    <a:pt x="1655" y="422"/>
                  </a:cubicBezTo>
                  <a:cubicBezTo>
                    <a:pt x="1522" y="365"/>
                    <a:pt x="1370" y="308"/>
                    <a:pt x="1218" y="308"/>
                  </a:cubicBezTo>
                  <a:cubicBezTo>
                    <a:pt x="1161" y="213"/>
                    <a:pt x="1065" y="118"/>
                    <a:pt x="970" y="80"/>
                  </a:cubicBezTo>
                  <a:cubicBezTo>
                    <a:pt x="880" y="26"/>
                    <a:pt x="780" y="0"/>
                    <a:pt x="6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9"/>
            <p:cNvSpPr/>
            <p:nvPr/>
          </p:nvSpPr>
          <p:spPr>
            <a:xfrm rot="179882">
              <a:off x="10218535" y="1453071"/>
              <a:ext cx="134018" cy="124268"/>
            </a:xfrm>
            <a:custGeom>
              <a:avLst/>
              <a:gdLst/>
              <a:ahLst/>
              <a:cxnLst/>
              <a:rect l="l" t="t" r="r" b="b"/>
              <a:pathLst>
                <a:path w="3102" h="2875" extrusionOk="0">
                  <a:moveTo>
                    <a:pt x="1" y="0"/>
                  </a:moveTo>
                  <a:lnTo>
                    <a:pt x="419" y="2321"/>
                  </a:lnTo>
                  <a:cubicBezTo>
                    <a:pt x="419" y="2321"/>
                    <a:pt x="615" y="2874"/>
                    <a:pt x="1717" y="2874"/>
                  </a:cubicBezTo>
                  <a:cubicBezTo>
                    <a:pt x="1753" y="2874"/>
                    <a:pt x="1789" y="2874"/>
                    <a:pt x="1827" y="2873"/>
                  </a:cubicBezTo>
                  <a:cubicBezTo>
                    <a:pt x="2226" y="2854"/>
                    <a:pt x="2511" y="2720"/>
                    <a:pt x="2702" y="2587"/>
                  </a:cubicBezTo>
                  <a:cubicBezTo>
                    <a:pt x="2911" y="2416"/>
                    <a:pt x="3006" y="2245"/>
                    <a:pt x="3063" y="2112"/>
                  </a:cubicBezTo>
                  <a:cubicBezTo>
                    <a:pt x="3082" y="2017"/>
                    <a:pt x="3101" y="1941"/>
                    <a:pt x="3101" y="1941"/>
                  </a:cubicBezTo>
                  <a:cubicBezTo>
                    <a:pt x="3101" y="1941"/>
                    <a:pt x="2854" y="647"/>
                    <a:pt x="2778" y="248"/>
                  </a:cubicBezTo>
                  <a:cubicBezTo>
                    <a:pt x="2778" y="191"/>
                    <a:pt x="2759" y="153"/>
                    <a:pt x="2759" y="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9"/>
            <p:cNvSpPr/>
            <p:nvPr/>
          </p:nvSpPr>
          <p:spPr>
            <a:xfrm rot="179882">
              <a:off x="10269372" y="1509238"/>
              <a:ext cx="81093" cy="57704"/>
            </a:xfrm>
            <a:custGeom>
              <a:avLst/>
              <a:gdLst/>
              <a:ahLst/>
              <a:cxnLst/>
              <a:rect l="l" t="t" r="r" b="b"/>
              <a:pathLst>
                <a:path w="1877" h="1335" extrusionOk="0">
                  <a:moveTo>
                    <a:pt x="312" y="0"/>
                  </a:moveTo>
                  <a:cubicBezTo>
                    <a:pt x="0" y="0"/>
                    <a:pt x="112" y="293"/>
                    <a:pt x="1515" y="1334"/>
                  </a:cubicBezTo>
                  <a:cubicBezTo>
                    <a:pt x="1743" y="1163"/>
                    <a:pt x="1819" y="1011"/>
                    <a:pt x="1876" y="859"/>
                  </a:cubicBezTo>
                  <a:lnTo>
                    <a:pt x="1781" y="478"/>
                  </a:lnTo>
                  <a:cubicBezTo>
                    <a:pt x="1781" y="468"/>
                    <a:pt x="708" y="0"/>
                    <a:pt x="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9"/>
            <p:cNvSpPr/>
            <p:nvPr/>
          </p:nvSpPr>
          <p:spPr>
            <a:xfrm rot="179882">
              <a:off x="10146891" y="1247664"/>
              <a:ext cx="294260" cy="233148"/>
            </a:xfrm>
            <a:custGeom>
              <a:avLst/>
              <a:gdLst/>
              <a:ahLst/>
              <a:cxnLst/>
              <a:rect l="l" t="t" r="r" b="b"/>
              <a:pathLst>
                <a:path w="6811" h="5394" extrusionOk="0">
                  <a:moveTo>
                    <a:pt x="3886" y="1"/>
                  </a:moveTo>
                  <a:cubicBezTo>
                    <a:pt x="3261" y="1"/>
                    <a:pt x="2600" y="143"/>
                    <a:pt x="1979" y="451"/>
                  </a:cubicBezTo>
                  <a:cubicBezTo>
                    <a:pt x="1" y="1402"/>
                    <a:pt x="552" y="4730"/>
                    <a:pt x="2930" y="5263"/>
                  </a:cubicBezTo>
                  <a:cubicBezTo>
                    <a:pt x="2930" y="5263"/>
                    <a:pt x="3252" y="5393"/>
                    <a:pt x="3728" y="5393"/>
                  </a:cubicBezTo>
                  <a:cubicBezTo>
                    <a:pt x="4524" y="5393"/>
                    <a:pt x="5751" y="5028"/>
                    <a:pt x="6620" y="3076"/>
                  </a:cubicBezTo>
                  <a:cubicBezTo>
                    <a:pt x="6753" y="2771"/>
                    <a:pt x="6810" y="2410"/>
                    <a:pt x="6753" y="2029"/>
                  </a:cubicBezTo>
                  <a:cubicBezTo>
                    <a:pt x="6620" y="777"/>
                    <a:pt x="5348" y="1"/>
                    <a:pt x="38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9"/>
            <p:cNvSpPr/>
            <p:nvPr/>
          </p:nvSpPr>
          <p:spPr>
            <a:xfrm rot="179882">
              <a:off x="10193619" y="1276421"/>
              <a:ext cx="262203" cy="271661"/>
            </a:xfrm>
            <a:custGeom>
              <a:avLst/>
              <a:gdLst/>
              <a:ahLst/>
              <a:cxnLst/>
              <a:rect l="l" t="t" r="r" b="b"/>
              <a:pathLst>
                <a:path w="6069" h="6285" extrusionOk="0">
                  <a:moveTo>
                    <a:pt x="3054" y="1"/>
                  </a:moveTo>
                  <a:cubicBezTo>
                    <a:pt x="2249" y="1"/>
                    <a:pt x="1367" y="315"/>
                    <a:pt x="743" y="1192"/>
                  </a:cubicBezTo>
                  <a:cubicBezTo>
                    <a:pt x="1" y="2238"/>
                    <a:pt x="629" y="3760"/>
                    <a:pt x="629" y="3760"/>
                  </a:cubicBezTo>
                  <a:cubicBezTo>
                    <a:pt x="629" y="3760"/>
                    <a:pt x="1785" y="6285"/>
                    <a:pt x="3585" y="6285"/>
                  </a:cubicBezTo>
                  <a:cubicBezTo>
                    <a:pt x="3731" y="6285"/>
                    <a:pt x="3880" y="6268"/>
                    <a:pt x="4033" y="6233"/>
                  </a:cubicBezTo>
                  <a:cubicBezTo>
                    <a:pt x="6069" y="5757"/>
                    <a:pt x="5460" y="1611"/>
                    <a:pt x="4984" y="812"/>
                  </a:cubicBezTo>
                  <a:cubicBezTo>
                    <a:pt x="4735" y="383"/>
                    <a:pt x="3941" y="1"/>
                    <a:pt x="3054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9"/>
            <p:cNvSpPr/>
            <p:nvPr/>
          </p:nvSpPr>
          <p:spPr>
            <a:xfrm rot="179882">
              <a:off x="10166332" y="1267416"/>
              <a:ext cx="144343" cy="149683"/>
            </a:xfrm>
            <a:custGeom>
              <a:avLst/>
              <a:gdLst/>
              <a:ahLst/>
              <a:cxnLst/>
              <a:rect l="l" t="t" r="r" b="b"/>
              <a:pathLst>
                <a:path w="3341" h="3463" extrusionOk="0">
                  <a:moveTo>
                    <a:pt x="2000" y="0"/>
                  </a:moveTo>
                  <a:cubicBezTo>
                    <a:pt x="482" y="0"/>
                    <a:pt x="0" y="3009"/>
                    <a:pt x="1115" y="3425"/>
                  </a:cubicBezTo>
                  <a:cubicBezTo>
                    <a:pt x="1115" y="3425"/>
                    <a:pt x="1238" y="3463"/>
                    <a:pt x="1433" y="3463"/>
                  </a:cubicBezTo>
                  <a:cubicBezTo>
                    <a:pt x="1852" y="3463"/>
                    <a:pt x="2604" y="3286"/>
                    <a:pt x="3189" y="2169"/>
                  </a:cubicBezTo>
                  <a:cubicBezTo>
                    <a:pt x="3265" y="1998"/>
                    <a:pt x="3341" y="1808"/>
                    <a:pt x="3341" y="1599"/>
                  </a:cubicBezTo>
                  <a:cubicBezTo>
                    <a:pt x="3341" y="590"/>
                    <a:pt x="2998" y="20"/>
                    <a:pt x="2028" y="1"/>
                  </a:cubicBezTo>
                  <a:cubicBezTo>
                    <a:pt x="2019" y="1"/>
                    <a:pt x="2009" y="0"/>
                    <a:pt x="2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9"/>
            <p:cNvSpPr/>
            <p:nvPr/>
          </p:nvSpPr>
          <p:spPr>
            <a:xfrm rot="179882">
              <a:off x="10202104" y="1411783"/>
              <a:ext cx="50159" cy="48929"/>
            </a:xfrm>
            <a:custGeom>
              <a:avLst/>
              <a:gdLst/>
              <a:ahLst/>
              <a:cxnLst/>
              <a:rect l="l" t="t" r="r" b="b"/>
              <a:pathLst>
                <a:path w="1161" h="1132" extrusionOk="0">
                  <a:moveTo>
                    <a:pt x="551" y="0"/>
                  </a:moveTo>
                  <a:cubicBezTo>
                    <a:pt x="336" y="0"/>
                    <a:pt x="137" y="109"/>
                    <a:pt x="95" y="409"/>
                  </a:cubicBezTo>
                  <a:cubicBezTo>
                    <a:pt x="0" y="999"/>
                    <a:pt x="875" y="1113"/>
                    <a:pt x="1160" y="1132"/>
                  </a:cubicBezTo>
                  <a:lnTo>
                    <a:pt x="1046" y="181"/>
                  </a:lnTo>
                  <a:cubicBezTo>
                    <a:pt x="925" y="77"/>
                    <a:pt x="732" y="0"/>
                    <a:pt x="551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9"/>
            <p:cNvSpPr/>
            <p:nvPr/>
          </p:nvSpPr>
          <p:spPr>
            <a:xfrm rot="179882">
              <a:off x="10215571" y="1423544"/>
              <a:ext cx="29638" cy="11843"/>
            </a:xfrm>
            <a:custGeom>
              <a:avLst/>
              <a:gdLst/>
              <a:ahLst/>
              <a:cxnLst/>
              <a:rect l="l" t="t" r="r" b="b"/>
              <a:pathLst>
                <a:path w="686" h="274" extrusionOk="0">
                  <a:moveTo>
                    <a:pt x="301" y="1"/>
                  </a:moveTo>
                  <a:cubicBezTo>
                    <a:pt x="154" y="1"/>
                    <a:pt x="39" y="64"/>
                    <a:pt x="39" y="64"/>
                  </a:cubicBezTo>
                  <a:cubicBezTo>
                    <a:pt x="20" y="64"/>
                    <a:pt x="0" y="83"/>
                    <a:pt x="20" y="102"/>
                  </a:cubicBezTo>
                  <a:cubicBezTo>
                    <a:pt x="20" y="140"/>
                    <a:pt x="39" y="140"/>
                    <a:pt x="58" y="140"/>
                  </a:cubicBezTo>
                  <a:cubicBezTo>
                    <a:pt x="78" y="120"/>
                    <a:pt x="166" y="68"/>
                    <a:pt x="276" y="68"/>
                  </a:cubicBezTo>
                  <a:cubicBezTo>
                    <a:pt x="375" y="68"/>
                    <a:pt x="491" y="110"/>
                    <a:pt x="590" y="254"/>
                  </a:cubicBezTo>
                  <a:cubicBezTo>
                    <a:pt x="609" y="273"/>
                    <a:pt x="609" y="273"/>
                    <a:pt x="647" y="273"/>
                  </a:cubicBezTo>
                  <a:cubicBezTo>
                    <a:pt x="666" y="254"/>
                    <a:pt x="666" y="235"/>
                    <a:pt x="685" y="197"/>
                  </a:cubicBezTo>
                  <a:cubicBezTo>
                    <a:pt x="565" y="43"/>
                    <a:pt x="422" y="1"/>
                    <a:pt x="3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9"/>
            <p:cNvSpPr/>
            <p:nvPr/>
          </p:nvSpPr>
          <p:spPr>
            <a:xfrm rot="179882">
              <a:off x="10246102" y="1248637"/>
              <a:ext cx="201372" cy="141730"/>
            </a:xfrm>
            <a:custGeom>
              <a:avLst/>
              <a:gdLst/>
              <a:ahLst/>
              <a:cxnLst/>
              <a:rect l="l" t="t" r="r" b="b"/>
              <a:pathLst>
                <a:path w="4661" h="3279" extrusionOk="0">
                  <a:moveTo>
                    <a:pt x="1288" y="1"/>
                  </a:moveTo>
                  <a:cubicBezTo>
                    <a:pt x="902" y="1"/>
                    <a:pt x="584" y="106"/>
                    <a:pt x="419" y="358"/>
                  </a:cubicBezTo>
                  <a:cubicBezTo>
                    <a:pt x="0" y="1042"/>
                    <a:pt x="590" y="2184"/>
                    <a:pt x="1617" y="2830"/>
                  </a:cubicBezTo>
                  <a:cubicBezTo>
                    <a:pt x="2099" y="3130"/>
                    <a:pt x="2620" y="3278"/>
                    <a:pt x="3078" y="3278"/>
                  </a:cubicBezTo>
                  <a:cubicBezTo>
                    <a:pt x="3578" y="3278"/>
                    <a:pt x="4004" y="3102"/>
                    <a:pt x="4223" y="2754"/>
                  </a:cubicBezTo>
                  <a:cubicBezTo>
                    <a:pt x="4660" y="2088"/>
                    <a:pt x="4394" y="1309"/>
                    <a:pt x="3367" y="662"/>
                  </a:cubicBezTo>
                  <a:cubicBezTo>
                    <a:pt x="2740" y="284"/>
                    <a:pt x="1923" y="1"/>
                    <a:pt x="12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9"/>
            <p:cNvSpPr/>
            <p:nvPr/>
          </p:nvSpPr>
          <p:spPr>
            <a:xfrm rot="179882">
              <a:off x="10375611" y="1419172"/>
              <a:ext cx="32921" cy="55931"/>
            </a:xfrm>
            <a:custGeom>
              <a:avLst/>
              <a:gdLst/>
              <a:ahLst/>
              <a:cxnLst/>
              <a:rect l="l" t="t" r="r" b="b"/>
              <a:pathLst>
                <a:path w="762" h="1294" extrusionOk="0">
                  <a:moveTo>
                    <a:pt x="20" y="0"/>
                  </a:moveTo>
                  <a:cubicBezTo>
                    <a:pt x="1" y="0"/>
                    <a:pt x="1" y="19"/>
                    <a:pt x="1" y="57"/>
                  </a:cubicBezTo>
                  <a:lnTo>
                    <a:pt x="267" y="685"/>
                  </a:lnTo>
                  <a:cubicBezTo>
                    <a:pt x="267" y="723"/>
                    <a:pt x="286" y="723"/>
                    <a:pt x="305" y="723"/>
                  </a:cubicBezTo>
                  <a:cubicBezTo>
                    <a:pt x="324" y="723"/>
                    <a:pt x="647" y="723"/>
                    <a:pt x="647" y="932"/>
                  </a:cubicBezTo>
                  <a:cubicBezTo>
                    <a:pt x="666" y="1161"/>
                    <a:pt x="229" y="1218"/>
                    <a:pt x="229" y="1218"/>
                  </a:cubicBezTo>
                  <a:cubicBezTo>
                    <a:pt x="210" y="1218"/>
                    <a:pt x="210" y="1237"/>
                    <a:pt x="210" y="1256"/>
                  </a:cubicBezTo>
                  <a:cubicBezTo>
                    <a:pt x="210" y="1294"/>
                    <a:pt x="229" y="1294"/>
                    <a:pt x="267" y="1294"/>
                  </a:cubicBezTo>
                  <a:lnTo>
                    <a:pt x="305" y="1294"/>
                  </a:lnTo>
                  <a:cubicBezTo>
                    <a:pt x="419" y="1256"/>
                    <a:pt x="761" y="1199"/>
                    <a:pt x="742" y="932"/>
                  </a:cubicBezTo>
                  <a:cubicBezTo>
                    <a:pt x="704" y="685"/>
                    <a:pt x="476" y="647"/>
                    <a:pt x="324" y="647"/>
                  </a:cubicBezTo>
                  <a:lnTo>
                    <a:pt x="77" y="19"/>
                  </a:lnTo>
                  <a:cubicBezTo>
                    <a:pt x="77" y="0"/>
                    <a:pt x="39" y="0"/>
                    <a:pt x="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9"/>
            <p:cNvSpPr/>
            <p:nvPr/>
          </p:nvSpPr>
          <p:spPr>
            <a:xfrm rot="179882">
              <a:off x="10398630" y="1411288"/>
              <a:ext cx="16763" cy="14999"/>
            </a:xfrm>
            <a:custGeom>
              <a:avLst/>
              <a:gdLst/>
              <a:ahLst/>
              <a:cxnLst/>
              <a:rect l="l" t="t" r="r" b="b"/>
              <a:pathLst>
                <a:path w="388" h="347" extrusionOk="0">
                  <a:moveTo>
                    <a:pt x="183" y="0"/>
                  </a:moveTo>
                  <a:cubicBezTo>
                    <a:pt x="114" y="0"/>
                    <a:pt x="50" y="38"/>
                    <a:pt x="34" y="124"/>
                  </a:cubicBezTo>
                  <a:cubicBezTo>
                    <a:pt x="1" y="258"/>
                    <a:pt x="111" y="346"/>
                    <a:pt x="216" y="346"/>
                  </a:cubicBezTo>
                  <a:cubicBezTo>
                    <a:pt x="290" y="346"/>
                    <a:pt x="361" y="303"/>
                    <a:pt x="377" y="200"/>
                  </a:cubicBezTo>
                  <a:cubicBezTo>
                    <a:pt x="388" y="77"/>
                    <a:pt x="281" y="0"/>
                    <a:pt x="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9"/>
            <p:cNvSpPr/>
            <p:nvPr/>
          </p:nvSpPr>
          <p:spPr>
            <a:xfrm rot="179882">
              <a:off x="10339909" y="1412738"/>
              <a:ext cx="18016" cy="15474"/>
            </a:xfrm>
            <a:custGeom>
              <a:avLst/>
              <a:gdLst/>
              <a:ahLst/>
              <a:cxnLst/>
              <a:rect l="l" t="t" r="r" b="b"/>
              <a:pathLst>
                <a:path w="417" h="358" extrusionOk="0">
                  <a:moveTo>
                    <a:pt x="209" y="0"/>
                  </a:moveTo>
                  <a:cubicBezTo>
                    <a:pt x="129" y="0"/>
                    <a:pt x="47" y="47"/>
                    <a:pt x="23" y="153"/>
                  </a:cubicBezTo>
                  <a:cubicBezTo>
                    <a:pt x="1" y="275"/>
                    <a:pt x="107" y="358"/>
                    <a:pt x="211" y="358"/>
                  </a:cubicBezTo>
                  <a:cubicBezTo>
                    <a:pt x="286" y="358"/>
                    <a:pt x="360" y="314"/>
                    <a:pt x="384" y="211"/>
                  </a:cubicBezTo>
                  <a:cubicBezTo>
                    <a:pt x="416" y="81"/>
                    <a:pt x="314" y="0"/>
                    <a:pt x="2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9"/>
            <p:cNvSpPr/>
            <p:nvPr/>
          </p:nvSpPr>
          <p:spPr>
            <a:xfrm rot="179882">
              <a:off x="10337012" y="1472660"/>
              <a:ext cx="37544" cy="23254"/>
            </a:xfrm>
            <a:custGeom>
              <a:avLst/>
              <a:gdLst/>
              <a:ahLst/>
              <a:cxnLst/>
              <a:rect l="l" t="t" r="r" b="b"/>
              <a:pathLst>
                <a:path w="869" h="538" extrusionOk="0">
                  <a:moveTo>
                    <a:pt x="254" y="0"/>
                  </a:moveTo>
                  <a:cubicBezTo>
                    <a:pt x="102" y="0"/>
                    <a:pt x="1" y="239"/>
                    <a:pt x="108" y="391"/>
                  </a:cubicBezTo>
                  <a:cubicBezTo>
                    <a:pt x="186" y="481"/>
                    <a:pt x="305" y="538"/>
                    <a:pt x="436" y="538"/>
                  </a:cubicBezTo>
                  <a:cubicBezTo>
                    <a:pt x="526" y="538"/>
                    <a:pt x="623" y="511"/>
                    <a:pt x="716" y="448"/>
                  </a:cubicBezTo>
                  <a:cubicBezTo>
                    <a:pt x="754" y="429"/>
                    <a:pt x="773" y="391"/>
                    <a:pt x="831" y="334"/>
                  </a:cubicBezTo>
                  <a:cubicBezTo>
                    <a:pt x="869" y="258"/>
                    <a:pt x="850" y="163"/>
                    <a:pt x="754" y="163"/>
                  </a:cubicBezTo>
                  <a:cubicBezTo>
                    <a:pt x="640" y="163"/>
                    <a:pt x="469" y="144"/>
                    <a:pt x="374" y="49"/>
                  </a:cubicBezTo>
                  <a:cubicBezTo>
                    <a:pt x="333" y="15"/>
                    <a:pt x="292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9"/>
            <p:cNvSpPr/>
            <p:nvPr/>
          </p:nvSpPr>
          <p:spPr>
            <a:xfrm rot="179882">
              <a:off x="10302917" y="1430456"/>
              <a:ext cx="19787" cy="17592"/>
            </a:xfrm>
            <a:custGeom>
              <a:avLst/>
              <a:gdLst/>
              <a:ahLst/>
              <a:cxnLst/>
              <a:rect l="l" t="t" r="r" b="b"/>
              <a:pathLst>
                <a:path w="458" h="407" extrusionOk="0">
                  <a:moveTo>
                    <a:pt x="239" y="0"/>
                  </a:moveTo>
                  <a:cubicBezTo>
                    <a:pt x="224" y="0"/>
                    <a:pt x="208" y="1"/>
                    <a:pt x="191" y="4"/>
                  </a:cubicBezTo>
                  <a:cubicBezTo>
                    <a:pt x="77" y="23"/>
                    <a:pt x="1" y="118"/>
                    <a:pt x="39" y="232"/>
                  </a:cubicBezTo>
                  <a:cubicBezTo>
                    <a:pt x="55" y="349"/>
                    <a:pt x="130" y="407"/>
                    <a:pt x="225" y="407"/>
                  </a:cubicBezTo>
                  <a:cubicBezTo>
                    <a:pt x="239" y="407"/>
                    <a:pt x="253" y="406"/>
                    <a:pt x="267" y="403"/>
                  </a:cubicBezTo>
                  <a:cubicBezTo>
                    <a:pt x="381" y="384"/>
                    <a:pt x="457" y="289"/>
                    <a:pt x="438" y="175"/>
                  </a:cubicBezTo>
                  <a:cubicBezTo>
                    <a:pt x="422" y="58"/>
                    <a:pt x="347" y="0"/>
                    <a:pt x="2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9"/>
            <p:cNvSpPr/>
            <p:nvPr/>
          </p:nvSpPr>
          <p:spPr>
            <a:xfrm rot="179882">
              <a:off x="10271805" y="1516782"/>
              <a:ext cx="102738" cy="32720"/>
            </a:xfrm>
            <a:custGeom>
              <a:avLst/>
              <a:gdLst/>
              <a:ahLst/>
              <a:cxnLst/>
              <a:rect l="l" t="t" r="r" b="b"/>
              <a:pathLst>
                <a:path w="2378" h="757" extrusionOk="0">
                  <a:moveTo>
                    <a:pt x="57" y="1"/>
                  </a:moveTo>
                  <a:cubicBezTo>
                    <a:pt x="43" y="1"/>
                    <a:pt x="29" y="5"/>
                    <a:pt x="19" y="15"/>
                  </a:cubicBezTo>
                  <a:cubicBezTo>
                    <a:pt x="0" y="34"/>
                    <a:pt x="0" y="53"/>
                    <a:pt x="19" y="91"/>
                  </a:cubicBezTo>
                  <a:cubicBezTo>
                    <a:pt x="685" y="624"/>
                    <a:pt x="1255" y="757"/>
                    <a:pt x="1655" y="757"/>
                  </a:cubicBezTo>
                  <a:cubicBezTo>
                    <a:pt x="2092" y="757"/>
                    <a:pt x="2340" y="605"/>
                    <a:pt x="2340" y="605"/>
                  </a:cubicBezTo>
                  <a:cubicBezTo>
                    <a:pt x="2378" y="586"/>
                    <a:pt x="2378" y="567"/>
                    <a:pt x="2378" y="529"/>
                  </a:cubicBezTo>
                  <a:cubicBezTo>
                    <a:pt x="2340" y="510"/>
                    <a:pt x="2321" y="510"/>
                    <a:pt x="2302" y="510"/>
                  </a:cubicBezTo>
                  <a:cubicBezTo>
                    <a:pt x="2302" y="510"/>
                    <a:pt x="2055" y="648"/>
                    <a:pt x="1647" y="648"/>
                  </a:cubicBezTo>
                  <a:cubicBezTo>
                    <a:pt x="1254" y="648"/>
                    <a:pt x="711" y="519"/>
                    <a:pt x="95" y="15"/>
                  </a:cubicBezTo>
                  <a:cubicBezTo>
                    <a:pt x="86" y="5"/>
                    <a:pt x="71" y="1"/>
                    <a:pt x="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9"/>
            <p:cNvSpPr/>
            <p:nvPr/>
          </p:nvSpPr>
          <p:spPr>
            <a:xfrm rot="179882">
              <a:off x="9887537" y="1918377"/>
              <a:ext cx="444609" cy="802966"/>
            </a:xfrm>
            <a:custGeom>
              <a:avLst/>
              <a:gdLst/>
              <a:ahLst/>
              <a:cxnLst/>
              <a:rect l="l" t="t" r="r" b="b"/>
              <a:pathLst>
                <a:path w="10291" h="18577" extrusionOk="0">
                  <a:moveTo>
                    <a:pt x="7553" y="1"/>
                  </a:moveTo>
                  <a:cubicBezTo>
                    <a:pt x="6824" y="1"/>
                    <a:pt x="6101" y="320"/>
                    <a:pt x="5611" y="931"/>
                  </a:cubicBezTo>
                  <a:lnTo>
                    <a:pt x="533" y="7246"/>
                  </a:lnTo>
                  <a:lnTo>
                    <a:pt x="400" y="7398"/>
                  </a:lnTo>
                  <a:cubicBezTo>
                    <a:pt x="57" y="7855"/>
                    <a:pt x="0" y="8464"/>
                    <a:pt x="305" y="8996"/>
                  </a:cubicBezTo>
                  <a:lnTo>
                    <a:pt x="3785" y="14607"/>
                  </a:lnTo>
                  <a:lnTo>
                    <a:pt x="3785" y="14759"/>
                  </a:lnTo>
                  <a:lnTo>
                    <a:pt x="2587" y="15958"/>
                  </a:lnTo>
                  <a:cubicBezTo>
                    <a:pt x="2530" y="16034"/>
                    <a:pt x="2454" y="16129"/>
                    <a:pt x="2378" y="16224"/>
                  </a:cubicBezTo>
                  <a:cubicBezTo>
                    <a:pt x="1883" y="17004"/>
                    <a:pt x="1979" y="18335"/>
                    <a:pt x="2892" y="18545"/>
                  </a:cubicBezTo>
                  <a:cubicBezTo>
                    <a:pt x="2984" y="18566"/>
                    <a:pt x="3079" y="18576"/>
                    <a:pt x="3175" y="18576"/>
                  </a:cubicBezTo>
                  <a:cubicBezTo>
                    <a:pt x="4769" y="18576"/>
                    <a:pt x="6715" y="15768"/>
                    <a:pt x="6715" y="15768"/>
                  </a:cubicBezTo>
                  <a:cubicBezTo>
                    <a:pt x="6715" y="15768"/>
                    <a:pt x="7266" y="14855"/>
                    <a:pt x="6810" y="14151"/>
                  </a:cubicBezTo>
                  <a:lnTo>
                    <a:pt x="5136" y="10518"/>
                  </a:lnTo>
                  <a:cubicBezTo>
                    <a:pt x="4584" y="9320"/>
                    <a:pt x="4965" y="7893"/>
                    <a:pt x="6049" y="7132"/>
                  </a:cubicBezTo>
                  <a:lnTo>
                    <a:pt x="9168" y="4907"/>
                  </a:lnTo>
                  <a:cubicBezTo>
                    <a:pt x="9321" y="4774"/>
                    <a:pt x="9321" y="4089"/>
                    <a:pt x="9435" y="3956"/>
                  </a:cubicBezTo>
                  <a:cubicBezTo>
                    <a:pt x="10291" y="2910"/>
                    <a:pt x="10100" y="1331"/>
                    <a:pt x="9035" y="494"/>
                  </a:cubicBezTo>
                  <a:cubicBezTo>
                    <a:pt x="8593" y="162"/>
                    <a:pt x="8071" y="1"/>
                    <a:pt x="75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9"/>
            <p:cNvSpPr/>
            <p:nvPr/>
          </p:nvSpPr>
          <p:spPr>
            <a:xfrm rot="179882">
              <a:off x="10038079" y="2542059"/>
              <a:ext cx="46876" cy="5792"/>
            </a:xfrm>
            <a:custGeom>
              <a:avLst/>
              <a:gdLst/>
              <a:ahLst/>
              <a:cxnLst/>
              <a:rect l="l" t="t" r="r" b="b"/>
              <a:pathLst>
                <a:path w="1085" h="134" extrusionOk="0">
                  <a:moveTo>
                    <a:pt x="1047" y="0"/>
                  </a:moveTo>
                  <a:lnTo>
                    <a:pt x="39" y="38"/>
                  </a:lnTo>
                  <a:cubicBezTo>
                    <a:pt x="19" y="38"/>
                    <a:pt x="0" y="57"/>
                    <a:pt x="0" y="95"/>
                  </a:cubicBezTo>
                  <a:cubicBezTo>
                    <a:pt x="0" y="114"/>
                    <a:pt x="19" y="133"/>
                    <a:pt x="39" y="133"/>
                  </a:cubicBezTo>
                  <a:lnTo>
                    <a:pt x="1047" y="95"/>
                  </a:lnTo>
                  <a:cubicBezTo>
                    <a:pt x="1066" y="95"/>
                    <a:pt x="1085" y="57"/>
                    <a:pt x="1085" y="38"/>
                  </a:cubicBezTo>
                  <a:cubicBezTo>
                    <a:pt x="1085" y="19"/>
                    <a:pt x="1066" y="0"/>
                    <a:pt x="10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9"/>
            <p:cNvSpPr/>
            <p:nvPr/>
          </p:nvSpPr>
          <p:spPr>
            <a:xfrm rot="179910">
              <a:off x="10357612" y="1628218"/>
              <a:ext cx="134797" cy="327941"/>
            </a:xfrm>
            <a:custGeom>
              <a:avLst/>
              <a:gdLst/>
              <a:ahLst/>
              <a:cxnLst/>
              <a:rect l="l" t="t" r="r" b="b"/>
              <a:pathLst>
                <a:path w="3120" h="7587" extrusionOk="0">
                  <a:moveTo>
                    <a:pt x="1150" y="0"/>
                  </a:moveTo>
                  <a:cubicBezTo>
                    <a:pt x="1085" y="0"/>
                    <a:pt x="1018" y="6"/>
                    <a:pt x="952" y="17"/>
                  </a:cubicBezTo>
                  <a:cubicBezTo>
                    <a:pt x="381" y="112"/>
                    <a:pt x="1" y="625"/>
                    <a:pt x="115" y="1177"/>
                  </a:cubicBezTo>
                  <a:lnTo>
                    <a:pt x="723" y="4220"/>
                  </a:lnTo>
                  <a:cubicBezTo>
                    <a:pt x="952" y="5342"/>
                    <a:pt x="1009" y="6503"/>
                    <a:pt x="837" y="7587"/>
                  </a:cubicBezTo>
                  <a:lnTo>
                    <a:pt x="2949" y="7568"/>
                  </a:lnTo>
                  <a:cubicBezTo>
                    <a:pt x="3120" y="6332"/>
                    <a:pt x="3044" y="5076"/>
                    <a:pt x="2797" y="3840"/>
                  </a:cubicBezTo>
                  <a:lnTo>
                    <a:pt x="2188" y="797"/>
                  </a:lnTo>
                  <a:cubicBezTo>
                    <a:pt x="2087" y="309"/>
                    <a:pt x="1645" y="0"/>
                    <a:pt x="1150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9"/>
            <p:cNvSpPr/>
            <p:nvPr/>
          </p:nvSpPr>
          <p:spPr>
            <a:xfrm rot="179910">
              <a:off x="10342435" y="1575527"/>
              <a:ext cx="166854" cy="261852"/>
            </a:xfrm>
            <a:custGeom>
              <a:avLst/>
              <a:gdLst/>
              <a:ahLst/>
              <a:cxnLst/>
              <a:rect l="l" t="t" r="r" b="b"/>
              <a:pathLst>
                <a:path w="3862" h="6058" extrusionOk="0">
                  <a:moveTo>
                    <a:pt x="1674" y="0"/>
                  </a:moveTo>
                  <a:cubicBezTo>
                    <a:pt x="0" y="1046"/>
                    <a:pt x="342" y="2530"/>
                    <a:pt x="342" y="2530"/>
                  </a:cubicBezTo>
                  <a:lnTo>
                    <a:pt x="1122" y="6011"/>
                  </a:lnTo>
                  <a:cubicBezTo>
                    <a:pt x="1307" y="6042"/>
                    <a:pt x="1495" y="6057"/>
                    <a:pt x="1684" y="6057"/>
                  </a:cubicBezTo>
                  <a:cubicBezTo>
                    <a:pt x="2309" y="6057"/>
                    <a:pt x="2940" y="5886"/>
                    <a:pt x="3481" y="5535"/>
                  </a:cubicBezTo>
                  <a:lnTo>
                    <a:pt x="3861" y="5345"/>
                  </a:lnTo>
                  <a:cubicBezTo>
                    <a:pt x="3861" y="5345"/>
                    <a:pt x="3234" y="1275"/>
                    <a:pt x="16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9"/>
            <p:cNvSpPr/>
            <p:nvPr/>
          </p:nvSpPr>
          <p:spPr>
            <a:xfrm rot="179882">
              <a:off x="10355508" y="1732387"/>
              <a:ext cx="143047" cy="106071"/>
            </a:xfrm>
            <a:custGeom>
              <a:avLst/>
              <a:gdLst/>
              <a:ahLst/>
              <a:cxnLst/>
              <a:rect l="l" t="t" r="r" b="b"/>
              <a:pathLst>
                <a:path w="3311" h="2454" extrusionOk="0">
                  <a:moveTo>
                    <a:pt x="58" y="0"/>
                  </a:moveTo>
                  <a:cubicBezTo>
                    <a:pt x="39" y="0"/>
                    <a:pt x="1" y="19"/>
                    <a:pt x="1" y="38"/>
                  </a:cubicBezTo>
                  <a:cubicBezTo>
                    <a:pt x="267" y="1712"/>
                    <a:pt x="419" y="2359"/>
                    <a:pt x="419" y="2359"/>
                  </a:cubicBezTo>
                  <a:cubicBezTo>
                    <a:pt x="438" y="2378"/>
                    <a:pt x="438" y="2397"/>
                    <a:pt x="457" y="2397"/>
                  </a:cubicBezTo>
                  <a:cubicBezTo>
                    <a:pt x="666" y="2416"/>
                    <a:pt x="875" y="2454"/>
                    <a:pt x="1085" y="2454"/>
                  </a:cubicBezTo>
                  <a:cubicBezTo>
                    <a:pt x="1865" y="2454"/>
                    <a:pt x="2625" y="2226"/>
                    <a:pt x="3215" y="1845"/>
                  </a:cubicBezTo>
                  <a:lnTo>
                    <a:pt x="3272" y="1826"/>
                  </a:lnTo>
                  <a:cubicBezTo>
                    <a:pt x="3291" y="1807"/>
                    <a:pt x="3310" y="1769"/>
                    <a:pt x="3291" y="1750"/>
                  </a:cubicBezTo>
                  <a:cubicBezTo>
                    <a:pt x="3278" y="1737"/>
                    <a:pt x="3264" y="1723"/>
                    <a:pt x="3244" y="1723"/>
                  </a:cubicBezTo>
                  <a:cubicBezTo>
                    <a:pt x="3236" y="1723"/>
                    <a:pt x="3226" y="1726"/>
                    <a:pt x="3215" y="1731"/>
                  </a:cubicBezTo>
                  <a:lnTo>
                    <a:pt x="3177" y="1750"/>
                  </a:lnTo>
                  <a:cubicBezTo>
                    <a:pt x="2528" y="2152"/>
                    <a:pt x="1766" y="2353"/>
                    <a:pt x="1003" y="2353"/>
                  </a:cubicBezTo>
                  <a:cubicBezTo>
                    <a:pt x="827" y="2353"/>
                    <a:pt x="651" y="2342"/>
                    <a:pt x="476" y="2321"/>
                  </a:cubicBezTo>
                  <a:cubicBezTo>
                    <a:pt x="457" y="2169"/>
                    <a:pt x="324" y="1484"/>
                    <a:pt x="96" y="38"/>
                  </a:cubicBezTo>
                  <a:cubicBezTo>
                    <a:pt x="96" y="19"/>
                    <a:pt x="77" y="0"/>
                    <a:pt x="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9"/>
            <p:cNvSpPr/>
            <p:nvPr/>
          </p:nvSpPr>
          <p:spPr>
            <a:xfrm rot="179910">
              <a:off x="10035068" y="1524849"/>
              <a:ext cx="404348" cy="659384"/>
            </a:xfrm>
            <a:custGeom>
              <a:avLst/>
              <a:gdLst/>
              <a:ahLst/>
              <a:cxnLst/>
              <a:rect l="l" t="t" r="r" b="b"/>
              <a:pathLst>
                <a:path w="9359" h="15255" extrusionOk="0">
                  <a:moveTo>
                    <a:pt x="3995" y="0"/>
                  </a:moveTo>
                  <a:lnTo>
                    <a:pt x="2663" y="38"/>
                  </a:lnTo>
                  <a:lnTo>
                    <a:pt x="1750" y="3671"/>
                  </a:lnTo>
                  <a:lnTo>
                    <a:pt x="1389" y="5440"/>
                  </a:lnTo>
                  <a:cubicBezTo>
                    <a:pt x="990" y="6772"/>
                    <a:pt x="856" y="9815"/>
                    <a:pt x="856" y="9815"/>
                  </a:cubicBezTo>
                  <a:lnTo>
                    <a:pt x="0" y="13353"/>
                  </a:lnTo>
                  <a:cubicBezTo>
                    <a:pt x="1674" y="13619"/>
                    <a:pt x="4223" y="14665"/>
                    <a:pt x="6315" y="15255"/>
                  </a:cubicBezTo>
                  <a:cubicBezTo>
                    <a:pt x="7304" y="14095"/>
                    <a:pt x="8389" y="12040"/>
                    <a:pt x="8160" y="10519"/>
                  </a:cubicBezTo>
                  <a:cubicBezTo>
                    <a:pt x="8122" y="10157"/>
                    <a:pt x="8065" y="9891"/>
                    <a:pt x="8065" y="9891"/>
                  </a:cubicBezTo>
                  <a:cubicBezTo>
                    <a:pt x="7019" y="9644"/>
                    <a:pt x="6315" y="8693"/>
                    <a:pt x="6315" y="7647"/>
                  </a:cubicBezTo>
                  <a:lnTo>
                    <a:pt x="6315" y="7342"/>
                  </a:lnTo>
                  <a:cubicBezTo>
                    <a:pt x="6315" y="5916"/>
                    <a:pt x="6829" y="4413"/>
                    <a:pt x="7780" y="3367"/>
                  </a:cubicBezTo>
                  <a:lnTo>
                    <a:pt x="9359" y="1427"/>
                  </a:lnTo>
                  <a:lnTo>
                    <a:pt x="8427" y="647"/>
                  </a:lnTo>
                  <a:lnTo>
                    <a:pt x="5555" y="4508"/>
                  </a:lnTo>
                  <a:lnTo>
                    <a:pt x="2987" y="3976"/>
                  </a:lnTo>
                  <a:lnTo>
                    <a:pt x="399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9"/>
            <p:cNvSpPr/>
            <p:nvPr/>
          </p:nvSpPr>
          <p:spPr>
            <a:xfrm rot="179882">
              <a:off x="10138545" y="1728937"/>
              <a:ext cx="131512" cy="119254"/>
            </a:xfrm>
            <a:custGeom>
              <a:avLst/>
              <a:gdLst/>
              <a:ahLst/>
              <a:cxnLst/>
              <a:rect l="l" t="t" r="r" b="b"/>
              <a:pathLst>
                <a:path w="3044" h="2759" extrusionOk="0">
                  <a:moveTo>
                    <a:pt x="399" y="115"/>
                  </a:moveTo>
                  <a:lnTo>
                    <a:pt x="2891" y="685"/>
                  </a:lnTo>
                  <a:lnTo>
                    <a:pt x="2644" y="1731"/>
                  </a:lnTo>
                  <a:cubicBezTo>
                    <a:pt x="2530" y="2302"/>
                    <a:pt x="2011" y="2677"/>
                    <a:pt x="1434" y="2677"/>
                  </a:cubicBezTo>
                  <a:cubicBezTo>
                    <a:pt x="1337" y="2677"/>
                    <a:pt x="1239" y="2666"/>
                    <a:pt x="1141" y="2644"/>
                  </a:cubicBezTo>
                  <a:cubicBezTo>
                    <a:pt x="799" y="2568"/>
                    <a:pt x="514" y="2378"/>
                    <a:pt x="323" y="2093"/>
                  </a:cubicBezTo>
                  <a:cubicBezTo>
                    <a:pt x="152" y="1807"/>
                    <a:pt x="95" y="1465"/>
                    <a:pt x="152" y="1161"/>
                  </a:cubicBezTo>
                  <a:lnTo>
                    <a:pt x="399" y="115"/>
                  </a:lnTo>
                  <a:close/>
                  <a:moveTo>
                    <a:pt x="342" y="0"/>
                  </a:moveTo>
                  <a:cubicBezTo>
                    <a:pt x="323" y="0"/>
                    <a:pt x="323" y="0"/>
                    <a:pt x="323" y="19"/>
                  </a:cubicBezTo>
                  <a:lnTo>
                    <a:pt x="57" y="1104"/>
                  </a:lnTo>
                  <a:cubicBezTo>
                    <a:pt x="0" y="1446"/>
                    <a:pt x="57" y="1807"/>
                    <a:pt x="247" y="2112"/>
                  </a:cubicBezTo>
                  <a:cubicBezTo>
                    <a:pt x="437" y="2416"/>
                    <a:pt x="761" y="2644"/>
                    <a:pt x="1103" y="2701"/>
                  </a:cubicBezTo>
                  <a:cubicBezTo>
                    <a:pt x="1236" y="2739"/>
                    <a:pt x="1350" y="2758"/>
                    <a:pt x="1446" y="2758"/>
                  </a:cubicBezTo>
                  <a:cubicBezTo>
                    <a:pt x="2054" y="2758"/>
                    <a:pt x="2606" y="2359"/>
                    <a:pt x="2777" y="1731"/>
                  </a:cubicBezTo>
                  <a:lnTo>
                    <a:pt x="3043" y="647"/>
                  </a:lnTo>
                  <a:cubicBezTo>
                    <a:pt x="3043" y="609"/>
                    <a:pt x="3005" y="590"/>
                    <a:pt x="2986" y="590"/>
                  </a:cubicBezTo>
                  <a:lnTo>
                    <a:pt x="3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9"/>
            <p:cNvSpPr/>
            <p:nvPr/>
          </p:nvSpPr>
          <p:spPr>
            <a:xfrm rot="179882">
              <a:off x="10309624" y="2006704"/>
              <a:ext cx="138943" cy="148776"/>
            </a:xfrm>
            <a:custGeom>
              <a:avLst/>
              <a:gdLst/>
              <a:ahLst/>
              <a:cxnLst/>
              <a:rect l="l" t="t" r="r" b="b"/>
              <a:pathLst>
                <a:path w="3216" h="3442" extrusionOk="0">
                  <a:moveTo>
                    <a:pt x="2354" y="0"/>
                  </a:moveTo>
                  <a:cubicBezTo>
                    <a:pt x="1326" y="0"/>
                    <a:pt x="704" y="915"/>
                    <a:pt x="685" y="952"/>
                  </a:cubicBezTo>
                  <a:cubicBezTo>
                    <a:pt x="647" y="1028"/>
                    <a:pt x="647" y="1123"/>
                    <a:pt x="666" y="1200"/>
                  </a:cubicBezTo>
                  <a:cubicBezTo>
                    <a:pt x="685" y="1238"/>
                    <a:pt x="705" y="1295"/>
                    <a:pt x="762" y="1333"/>
                  </a:cubicBezTo>
                  <a:cubicBezTo>
                    <a:pt x="795" y="1360"/>
                    <a:pt x="841" y="1380"/>
                    <a:pt x="899" y="1380"/>
                  </a:cubicBezTo>
                  <a:cubicBezTo>
                    <a:pt x="973" y="1380"/>
                    <a:pt x="1067" y="1348"/>
                    <a:pt x="1181" y="1260"/>
                  </a:cubicBezTo>
                  <a:lnTo>
                    <a:pt x="1181" y="1260"/>
                  </a:lnTo>
                  <a:cubicBezTo>
                    <a:pt x="998" y="1442"/>
                    <a:pt x="814" y="1563"/>
                    <a:pt x="578" y="1563"/>
                  </a:cubicBezTo>
                  <a:cubicBezTo>
                    <a:pt x="522" y="1563"/>
                    <a:pt x="463" y="1556"/>
                    <a:pt x="400" y="1542"/>
                  </a:cubicBezTo>
                  <a:cubicBezTo>
                    <a:pt x="389" y="1540"/>
                    <a:pt x="378" y="1540"/>
                    <a:pt x="366" y="1540"/>
                  </a:cubicBezTo>
                  <a:cubicBezTo>
                    <a:pt x="245" y="1540"/>
                    <a:pt x="132" y="1631"/>
                    <a:pt x="115" y="1770"/>
                  </a:cubicBezTo>
                  <a:cubicBezTo>
                    <a:pt x="115" y="1808"/>
                    <a:pt x="115" y="1865"/>
                    <a:pt x="134" y="1884"/>
                  </a:cubicBezTo>
                  <a:cubicBezTo>
                    <a:pt x="134" y="1903"/>
                    <a:pt x="172" y="1960"/>
                    <a:pt x="191" y="1979"/>
                  </a:cubicBezTo>
                  <a:cubicBezTo>
                    <a:pt x="115" y="1998"/>
                    <a:pt x="39" y="2075"/>
                    <a:pt x="20" y="2151"/>
                  </a:cubicBezTo>
                  <a:cubicBezTo>
                    <a:pt x="1" y="2189"/>
                    <a:pt x="1" y="2265"/>
                    <a:pt x="20" y="2303"/>
                  </a:cubicBezTo>
                  <a:cubicBezTo>
                    <a:pt x="39" y="2379"/>
                    <a:pt x="115" y="2455"/>
                    <a:pt x="191" y="2493"/>
                  </a:cubicBezTo>
                  <a:cubicBezTo>
                    <a:pt x="267" y="2531"/>
                    <a:pt x="324" y="2550"/>
                    <a:pt x="419" y="2569"/>
                  </a:cubicBezTo>
                  <a:cubicBezTo>
                    <a:pt x="324" y="2626"/>
                    <a:pt x="286" y="2721"/>
                    <a:pt x="286" y="2835"/>
                  </a:cubicBezTo>
                  <a:cubicBezTo>
                    <a:pt x="286" y="2854"/>
                    <a:pt x="286" y="2873"/>
                    <a:pt x="305" y="2930"/>
                  </a:cubicBezTo>
                  <a:cubicBezTo>
                    <a:pt x="362" y="3045"/>
                    <a:pt x="457" y="3121"/>
                    <a:pt x="571" y="3121"/>
                  </a:cubicBezTo>
                  <a:cubicBezTo>
                    <a:pt x="705" y="3121"/>
                    <a:pt x="838" y="3121"/>
                    <a:pt x="952" y="3102"/>
                  </a:cubicBezTo>
                  <a:lnTo>
                    <a:pt x="952" y="3216"/>
                  </a:lnTo>
                  <a:lnTo>
                    <a:pt x="952" y="3235"/>
                  </a:lnTo>
                  <a:cubicBezTo>
                    <a:pt x="997" y="3357"/>
                    <a:pt x="1080" y="3442"/>
                    <a:pt x="1179" y="3442"/>
                  </a:cubicBezTo>
                  <a:cubicBezTo>
                    <a:pt x="1204" y="3442"/>
                    <a:pt x="1229" y="3436"/>
                    <a:pt x="1256" y="3425"/>
                  </a:cubicBezTo>
                  <a:cubicBezTo>
                    <a:pt x="3120" y="2911"/>
                    <a:pt x="3215" y="1238"/>
                    <a:pt x="2968" y="553"/>
                  </a:cubicBezTo>
                  <a:cubicBezTo>
                    <a:pt x="2911" y="325"/>
                    <a:pt x="2702" y="153"/>
                    <a:pt x="2588" y="96"/>
                  </a:cubicBezTo>
                  <a:cubicBezTo>
                    <a:pt x="2550" y="58"/>
                    <a:pt x="2473" y="20"/>
                    <a:pt x="2416" y="1"/>
                  </a:cubicBezTo>
                  <a:cubicBezTo>
                    <a:pt x="2396" y="1"/>
                    <a:pt x="2375" y="0"/>
                    <a:pt x="2354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9"/>
            <p:cNvSpPr/>
            <p:nvPr/>
          </p:nvSpPr>
          <p:spPr>
            <a:xfrm rot="179910">
              <a:off x="10343254" y="1872110"/>
              <a:ext cx="135618" cy="263148"/>
            </a:xfrm>
            <a:custGeom>
              <a:avLst/>
              <a:gdLst/>
              <a:ahLst/>
              <a:cxnLst/>
              <a:rect l="l" t="t" r="r" b="b"/>
              <a:pathLst>
                <a:path w="3139" h="6088" extrusionOk="0">
                  <a:moveTo>
                    <a:pt x="971" y="1"/>
                  </a:moveTo>
                  <a:lnTo>
                    <a:pt x="971" y="1"/>
                  </a:lnTo>
                  <a:cubicBezTo>
                    <a:pt x="1028" y="914"/>
                    <a:pt x="933" y="1903"/>
                    <a:pt x="742" y="2778"/>
                  </a:cubicBezTo>
                  <a:lnTo>
                    <a:pt x="153" y="4870"/>
                  </a:lnTo>
                  <a:cubicBezTo>
                    <a:pt x="0" y="5403"/>
                    <a:pt x="324" y="6087"/>
                    <a:pt x="894" y="6087"/>
                  </a:cubicBezTo>
                  <a:cubicBezTo>
                    <a:pt x="1579" y="6087"/>
                    <a:pt x="2074" y="5650"/>
                    <a:pt x="2226" y="5213"/>
                  </a:cubicBezTo>
                  <a:lnTo>
                    <a:pt x="2797" y="3291"/>
                  </a:lnTo>
                  <a:lnTo>
                    <a:pt x="2797" y="3234"/>
                  </a:lnTo>
                  <a:cubicBezTo>
                    <a:pt x="3025" y="2188"/>
                    <a:pt x="3139" y="1142"/>
                    <a:pt x="3101" y="96"/>
                  </a:cubicBezTo>
                  <a:lnTo>
                    <a:pt x="971" y="1"/>
                  </a:ln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9"/>
            <p:cNvSpPr/>
            <p:nvPr/>
          </p:nvSpPr>
          <p:spPr>
            <a:xfrm rot="179882">
              <a:off x="10419572" y="2003022"/>
              <a:ext cx="43" cy="4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FF9E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9"/>
            <p:cNvSpPr/>
            <p:nvPr/>
          </p:nvSpPr>
          <p:spPr>
            <a:xfrm rot="179882">
              <a:off x="10448662" y="1822975"/>
              <a:ext cx="55906" cy="254890"/>
            </a:xfrm>
            <a:custGeom>
              <a:avLst/>
              <a:gdLst/>
              <a:ahLst/>
              <a:cxnLst/>
              <a:rect l="l" t="t" r="r" b="b"/>
              <a:pathLst>
                <a:path w="1294" h="5897" extrusionOk="0">
                  <a:moveTo>
                    <a:pt x="571" y="0"/>
                  </a:moveTo>
                  <a:cubicBezTo>
                    <a:pt x="552" y="0"/>
                    <a:pt x="552" y="39"/>
                    <a:pt x="552" y="58"/>
                  </a:cubicBezTo>
                  <a:cubicBezTo>
                    <a:pt x="552" y="77"/>
                    <a:pt x="1217" y="1998"/>
                    <a:pt x="0" y="5859"/>
                  </a:cubicBezTo>
                  <a:cubicBezTo>
                    <a:pt x="0" y="5878"/>
                    <a:pt x="0" y="5897"/>
                    <a:pt x="57" y="5897"/>
                  </a:cubicBezTo>
                  <a:cubicBezTo>
                    <a:pt x="57" y="5897"/>
                    <a:pt x="76" y="5897"/>
                    <a:pt x="76" y="5878"/>
                  </a:cubicBezTo>
                  <a:cubicBezTo>
                    <a:pt x="1294" y="1998"/>
                    <a:pt x="628" y="58"/>
                    <a:pt x="628" y="39"/>
                  </a:cubicBezTo>
                  <a:cubicBezTo>
                    <a:pt x="628" y="0"/>
                    <a:pt x="590" y="0"/>
                    <a:pt x="5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9"/>
            <p:cNvSpPr/>
            <p:nvPr/>
          </p:nvSpPr>
          <p:spPr>
            <a:xfrm rot="179882">
              <a:off x="10076411" y="2148731"/>
              <a:ext cx="224357" cy="180805"/>
            </a:xfrm>
            <a:custGeom>
              <a:avLst/>
              <a:gdLst/>
              <a:ahLst/>
              <a:cxnLst/>
              <a:rect l="l" t="t" r="r" b="b"/>
              <a:pathLst>
                <a:path w="5193" h="4183" extrusionOk="0">
                  <a:moveTo>
                    <a:pt x="3666" y="0"/>
                  </a:moveTo>
                  <a:cubicBezTo>
                    <a:pt x="3475" y="0"/>
                    <a:pt x="3401" y="219"/>
                    <a:pt x="3310" y="439"/>
                  </a:cubicBezTo>
                  <a:cubicBezTo>
                    <a:pt x="3100" y="876"/>
                    <a:pt x="2739" y="1218"/>
                    <a:pt x="2378" y="1466"/>
                  </a:cubicBezTo>
                  <a:cubicBezTo>
                    <a:pt x="2454" y="1390"/>
                    <a:pt x="2492" y="1352"/>
                    <a:pt x="2492" y="1333"/>
                  </a:cubicBezTo>
                  <a:cubicBezTo>
                    <a:pt x="2758" y="1085"/>
                    <a:pt x="2834" y="1028"/>
                    <a:pt x="2758" y="819"/>
                  </a:cubicBezTo>
                  <a:cubicBezTo>
                    <a:pt x="2739" y="743"/>
                    <a:pt x="2682" y="667"/>
                    <a:pt x="2625" y="629"/>
                  </a:cubicBezTo>
                  <a:cubicBezTo>
                    <a:pt x="2562" y="578"/>
                    <a:pt x="2473" y="553"/>
                    <a:pt x="2387" y="553"/>
                  </a:cubicBezTo>
                  <a:cubicBezTo>
                    <a:pt x="2344" y="553"/>
                    <a:pt x="2302" y="559"/>
                    <a:pt x="2264" y="572"/>
                  </a:cubicBezTo>
                  <a:cubicBezTo>
                    <a:pt x="2187" y="610"/>
                    <a:pt x="533" y="1199"/>
                    <a:pt x="19" y="2816"/>
                  </a:cubicBezTo>
                  <a:cubicBezTo>
                    <a:pt x="0" y="2911"/>
                    <a:pt x="0" y="3025"/>
                    <a:pt x="57" y="3101"/>
                  </a:cubicBezTo>
                  <a:cubicBezTo>
                    <a:pt x="57" y="3292"/>
                    <a:pt x="152" y="3501"/>
                    <a:pt x="399" y="3691"/>
                  </a:cubicBezTo>
                  <a:cubicBezTo>
                    <a:pt x="879" y="4061"/>
                    <a:pt x="1383" y="4182"/>
                    <a:pt x="1837" y="4182"/>
                  </a:cubicBezTo>
                  <a:cubicBezTo>
                    <a:pt x="2176" y="4182"/>
                    <a:pt x="2487" y="4115"/>
                    <a:pt x="2739" y="4034"/>
                  </a:cubicBezTo>
                  <a:lnTo>
                    <a:pt x="2777" y="4034"/>
                  </a:lnTo>
                  <a:cubicBezTo>
                    <a:pt x="2815" y="4034"/>
                    <a:pt x="3100" y="3938"/>
                    <a:pt x="3443" y="3710"/>
                  </a:cubicBezTo>
                  <a:cubicBezTo>
                    <a:pt x="3994" y="3406"/>
                    <a:pt x="4755" y="2835"/>
                    <a:pt x="5098" y="1884"/>
                  </a:cubicBezTo>
                  <a:cubicBezTo>
                    <a:pt x="5193" y="1751"/>
                    <a:pt x="5117" y="1561"/>
                    <a:pt x="5003" y="1466"/>
                  </a:cubicBezTo>
                  <a:cubicBezTo>
                    <a:pt x="5041" y="1352"/>
                    <a:pt x="5098" y="1237"/>
                    <a:pt x="5117" y="1123"/>
                  </a:cubicBezTo>
                  <a:cubicBezTo>
                    <a:pt x="5174" y="952"/>
                    <a:pt x="5117" y="762"/>
                    <a:pt x="4964" y="667"/>
                  </a:cubicBezTo>
                  <a:cubicBezTo>
                    <a:pt x="4945" y="648"/>
                    <a:pt x="4907" y="629"/>
                    <a:pt x="4850" y="629"/>
                  </a:cubicBezTo>
                  <a:cubicBezTo>
                    <a:pt x="4834" y="623"/>
                    <a:pt x="4817" y="621"/>
                    <a:pt x="4800" y="621"/>
                  </a:cubicBezTo>
                  <a:cubicBezTo>
                    <a:pt x="4760" y="621"/>
                    <a:pt x="4720" y="634"/>
                    <a:pt x="4679" y="648"/>
                  </a:cubicBezTo>
                  <a:cubicBezTo>
                    <a:pt x="4717" y="572"/>
                    <a:pt x="4717" y="477"/>
                    <a:pt x="4717" y="401"/>
                  </a:cubicBezTo>
                  <a:cubicBezTo>
                    <a:pt x="4717" y="286"/>
                    <a:pt x="4660" y="172"/>
                    <a:pt x="4565" y="96"/>
                  </a:cubicBezTo>
                  <a:cubicBezTo>
                    <a:pt x="4538" y="69"/>
                    <a:pt x="4483" y="42"/>
                    <a:pt x="4426" y="42"/>
                  </a:cubicBezTo>
                  <a:cubicBezTo>
                    <a:pt x="4402" y="42"/>
                    <a:pt x="4378" y="47"/>
                    <a:pt x="4356" y="58"/>
                  </a:cubicBezTo>
                  <a:cubicBezTo>
                    <a:pt x="4204" y="77"/>
                    <a:pt x="4070" y="172"/>
                    <a:pt x="3994" y="305"/>
                  </a:cubicBezTo>
                  <a:cubicBezTo>
                    <a:pt x="3975" y="210"/>
                    <a:pt x="3937" y="115"/>
                    <a:pt x="3861" y="77"/>
                  </a:cubicBezTo>
                  <a:cubicBezTo>
                    <a:pt x="3804" y="58"/>
                    <a:pt x="3728" y="39"/>
                    <a:pt x="3690" y="1"/>
                  </a:cubicBezTo>
                  <a:cubicBezTo>
                    <a:pt x="3682" y="0"/>
                    <a:pt x="3674" y="0"/>
                    <a:pt x="3666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9"/>
            <p:cNvSpPr/>
            <p:nvPr/>
          </p:nvSpPr>
          <p:spPr>
            <a:xfrm rot="179882">
              <a:off x="9691975" y="2062338"/>
              <a:ext cx="205477" cy="74042"/>
            </a:xfrm>
            <a:custGeom>
              <a:avLst/>
              <a:gdLst/>
              <a:ahLst/>
              <a:cxnLst/>
              <a:rect l="l" t="t" r="r" b="b"/>
              <a:pathLst>
                <a:path w="4756" h="1713" extrusionOk="0">
                  <a:moveTo>
                    <a:pt x="2397" y="0"/>
                  </a:moveTo>
                  <a:cubicBezTo>
                    <a:pt x="1141" y="0"/>
                    <a:pt x="0" y="476"/>
                    <a:pt x="0" y="951"/>
                  </a:cubicBezTo>
                  <a:cubicBezTo>
                    <a:pt x="0" y="1427"/>
                    <a:pt x="1141" y="1712"/>
                    <a:pt x="2397" y="1712"/>
                  </a:cubicBezTo>
                  <a:cubicBezTo>
                    <a:pt x="3652" y="1712"/>
                    <a:pt x="4755" y="1446"/>
                    <a:pt x="4755" y="971"/>
                  </a:cubicBezTo>
                  <a:cubicBezTo>
                    <a:pt x="4755" y="495"/>
                    <a:pt x="3652" y="0"/>
                    <a:pt x="23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9"/>
            <p:cNvSpPr/>
            <p:nvPr/>
          </p:nvSpPr>
          <p:spPr>
            <a:xfrm rot="179910">
              <a:off x="9708528" y="1783439"/>
              <a:ext cx="520221" cy="540691"/>
            </a:xfrm>
            <a:custGeom>
              <a:avLst/>
              <a:gdLst/>
              <a:ahLst/>
              <a:cxnLst/>
              <a:rect l="l" t="t" r="r" b="b"/>
              <a:pathLst>
                <a:path w="12041" h="12509" extrusionOk="0">
                  <a:moveTo>
                    <a:pt x="305" y="8141"/>
                  </a:moveTo>
                  <a:lnTo>
                    <a:pt x="305" y="8141"/>
                  </a:lnTo>
                  <a:cubicBezTo>
                    <a:pt x="305" y="8147"/>
                    <a:pt x="306" y="8154"/>
                    <a:pt x="307" y="8160"/>
                  </a:cubicBezTo>
                  <a:lnTo>
                    <a:pt x="307" y="8160"/>
                  </a:lnTo>
                  <a:cubicBezTo>
                    <a:pt x="306" y="8153"/>
                    <a:pt x="305" y="8147"/>
                    <a:pt x="305" y="8141"/>
                  </a:cubicBezTo>
                  <a:close/>
                  <a:moveTo>
                    <a:pt x="1237" y="0"/>
                  </a:moveTo>
                  <a:cubicBezTo>
                    <a:pt x="590" y="95"/>
                    <a:pt x="96" y="647"/>
                    <a:pt x="77" y="1313"/>
                  </a:cubicBezTo>
                  <a:lnTo>
                    <a:pt x="77" y="1332"/>
                  </a:lnTo>
                  <a:cubicBezTo>
                    <a:pt x="19" y="3633"/>
                    <a:pt x="0" y="5916"/>
                    <a:pt x="305" y="8274"/>
                  </a:cubicBezTo>
                  <a:cubicBezTo>
                    <a:pt x="311" y="8271"/>
                    <a:pt x="315" y="8266"/>
                    <a:pt x="318" y="8260"/>
                  </a:cubicBezTo>
                  <a:lnTo>
                    <a:pt x="318" y="8260"/>
                  </a:lnTo>
                  <a:cubicBezTo>
                    <a:pt x="352" y="8567"/>
                    <a:pt x="392" y="8884"/>
                    <a:pt x="476" y="9187"/>
                  </a:cubicBezTo>
                  <a:cubicBezTo>
                    <a:pt x="571" y="9511"/>
                    <a:pt x="685" y="9853"/>
                    <a:pt x="875" y="10138"/>
                  </a:cubicBezTo>
                  <a:cubicBezTo>
                    <a:pt x="1237" y="10728"/>
                    <a:pt x="1693" y="11184"/>
                    <a:pt x="2245" y="11584"/>
                  </a:cubicBezTo>
                  <a:cubicBezTo>
                    <a:pt x="2530" y="11793"/>
                    <a:pt x="2816" y="11907"/>
                    <a:pt x="3120" y="12059"/>
                  </a:cubicBezTo>
                  <a:cubicBezTo>
                    <a:pt x="3139" y="12078"/>
                    <a:pt x="3215" y="12078"/>
                    <a:pt x="3234" y="12097"/>
                  </a:cubicBezTo>
                  <a:cubicBezTo>
                    <a:pt x="3291" y="12135"/>
                    <a:pt x="3329" y="12154"/>
                    <a:pt x="3348" y="12154"/>
                  </a:cubicBezTo>
                  <a:cubicBezTo>
                    <a:pt x="3424" y="12173"/>
                    <a:pt x="3519" y="12192"/>
                    <a:pt x="3595" y="12231"/>
                  </a:cubicBezTo>
                  <a:cubicBezTo>
                    <a:pt x="3671" y="12250"/>
                    <a:pt x="3729" y="12250"/>
                    <a:pt x="3824" y="12269"/>
                  </a:cubicBezTo>
                  <a:cubicBezTo>
                    <a:pt x="3862" y="12269"/>
                    <a:pt x="3919" y="12288"/>
                    <a:pt x="3957" y="12288"/>
                  </a:cubicBezTo>
                  <a:lnTo>
                    <a:pt x="3995" y="12288"/>
                  </a:lnTo>
                  <a:cubicBezTo>
                    <a:pt x="4033" y="12288"/>
                    <a:pt x="3961" y="12279"/>
                    <a:pt x="3965" y="12279"/>
                  </a:cubicBezTo>
                  <a:cubicBezTo>
                    <a:pt x="3967" y="12279"/>
                    <a:pt x="3988" y="12281"/>
                    <a:pt x="4052" y="12288"/>
                  </a:cubicBezTo>
                  <a:cubicBezTo>
                    <a:pt x="4108" y="12299"/>
                    <a:pt x="4108" y="12302"/>
                    <a:pt x="4091" y="12302"/>
                  </a:cubicBezTo>
                  <a:cubicBezTo>
                    <a:pt x="4073" y="12302"/>
                    <a:pt x="4037" y="12299"/>
                    <a:pt x="4032" y="12299"/>
                  </a:cubicBezTo>
                  <a:cubicBezTo>
                    <a:pt x="4025" y="12299"/>
                    <a:pt x="4065" y="12303"/>
                    <a:pt x="4242" y="12326"/>
                  </a:cubicBezTo>
                  <a:cubicBezTo>
                    <a:pt x="4718" y="12364"/>
                    <a:pt x="4661" y="12440"/>
                    <a:pt x="5764" y="12478"/>
                  </a:cubicBezTo>
                  <a:cubicBezTo>
                    <a:pt x="6077" y="12499"/>
                    <a:pt x="6490" y="12508"/>
                    <a:pt x="6953" y="12508"/>
                  </a:cubicBezTo>
                  <a:cubicBezTo>
                    <a:pt x="8147" y="12508"/>
                    <a:pt x="9676" y="12446"/>
                    <a:pt x="10690" y="12364"/>
                  </a:cubicBezTo>
                  <a:cubicBezTo>
                    <a:pt x="11451" y="12288"/>
                    <a:pt x="11984" y="11831"/>
                    <a:pt x="12022" y="11108"/>
                  </a:cubicBezTo>
                  <a:cubicBezTo>
                    <a:pt x="12041" y="10309"/>
                    <a:pt x="11470" y="9739"/>
                    <a:pt x="10709" y="9701"/>
                  </a:cubicBezTo>
                  <a:cubicBezTo>
                    <a:pt x="9397" y="9625"/>
                    <a:pt x="7190" y="9720"/>
                    <a:pt x="6182" y="9549"/>
                  </a:cubicBezTo>
                  <a:cubicBezTo>
                    <a:pt x="5193" y="9415"/>
                    <a:pt x="5269" y="9415"/>
                    <a:pt x="4851" y="9339"/>
                  </a:cubicBezTo>
                  <a:cubicBezTo>
                    <a:pt x="4711" y="9313"/>
                    <a:pt x="4669" y="9305"/>
                    <a:pt x="4666" y="9305"/>
                  </a:cubicBezTo>
                  <a:cubicBezTo>
                    <a:pt x="4662" y="9305"/>
                    <a:pt x="4748" y="9324"/>
                    <a:pt x="4719" y="9324"/>
                  </a:cubicBezTo>
                  <a:cubicBezTo>
                    <a:pt x="4712" y="9324"/>
                    <a:pt x="4700" y="9323"/>
                    <a:pt x="4680" y="9320"/>
                  </a:cubicBezTo>
                  <a:cubicBezTo>
                    <a:pt x="4629" y="9314"/>
                    <a:pt x="4612" y="9312"/>
                    <a:pt x="4611" y="9312"/>
                  </a:cubicBezTo>
                  <a:lnTo>
                    <a:pt x="4611" y="9312"/>
                  </a:lnTo>
                  <a:cubicBezTo>
                    <a:pt x="4608" y="9312"/>
                    <a:pt x="4667" y="9320"/>
                    <a:pt x="4642" y="9320"/>
                  </a:cubicBezTo>
                  <a:lnTo>
                    <a:pt x="4565" y="9320"/>
                  </a:lnTo>
                  <a:cubicBezTo>
                    <a:pt x="4546" y="9320"/>
                    <a:pt x="4527" y="9301"/>
                    <a:pt x="4489" y="9301"/>
                  </a:cubicBezTo>
                  <a:cubicBezTo>
                    <a:pt x="4470" y="9263"/>
                    <a:pt x="4432" y="9263"/>
                    <a:pt x="4394" y="9244"/>
                  </a:cubicBezTo>
                  <a:cubicBezTo>
                    <a:pt x="4394" y="9225"/>
                    <a:pt x="4375" y="9225"/>
                    <a:pt x="4375" y="9225"/>
                  </a:cubicBezTo>
                  <a:cubicBezTo>
                    <a:pt x="4299" y="9187"/>
                    <a:pt x="4204" y="9130"/>
                    <a:pt x="4147" y="9054"/>
                  </a:cubicBezTo>
                  <a:cubicBezTo>
                    <a:pt x="3995" y="8940"/>
                    <a:pt x="3881" y="8788"/>
                    <a:pt x="3805" y="8636"/>
                  </a:cubicBezTo>
                  <a:cubicBezTo>
                    <a:pt x="3764" y="8545"/>
                    <a:pt x="3740" y="8460"/>
                    <a:pt x="3726" y="8378"/>
                  </a:cubicBezTo>
                  <a:lnTo>
                    <a:pt x="3726" y="8378"/>
                  </a:lnTo>
                  <a:cubicBezTo>
                    <a:pt x="3728" y="8422"/>
                    <a:pt x="3730" y="8451"/>
                    <a:pt x="3729" y="8451"/>
                  </a:cubicBezTo>
                  <a:cubicBezTo>
                    <a:pt x="3729" y="8451"/>
                    <a:pt x="3728" y="8428"/>
                    <a:pt x="3725" y="8373"/>
                  </a:cubicBezTo>
                  <a:lnTo>
                    <a:pt x="3725" y="8373"/>
                  </a:lnTo>
                  <a:cubicBezTo>
                    <a:pt x="3726" y="8374"/>
                    <a:pt x="3726" y="8376"/>
                    <a:pt x="3726" y="8378"/>
                  </a:cubicBezTo>
                  <a:lnTo>
                    <a:pt x="3726" y="8378"/>
                  </a:lnTo>
                  <a:cubicBezTo>
                    <a:pt x="3721" y="8268"/>
                    <a:pt x="3712" y="8061"/>
                    <a:pt x="3706" y="7959"/>
                  </a:cubicBezTo>
                  <a:lnTo>
                    <a:pt x="3706" y="7959"/>
                  </a:lnTo>
                  <a:cubicBezTo>
                    <a:pt x="3716" y="8169"/>
                    <a:pt x="3722" y="8299"/>
                    <a:pt x="3725" y="8373"/>
                  </a:cubicBezTo>
                  <a:lnTo>
                    <a:pt x="3725" y="8373"/>
                  </a:lnTo>
                  <a:cubicBezTo>
                    <a:pt x="3714" y="8301"/>
                    <a:pt x="3710" y="8230"/>
                    <a:pt x="3710" y="8160"/>
                  </a:cubicBezTo>
                  <a:cubicBezTo>
                    <a:pt x="3703" y="7969"/>
                    <a:pt x="3701" y="7898"/>
                    <a:pt x="3702" y="7898"/>
                  </a:cubicBezTo>
                  <a:lnTo>
                    <a:pt x="3702" y="7898"/>
                  </a:lnTo>
                  <a:cubicBezTo>
                    <a:pt x="3702" y="7898"/>
                    <a:pt x="3704" y="7922"/>
                    <a:pt x="3706" y="7959"/>
                  </a:cubicBezTo>
                  <a:lnTo>
                    <a:pt x="3706" y="7959"/>
                  </a:lnTo>
                  <a:cubicBezTo>
                    <a:pt x="3702" y="7865"/>
                    <a:pt x="3696" y="7755"/>
                    <a:pt x="3690" y="7627"/>
                  </a:cubicBezTo>
                  <a:cubicBezTo>
                    <a:pt x="3614" y="6011"/>
                    <a:pt x="3767" y="3976"/>
                    <a:pt x="3957" y="2111"/>
                  </a:cubicBezTo>
                  <a:cubicBezTo>
                    <a:pt x="4069" y="992"/>
                    <a:pt x="3173" y="18"/>
                    <a:pt x="2043" y="18"/>
                  </a:cubicBezTo>
                  <a:cubicBezTo>
                    <a:pt x="2022" y="18"/>
                    <a:pt x="2000" y="18"/>
                    <a:pt x="1979" y="19"/>
                  </a:cubicBezTo>
                  <a:cubicBezTo>
                    <a:pt x="1870" y="19"/>
                    <a:pt x="1755" y="32"/>
                    <a:pt x="1613" y="32"/>
                  </a:cubicBezTo>
                  <a:cubicBezTo>
                    <a:pt x="1506" y="32"/>
                    <a:pt x="1384" y="25"/>
                    <a:pt x="1237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9"/>
            <p:cNvSpPr/>
            <p:nvPr/>
          </p:nvSpPr>
          <p:spPr>
            <a:xfrm rot="179910">
              <a:off x="9703186" y="1694150"/>
              <a:ext cx="231747" cy="414433"/>
            </a:xfrm>
            <a:custGeom>
              <a:avLst/>
              <a:gdLst/>
              <a:ahLst/>
              <a:cxnLst/>
              <a:rect l="l" t="t" r="r" b="b"/>
              <a:pathLst>
                <a:path w="5364" h="9588" extrusionOk="0">
                  <a:moveTo>
                    <a:pt x="2695" y="1"/>
                  </a:moveTo>
                  <a:cubicBezTo>
                    <a:pt x="1543" y="1"/>
                    <a:pt x="56" y="584"/>
                    <a:pt x="0" y="9588"/>
                  </a:cubicBezTo>
                  <a:cubicBezTo>
                    <a:pt x="548" y="9039"/>
                    <a:pt x="1722" y="8592"/>
                    <a:pt x="2793" y="8592"/>
                  </a:cubicBezTo>
                  <a:cubicBezTo>
                    <a:pt x="3580" y="8592"/>
                    <a:pt x="4311" y="8834"/>
                    <a:pt x="4698" y="9454"/>
                  </a:cubicBezTo>
                  <a:cubicBezTo>
                    <a:pt x="4946" y="4699"/>
                    <a:pt x="5364" y="58"/>
                    <a:pt x="2758" y="1"/>
                  </a:cubicBezTo>
                  <a:cubicBezTo>
                    <a:pt x="2737" y="1"/>
                    <a:pt x="2716" y="1"/>
                    <a:pt x="26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9"/>
            <p:cNvSpPr/>
            <p:nvPr/>
          </p:nvSpPr>
          <p:spPr>
            <a:xfrm rot="179882">
              <a:off x="9696286" y="1830326"/>
              <a:ext cx="209581" cy="279571"/>
            </a:xfrm>
            <a:custGeom>
              <a:avLst/>
              <a:gdLst/>
              <a:ahLst/>
              <a:cxnLst/>
              <a:rect l="l" t="t" r="r" b="b"/>
              <a:pathLst>
                <a:path w="4851" h="6468" extrusionOk="0">
                  <a:moveTo>
                    <a:pt x="380" y="1"/>
                  </a:moveTo>
                  <a:cubicBezTo>
                    <a:pt x="361" y="1"/>
                    <a:pt x="342" y="20"/>
                    <a:pt x="342" y="39"/>
                  </a:cubicBezTo>
                  <a:lnTo>
                    <a:pt x="0" y="6411"/>
                  </a:lnTo>
                  <a:cubicBezTo>
                    <a:pt x="0" y="6430"/>
                    <a:pt x="0" y="6430"/>
                    <a:pt x="57" y="6468"/>
                  </a:cubicBezTo>
                  <a:cubicBezTo>
                    <a:pt x="72" y="6468"/>
                    <a:pt x="75" y="6443"/>
                    <a:pt x="76" y="6443"/>
                  </a:cubicBezTo>
                  <a:cubicBezTo>
                    <a:pt x="76" y="6443"/>
                    <a:pt x="76" y="6445"/>
                    <a:pt x="76" y="6449"/>
                  </a:cubicBezTo>
                  <a:cubicBezTo>
                    <a:pt x="76" y="6449"/>
                    <a:pt x="1103" y="5491"/>
                    <a:pt x="2807" y="5491"/>
                  </a:cubicBezTo>
                  <a:cubicBezTo>
                    <a:pt x="2884" y="5491"/>
                    <a:pt x="2963" y="5493"/>
                    <a:pt x="3043" y="5498"/>
                  </a:cubicBezTo>
                  <a:cubicBezTo>
                    <a:pt x="4508" y="5574"/>
                    <a:pt x="4755" y="6392"/>
                    <a:pt x="4755" y="6392"/>
                  </a:cubicBezTo>
                  <a:cubicBezTo>
                    <a:pt x="4755" y="6411"/>
                    <a:pt x="4793" y="6411"/>
                    <a:pt x="4812" y="6411"/>
                  </a:cubicBezTo>
                  <a:cubicBezTo>
                    <a:pt x="4831" y="6411"/>
                    <a:pt x="4850" y="6392"/>
                    <a:pt x="4850" y="6354"/>
                  </a:cubicBezTo>
                  <a:lnTo>
                    <a:pt x="4717" y="2036"/>
                  </a:lnTo>
                  <a:cubicBezTo>
                    <a:pt x="4717" y="2017"/>
                    <a:pt x="4698" y="1979"/>
                    <a:pt x="4660" y="1979"/>
                  </a:cubicBezTo>
                  <a:cubicBezTo>
                    <a:pt x="4641" y="1979"/>
                    <a:pt x="4622" y="2017"/>
                    <a:pt x="4622" y="2036"/>
                  </a:cubicBezTo>
                  <a:lnTo>
                    <a:pt x="4755" y="6144"/>
                  </a:lnTo>
                  <a:cubicBezTo>
                    <a:pt x="4603" y="5878"/>
                    <a:pt x="4147" y="5460"/>
                    <a:pt x="3081" y="5383"/>
                  </a:cubicBezTo>
                  <a:cubicBezTo>
                    <a:pt x="2987" y="5378"/>
                    <a:pt x="2895" y="5375"/>
                    <a:pt x="2804" y="5375"/>
                  </a:cubicBezTo>
                  <a:cubicBezTo>
                    <a:pt x="1341" y="5375"/>
                    <a:pt x="364" y="6064"/>
                    <a:pt x="95" y="6296"/>
                  </a:cubicBezTo>
                  <a:lnTo>
                    <a:pt x="438" y="39"/>
                  </a:lnTo>
                  <a:cubicBezTo>
                    <a:pt x="438" y="20"/>
                    <a:pt x="418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72" name="Google Shape;772;p39"/>
            <p:cNvGrpSpPr/>
            <p:nvPr/>
          </p:nvGrpSpPr>
          <p:grpSpPr>
            <a:xfrm rot="179816">
              <a:off x="9632263" y="1765397"/>
              <a:ext cx="713577" cy="1131544"/>
              <a:chOff x="3655029" y="1952295"/>
              <a:chExt cx="536799" cy="850835"/>
            </a:xfrm>
          </p:grpSpPr>
          <p:sp>
            <p:nvSpPr>
              <p:cNvPr id="773" name="Google Shape;773;p39"/>
              <p:cNvSpPr/>
              <p:nvPr/>
            </p:nvSpPr>
            <p:spPr>
              <a:xfrm>
                <a:off x="3703163" y="2758045"/>
                <a:ext cx="44468" cy="45085"/>
              </a:xfrm>
              <a:custGeom>
                <a:avLst/>
                <a:gdLst/>
                <a:ahLst/>
                <a:cxnLst/>
                <a:rect l="l" t="t" r="r" b="b"/>
                <a:pathLst>
                  <a:path w="1371" h="1390" extrusionOk="0">
                    <a:moveTo>
                      <a:pt x="685" y="1"/>
                    </a:moveTo>
                    <a:cubicBezTo>
                      <a:pt x="305" y="1"/>
                      <a:pt x="1" y="324"/>
                      <a:pt x="1" y="705"/>
                    </a:cubicBezTo>
                    <a:cubicBezTo>
                      <a:pt x="1" y="1085"/>
                      <a:pt x="305" y="1389"/>
                      <a:pt x="685" y="1389"/>
                    </a:cubicBezTo>
                    <a:cubicBezTo>
                      <a:pt x="1066" y="1389"/>
                      <a:pt x="1370" y="1085"/>
                      <a:pt x="1370" y="705"/>
                    </a:cubicBezTo>
                    <a:cubicBezTo>
                      <a:pt x="1370" y="324"/>
                      <a:pt x="1066" y="1"/>
                      <a:pt x="68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9"/>
              <p:cNvSpPr/>
              <p:nvPr/>
            </p:nvSpPr>
            <p:spPr>
              <a:xfrm>
                <a:off x="3793851" y="2601935"/>
                <a:ext cx="24715" cy="24748"/>
              </a:xfrm>
              <a:custGeom>
                <a:avLst/>
                <a:gdLst/>
                <a:ahLst/>
                <a:cxnLst/>
                <a:rect l="l" t="t" r="r" b="b"/>
                <a:pathLst>
                  <a:path w="762" h="763" extrusionOk="0">
                    <a:moveTo>
                      <a:pt x="407" y="0"/>
                    </a:moveTo>
                    <a:cubicBezTo>
                      <a:pt x="399" y="0"/>
                      <a:pt x="390" y="1"/>
                      <a:pt x="381" y="2"/>
                    </a:cubicBezTo>
                    <a:cubicBezTo>
                      <a:pt x="172" y="2"/>
                      <a:pt x="1" y="173"/>
                      <a:pt x="1" y="382"/>
                    </a:cubicBezTo>
                    <a:cubicBezTo>
                      <a:pt x="1" y="591"/>
                      <a:pt x="172" y="762"/>
                      <a:pt x="381" y="762"/>
                    </a:cubicBezTo>
                    <a:cubicBezTo>
                      <a:pt x="590" y="762"/>
                      <a:pt x="761" y="591"/>
                      <a:pt x="761" y="382"/>
                    </a:cubicBezTo>
                    <a:cubicBezTo>
                      <a:pt x="761" y="182"/>
                      <a:pt x="588" y="0"/>
                      <a:pt x="40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9"/>
              <p:cNvSpPr/>
              <p:nvPr/>
            </p:nvSpPr>
            <p:spPr>
              <a:xfrm>
                <a:off x="3655029" y="2444042"/>
                <a:ext cx="27797" cy="27797"/>
              </a:xfrm>
              <a:custGeom>
                <a:avLst/>
                <a:gdLst/>
                <a:ahLst/>
                <a:cxnLst/>
                <a:rect l="l" t="t" r="r" b="b"/>
                <a:pathLst>
                  <a:path w="857" h="857" extrusionOk="0">
                    <a:moveTo>
                      <a:pt x="438" y="0"/>
                    </a:moveTo>
                    <a:cubicBezTo>
                      <a:pt x="191" y="0"/>
                      <a:pt x="1" y="190"/>
                      <a:pt x="1" y="419"/>
                    </a:cubicBezTo>
                    <a:cubicBezTo>
                      <a:pt x="1" y="666"/>
                      <a:pt x="191" y="856"/>
                      <a:pt x="438" y="856"/>
                    </a:cubicBezTo>
                    <a:cubicBezTo>
                      <a:pt x="667" y="856"/>
                      <a:pt x="857" y="666"/>
                      <a:pt x="857" y="419"/>
                    </a:cubicBezTo>
                    <a:cubicBezTo>
                      <a:pt x="857" y="190"/>
                      <a:pt x="667" y="0"/>
                      <a:pt x="43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9"/>
              <p:cNvSpPr/>
              <p:nvPr/>
            </p:nvSpPr>
            <p:spPr>
              <a:xfrm>
                <a:off x="4072695" y="2760510"/>
                <a:ext cx="30911" cy="30878"/>
              </a:xfrm>
              <a:custGeom>
                <a:avLst/>
                <a:gdLst/>
                <a:ahLst/>
                <a:cxnLst/>
                <a:rect l="l" t="t" r="r" b="b"/>
                <a:pathLst>
                  <a:path w="953" h="952" extrusionOk="0">
                    <a:moveTo>
                      <a:pt x="477" y="1"/>
                    </a:moveTo>
                    <a:cubicBezTo>
                      <a:pt x="210" y="1"/>
                      <a:pt x="1" y="210"/>
                      <a:pt x="1" y="476"/>
                    </a:cubicBezTo>
                    <a:cubicBezTo>
                      <a:pt x="1" y="743"/>
                      <a:pt x="210" y="952"/>
                      <a:pt x="477" y="952"/>
                    </a:cubicBezTo>
                    <a:cubicBezTo>
                      <a:pt x="724" y="952"/>
                      <a:pt x="952" y="743"/>
                      <a:pt x="952" y="476"/>
                    </a:cubicBezTo>
                    <a:cubicBezTo>
                      <a:pt x="952" y="210"/>
                      <a:pt x="724" y="1"/>
                      <a:pt x="47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39"/>
              <p:cNvSpPr/>
              <p:nvPr/>
            </p:nvSpPr>
            <p:spPr>
              <a:xfrm>
                <a:off x="3883923" y="2695121"/>
                <a:ext cx="38890" cy="38890"/>
              </a:xfrm>
              <a:custGeom>
                <a:avLst/>
                <a:gdLst/>
                <a:ahLst/>
                <a:cxnLst/>
                <a:rect l="l" t="t" r="r" b="b"/>
                <a:pathLst>
                  <a:path w="1199" h="1199" extrusionOk="0">
                    <a:moveTo>
                      <a:pt x="609" y="1"/>
                    </a:moveTo>
                    <a:cubicBezTo>
                      <a:pt x="267" y="1"/>
                      <a:pt x="1" y="267"/>
                      <a:pt x="1" y="590"/>
                    </a:cubicBezTo>
                    <a:cubicBezTo>
                      <a:pt x="1" y="933"/>
                      <a:pt x="267" y="1199"/>
                      <a:pt x="609" y="1199"/>
                    </a:cubicBezTo>
                    <a:cubicBezTo>
                      <a:pt x="933" y="1199"/>
                      <a:pt x="1199" y="933"/>
                      <a:pt x="1199" y="590"/>
                    </a:cubicBezTo>
                    <a:cubicBezTo>
                      <a:pt x="1199" y="286"/>
                      <a:pt x="933" y="20"/>
                      <a:pt x="60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39"/>
              <p:cNvSpPr/>
              <p:nvPr/>
            </p:nvSpPr>
            <p:spPr>
              <a:xfrm>
                <a:off x="3771017" y="2383583"/>
                <a:ext cx="41387" cy="41355"/>
              </a:xfrm>
              <a:custGeom>
                <a:avLst/>
                <a:gdLst/>
                <a:ahLst/>
                <a:cxnLst/>
                <a:rect l="l" t="t" r="r" b="b"/>
                <a:pathLst>
                  <a:path w="1276" h="1275" extrusionOk="0">
                    <a:moveTo>
                      <a:pt x="628" y="0"/>
                    </a:moveTo>
                    <a:cubicBezTo>
                      <a:pt x="286" y="0"/>
                      <a:pt x="1" y="285"/>
                      <a:pt x="1" y="647"/>
                    </a:cubicBezTo>
                    <a:cubicBezTo>
                      <a:pt x="1" y="989"/>
                      <a:pt x="286" y="1275"/>
                      <a:pt x="628" y="1275"/>
                    </a:cubicBezTo>
                    <a:cubicBezTo>
                      <a:pt x="990" y="1275"/>
                      <a:pt x="1275" y="989"/>
                      <a:pt x="1275" y="647"/>
                    </a:cubicBezTo>
                    <a:cubicBezTo>
                      <a:pt x="1275" y="285"/>
                      <a:pt x="990" y="0"/>
                      <a:pt x="6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39"/>
              <p:cNvSpPr/>
              <p:nvPr/>
            </p:nvSpPr>
            <p:spPr>
              <a:xfrm>
                <a:off x="3896897" y="2009088"/>
                <a:ext cx="27764" cy="27797"/>
              </a:xfrm>
              <a:custGeom>
                <a:avLst/>
                <a:gdLst/>
                <a:ahLst/>
                <a:cxnLst/>
                <a:rect l="l" t="t" r="r" b="b"/>
                <a:pathLst>
                  <a:path w="856" h="857" extrusionOk="0">
                    <a:moveTo>
                      <a:pt x="419" y="1"/>
                    </a:moveTo>
                    <a:cubicBezTo>
                      <a:pt x="190" y="1"/>
                      <a:pt x="0" y="191"/>
                      <a:pt x="0" y="419"/>
                    </a:cubicBezTo>
                    <a:cubicBezTo>
                      <a:pt x="0" y="647"/>
                      <a:pt x="190" y="857"/>
                      <a:pt x="419" y="857"/>
                    </a:cubicBezTo>
                    <a:cubicBezTo>
                      <a:pt x="666" y="857"/>
                      <a:pt x="856" y="647"/>
                      <a:pt x="856" y="419"/>
                    </a:cubicBezTo>
                    <a:cubicBezTo>
                      <a:pt x="856" y="191"/>
                      <a:pt x="628" y="1"/>
                      <a:pt x="41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9"/>
              <p:cNvSpPr/>
              <p:nvPr/>
            </p:nvSpPr>
            <p:spPr>
              <a:xfrm>
                <a:off x="4112201" y="2571122"/>
                <a:ext cx="41971" cy="41355"/>
              </a:xfrm>
              <a:custGeom>
                <a:avLst/>
                <a:gdLst/>
                <a:ahLst/>
                <a:cxnLst/>
                <a:rect l="l" t="t" r="r" b="b"/>
                <a:pathLst>
                  <a:path w="1294" h="1275" extrusionOk="0">
                    <a:moveTo>
                      <a:pt x="647" y="0"/>
                    </a:moveTo>
                    <a:cubicBezTo>
                      <a:pt x="305" y="0"/>
                      <a:pt x="0" y="286"/>
                      <a:pt x="0" y="647"/>
                    </a:cubicBezTo>
                    <a:cubicBezTo>
                      <a:pt x="0" y="990"/>
                      <a:pt x="305" y="1275"/>
                      <a:pt x="647" y="1275"/>
                    </a:cubicBezTo>
                    <a:cubicBezTo>
                      <a:pt x="1008" y="1275"/>
                      <a:pt x="1294" y="990"/>
                      <a:pt x="1294" y="647"/>
                    </a:cubicBezTo>
                    <a:cubicBezTo>
                      <a:pt x="1294" y="286"/>
                      <a:pt x="1008" y="0"/>
                      <a:pt x="64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9"/>
              <p:cNvSpPr/>
              <p:nvPr/>
            </p:nvSpPr>
            <p:spPr>
              <a:xfrm>
                <a:off x="4157837" y="2718572"/>
                <a:ext cx="33992" cy="33959"/>
              </a:xfrm>
              <a:custGeom>
                <a:avLst/>
                <a:gdLst/>
                <a:ahLst/>
                <a:cxnLst/>
                <a:rect l="l" t="t" r="r" b="b"/>
                <a:pathLst>
                  <a:path w="1048" h="1047" extrusionOk="0">
                    <a:moveTo>
                      <a:pt x="533" y="0"/>
                    </a:moveTo>
                    <a:cubicBezTo>
                      <a:pt x="248" y="0"/>
                      <a:pt x="1" y="229"/>
                      <a:pt x="1" y="514"/>
                    </a:cubicBezTo>
                    <a:cubicBezTo>
                      <a:pt x="1" y="799"/>
                      <a:pt x="248" y="1047"/>
                      <a:pt x="533" y="1047"/>
                    </a:cubicBezTo>
                    <a:cubicBezTo>
                      <a:pt x="819" y="1047"/>
                      <a:pt x="1047" y="799"/>
                      <a:pt x="1047" y="514"/>
                    </a:cubicBezTo>
                    <a:cubicBezTo>
                      <a:pt x="1047" y="229"/>
                      <a:pt x="819" y="0"/>
                      <a:pt x="53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9"/>
              <p:cNvSpPr/>
              <p:nvPr/>
            </p:nvSpPr>
            <p:spPr>
              <a:xfrm>
                <a:off x="3716104" y="2123227"/>
                <a:ext cx="32143" cy="32111"/>
              </a:xfrm>
              <a:custGeom>
                <a:avLst/>
                <a:gdLst/>
                <a:ahLst/>
                <a:cxnLst/>
                <a:rect l="l" t="t" r="r" b="b"/>
                <a:pathLst>
                  <a:path w="991" h="990" extrusionOk="0">
                    <a:moveTo>
                      <a:pt x="495" y="0"/>
                    </a:moveTo>
                    <a:cubicBezTo>
                      <a:pt x="229" y="0"/>
                      <a:pt x="1" y="210"/>
                      <a:pt x="1" y="495"/>
                    </a:cubicBezTo>
                    <a:cubicBezTo>
                      <a:pt x="1" y="761"/>
                      <a:pt x="229" y="989"/>
                      <a:pt x="495" y="989"/>
                    </a:cubicBezTo>
                    <a:cubicBezTo>
                      <a:pt x="781" y="989"/>
                      <a:pt x="990" y="761"/>
                      <a:pt x="990" y="495"/>
                    </a:cubicBezTo>
                    <a:cubicBezTo>
                      <a:pt x="990" y="210"/>
                      <a:pt x="781" y="0"/>
                      <a:pt x="49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9"/>
              <p:cNvSpPr/>
              <p:nvPr/>
            </p:nvSpPr>
            <p:spPr>
              <a:xfrm>
                <a:off x="3787072" y="2063320"/>
                <a:ext cx="19785" cy="20466"/>
              </a:xfrm>
              <a:custGeom>
                <a:avLst/>
                <a:gdLst/>
                <a:ahLst/>
                <a:cxnLst/>
                <a:rect l="l" t="t" r="r" b="b"/>
                <a:pathLst>
                  <a:path w="610" h="631" extrusionOk="0">
                    <a:moveTo>
                      <a:pt x="333" y="1"/>
                    </a:moveTo>
                    <a:cubicBezTo>
                      <a:pt x="324" y="1"/>
                      <a:pt x="314" y="1"/>
                      <a:pt x="305" y="2"/>
                    </a:cubicBezTo>
                    <a:cubicBezTo>
                      <a:pt x="153" y="2"/>
                      <a:pt x="0" y="155"/>
                      <a:pt x="0" y="326"/>
                    </a:cubicBezTo>
                    <a:cubicBezTo>
                      <a:pt x="0" y="478"/>
                      <a:pt x="133" y="630"/>
                      <a:pt x="305" y="630"/>
                    </a:cubicBezTo>
                    <a:cubicBezTo>
                      <a:pt x="476" y="630"/>
                      <a:pt x="609" y="478"/>
                      <a:pt x="609" y="326"/>
                    </a:cubicBezTo>
                    <a:cubicBezTo>
                      <a:pt x="609" y="146"/>
                      <a:pt x="491" y="1"/>
                      <a:pt x="33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9"/>
              <p:cNvSpPr/>
              <p:nvPr/>
            </p:nvSpPr>
            <p:spPr>
              <a:xfrm>
                <a:off x="3725997" y="1964069"/>
                <a:ext cx="20369" cy="20369"/>
              </a:xfrm>
              <a:custGeom>
                <a:avLst/>
                <a:gdLst/>
                <a:ahLst/>
                <a:cxnLst/>
                <a:rect l="l" t="t" r="r" b="b"/>
                <a:pathLst>
                  <a:path w="628" h="628" extrusionOk="0">
                    <a:moveTo>
                      <a:pt x="324" y="0"/>
                    </a:moveTo>
                    <a:cubicBezTo>
                      <a:pt x="152" y="0"/>
                      <a:pt x="0" y="152"/>
                      <a:pt x="0" y="304"/>
                    </a:cubicBezTo>
                    <a:cubicBezTo>
                      <a:pt x="0" y="476"/>
                      <a:pt x="152" y="628"/>
                      <a:pt x="324" y="628"/>
                    </a:cubicBezTo>
                    <a:cubicBezTo>
                      <a:pt x="476" y="628"/>
                      <a:pt x="628" y="476"/>
                      <a:pt x="628" y="304"/>
                    </a:cubicBezTo>
                    <a:cubicBezTo>
                      <a:pt x="628" y="152"/>
                      <a:pt x="476" y="0"/>
                      <a:pt x="3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39"/>
              <p:cNvSpPr/>
              <p:nvPr/>
            </p:nvSpPr>
            <p:spPr>
              <a:xfrm>
                <a:off x="3833941" y="1952295"/>
                <a:ext cx="20402" cy="20434"/>
              </a:xfrm>
              <a:custGeom>
                <a:avLst/>
                <a:gdLst/>
                <a:ahLst/>
                <a:cxnLst/>
                <a:rect l="l" t="t" r="r" b="b"/>
                <a:pathLst>
                  <a:path w="629" h="630" extrusionOk="0">
                    <a:moveTo>
                      <a:pt x="350" y="0"/>
                    </a:moveTo>
                    <a:cubicBezTo>
                      <a:pt x="342" y="0"/>
                      <a:pt x="333" y="1"/>
                      <a:pt x="324" y="2"/>
                    </a:cubicBezTo>
                    <a:cubicBezTo>
                      <a:pt x="153" y="2"/>
                      <a:pt x="1" y="154"/>
                      <a:pt x="1" y="325"/>
                    </a:cubicBezTo>
                    <a:cubicBezTo>
                      <a:pt x="1" y="477"/>
                      <a:pt x="153" y="629"/>
                      <a:pt x="324" y="629"/>
                    </a:cubicBezTo>
                    <a:cubicBezTo>
                      <a:pt x="476" y="629"/>
                      <a:pt x="629" y="477"/>
                      <a:pt x="629" y="325"/>
                    </a:cubicBezTo>
                    <a:cubicBezTo>
                      <a:pt x="629" y="146"/>
                      <a:pt x="493" y="0"/>
                      <a:pt x="35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86" name="Google Shape;786;p39"/>
            <p:cNvSpPr/>
            <p:nvPr/>
          </p:nvSpPr>
          <p:spPr>
            <a:xfrm rot="179882">
              <a:off x="9693847" y="1623229"/>
              <a:ext cx="69083" cy="92369"/>
            </a:xfrm>
            <a:custGeom>
              <a:avLst/>
              <a:gdLst/>
              <a:ahLst/>
              <a:cxnLst/>
              <a:rect l="l" t="t" r="r" b="b"/>
              <a:pathLst>
                <a:path w="1599" h="2137" extrusionOk="0">
                  <a:moveTo>
                    <a:pt x="1240" y="1"/>
                  </a:moveTo>
                  <a:cubicBezTo>
                    <a:pt x="1169" y="1"/>
                    <a:pt x="1098" y="21"/>
                    <a:pt x="1047" y="64"/>
                  </a:cubicBezTo>
                  <a:cubicBezTo>
                    <a:pt x="1028" y="83"/>
                    <a:pt x="1" y="824"/>
                    <a:pt x="115" y="1889"/>
                  </a:cubicBezTo>
                  <a:cubicBezTo>
                    <a:pt x="134" y="2023"/>
                    <a:pt x="248" y="2137"/>
                    <a:pt x="419" y="2137"/>
                  </a:cubicBezTo>
                  <a:cubicBezTo>
                    <a:pt x="609" y="2099"/>
                    <a:pt x="723" y="1985"/>
                    <a:pt x="704" y="1851"/>
                  </a:cubicBezTo>
                  <a:cubicBezTo>
                    <a:pt x="609" y="1053"/>
                    <a:pt x="1427" y="444"/>
                    <a:pt x="1446" y="444"/>
                  </a:cubicBezTo>
                  <a:cubicBezTo>
                    <a:pt x="1560" y="349"/>
                    <a:pt x="1598" y="178"/>
                    <a:pt x="1465" y="83"/>
                  </a:cubicBezTo>
                  <a:cubicBezTo>
                    <a:pt x="1413" y="30"/>
                    <a:pt x="1326" y="1"/>
                    <a:pt x="1240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9"/>
            <p:cNvSpPr/>
            <p:nvPr/>
          </p:nvSpPr>
          <p:spPr>
            <a:xfrm rot="179882">
              <a:off x="9793263" y="1604664"/>
              <a:ext cx="61652" cy="97080"/>
            </a:xfrm>
            <a:custGeom>
              <a:avLst/>
              <a:gdLst/>
              <a:ahLst/>
              <a:cxnLst/>
              <a:rect l="l" t="t" r="r" b="b"/>
              <a:pathLst>
                <a:path w="1427" h="2246" extrusionOk="0">
                  <a:moveTo>
                    <a:pt x="706" y="0"/>
                  </a:moveTo>
                  <a:cubicBezTo>
                    <a:pt x="669" y="0"/>
                    <a:pt x="630" y="7"/>
                    <a:pt x="590" y="20"/>
                  </a:cubicBezTo>
                  <a:cubicBezTo>
                    <a:pt x="419" y="58"/>
                    <a:pt x="342" y="210"/>
                    <a:pt x="400" y="343"/>
                  </a:cubicBezTo>
                  <a:cubicBezTo>
                    <a:pt x="704" y="1085"/>
                    <a:pt x="95" y="1846"/>
                    <a:pt x="95" y="1846"/>
                  </a:cubicBezTo>
                  <a:cubicBezTo>
                    <a:pt x="0" y="1960"/>
                    <a:pt x="19" y="2131"/>
                    <a:pt x="171" y="2207"/>
                  </a:cubicBezTo>
                  <a:cubicBezTo>
                    <a:pt x="228" y="2226"/>
                    <a:pt x="285" y="2245"/>
                    <a:pt x="342" y="2245"/>
                  </a:cubicBezTo>
                  <a:cubicBezTo>
                    <a:pt x="457" y="2245"/>
                    <a:pt x="552" y="2207"/>
                    <a:pt x="609" y="2131"/>
                  </a:cubicBezTo>
                  <a:cubicBezTo>
                    <a:pt x="647" y="2074"/>
                    <a:pt x="1427" y="1142"/>
                    <a:pt x="989" y="153"/>
                  </a:cubicBezTo>
                  <a:cubicBezTo>
                    <a:pt x="931" y="66"/>
                    <a:pt x="828" y="0"/>
                    <a:pt x="706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9"/>
            <p:cNvSpPr/>
            <p:nvPr/>
          </p:nvSpPr>
          <p:spPr>
            <a:xfrm rot="179882">
              <a:off x="9741833" y="1625016"/>
              <a:ext cx="85500" cy="106719"/>
            </a:xfrm>
            <a:custGeom>
              <a:avLst/>
              <a:gdLst/>
              <a:ahLst/>
              <a:cxnLst/>
              <a:rect l="l" t="t" r="r" b="b"/>
              <a:pathLst>
                <a:path w="1979" h="2469" extrusionOk="0">
                  <a:moveTo>
                    <a:pt x="1656" y="0"/>
                  </a:moveTo>
                  <a:cubicBezTo>
                    <a:pt x="1580" y="0"/>
                    <a:pt x="1503" y="24"/>
                    <a:pt x="1446" y="71"/>
                  </a:cubicBezTo>
                  <a:cubicBezTo>
                    <a:pt x="1370" y="110"/>
                    <a:pt x="1" y="1270"/>
                    <a:pt x="686" y="2316"/>
                  </a:cubicBezTo>
                  <a:cubicBezTo>
                    <a:pt x="762" y="2411"/>
                    <a:pt x="857" y="2468"/>
                    <a:pt x="971" y="2468"/>
                  </a:cubicBezTo>
                  <a:cubicBezTo>
                    <a:pt x="1009" y="2468"/>
                    <a:pt x="1066" y="2468"/>
                    <a:pt x="1104" y="2449"/>
                  </a:cubicBezTo>
                  <a:cubicBezTo>
                    <a:pt x="1256" y="2373"/>
                    <a:pt x="1294" y="2202"/>
                    <a:pt x="1218" y="2088"/>
                  </a:cubicBezTo>
                  <a:cubicBezTo>
                    <a:pt x="743" y="1346"/>
                    <a:pt x="1865" y="414"/>
                    <a:pt x="1865" y="414"/>
                  </a:cubicBezTo>
                  <a:cubicBezTo>
                    <a:pt x="1979" y="319"/>
                    <a:pt x="1979" y="167"/>
                    <a:pt x="1865" y="71"/>
                  </a:cubicBezTo>
                  <a:cubicBezTo>
                    <a:pt x="1808" y="24"/>
                    <a:pt x="1732" y="0"/>
                    <a:pt x="1656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9"/>
            <p:cNvSpPr/>
            <p:nvPr/>
          </p:nvSpPr>
          <p:spPr>
            <a:xfrm rot="179882">
              <a:off x="9709285" y="1637195"/>
              <a:ext cx="69903" cy="101446"/>
            </a:xfrm>
            <a:custGeom>
              <a:avLst/>
              <a:gdLst/>
              <a:ahLst/>
              <a:cxnLst/>
              <a:rect l="l" t="t" r="r" b="b"/>
              <a:pathLst>
                <a:path w="1618" h="2347" extrusionOk="0">
                  <a:moveTo>
                    <a:pt x="1270" y="0"/>
                  </a:moveTo>
                  <a:cubicBezTo>
                    <a:pt x="1208" y="0"/>
                    <a:pt x="1144" y="16"/>
                    <a:pt x="1085" y="45"/>
                  </a:cubicBezTo>
                  <a:cubicBezTo>
                    <a:pt x="1066" y="64"/>
                    <a:pt x="743" y="235"/>
                    <a:pt x="477" y="596"/>
                  </a:cubicBezTo>
                  <a:cubicBezTo>
                    <a:pt x="229" y="920"/>
                    <a:pt x="1" y="1471"/>
                    <a:pt x="286" y="2175"/>
                  </a:cubicBezTo>
                  <a:cubicBezTo>
                    <a:pt x="324" y="2270"/>
                    <a:pt x="438" y="2346"/>
                    <a:pt x="591" y="2346"/>
                  </a:cubicBezTo>
                  <a:cubicBezTo>
                    <a:pt x="629" y="2346"/>
                    <a:pt x="650" y="2338"/>
                    <a:pt x="660" y="2338"/>
                  </a:cubicBezTo>
                  <a:cubicBezTo>
                    <a:pt x="665" y="2338"/>
                    <a:pt x="667" y="2340"/>
                    <a:pt x="667" y="2346"/>
                  </a:cubicBezTo>
                  <a:cubicBezTo>
                    <a:pt x="819" y="2308"/>
                    <a:pt x="895" y="2156"/>
                    <a:pt x="857" y="2023"/>
                  </a:cubicBezTo>
                  <a:cubicBezTo>
                    <a:pt x="438" y="996"/>
                    <a:pt x="1370" y="482"/>
                    <a:pt x="1428" y="463"/>
                  </a:cubicBezTo>
                  <a:cubicBezTo>
                    <a:pt x="1561" y="406"/>
                    <a:pt x="1618" y="235"/>
                    <a:pt x="1523" y="121"/>
                  </a:cubicBezTo>
                  <a:cubicBezTo>
                    <a:pt x="1464" y="39"/>
                    <a:pt x="1370" y="0"/>
                    <a:pt x="1270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9"/>
            <p:cNvSpPr/>
            <p:nvPr/>
          </p:nvSpPr>
          <p:spPr>
            <a:xfrm rot="179882">
              <a:off x="9715896" y="1634219"/>
              <a:ext cx="79754" cy="107497"/>
            </a:xfrm>
            <a:custGeom>
              <a:avLst/>
              <a:gdLst/>
              <a:ahLst/>
              <a:cxnLst/>
              <a:rect l="l" t="t" r="r" b="b"/>
              <a:pathLst>
                <a:path w="1846" h="2487" extrusionOk="0">
                  <a:moveTo>
                    <a:pt x="1515" y="0"/>
                  </a:moveTo>
                  <a:cubicBezTo>
                    <a:pt x="1429" y="0"/>
                    <a:pt x="1340" y="33"/>
                    <a:pt x="1275" y="109"/>
                  </a:cubicBezTo>
                  <a:cubicBezTo>
                    <a:pt x="1217" y="147"/>
                    <a:pt x="0" y="1402"/>
                    <a:pt x="894" y="2391"/>
                  </a:cubicBezTo>
                  <a:cubicBezTo>
                    <a:pt x="970" y="2448"/>
                    <a:pt x="1065" y="2486"/>
                    <a:pt x="1141" y="2486"/>
                  </a:cubicBezTo>
                  <a:cubicBezTo>
                    <a:pt x="1217" y="2486"/>
                    <a:pt x="1275" y="2448"/>
                    <a:pt x="1294" y="2429"/>
                  </a:cubicBezTo>
                  <a:cubicBezTo>
                    <a:pt x="1427" y="2334"/>
                    <a:pt x="1465" y="2201"/>
                    <a:pt x="1370" y="2068"/>
                  </a:cubicBezTo>
                  <a:cubicBezTo>
                    <a:pt x="761" y="1402"/>
                    <a:pt x="1750" y="432"/>
                    <a:pt x="1750" y="413"/>
                  </a:cubicBezTo>
                  <a:cubicBezTo>
                    <a:pt x="1845" y="299"/>
                    <a:pt x="1845" y="147"/>
                    <a:pt x="1693" y="52"/>
                  </a:cubicBezTo>
                  <a:cubicBezTo>
                    <a:pt x="1644" y="19"/>
                    <a:pt x="1581" y="0"/>
                    <a:pt x="1515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9"/>
            <p:cNvSpPr/>
            <p:nvPr/>
          </p:nvSpPr>
          <p:spPr>
            <a:xfrm rot="179882">
              <a:off x="9724035" y="1596429"/>
              <a:ext cx="137258" cy="61723"/>
            </a:xfrm>
            <a:custGeom>
              <a:avLst/>
              <a:gdLst/>
              <a:ahLst/>
              <a:cxnLst/>
              <a:rect l="l" t="t" r="r" b="b"/>
              <a:pathLst>
                <a:path w="3177" h="1428" extrusionOk="0">
                  <a:moveTo>
                    <a:pt x="0" y="1142"/>
                  </a:moveTo>
                  <a:cubicBezTo>
                    <a:pt x="0" y="1144"/>
                    <a:pt x="1" y="1145"/>
                    <a:pt x="2" y="1145"/>
                  </a:cubicBezTo>
                  <a:cubicBezTo>
                    <a:pt x="3" y="1145"/>
                    <a:pt x="4" y="1144"/>
                    <a:pt x="5" y="1143"/>
                  </a:cubicBezTo>
                  <a:lnTo>
                    <a:pt x="5" y="1143"/>
                  </a:lnTo>
                  <a:lnTo>
                    <a:pt x="0" y="1142"/>
                  </a:lnTo>
                  <a:close/>
                  <a:moveTo>
                    <a:pt x="1940" y="1"/>
                  </a:moveTo>
                  <a:cubicBezTo>
                    <a:pt x="579" y="1"/>
                    <a:pt x="61" y="1081"/>
                    <a:pt x="5" y="1143"/>
                  </a:cubicBezTo>
                  <a:lnTo>
                    <a:pt x="5" y="1143"/>
                  </a:lnTo>
                  <a:lnTo>
                    <a:pt x="2112" y="1427"/>
                  </a:lnTo>
                  <a:cubicBezTo>
                    <a:pt x="2112" y="1427"/>
                    <a:pt x="3177" y="1"/>
                    <a:pt x="1940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9"/>
            <p:cNvSpPr/>
            <p:nvPr/>
          </p:nvSpPr>
          <p:spPr>
            <a:xfrm rot="179882">
              <a:off x="10994441" y="1302999"/>
              <a:ext cx="48042" cy="27447"/>
            </a:xfrm>
            <a:custGeom>
              <a:avLst/>
              <a:gdLst/>
              <a:ahLst/>
              <a:cxnLst/>
              <a:rect l="l" t="t" r="r" b="b"/>
              <a:pathLst>
                <a:path w="1112" h="635" extrusionOk="0">
                  <a:moveTo>
                    <a:pt x="828" y="1"/>
                  </a:moveTo>
                  <a:cubicBezTo>
                    <a:pt x="795" y="1"/>
                    <a:pt x="759" y="9"/>
                    <a:pt x="720" y="26"/>
                  </a:cubicBezTo>
                  <a:cubicBezTo>
                    <a:pt x="640" y="61"/>
                    <a:pt x="553" y="76"/>
                    <a:pt x="466" y="76"/>
                  </a:cubicBezTo>
                  <a:cubicBezTo>
                    <a:pt x="367" y="76"/>
                    <a:pt x="269" y="56"/>
                    <a:pt x="187" y="26"/>
                  </a:cubicBezTo>
                  <a:cubicBezTo>
                    <a:pt x="177" y="24"/>
                    <a:pt x="168" y="23"/>
                    <a:pt x="159" y="23"/>
                  </a:cubicBezTo>
                  <a:cubicBezTo>
                    <a:pt x="61" y="23"/>
                    <a:pt x="0" y="112"/>
                    <a:pt x="35" y="216"/>
                  </a:cubicBezTo>
                  <a:cubicBezTo>
                    <a:pt x="73" y="292"/>
                    <a:pt x="111" y="349"/>
                    <a:pt x="168" y="406"/>
                  </a:cubicBezTo>
                  <a:cubicBezTo>
                    <a:pt x="292" y="564"/>
                    <a:pt x="470" y="635"/>
                    <a:pt x="629" y="635"/>
                  </a:cubicBezTo>
                  <a:cubicBezTo>
                    <a:pt x="739" y="635"/>
                    <a:pt x="840" y="601"/>
                    <a:pt x="910" y="539"/>
                  </a:cubicBezTo>
                  <a:lnTo>
                    <a:pt x="929" y="520"/>
                  </a:lnTo>
                  <a:cubicBezTo>
                    <a:pt x="1111" y="354"/>
                    <a:pt x="1048" y="1"/>
                    <a:pt x="8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9"/>
            <p:cNvSpPr/>
            <p:nvPr/>
          </p:nvSpPr>
          <p:spPr>
            <a:xfrm rot="179882">
              <a:off x="10953899" y="1289979"/>
              <a:ext cx="119804" cy="38815"/>
            </a:xfrm>
            <a:custGeom>
              <a:avLst/>
              <a:gdLst/>
              <a:ahLst/>
              <a:cxnLst/>
              <a:rect l="l" t="t" r="r" b="b"/>
              <a:pathLst>
                <a:path w="2773" h="898" extrusionOk="0">
                  <a:moveTo>
                    <a:pt x="1755" y="0"/>
                  </a:moveTo>
                  <a:cubicBezTo>
                    <a:pt x="1686" y="0"/>
                    <a:pt x="1625" y="13"/>
                    <a:pt x="1574" y="36"/>
                  </a:cubicBezTo>
                  <a:cubicBezTo>
                    <a:pt x="1498" y="74"/>
                    <a:pt x="1417" y="93"/>
                    <a:pt x="1338" y="93"/>
                  </a:cubicBezTo>
                  <a:cubicBezTo>
                    <a:pt x="1260" y="93"/>
                    <a:pt x="1184" y="74"/>
                    <a:pt x="1117" y="36"/>
                  </a:cubicBezTo>
                  <a:cubicBezTo>
                    <a:pt x="1060" y="14"/>
                    <a:pt x="1000" y="3"/>
                    <a:pt x="937" y="3"/>
                  </a:cubicBezTo>
                  <a:cubicBezTo>
                    <a:pt x="728" y="3"/>
                    <a:pt x="491" y="133"/>
                    <a:pt x="242" y="455"/>
                  </a:cubicBezTo>
                  <a:cubicBezTo>
                    <a:pt x="1" y="759"/>
                    <a:pt x="90" y="867"/>
                    <a:pt x="278" y="867"/>
                  </a:cubicBezTo>
                  <a:cubicBezTo>
                    <a:pt x="432" y="867"/>
                    <a:pt x="651" y="796"/>
                    <a:pt x="813" y="702"/>
                  </a:cubicBezTo>
                  <a:cubicBezTo>
                    <a:pt x="927" y="645"/>
                    <a:pt x="984" y="512"/>
                    <a:pt x="1136" y="455"/>
                  </a:cubicBezTo>
                  <a:cubicBezTo>
                    <a:pt x="1250" y="421"/>
                    <a:pt x="1337" y="393"/>
                    <a:pt x="1425" y="393"/>
                  </a:cubicBezTo>
                  <a:cubicBezTo>
                    <a:pt x="1484" y="393"/>
                    <a:pt x="1543" y="405"/>
                    <a:pt x="1612" y="436"/>
                  </a:cubicBezTo>
                  <a:cubicBezTo>
                    <a:pt x="1631" y="455"/>
                    <a:pt x="1878" y="607"/>
                    <a:pt x="1878" y="626"/>
                  </a:cubicBezTo>
                  <a:cubicBezTo>
                    <a:pt x="2068" y="778"/>
                    <a:pt x="2354" y="897"/>
                    <a:pt x="2530" y="897"/>
                  </a:cubicBezTo>
                  <a:cubicBezTo>
                    <a:pt x="2706" y="897"/>
                    <a:pt x="2772" y="778"/>
                    <a:pt x="2525" y="455"/>
                  </a:cubicBezTo>
                  <a:cubicBezTo>
                    <a:pt x="2252" y="124"/>
                    <a:pt x="1968" y="0"/>
                    <a:pt x="1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9"/>
            <p:cNvSpPr/>
            <p:nvPr/>
          </p:nvSpPr>
          <p:spPr>
            <a:xfrm rot="179882">
              <a:off x="9604747" y="4124804"/>
              <a:ext cx="339451" cy="4149"/>
            </a:xfrm>
            <a:custGeom>
              <a:avLst/>
              <a:gdLst/>
              <a:ahLst/>
              <a:cxnLst/>
              <a:rect l="l" t="t" r="r" b="b"/>
              <a:pathLst>
                <a:path w="7857" h="96" extrusionOk="0">
                  <a:moveTo>
                    <a:pt x="58" y="1"/>
                  </a:moveTo>
                  <a:cubicBezTo>
                    <a:pt x="39" y="1"/>
                    <a:pt x="1" y="20"/>
                    <a:pt x="1" y="39"/>
                  </a:cubicBezTo>
                  <a:cubicBezTo>
                    <a:pt x="1" y="58"/>
                    <a:pt x="39" y="96"/>
                    <a:pt x="58" y="96"/>
                  </a:cubicBezTo>
                  <a:lnTo>
                    <a:pt x="7818" y="96"/>
                  </a:lnTo>
                  <a:cubicBezTo>
                    <a:pt x="7837" y="96"/>
                    <a:pt x="7856" y="96"/>
                    <a:pt x="7856" y="39"/>
                  </a:cubicBezTo>
                  <a:cubicBezTo>
                    <a:pt x="7856" y="20"/>
                    <a:pt x="7837" y="1"/>
                    <a:pt x="78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5" name="Google Shape;795;p39"/>
          <p:cNvGrpSpPr/>
          <p:nvPr/>
        </p:nvGrpSpPr>
        <p:grpSpPr>
          <a:xfrm rot="-2700000">
            <a:off x="8138031" y="432447"/>
            <a:ext cx="476942" cy="1078553"/>
            <a:chOff x="6443012" y="2544655"/>
            <a:chExt cx="528107" cy="1194257"/>
          </a:xfrm>
        </p:grpSpPr>
        <p:sp>
          <p:nvSpPr>
            <p:cNvPr id="796" name="Google Shape;796;p39"/>
            <p:cNvSpPr/>
            <p:nvPr/>
          </p:nvSpPr>
          <p:spPr>
            <a:xfrm>
              <a:off x="6538014" y="2982106"/>
              <a:ext cx="211022" cy="187604"/>
            </a:xfrm>
            <a:custGeom>
              <a:avLst/>
              <a:gdLst/>
              <a:ahLst/>
              <a:cxnLst/>
              <a:rect l="l" t="t" r="r" b="b"/>
              <a:pathLst>
                <a:path w="6506" h="5784" extrusionOk="0">
                  <a:moveTo>
                    <a:pt x="1465" y="0"/>
                  </a:moveTo>
                  <a:cubicBezTo>
                    <a:pt x="943" y="0"/>
                    <a:pt x="633" y="297"/>
                    <a:pt x="457" y="682"/>
                  </a:cubicBezTo>
                  <a:cubicBezTo>
                    <a:pt x="0" y="1633"/>
                    <a:pt x="381" y="3098"/>
                    <a:pt x="1332" y="4144"/>
                  </a:cubicBezTo>
                  <a:cubicBezTo>
                    <a:pt x="2591" y="5509"/>
                    <a:pt x="4148" y="5784"/>
                    <a:pt x="5231" y="5784"/>
                  </a:cubicBezTo>
                  <a:cubicBezTo>
                    <a:pt x="5310" y="5784"/>
                    <a:pt x="5386" y="5782"/>
                    <a:pt x="5459" y="5780"/>
                  </a:cubicBezTo>
                  <a:cubicBezTo>
                    <a:pt x="6087" y="5723"/>
                    <a:pt x="6505" y="5095"/>
                    <a:pt x="6258" y="4524"/>
                  </a:cubicBezTo>
                  <a:cubicBezTo>
                    <a:pt x="6011" y="3992"/>
                    <a:pt x="5630" y="3250"/>
                    <a:pt x="4965" y="2375"/>
                  </a:cubicBezTo>
                  <a:cubicBezTo>
                    <a:pt x="4413" y="1633"/>
                    <a:pt x="3747" y="1024"/>
                    <a:pt x="2968" y="549"/>
                  </a:cubicBezTo>
                  <a:cubicBezTo>
                    <a:pt x="2335" y="157"/>
                    <a:pt x="1844" y="0"/>
                    <a:pt x="14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9"/>
            <p:cNvSpPr/>
            <p:nvPr/>
          </p:nvSpPr>
          <p:spPr>
            <a:xfrm>
              <a:off x="6443629" y="2750650"/>
              <a:ext cx="328242" cy="988262"/>
            </a:xfrm>
            <a:custGeom>
              <a:avLst/>
              <a:gdLst/>
              <a:ahLst/>
              <a:cxnLst/>
              <a:rect l="l" t="t" r="r" b="b"/>
              <a:pathLst>
                <a:path w="10120" h="30469" extrusionOk="0">
                  <a:moveTo>
                    <a:pt x="9929" y="1"/>
                  </a:moveTo>
                  <a:cubicBezTo>
                    <a:pt x="9853" y="1"/>
                    <a:pt x="9796" y="39"/>
                    <a:pt x="9796" y="115"/>
                  </a:cubicBezTo>
                  <a:cubicBezTo>
                    <a:pt x="9796" y="191"/>
                    <a:pt x="9872" y="6277"/>
                    <a:pt x="8712" y="13030"/>
                  </a:cubicBezTo>
                  <a:cubicBezTo>
                    <a:pt x="8027" y="16986"/>
                    <a:pt x="7076" y="20372"/>
                    <a:pt x="5839" y="23111"/>
                  </a:cubicBezTo>
                  <a:cubicBezTo>
                    <a:pt x="4318" y="26535"/>
                    <a:pt x="2378" y="28931"/>
                    <a:pt x="76" y="30263"/>
                  </a:cubicBezTo>
                  <a:cubicBezTo>
                    <a:pt x="38" y="30301"/>
                    <a:pt x="0" y="30358"/>
                    <a:pt x="38" y="30415"/>
                  </a:cubicBezTo>
                  <a:cubicBezTo>
                    <a:pt x="78" y="30442"/>
                    <a:pt x="119" y="30469"/>
                    <a:pt x="152" y="30469"/>
                  </a:cubicBezTo>
                  <a:cubicBezTo>
                    <a:pt x="166" y="30469"/>
                    <a:pt x="179" y="30464"/>
                    <a:pt x="190" y="30453"/>
                  </a:cubicBezTo>
                  <a:cubicBezTo>
                    <a:pt x="2549" y="29102"/>
                    <a:pt x="4508" y="26649"/>
                    <a:pt x="6049" y="23187"/>
                  </a:cubicBezTo>
                  <a:cubicBezTo>
                    <a:pt x="7285" y="20429"/>
                    <a:pt x="8255" y="17005"/>
                    <a:pt x="8940" y="13030"/>
                  </a:cubicBezTo>
                  <a:cubicBezTo>
                    <a:pt x="10119" y="6277"/>
                    <a:pt x="10043" y="153"/>
                    <a:pt x="10043" y="96"/>
                  </a:cubicBezTo>
                  <a:cubicBezTo>
                    <a:pt x="10043" y="20"/>
                    <a:pt x="9986" y="1"/>
                    <a:pt x="99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9"/>
            <p:cNvSpPr/>
            <p:nvPr/>
          </p:nvSpPr>
          <p:spPr>
            <a:xfrm>
              <a:off x="6641028" y="2544655"/>
              <a:ext cx="154261" cy="208492"/>
            </a:xfrm>
            <a:custGeom>
              <a:avLst/>
              <a:gdLst/>
              <a:ahLst/>
              <a:cxnLst/>
              <a:rect l="l" t="t" r="r" b="b"/>
              <a:pathLst>
                <a:path w="4756" h="6428" extrusionOk="0">
                  <a:moveTo>
                    <a:pt x="2444" y="0"/>
                  </a:moveTo>
                  <a:cubicBezTo>
                    <a:pt x="2240" y="0"/>
                    <a:pt x="2038" y="36"/>
                    <a:pt x="1846" y="94"/>
                  </a:cubicBezTo>
                  <a:cubicBezTo>
                    <a:pt x="724" y="436"/>
                    <a:pt x="1" y="1558"/>
                    <a:pt x="134" y="2719"/>
                  </a:cubicBezTo>
                  <a:cubicBezTo>
                    <a:pt x="381" y="5362"/>
                    <a:pt x="3843" y="6428"/>
                    <a:pt x="3843" y="6428"/>
                  </a:cubicBezTo>
                  <a:cubicBezTo>
                    <a:pt x="3843" y="6428"/>
                    <a:pt x="4528" y="5762"/>
                    <a:pt x="4699" y="3765"/>
                  </a:cubicBezTo>
                  <a:cubicBezTo>
                    <a:pt x="4756" y="2909"/>
                    <a:pt x="4604" y="2053"/>
                    <a:pt x="4185" y="1292"/>
                  </a:cubicBezTo>
                  <a:cubicBezTo>
                    <a:pt x="3674" y="312"/>
                    <a:pt x="3046" y="0"/>
                    <a:pt x="2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9"/>
            <p:cNvSpPr/>
            <p:nvPr/>
          </p:nvSpPr>
          <p:spPr>
            <a:xfrm>
              <a:off x="6562697" y="2768781"/>
              <a:ext cx="204827" cy="159580"/>
            </a:xfrm>
            <a:custGeom>
              <a:avLst/>
              <a:gdLst/>
              <a:ahLst/>
              <a:cxnLst/>
              <a:rect l="l" t="t" r="r" b="b"/>
              <a:pathLst>
                <a:path w="6315" h="4920" extrusionOk="0">
                  <a:moveTo>
                    <a:pt x="2166" y="0"/>
                  </a:moveTo>
                  <a:cubicBezTo>
                    <a:pt x="1492" y="0"/>
                    <a:pt x="1022" y="335"/>
                    <a:pt x="704" y="754"/>
                  </a:cubicBezTo>
                  <a:cubicBezTo>
                    <a:pt x="0" y="1705"/>
                    <a:pt x="95" y="3017"/>
                    <a:pt x="894" y="3835"/>
                  </a:cubicBezTo>
                  <a:cubicBezTo>
                    <a:pt x="1718" y="4684"/>
                    <a:pt x="2856" y="4920"/>
                    <a:pt x="3864" y="4920"/>
                  </a:cubicBezTo>
                  <a:cubicBezTo>
                    <a:pt x="5114" y="4920"/>
                    <a:pt x="6163" y="4558"/>
                    <a:pt x="6163" y="4558"/>
                  </a:cubicBezTo>
                  <a:cubicBezTo>
                    <a:pt x="6163" y="4558"/>
                    <a:pt x="6315" y="3607"/>
                    <a:pt x="5231" y="1914"/>
                  </a:cubicBezTo>
                  <a:cubicBezTo>
                    <a:pt x="4755" y="1210"/>
                    <a:pt x="4109" y="640"/>
                    <a:pt x="3329" y="278"/>
                  </a:cubicBezTo>
                  <a:cubicBezTo>
                    <a:pt x="2887" y="83"/>
                    <a:pt x="2501" y="0"/>
                    <a:pt x="21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9"/>
            <p:cNvSpPr/>
            <p:nvPr/>
          </p:nvSpPr>
          <p:spPr>
            <a:xfrm>
              <a:off x="6443012" y="3261631"/>
              <a:ext cx="257891" cy="144693"/>
            </a:xfrm>
            <a:custGeom>
              <a:avLst/>
              <a:gdLst/>
              <a:ahLst/>
              <a:cxnLst/>
              <a:rect l="l" t="t" r="r" b="b"/>
              <a:pathLst>
                <a:path w="7951" h="4461" extrusionOk="0">
                  <a:moveTo>
                    <a:pt x="3461" y="0"/>
                  </a:moveTo>
                  <a:cubicBezTo>
                    <a:pt x="2934" y="0"/>
                    <a:pt x="2415" y="67"/>
                    <a:pt x="1921" y="205"/>
                  </a:cubicBezTo>
                  <a:cubicBezTo>
                    <a:pt x="285" y="642"/>
                    <a:pt x="0" y="1498"/>
                    <a:pt x="152" y="2297"/>
                  </a:cubicBezTo>
                  <a:cubicBezTo>
                    <a:pt x="380" y="3458"/>
                    <a:pt x="1598" y="4371"/>
                    <a:pt x="2967" y="4447"/>
                  </a:cubicBezTo>
                  <a:cubicBezTo>
                    <a:pt x="3086" y="4456"/>
                    <a:pt x="3203" y="4460"/>
                    <a:pt x="3319" y="4460"/>
                  </a:cubicBezTo>
                  <a:cubicBezTo>
                    <a:pt x="6277" y="4460"/>
                    <a:pt x="7951" y="1517"/>
                    <a:pt x="7951" y="1517"/>
                  </a:cubicBezTo>
                  <a:cubicBezTo>
                    <a:pt x="7951" y="1517"/>
                    <a:pt x="7247" y="700"/>
                    <a:pt x="4926" y="167"/>
                  </a:cubicBezTo>
                  <a:cubicBezTo>
                    <a:pt x="4442" y="57"/>
                    <a:pt x="3948" y="0"/>
                    <a:pt x="34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9"/>
            <p:cNvSpPr/>
            <p:nvPr/>
          </p:nvSpPr>
          <p:spPr>
            <a:xfrm>
              <a:off x="6756399" y="2678190"/>
              <a:ext cx="187572" cy="182966"/>
            </a:xfrm>
            <a:custGeom>
              <a:avLst/>
              <a:gdLst/>
              <a:ahLst/>
              <a:cxnLst/>
              <a:rect l="l" t="t" r="r" b="b"/>
              <a:pathLst>
                <a:path w="5783" h="5641" extrusionOk="0">
                  <a:moveTo>
                    <a:pt x="3568" y="1"/>
                  </a:moveTo>
                  <a:cubicBezTo>
                    <a:pt x="3115" y="1"/>
                    <a:pt x="2586" y="196"/>
                    <a:pt x="1979" y="713"/>
                  </a:cubicBezTo>
                  <a:cubicBezTo>
                    <a:pt x="1332" y="1284"/>
                    <a:pt x="857" y="2025"/>
                    <a:pt x="609" y="2862"/>
                  </a:cubicBezTo>
                  <a:cubicBezTo>
                    <a:pt x="1" y="4783"/>
                    <a:pt x="400" y="5639"/>
                    <a:pt x="400" y="5639"/>
                  </a:cubicBezTo>
                  <a:cubicBezTo>
                    <a:pt x="400" y="5639"/>
                    <a:pt x="437" y="5641"/>
                    <a:pt x="504" y="5641"/>
                  </a:cubicBezTo>
                  <a:cubicBezTo>
                    <a:pt x="1104" y="5641"/>
                    <a:pt x="4139" y="5533"/>
                    <a:pt x="5250" y="3395"/>
                  </a:cubicBezTo>
                  <a:cubicBezTo>
                    <a:pt x="5783" y="2349"/>
                    <a:pt x="5555" y="1074"/>
                    <a:pt x="4623" y="390"/>
                  </a:cubicBezTo>
                  <a:cubicBezTo>
                    <a:pt x="4332" y="163"/>
                    <a:pt x="3982" y="1"/>
                    <a:pt x="35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9"/>
            <p:cNvSpPr/>
            <p:nvPr/>
          </p:nvSpPr>
          <p:spPr>
            <a:xfrm>
              <a:off x="6745306" y="2904035"/>
              <a:ext cx="225812" cy="181052"/>
            </a:xfrm>
            <a:custGeom>
              <a:avLst/>
              <a:gdLst/>
              <a:ahLst/>
              <a:cxnLst/>
              <a:rect l="l" t="t" r="r" b="b"/>
              <a:pathLst>
                <a:path w="6962" h="5582" extrusionOk="0">
                  <a:moveTo>
                    <a:pt x="5582" y="0"/>
                  </a:moveTo>
                  <a:cubicBezTo>
                    <a:pt x="5211" y="0"/>
                    <a:pt x="4725" y="135"/>
                    <a:pt x="4090" y="464"/>
                  </a:cubicBezTo>
                  <a:cubicBezTo>
                    <a:pt x="3291" y="883"/>
                    <a:pt x="2549" y="1453"/>
                    <a:pt x="1959" y="2176"/>
                  </a:cubicBezTo>
                  <a:cubicBezTo>
                    <a:pt x="171" y="4211"/>
                    <a:pt x="0" y="5315"/>
                    <a:pt x="0" y="5315"/>
                  </a:cubicBezTo>
                  <a:cubicBezTo>
                    <a:pt x="0" y="5315"/>
                    <a:pt x="717" y="5581"/>
                    <a:pt x="1735" y="5581"/>
                  </a:cubicBezTo>
                  <a:cubicBezTo>
                    <a:pt x="2789" y="5581"/>
                    <a:pt x="4164" y="5296"/>
                    <a:pt x="5402" y="4135"/>
                  </a:cubicBezTo>
                  <a:cubicBezTo>
                    <a:pt x="6448" y="3165"/>
                    <a:pt x="6962" y="1739"/>
                    <a:pt x="6620" y="750"/>
                  </a:cubicBezTo>
                  <a:cubicBezTo>
                    <a:pt x="6458" y="322"/>
                    <a:pt x="6156" y="0"/>
                    <a:pt x="55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9"/>
            <p:cNvSpPr/>
            <p:nvPr/>
          </p:nvSpPr>
          <p:spPr>
            <a:xfrm>
              <a:off x="6695940" y="3148303"/>
              <a:ext cx="209173" cy="158348"/>
            </a:xfrm>
            <a:custGeom>
              <a:avLst/>
              <a:gdLst/>
              <a:ahLst/>
              <a:cxnLst/>
              <a:rect l="l" t="t" r="r" b="b"/>
              <a:pathLst>
                <a:path w="6449" h="4882" extrusionOk="0">
                  <a:moveTo>
                    <a:pt x="4346" y="0"/>
                  </a:moveTo>
                  <a:cubicBezTo>
                    <a:pt x="4022" y="0"/>
                    <a:pt x="3647" y="76"/>
                    <a:pt x="3215" y="256"/>
                  </a:cubicBezTo>
                  <a:cubicBezTo>
                    <a:pt x="2397" y="580"/>
                    <a:pt x="1712" y="1131"/>
                    <a:pt x="1199" y="1835"/>
                  </a:cubicBezTo>
                  <a:cubicBezTo>
                    <a:pt x="1" y="3452"/>
                    <a:pt x="96" y="4441"/>
                    <a:pt x="96" y="4441"/>
                  </a:cubicBezTo>
                  <a:cubicBezTo>
                    <a:pt x="96" y="4441"/>
                    <a:pt x="1236" y="4881"/>
                    <a:pt x="2575" y="4881"/>
                  </a:cubicBezTo>
                  <a:cubicBezTo>
                    <a:pt x="3531" y="4881"/>
                    <a:pt x="4587" y="4657"/>
                    <a:pt x="5403" y="3889"/>
                  </a:cubicBezTo>
                  <a:cubicBezTo>
                    <a:pt x="6258" y="3071"/>
                    <a:pt x="6449" y="1778"/>
                    <a:pt x="5802" y="789"/>
                  </a:cubicBezTo>
                  <a:cubicBezTo>
                    <a:pt x="5515" y="359"/>
                    <a:pt x="5050" y="0"/>
                    <a:pt x="43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9"/>
            <p:cNvSpPr/>
            <p:nvPr/>
          </p:nvSpPr>
          <p:spPr>
            <a:xfrm>
              <a:off x="6602787" y="3413362"/>
              <a:ext cx="251112" cy="172360"/>
            </a:xfrm>
            <a:custGeom>
              <a:avLst/>
              <a:gdLst/>
              <a:ahLst/>
              <a:cxnLst/>
              <a:rect l="l" t="t" r="r" b="b"/>
              <a:pathLst>
                <a:path w="7742" h="5314" extrusionOk="0">
                  <a:moveTo>
                    <a:pt x="5862" y="0"/>
                  </a:moveTo>
                  <a:cubicBezTo>
                    <a:pt x="5562" y="0"/>
                    <a:pt x="5209" y="51"/>
                    <a:pt x="4794" y="168"/>
                  </a:cubicBezTo>
                  <a:cubicBezTo>
                    <a:pt x="3824" y="434"/>
                    <a:pt x="2873" y="986"/>
                    <a:pt x="2093" y="1728"/>
                  </a:cubicBezTo>
                  <a:cubicBezTo>
                    <a:pt x="229" y="3440"/>
                    <a:pt x="0" y="4505"/>
                    <a:pt x="0" y="4505"/>
                  </a:cubicBezTo>
                  <a:cubicBezTo>
                    <a:pt x="0" y="4505"/>
                    <a:pt x="1376" y="5314"/>
                    <a:pt x="3101" y="5314"/>
                  </a:cubicBezTo>
                  <a:cubicBezTo>
                    <a:pt x="3981" y="5314"/>
                    <a:pt x="4952" y="5103"/>
                    <a:pt x="5878" y="4467"/>
                  </a:cubicBezTo>
                  <a:cubicBezTo>
                    <a:pt x="7076" y="3630"/>
                    <a:pt x="7742" y="2203"/>
                    <a:pt x="7400" y="1062"/>
                  </a:cubicBezTo>
                  <a:cubicBezTo>
                    <a:pt x="7213" y="488"/>
                    <a:pt x="6788" y="0"/>
                    <a:pt x="586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9"/>
          <p:cNvGrpSpPr/>
          <p:nvPr/>
        </p:nvGrpSpPr>
        <p:grpSpPr>
          <a:xfrm>
            <a:off x="4977006" y="3626196"/>
            <a:ext cx="1228351" cy="977297"/>
            <a:chOff x="4977006" y="3735346"/>
            <a:chExt cx="1228351" cy="977297"/>
          </a:xfrm>
        </p:grpSpPr>
        <p:grpSp>
          <p:nvGrpSpPr>
            <p:cNvPr id="806" name="Google Shape;806;p39"/>
            <p:cNvGrpSpPr/>
            <p:nvPr/>
          </p:nvGrpSpPr>
          <p:grpSpPr>
            <a:xfrm>
              <a:off x="4977006" y="3735346"/>
              <a:ext cx="1078224" cy="923805"/>
              <a:chOff x="4977006" y="3735346"/>
              <a:chExt cx="1078224" cy="923805"/>
            </a:xfrm>
          </p:grpSpPr>
          <p:sp>
            <p:nvSpPr>
              <p:cNvPr id="807" name="Google Shape;807;p39"/>
              <p:cNvSpPr/>
              <p:nvPr/>
            </p:nvSpPr>
            <p:spPr>
              <a:xfrm>
                <a:off x="4977006" y="3735346"/>
                <a:ext cx="1078224" cy="923805"/>
              </a:xfrm>
              <a:custGeom>
                <a:avLst/>
                <a:gdLst/>
                <a:ahLst/>
                <a:cxnLst/>
                <a:rect l="l" t="t" r="r" b="b"/>
                <a:pathLst>
                  <a:path w="24956" h="21372" extrusionOk="0">
                    <a:moveTo>
                      <a:pt x="6693" y="0"/>
                    </a:moveTo>
                    <a:cubicBezTo>
                      <a:pt x="5504" y="0"/>
                      <a:pt x="4402" y="376"/>
                      <a:pt x="3481" y="1152"/>
                    </a:cubicBezTo>
                    <a:cubicBezTo>
                      <a:pt x="381" y="3777"/>
                      <a:pt x="0" y="10377"/>
                      <a:pt x="2815" y="16426"/>
                    </a:cubicBezTo>
                    <a:lnTo>
                      <a:pt x="5155" y="21371"/>
                    </a:lnTo>
                    <a:lnTo>
                      <a:pt x="24955" y="21371"/>
                    </a:lnTo>
                    <a:lnTo>
                      <a:pt x="15521" y="6269"/>
                    </a:lnTo>
                    <a:cubicBezTo>
                      <a:pt x="12975" y="2214"/>
                      <a:pt x="9579" y="0"/>
                      <a:pt x="66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39"/>
              <p:cNvSpPr/>
              <p:nvPr/>
            </p:nvSpPr>
            <p:spPr>
              <a:xfrm>
                <a:off x="5181218" y="3853138"/>
                <a:ext cx="430667" cy="805757"/>
              </a:xfrm>
              <a:custGeom>
                <a:avLst/>
                <a:gdLst/>
                <a:ahLst/>
                <a:cxnLst/>
                <a:rect l="l" t="t" r="r" b="b"/>
                <a:pathLst>
                  <a:path w="9968" h="18641" extrusionOk="0">
                    <a:moveTo>
                      <a:pt x="142" y="0"/>
                    </a:moveTo>
                    <a:cubicBezTo>
                      <a:pt x="119" y="0"/>
                      <a:pt x="95" y="6"/>
                      <a:pt x="76" y="19"/>
                    </a:cubicBezTo>
                    <a:cubicBezTo>
                      <a:pt x="38" y="76"/>
                      <a:pt x="0" y="133"/>
                      <a:pt x="38" y="209"/>
                    </a:cubicBezTo>
                    <a:lnTo>
                      <a:pt x="9644" y="18640"/>
                    </a:lnTo>
                    <a:lnTo>
                      <a:pt x="9967" y="18640"/>
                    </a:lnTo>
                    <a:lnTo>
                      <a:pt x="248" y="76"/>
                    </a:lnTo>
                    <a:cubicBezTo>
                      <a:pt x="235" y="25"/>
                      <a:pt x="188" y="0"/>
                      <a:pt x="14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39"/>
              <p:cNvSpPr/>
              <p:nvPr/>
            </p:nvSpPr>
            <p:spPr>
              <a:xfrm>
                <a:off x="5061477" y="3845892"/>
                <a:ext cx="397788" cy="335945"/>
              </a:xfrm>
              <a:custGeom>
                <a:avLst/>
                <a:gdLst/>
                <a:ahLst/>
                <a:cxnLst/>
                <a:rect l="l" t="t" r="r" b="b"/>
                <a:pathLst>
                  <a:path w="9207" h="7772" extrusionOk="0">
                    <a:moveTo>
                      <a:pt x="9051" y="1"/>
                    </a:moveTo>
                    <a:cubicBezTo>
                      <a:pt x="8998" y="1"/>
                      <a:pt x="8954" y="36"/>
                      <a:pt x="8940" y="92"/>
                    </a:cubicBezTo>
                    <a:lnTo>
                      <a:pt x="6639" y="7415"/>
                    </a:lnTo>
                    <a:lnTo>
                      <a:pt x="152" y="5152"/>
                    </a:lnTo>
                    <a:cubicBezTo>
                      <a:pt x="142" y="5149"/>
                      <a:pt x="132" y="5148"/>
                      <a:pt x="123" y="5148"/>
                    </a:cubicBezTo>
                    <a:cubicBezTo>
                      <a:pt x="62" y="5148"/>
                      <a:pt x="17" y="5197"/>
                      <a:pt x="0" y="5247"/>
                    </a:cubicBezTo>
                    <a:cubicBezTo>
                      <a:pt x="0" y="5342"/>
                      <a:pt x="19" y="5418"/>
                      <a:pt x="95" y="5437"/>
                    </a:cubicBezTo>
                    <a:lnTo>
                      <a:pt x="6715" y="7757"/>
                    </a:lnTo>
                    <a:cubicBezTo>
                      <a:pt x="6734" y="7767"/>
                      <a:pt x="6748" y="7772"/>
                      <a:pt x="6762" y="7772"/>
                    </a:cubicBezTo>
                    <a:cubicBezTo>
                      <a:pt x="6776" y="7772"/>
                      <a:pt x="6791" y="7767"/>
                      <a:pt x="6810" y="7757"/>
                    </a:cubicBezTo>
                    <a:cubicBezTo>
                      <a:pt x="6829" y="7757"/>
                      <a:pt x="6848" y="7700"/>
                      <a:pt x="6829" y="7681"/>
                    </a:cubicBezTo>
                    <a:lnTo>
                      <a:pt x="9187" y="206"/>
                    </a:lnTo>
                    <a:cubicBezTo>
                      <a:pt x="9206" y="149"/>
                      <a:pt x="9187" y="54"/>
                      <a:pt x="9111" y="16"/>
                    </a:cubicBezTo>
                    <a:cubicBezTo>
                      <a:pt x="9091" y="6"/>
                      <a:pt x="9070" y="1"/>
                      <a:pt x="905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39"/>
              <p:cNvSpPr/>
              <p:nvPr/>
            </p:nvSpPr>
            <p:spPr>
              <a:xfrm>
                <a:off x="5177941" y="4277464"/>
                <a:ext cx="594198" cy="380510"/>
              </a:xfrm>
              <a:custGeom>
                <a:avLst/>
                <a:gdLst/>
                <a:ahLst/>
                <a:cxnLst/>
                <a:rect l="l" t="t" r="r" b="b"/>
                <a:pathLst>
                  <a:path w="13753" h="8803" extrusionOk="0">
                    <a:moveTo>
                      <a:pt x="13564" y="1"/>
                    </a:moveTo>
                    <a:cubicBezTo>
                      <a:pt x="13518" y="1"/>
                      <a:pt x="13478" y="26"/>
                      <a:pt x="13467" y="72"/>
                    </a:cubicBezTo>
                    <a:lnTo>
                      <a:pt x="9853" y="8726"/>
                    </a:lnTo>
                    <a:lnTo>
                      <a:pt x="152" y="6082"/>
                    </a:lnTo>
                    <a:cubicBezTo>
                      <a:pt x="144" y="6080"/>
                      <a:pt x="136" y="6080"/>
                      <a:pt x="128" y="6080"/>
                    </a:cubicBezTo>
                    <a:cubicBezTo>
                      <a:pt x="61" y="6080"/>
                      <a:pt x="0" y="6148"/>
                      <a:pt x="0" y="6216"/>
                    </a:cubicBezTo>
                    <a:cubicBezTo>
                      <a:pt x="19" y="6311"/>
                      <a:pt x="57" y="6406"/>
                      <a:pt x="133" y="6425"/>
                    </a:cubicBezTo>
                    <a:lnTo>
                      <a:pt x="8826" y="8802"/>
                    </a:lnTo>
                    <a:lnTo>
                      <a:pt x="10157" y="8802"/>
                    </a:lnTo>
                    <a:lnTo>
                      <a:pt x="13733" y="262"/>
                    </a:lnTo>
                    <a:cubicBezTo>
                      <a:pt x="13752" y="186"/>
                      <a:pt x="13733" y="72"/>
                      <a:pt x="13657" y="34"/>
                    </a:cubicBezTo>
                    <a:cubicBezTo>
                      <a:pt x="13627" y="11"/>
                      <a:pt x="13594" y="1"/>
                      <a:pt x="1356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1" name="Google Shape;811;p39"/>
            <p:cNvGrpSpPr/>
            <p:nvPr/>
          </p:nvGrpSpPr>
          <p:grpSpPr>
            <a:xfrm>
              <a:off x="5296786" y="3951279"/>
              <a:ext cx="908571" cy="761365"/>
              <a:chOff x="5296786" y="3951279"/>
              <a:chExt cx="908571" cy="761365"/>
            </a:xfrm>
          </p:grpSpPr>
          <p:sp>
            <p:nvSpPr>
              <p:cNvPr id="812" name="Google Shape;812;p39"/>
              <p:cNvSpPr/>
              <p:nvPr/>
            </p:nvSpPr>
            <p:spPr>
              <a:xfrm>
                <a:off x="5485432" y="3951279"/>
                <a:ext cx="719925" cy="761365"/>
              </a:xfrm>
              <a:custGeom>
                <a:avLst/>
                <a:gdLst/>
                <a:ahLst/>
                <a:cxnLst/>
                <a:rect l="l" t="t" r="r" b="b"/>
                <a:pathLst>
                  <a:path w="16663" h="17614" extrusionOk="0">
                    <a:moveTo>
                      <a:pt x="9149" y="0"/>
                    </a:moveTo>
                    <a:cubicBezTo>
                      <a:pt x="9149" y="1"/>
                      <a:pt x="0" y="6297"/>
                      <a:pt x="3975" y="17576"/>
                    </a:cubicBezTo>
                    <a:lnTo>
                      <a:pt x="8198" y="17614"/>
                    </a:lnTo>
                    <a:cubicBezTo>
                      <a:pt x="16662" y="10804"/>
                      <a:pt x="9149" y="1"/>
                      <a:pt x="914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39"/>
              <p:cNvSpPr/>
              <p:nvPr/>
            </p:nvSpPr>
            <p:spPr>
              <a:xfrm>
                <a:off x="5599439" y="4168355"/>
                <a:ext cx="338598" cy="544289"/>
              </a:xfrm>
              <a:custGeom>
                <a:avLst/>
                <a:gdLst/>
                <a:ahLst/>
                <a:cxnLst/>
                <a:rect l="l" t="t" r="r" b="b"/>
                <a:pathLst>
                  <a:path w="7837" h="12592" extrusionOk="0">
                    <a:moveTo>
                      <a:pt x="3081" y="0"/>
                    </a:moveTo>
                    <a:cubicBezTo>
                      <a:pt x="3081" y="0"/>
                      <a:pt x="0" y="5706"/>
                      <a:pt x="3538" y="12592"/>
                    </a:cubicBezTo>
                    <a:lnTo>
                      <a:pt x="5326" y="12554"/>
                    </a:lnTo>
                    <a:cubicBezTo>
                      <a:pt x="7836" y="4546"/>
                      <a:pt x="3082" y="0"/>
                      <a:pt x="308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39"/>
              <p:cNvSpPr/>
              <p:nvPr/>
            </p:nvSpPr>
            <p:spPr>
              <a:xfrm>
                <a:off x="5400099" y="4285192"/>
                <a:ext cx="369878" cy="427452"/>
              </a:xfrm>
              <a:custGeom>
                <a:avLst/>
                <a:gdLst/>
                <a:ahLst/>
                <a:cxnLst/>
                <a:rect l="l" t="t" r="r" b="b"/>
                <a:pathLst>
                  <a:path w="8561" h="9889" extrusionOk="0">
                    <a:moveTo>
                      <a:pt x="2561" y="1"/>
                    </a:moveTo>
                    <a:cubicBezTo>
                      <a:pt x="2327" y="1"/>
                      <a:pt x="2100" y="84"/>
                      <a:pt x="1884" y="264"/>
                    </a:cubicBezTo>
                    <a:cubicBezTo>
                      <a:pt x="1" y="1767"/>
                      <a:pt x="3520" y="6864"/>
                      <a:pt x="5897" y="9889"/>
                    </a:cubicBezTo>
                    <a:lnTo>
                      <a:pt x="8560" y="9889"/>
                    </a:lnTo>
                    <a:cubicBezTo>
                      <a:pt x="7463" y="6906"/>
                      <a:pt x="4698" y="1"/>
                      <a:pt x="256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39"/>
              <p:cNvSpPr/>
              <p:nvPr/>
            </p:nvSpPr>
            <p:spPr>
              <a:xfrm>
                <a:off x="5296786" y="4460772"/>
                <a:ext cx="373939" cy="251872"/>
              </a:xfrm>
              <a:custGeom>
                <a:avLst/>
                <a:gdLst/>
                <a:ahLst/>
                <a:cxnLst/>
                <a:rect l="l" t="t" r="r" b="b"/>
                <a:pathLst>
                  <a:path w="8655" h="5827" extrusionOk="0">
                    <a:moveTo>
                      <a:pt x="2214" y="1"/>
                    </a:moveTo>
                    <a:cubicBezTo>
                      <a:pt x="1870" y="1"/>
                      <a:pt x="1553" y="110"/>
                      <a:pt x="1275" y="349"/>
                    </a:cubicBezTo>
                    <a:cubicBezTo>
                      <a:pt x="0" y="1433"/>
                      <a:pt x="1503" y="3677"/>
                      <a:pt x="3614" y="5827"/>
                    </a:cubicBezTo>
                    <a:lnTo>
                      <a:pt x="8655" y="5808"/>
                    </a:lnTo>
                    <a:cubicBezTo>
                      <a:pt x="6640" y="3025"/>
                      <a:pt x="4033" y="1"/>
                      <a:pt x="221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9"/>
              <p:cNvSpPr/>
              <p:nvPr/>
            </p:nvSpPr>
            <p:spPr>
              <a:xfrm>
                <a:off x="5810531" y="4327034"/>
                <a:ext cx="276987" cy="385610"/>
              </a:xfrm>
              <a:custGeom>
                <a:avLst/>
                <a:gdLst/>
                <a:ahLst/>
                <a:cxnLst/>
                <a:rect l="l" t="t" r="r" b="b"/>
                <a:pathLst>
                  <a:path w="6411" h="8921" extrusionOk="0">
                    <a:moveTo>
                      <a:pt x="6145" y="0"/>
                    </a:moveTo>
                    <a:lnTo>
                      <a:pt x="6145" y="0"/>
                    </a:lnTo>
                    <a:cubicBezTo>
                      <a:pt x="6144" y="0"/>
                      <a:pt x="1" y="2967"/>
                      <a:pt x="1" y="8921"/>
                    </a:cubicBezTo>
                    <a:lnTo>
                      <a:pt x="2474" y="8921"/>
                    </a:lnTo>
                    <a:cubicBezTo>
                      <a:pt x="6411" y="4470"/>
                      <a:pt x="6145" y="0"/>
                      <a:pt x="614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9"/>
              <p:cNvSpPr/>
              <p:nvPr/>
            </p:nvSpPr>
            <p:spPr>
              <a:xfrm>
                <a:off x="5880234" y="4478753"/>
                <a:ext cx="281956" cy="233890"/>
              </a:xfrm>
              <a:custGeom>
                <a:avLst/>
                <a:gdLst/>
                <a:ahLst/>
                <a:cxnLst/>
                <a:rect l="l" t="t" r="r" b="b"/>
                <a:pathLst>
                  <a:path w="6526" h="5411" extrusionOk="0">
                    <a:moveTo>
                      <a:pt x="4847" y="0"/>
                    </a:moveTo>
                    <a:cubicBezTo>
                      <a:pt x="3488" y="0"/>
                      <a:pt x="1508" y="2814"/>
                      <a:pt x="1" y="5411"/>
                    </a:cubicBezTo>
                    <a:lnTo>
                      <a:pt x="3805" y="5411"/>
                    </a:lnTo>
                    <a:cubicBezTo>
                      <a:pt x="5403" y="3376"/>
                      <a:pt x="6525" y="1340"/>
                      <a:pt x="5536" y="313"/>
                    </a:cubicBezTo>
                    <a:cubicBezTo>
                      <a:pt x="5333" y="98"/>
                      <a:pt x="5101" y="0"/>
                      <a:pt x="484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18" name="Google Shape;818;p39"/>
              <p:cNvGrpSpPr/>
              <p:nvPr/>
            </p:nvGrpSpPr>
            <p:grpSpPr>
              <a:xfrm>
                <a:off x="5724096" y="4351845"/>
                <a:ext cx="208606" cy="360799"/>
                <a:chOff x="5647896" y="4351089"/>
                <a:chExt cx="208606" cy="360799"/>
              </a:xfrm>
            </p:grpSpPr>
            <p:sp>
              <p:nvSpPr>
                <p:cNvPr id="819" name="Google Shape;819;p39"/>
                <p:cNvSpPr/>
                <p:nvPr/>
              </p:nvSpPr>
              <p:spPr>
                <a:xfrm>
                  <a:off x="5707746" y="4502868"/>
                  <a:ext cx="87144" cy="847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7" h="1960" extrusionOk="0">
                      <a:moveTo>
                        <a:pt x="1922" y="1"/>
                      </a:moveTo>
                      <a:lnTo>
                        <a:pt x="1" y="1865"/>
                      </a:lnTo>
                      <a:lnTo>
                        <a:pt x="96" y="1960"/>
                      </a:lnTo>
                      <a:lnTo>
                        <a:pt x="2017" y="96"/>
                      </a:lnTo>
                      <a:lnTo>
                        <a:pt x="1922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20" name="Google Shape;820;p39"/>
                <p:cNvSpPr/>
                <p:nvPr/>
              </p:nvSpPr>
              <p:spPr>
                <a:xfrm>
                  <a:off x="5647896" y="4351089"/>
                  <a:ext cx="102741" cy="1472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8" h="3406" extrusionOk="0">
                      <a:moveTo>
                        <a:pt x="1122" y="172"/>
                      </a:moveTo>
                      <a:cubicBezTo>
                        <a:pt x="1313" y="286"/>
                        <a:pt x="2149" y="895"/>
                        <a:pt x="2207" y="1675"/>
                      </a:cubicBezTo>
                      <a:cubicBezTo>
                        <a:pt x="2283" y="2530"/>
                        <a:pt x="1883" y="3272"/>
                        <a:pt x="1332" y="3291"/>
                      </a:cubicBezTo>
                      <a:cubicBezTo>
                        <a:pt x="1315" y="3292"/>
                        <a:pt x="1298" y="3293"/>
                        <a:pt x="1282" y="3293"/>
                      </a:cubicBezTo>
                      <a:cubicBezTo>
                        <a:pt x="1037" y="3293"/>
                        <a:pt x="824" y="3159"/>
                        <a:pt x="628" y="2892"/>
                      </a:cubicBezTo>
                      <a:cubicBezTo>
                        <a:pt x="400" y="2607"/>
                        <a:pt x="266" y="2226"/>
                        <a:pt x="247" y="1789"/>
                      </a:cubicBezTo>
                      <a:cubicBezTo>
                        <a:pt x="190" y="1028"/>
                        <a:pt x="951" y="324"/>
                        <a:pt x="1122" y="172"/>
                      </a:cubicBezTo>
                      <a:close/>
                      <a:moveTo>
                        <a:pt x="1065" y="1"/>
                      </a:moveTo>
                      <a:lnTo>
                        <a:pt x="1046" y="39"/>
                      </a:lnTo>
                      <a:cubicBezTo>
                        <a:pt x="1008" y="58"/>
                        <a:pt x="0" y="838"/>
                        <a:pt x="76" y="1770"/>
                      </a:cubicBezTo>
                      <a:cubicBezTo>
                        <a:pt x="114" y="2226"/>
                        <a:pt x="247" y="2626"/>
                        <a:pt x="476" y="2930"/>
                      </a:cubicBezTo>
                      <a:cubicBezTo>
                        <a:pt x="552" y="3025"/>
                        <a:pt x="628" y="3101"/>
                        <a:pt x="685" y="3177"/>
                      </a:cubicBezTo>
                      <a:cubicBezTo>
                        <a:pt x="875" y="3329"/>
                        <a:pt x="1103" y="3405"/>
                        <a:pt x="1313" y="3405"/>
                      </a:cubicBezTo>
                      <a:cubicBezTo>
                        <a:pt x="1902" y="3367"/>
                        <a:pt x="2378" y="2569"/>
                        <a:pt x="2302" y="1656"/>
                      </a:cubicBezTo>
                      <a:cubicBezTo>
                        <a:pt x="2264" y="723"/>
                        <a:pt x="1160" y="58"/>
                        <a:pt x="1122" y="39"/>
                      </a:cubicBezTo>
                      <a:lnTo>
                        <a:pt x="1065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21" name="Google Shape;821;p39"/>
                <p:cNvSpPr/>
                <p:nvPr/>
              </p:nvSpPr>
              <p:spPr>
                <a:xfrm>
                  <a:off x="5696276" y="4430666"/>
                  <a:ext cx="24670" cy="281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1" h="6506" extrusionOk="0">
                      <a:moveTo>
                        <a:pt x="19" y="1"/>
                      </a:moveTo>
                      <a:cubicBezTo>
                        <a:pt x="0" y="343"/>
                        <a:pt x="305" y="4623"/>
                        <a:pt x="419" y="6297"/>
                      </a:cubicBezTo>
                      <a:lnTo>
                        <a:pt x="571" y="6506"/>
                      </a:lnTo>
                      <a:cubicBezTo>
                        <a:pt x="476" y="5003"/>
                        <a:pt x="134" y="343"/>
                        <a:pt x="13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22" name="Google Shape;822;p39"/>
                <p:cNvSpPr/>
                <p:nvPr/>
              </p:nvSpPr>
              <p:spPr>
                <a:xfrm>
                  <a:off x="5728270" y="4452275"/>
                  <a:ext cx="128232" cy="114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8" h="2660" extrusionOk="0">
                      <a:moveTo>
                        <a:pt x="2190" y="105"/>
                      </a:moveTo>
                      <a:cubicBezTo>
                        <a:pt x="2391" y="105"/>
                        <a:pt x="2551" y="121"/>
                        <a:pt x="2625" y="127"/>
                      </a:cubicBezTo>
                      <a:cubicBezTo>
                        <a:pt x="2663" y="375"/>
                        <a:pt x="2758" y="1402"/>
                        <a:pt x="2207" y="1934"/>
                      </a:cubicBezTo>
                      <a:cubicBezTo>
                        <a:pt x="1902" y="2220"/>
                        <a:pt x="1541" y="2429"/>
                        <a:pt x="1179" y="2505"/>
                      </a:cubicBezTo>
                      <a:cubicBezTo>
                        <a:pt x="1087" y="2527"/>
                        <a:pt x="998" y="2538"/>
                        <a:pt x="913" y="2538"/>
                      </a:cubicBezTo>
                      <a:cubicBezTo>
                        <a:pt x="701" y="2538"/>
                        <a:pt x="516" y="2470"/>
                        <a:pt x="381" y="2334"/>
                      </a:cubicBezTo>
                      <a:cubicBezTo>
                        <a:pt x="190" y="2163"/>
                        <a:pt x="133" y="1858"/>
                        <a:pt x="209" y="1535"/>
                      </a:cubicBezTo>
                      <a:cubicBezTo>
                        <a:pt x="285" y="1174"/>
                        <a:pt x="495" y="850"/>
                        <a:pt x="799" y="546"/>
                      </a:cubicBezTo>
                      <a:cubicBezTo>
                        <a:pt x="1183" y="174"/>
                        <a:pt x="1775" y="105"/>
                        <a:pt x="2190" y="105"/>
                      </a:cubicBezTo>
                      <a:close/>
                      <a:moveTo>
                        <a:pt x="2196" y="0"/>
                      </a:moveTo>
                      <a:cubicBezTo>
                        <a:pt x="1756" y="0"/>
                        <a:pt x="1127" y="77"/>
                        <a:pt x="723" y="470"/>
                      </a:cubicBezTo>
                      <a:cubicBezTo>
                        <a:pt x="400" y="774"/>
                        <a:pt x="190" y="1155"/>
                        <a:pt x="95" y="1516"/>
                      </a:cubicBezTo>
                      <a:cubicBezTo>
                        <a:pt x="0" y="1877"/>
                        <a:pt x="57" y="2201"/>
                        <a:pt x="285" y="2410"/>
                      </a:cubicBezTo>
                      <a:lnTo>
                        <a:pt x="324" y="2467"/>
                      </a:lnTo>
                      <a:cubicBezTo>
                        <a:pt x="480" y="2595"/>
                        <a:pt x="702" y="2660"/>
                        <a:pt x="947" y="2660"/>
                      </a:cubicBezTo>
                      <a:cubicBezTo>
                        <a:pt x="1028" y="2660"/>
                        <a:pt x="1113" y="2652"/>
                        <a:pt x="1198" y="2638"/>
                      </a:cubicBezTo>
                      <a:cubicBezTo>
                        <a:pt x="1579" y="2543"/>
                        <a:pt x="1959" y="2315"/>
                        <a:pt x="2302" y="2010"/>
                      </a:cubicBezTo>
                      <a:cubicBezTo>
                        <a:pt x="2967" y="1364"/>
                        <a:pt x="2758" y="127"/>
                        <a:pt x="2758" y="89"/>
                      </a:cubicBezTo>
                      <a:lnTo>
                        <a:pt x="2758" y="32"/>
                      </a:lnTo>
                      <a:lnTo>
                        <a:pt x="2701" y="32"/>
                      </a:lnTo>
                      <a:cubicBezTo>
                        <a:pt x="2686" y="32"/>
                        <a:pt x="2480" y="0"/>
                        <a:pt x="219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795;p39"/>
          <p:cNvGrpSpPr/>
          <p:nvPr/>
        </p:nvGrpSpPr>
        <p:grpSpPr>
          <a:xfrm rot="7396801">
            <a:off x="454324" y="439284"/>
            <a:ext cx="476942" cy="1078553"/>
            <a:chOff x="6443012" y="2544655"/>
            <a:chExt cx="528107" cy="1194257"/>
          </a:xfrm>
        </p:grpSpPr>
        <p:sp>
          <p:nvSpPr>
            <p:cNvPr id="796" name="Google Shape;796;p39"/>
            <p:cNvSpPr/>
            <p:nvPr/>
          </p:nvSpPr>
          <p:spPr>
            <a:xfrm>
              <a:off x="6538014" y="2982106"/>
              <a:ext cx="211022" cy="187604"/>
            </a:xfrm>
            <a:custGeom>
              <a:avLst/>
              <a:gdLst/>
              <a:ahLst/>
              <a:cxnLst/>
              <a:rect l="l" t="t" r="r" b="b"/>
              <a:pathLst>
                <a:path w="6506" h="5784" extrusionOk="0">
                  <a:moveTo>
                    <a:pt x="1465" y="0"/>
                  </a:moveTo>
                  <a:cubicBezTo>
                    <a:pt x="943" y="0"/>
                    <a:pt x="633" y="297"/>
                    <a:pt x="457" y="682"/>
                  </a:cubicBezTo>
                  <a:cubicBezTo>
                    <a:pt x="0" y="1633"/>
                    <a:pt x="381" y="3098"/>
                    <a:pt x="1332" y="4144"/>
                  </a:cubicBezTo>
                  <a:cubicBezTo>
                    <a:pt x="2591" y="5509"/>
                    <a:pt x="4148" y="5784"/>
                    <a:pt x="5231" y="5784"/>
                  </a:cubicBezTo>
                  <a:cubicBezTo>
                    <a:pt x="5310" y="5784"/>
                    <a:pt x="5386" y="5782"/>
                    <a:pt x="5459" y="5780"/>
                  </a:cubicBezTo>
                  <a:cubicBezTo>
                    <a:pt x="6087" y="5723"/>
                    <a:pt x="6505" y="5095"/>
                    <a:pt x="6258" y="4524"/>
                  </a:cubicBezTo>
                  <a:cubicBezTo>
                    <a:pt x="6011" y="3992"/>
                    <a:pt x="5630" y="3250"/>
                    <a:pt x="4965" y="2375"/>
                  </a:cubicBezTo>
                  <a:cubicBezTo>
                    <a:pt x="4413" y="1633"/>
                    <a:pt x="3747" y="1024"/>
                    <a:pt x="2968" y="549"/>
                  </a:cubicBezTo>
                  <a:cubicBezTo>
                    <a:pt x="2335" y="157"/>
                    <a:pt x="1844" y="0"/>
                    <a:pt x="14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9"/>
            <p:cNvSpPr/>
            <p:nvPr/>
          </p:nvSpPr>
          <p:spPr>
            <a:xfrm>
              <a:off x="6443629" y="2750650"/>
              <a:ext cx="328242" cy="988262"/>
            </a:xfrm>
            <a:custGeom>
              <a:avLst/>
              <a:gdLst/>
              <a:ahLst/>
              <a:cxnLst/>
              <a:rect l="l" t="t" r="r" b="b"/>
              <a:pathLst>
                <a:path w="10120" h="30469" extrusionOk="0">
                  <a:moveTo>
                    <a:pt x="9929" y="1"/>
                  </a:moveTo>
                  <a:cubicBezTo>
                    <a:pt x="9853" y="1"/>
                    <a:pt x="9796" y="39"/>
                    <a:pt x="9796" y="115"/>
                  </a:cubicBezTo>
                  <a:cubicBezTo>
                    <a:pt x="9796" y="191"/>
                    <a:pt x="9872" y="6277"/>
                    <a:pt x="8712" y="13030"/>
                  </a:cubicBezTo>
                  <a:cubicBezTo>
                    <a:pt x="8027" y="16986"/>
                    <a:pt x="7076" y="20372"/>
                    <a:pt x="5839" y="23111"/>
                  </a:cubicBezTo>
                  <a:cubicBezTo>
                    <a:pt x="4318" y="26535"/>
                    <a:pt x="2378" y="28931"/>
                    <a:pt x="76" y="30263"/>
                  </a:cubicBezTo>
                  <a:cubicBezTo>
                    <a:pt x="38" y="30301"/>
                    <a:pt x="0" y="30358"/>
                    <a:pt x="38" y="30415"/>
                  </a:cubicBezTo>
                  <a:cubicBezTo>
                    <a:pt x="78" y="30442"/>
                    <a:pt x="119" y="30469"/>
                    <a:pt x="152" y="30469"/>
                  </a:cubicBezTo>
                  <a:cubicBezTo>
                    <a:pt x="166" y="30469"/>
                    <a:pt x="179" y="30464"/>
                    <a:pt x="190" y="30453"/>
                  </a:cubicBezTo>
                  <a:cubicBezTo>
                    <a:pt x="2549" y="29102"/>
                    <a:pt x="4508" y="26649"/>
                    <a:pt x="6049" y="23187"/>
                  </a:cubicBezTo>
                  <a:cubicBezTo>
                    <a:pt x="7285" y="20429"/>
                    <a:pt x="8255" y="17005"/>
                    <a:pt x="8940" y="13030"/>
                  </a:cubicBezTo>
                  <a:cubicBezTo>
                    <a:pt x="10119" y="6277"/>
                    <a:pt x="10043" y="153"/>
                    <a:pt x="10043" y="96"/>
                  </a:cubicBezTo>
                  <a:cubicBezTo>
                    <a:pt x="10043" y="20"/>
                    <a:pt x="9986" y="1"/>
                    <a:pt x="99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9"/>
            <p:cNvSpPr/>
            <p:nvPr/>
          </p:nvSpPr>
          <p:spPr>
            <a:xfrm>
              <a:off x="6641028" y="2544655"/>
              <a:ext cx="154261" cy="208492"/>
            </a:xfrm>
            <a:custGeom>
              <a:avLst/>
              <a:gdLst/>
              <a:ahLst/>
              <a:cxnLst/>
              <a:rect l="l" t="t" r="r" b="b"/>
              <a:pathLst>
                <a:path w="4756" h="6428" extrusionOk="0">
                  <a:moveTo>
                    <a:pt x="2444" y="0"/>
                  </a:moveTo>
                  <a:cubicBezTo>
                    <a:pt x="2240" y="0"/>
                    <a:pt x="2038" y="36"/>
                    <a:pt x="1846" y="94"/>
                  </a:cubicBezTo>
                  <a:cubicBezTo>
                    <a:pt x="724" y="436"/>
                    <a:pt x="1" y="1558"/>
                    <a:pt x="134" y="2719"/>
                  </a:cubicBezTo>
                  <a:cubicBezTo>
                    <a:pt x="381" y="5362"/>
                    <a:pt x="3843" y="6428"/>
                    <a:pt x="3843" y="6428"/>
                  </a:cubicBezTo>
                  <a:cubicBezTo>
                    <a:pt x="3843" y="6428"/>
                    <a:pt x="4528" y="5762"/>
                    <a:pt x="4699" y="3765"/>
                  </a:cubicBezTo>
                  <a:cubicBezTo>
                    <a:pt x="4756" y="2909"/>
                    <a:pt x="4604" y="2053"/>
                    <a:pt x="4185" y="1292"/>
                  </a:cubicBezTo>
                  <a:cubicBezTo>
                    <a:pt x="3674" y="312"/>
                    <a:pt x="3046" y="0"/>
                    <a:pt x="2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9"/>
            <p:cNvSpPr/>
            <p:nvPr/>
          </p:nvSpPr>
          <p:spPr>
            <a:xfrm>
              <a:off x="6562697" y="2768781"/>
              <a:ext cx="204827" cy="159580"/>
            </a:xfrm>
            <a:custGeom>
              <a:avLst/>
              <a:gdLst/>
              <a:ahLst/>
              <a:cxnLst/>
              <a:rect l="l" t="t" r="r" b="b"/>
              <a:pathLst>
                <a:path w="6315" h="4920" extrusionOk="0">
                  <a:moveTo>
                    <a:pt x="2166" y="0"/>
                  </a:moveTo>
                  <a:cubicBezTo>
                    <a:pt x="1492" y="0"/>
                    <a:pt x="1022" y="335"/>
                    <a:pt x="704" y="754"/>
                  </a:cubicBezTo>
                  <a:cubicBezTo>
                    <a:pt x="0" y="1705"/>
                    <a:pt x="95" y="3017"/>
                    <a:pt x="894" y="3835"/>
                  </a:cubicBezTo>
                  <a:cubicBezTo>
                    <a:pt x="1718" y="4684"/>
                    <a:pt x="2856" y="4920"/>
                    <a:pt x="3864" y="4920"/>
                  </a:cubicBezTo>
                  <a:cubicBezTo>
                    <a:pt x="5114" y="4920"/>
                    <a:pt x="6163" y="4558"/>
                    <a:pt x="6163" y="4558"/>
                  </a:cubicBezTo>
                  <a:cubicBezTo>
                    <a:pt x="6163" y="4558"/>
                    <a:pt x="6315" y="3607"/>
                    <a:pt x="5231" y="1914"/>
                  </a:cubicBezTo>
                  <a:cubicBezTo>
                    <a:pt x="4755" y="1210"/>
                    <a:pt x="4109" y="640"/>
                    <a:pt x="3329" y="278"/>
                  </a:cubicBezTo>
                  <a:cubicBezTo>
                    <a:pt x="2887" y="83"/>
                    <a:pt x="2501" y="0"/>
                    <a:pt x="21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9"/>
            <p:cNvSpPr/>
            <p:nvPr/>
          </p:nvSpPr>
          <p:spPr>
            <a:xfrm>
              <a:off x="6443012" y="3261631"/>
              <a:ext cx="257891" cy="144693"/>
            </a:xfrm>
            <a:custGeom>
              <a:avLst/>
              <a:gdLst/>
              <a:ahLst/>
              <a:cxnLst/>
              <a:rect l="l" t="t" r="r" b="b"/>
              <a:pathLst>
                <a:path w="7951" h="4461" extrusionOk="0">
                  <a:moveTo>
                    <a:pt x="3461" y="0"/>
                  </a:moveTo>
                  <a:cubicBezTo>
                    <a:pt x="2934" y="0"/>
                    <a:pt x="2415" y="67"/>
                    <a:pt x="1921" y="205"/>
                  </a:cubicBezTo>
                  <a:cubicBezTo>
                    <a:pt x="285" y="642"/>
                    <a:pt x="0" y="1498"/>
                    <a:pt x="152" y="2297"/>
                  </a:cubicBezTo>
                  <a:cubicBezTo>
                    <a:pt x="380" y="3458"/>
                    <a:pt x="1598" y="4371"/>
                    <a:pt x="2967" y="4447"/>
                  </a:cubicBezTo>
                  <a:cubicBezTo>
                    <a:pt x="3086" y="4456"/>
                    <a:pt x="3203" y="4460"/>
                    <a:pt x="3319" y="4460"/>
                  </a:cubicBezTo>
                  <a:cubicBezTo>
                    <a:pt x="6277" y="4460"/>
                    <a:pt x="7951" y="1517"/>
                    <a:pt x="7951" y="1517"/>
                  </a:cubicBezTo>
                  <a:cubicBezTo>
                    <a:pt x="7951" y="1517"/>
                    <a:pt x="7247" y="700"/>
                    <a:pt x="4926" y="167"/>
                  </a:cubicBezTo>
                  <a:cubicBezTo>
                    <a:pt x="4442" y="57"/>
                    <a:pt x="3948" y="0"/>
                    <a:pt x="34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9"/>
            <p:cNvSpPr/>
            <p:nvPr/>
          </p:nvSpPr>
          <p:spPr>
            <a:xfrm>
              <a:off x="6756399" y="2678190"/>
              <a:ext cx="187572" cy="182966"/>
            </a:xfrm>
            <a:custGeom>
              <a:avLst/>
              <a:gdLst/>
              <a:ahLst/>
              <a:cxnLst/>
              <a:rect l="l" t="t" r="r" b="b"/>
              <a:pathLst>
                <a:path w="5783" h="5641" extrusionOk="0">
                  <a:moveTo>
                    <a:pt x="3568" y="1"/>
                  </a:moveTo>
                  <a:cubicBezTo>
                    <a:pt x="3115" y="1"/>
                    <a:pt x="2586" y="196"/>
                    <a:pt x="1979" y="713"/>
                  </a:cubicBezTo>
                  <a:cubicBezTo>
                    <a:pt x="1332" y="1284"/>
                    <a:pt x="857" y="2025"/>
                    <a:pt x="609" y="2862"/>
                  </a:cubicBezTo>
                  <a:cubicBezTo>
                    <a:pt x="1" y="4783"/>
                    <a:pt x="400" y="5639"/>
                    <a:pt x="400" y="5639"/>
                  </a:cubicBezTo>
                  <a:cubicBezTo>
                    <a:pt x="400" y="5639"/>
                    <a:pt x="437" y="5641"/>
                    <a:pt x="504" y="5641"/>
                  </a:cubicBezTo>
                  <a:cubicBezTo>
                    <a:pt x="1104" y="5641"/>
                    <a:pt x="4139" y="5533"/>
                    <a:pt x="5250" y="3395"/>
                  </a:cubicBezTo>
                  <a:cubicBezTo>
                    <a:pt x="5783" y="2349"/>
                    <a:pt x="5555" y="1074"/>
                    <a:pt x="4623" y="390"/>
                  </a:cubicBezTo>
                  <a:cubicBezTo>
                    <a:pt x="4332" y="163"/>
                    <a:pt x="3982" y="1"/>
                    <a:pt x="35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9"/>
            <p:cNvSpPr/>
            <p:nvPr/>
          </p:nvSpPr>
          <p:spPr>
            <a:xfrm>
              <a:off x="6745306" y="2904035"/>
              <a:ext cx="225812" cy="181052"/>
            </a:xfrm>
            <a:custGeom>
              <a:avLst/>
              <a:gdLst/>
              <a:ahLst/>
              <a:cxnLst/>
              <a:rect l="l" t="t" r="r" b="b"/>
              <a:pathLst>
                <a:path w="6962" h="5582" extrusionOk="0">
                  <a:moveTo>
                    <a:pt x="5582" y="0"/>
                  </a:moveTo>
                  <a:cubicBezTo>
                    <a:pt x="5211" y="0"/>
                    <a:pt x="4725" y="135"/>
                    <a:pt x="4090" y="464"/>
                  </a:cubicBezTo>
                  <a:cubicBezTo>
                    <a:pt x="3291" y="883"/>
                    <a:pt x="2549" y="1453"/>
                    <a:pt x="1959" y="2176"/>
                  </a:cubicBezTo>
                  <a:cubicBezTo>
                    <a:pt x="171" y="4211"/>
                    <a:pt x="0" y="5315"/>
                    <a:pt x="0" y="5315"/>
                  </a:cubicBezTo>
                  <a:cubicBezTo>
                    <a:pt x="0" y="5315"/>
                    <a:pt x="717" y="5581"/>
                    <a:pt x="1735" y="5581"/>
                  </a:cubicBezTo>
                  <a:cubicBezTo>
                    <a:pt x="2789" y="5581"/>
                    <a:pt x="4164" y="5296"/>
                    <a:pt x="5402" y="4135"/>
                  </a:cubicBezTo>
                  <a:cubicBezTo>
                    <a:pt x="6448" y="3165"/>
                    <a:pt x="6962" y="1739"/>
                    <a:pt x="6620" y="750"/>
                  </a:cubicBezTo>
                  <a:cubicBezTo>
                    <a:pt x="6458" y="322"/>
                    <a:pt x="6156" y="0"/>
                    <a:pt x="55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9"/>
            <p:cNvSpPr/>
            <p:nvPr/>
          </p:nvSpPr>
          <p:spPr>
            <a:xfrm>
              <a:off x="6695940" y="3148303"/>
              <a:ext cx="209173" cy="158348"/>
            </a:xfrm>
            <a:custGeom>
              <a:avLst/>
              <a:gdLst/>
              <a:ahLst/>
              <a:cxnLst/>
              <a:rect l="l" t="t" r="r" b="b"/>
              <a:pathLst>
                <a:path w="6449" h="4882" extrusionOk="0">
                  <a:moveTo>
                    <a:pt x="4346" y="0"/>
                  </a:moveTo>
                  <a:cubicBezTo>
                    <a:pt x="4022" y="0"/>
                    <a:pt x="3647" y="76"/>
                    <a:pt x="3215" y="256"/>
                  </a:cubicBezTo>
                  <a:cubicBezTo>
                    <a:pt x="2397" y="580"/>
                    <a:pt x="1712" y="1131"/>
                    <a:pt x="1199" y="1835"/>
                  </a:cubicBezTo>
                  <a:cubicBezTo>
                    <a:pt x="1" y="3452"/>
                    <a:pt x="96" y="4441"/>
                    <a:pt x="96" y="4441"/>
                  </a:cubicBezTo>
                  <a:cubicBezTo>
                    <a:pt x="96" y="4441"/>
                    <a:pt x="1236" y="4881"/>
                    <a:pt x="2575" y="4881"/>
                  </a:cubicBezTo>
                  <a:cubicBezTo>
                    <a:pt x="3531" y="4881"/>
                    <a:pt x="4587" y="4657"/>
                    <a:pt x="5403" y="3889"/>
                  </a:cubicBezTo>
                  <a:cubicBezTo>
                    <a:pt x="6258" y="3071"/>
                    <a:pt x="6449" y="1778"/>
                    <a:pt x="5802" y="789"/>
                  </a:cubicBezTo>
                  <a:cubicBezTo>
                    <a:pt x="5515" y="359"/>
                    <a:pt x="5050" y="0"/>
                    <a:pt x="43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9"/>
            <p:cNvSpPr/>
            <p:nvPr/>
          </p:nvSpPr>
          <p:spPr>
            <a:xfrm>
              <a:off x="6602787" y="3413362"/>
              <a:ext cx="251112" cy="172360"/>
            </a:xfrm>
            <a:custGeom>
              <a:avLst/>
              <a:gdLst/>
              <a:ahLst/>
              <a:cxnLst/>
              <a:rect l="l" t="t" r="r" b="b"/>
              <a:pathLst>
                <a:path w="7742" h="5314" extrusionOk="0">
                  <a:moveTo>
                    <a:pt x="5862" y="0"/>
                  </a:moveTo>
                  <a:cubicBezTo>
                    <a:pt x="5562" y="0"/>
                    <a:pt x="5209" y="51"/>
                    <a:pt x="4794" y="168"/>
                  </a:cubicBezTo>
                  <a:cubicBezTo>
                    <a:pt x="3824" y="434"/>
                    <a:pt x="2873" y="986"/>
                    <a:pt x="2093" y="1728"/>
                  </a:cubicBezTo>
                  <a:cubicBezTo>
                    <a:pt x="229" y="3440"/>
                    <a:pt x="0" y="4505"/>
                    <a:pt x="0" y="4505"/>
                  </a:cubicBezTo>
                  <a:cubicBezTo>
                    <a:pt x="0" y="4505"/>
                    <a:pt x="1376" y="5314"/>
                    <a:pt x="3101" y="5314"/>
                  </a:cubicBezTo>
                  <a:cubicBezTo>
                    <a:pt x="3981" y="5314"/>
                    <a:pt x="4952" y="5103"/>
                    <a:pt x="5878" y="4467"/>
                  </a:cubicBezTo>
                  <a:cubicBezTo>
                    <a:pt x="7076" y="3630"/>
                    <a:pt x="7742" y="2203"/>
                    <a:pt x="7400" y="1062"/>
                  </a:cubicBezTo>
                  <a:cubicBezTo>
                    <a:pt x="7213" y="488"/>
                    <a:pt x="6788" y="0"/>
                    <a:pt x="586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8" name="Google Shape;628;p39"/>
          <p:cNvSpPr txBox="1">
            <a:spLocks noGrp="1"/>
          </p:cNvSpPr>
          <p:nvPr>
            <p:ph type="ctrTitle"/>
          </p:nvPr>
        </p:nvSpPr>
        <p:spPr>
          <a:xfrm>
            <a:off x="0" y="142858"/>
            <a:ext cx="7000924" cy="642942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Demografski profil Srbije  i opšti nalazi prethodnih istraživanja partnerstva</a:t>
            </a:r>
            <a:endParaRPr sz="4400" b="1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9" name="Google Shape;629;p39"/>
          <p:cNvSpPr txBox="1">
            <a:spLocks noGrp="1"/>
          </p:cNvSpPr>
          <p:nvPr>
            <p:ph type="subTitle" idx="1"/>
          </p:nvPr>
        </p:nvSpPr>
        <p:spPr>
          <a:xfrm>
            <a:off x="428596" y="1357304"/>
            <a:ext cx="8429684" cy="3214710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RS" dirty="0"/>
              <a:t> još pre početka postsocijalostičke transformacije- nepovoljan demografski profil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RS" dirty="0"/>
              <a:t> opadanje porodičnih domaćinstava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RS" dirty="0"/>
              <a:t> trend smanjenja tipa bračnog para sa decom, povećanje jednoroditeljskih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RS" dirty="0"/>
              <a:t> model bračnosti u Srbiji naspram razvijenog dela sveta: sličnosti (pad univerzalnosti braka) i razlike (udeo kohabitacije i konsenzualnih unija kod nas je zanemarljiv)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RS" dirty="0"/>
              <a:t> zaostajanje Srbije u odnosu na druge zemlje u tranziciji: odsustvo bržih preobražaja, detradicionalizacija, nedostaje snažniji zaokret ka individualizaciji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RS" dirty="0"/>
              <a:t> istraživanja ISI FF iz 2008. godine- blokirana transformacija ili/i usporena modernizacija braka, porodice i domaćinstava u Srbiji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sr-Latn-RS" dirty="0"/>
              <a:t>  usled događaja 90-ih – brak i porodica prisilno ojačani (predstavljaju utočište)</a:t>
            </a:r>
            <a:endParaRPr/>
          </a:p>
        </p:txBody>
      </p:sp>
      <p:grpSp>
        <p:nvGrpSpPr>
          <p:cNvPr id="6" name="Google Shape;805;p39"/>
          <p:cNvGrpSpPr/>
          <p:nvPr/>
        </p:nvGrpSpPr>
        <p:grpSpPr>
          <a:xfrm>
            <a:off x="7915649" y="4166203"/>
            <a:ext cx="1228351" cy="977297"/>
            <a:chOff x="4977006" y="3735346"/>
            <a:chExt cx="1228351" cy="977297"/>
          </a:xfrm>
        </p:grpSpPr>
        <p:grpSp>
          <p:nvGrpSpPr>
            <p:cNvPr id="7" name="Google Shape;806;p39"/>
            <p:cNvGrpSpPr/>
            <p:nvPr/>
          </p:nvGrpSpPr>
          <p:grpSpPr>
            <a:xfrm>
              <a:off x="4977006" y="3735346"/>
              <a:ext cx="1078224" cy="923805"/>
              <a:chOff x="4977006" y="3735346"/>
              <a:chExt cx="1078224" cy="923805"/>
            </a:xfrm>
          </p:grpSpPr>
          <p:sp>
            <p:nvSpPr>
              <p:cNvPr id="807" name="Google Shape;807;p39"/>
              <p:cNvSpPr/>
              <p:nvPr/>
            </p:nvSpPr>
            <p:spPr>
              <a:xfrm>
                <a:off x="4977006" y="3735346"/>
                <a:ext cx="1078224" cy="923805"/>
              </a:xfrm>
              <a:custGeom>
                <a:avLst/>
                <a:gdLst/>
                <a:ahLst/>
                <a:cxnLst/>
                <a:rect l="l" t="t" r="r" b="b"/>
                <a:pathLst>
                  <a:path w="24956" h="21372" extrusionOk="0">
                    <a:moveTo>
                      <a:pt x="6693" y="0"/>
                    </a:moveTo>
                    <a:cubicBezTo>
                      <a:pt x="5504" y="0"/>
                      <a:pt x="4402" y="376"/>
                      <a:pt x="3481" y="1152"/>
                    </a:cubicBezTo>
                    <a:cubicBezTo>
                      <a:pt x="381" y="3777"/>
                      <a:pt x="0" y="10377"/>
                      <a:pt x="2815" y="16426"/>
                    </a:cubicBezTo>
                    <a:lnTo>
                      <a:pt x="5155" y="21371"/>
                    </a:lnTo>
                    <a:lnTo>
                      <a:pt x="24955" y="21371"/>
                    </a:lnTo>
                    <a:lnTo>
                      <a:pt x="15521" y="6269"/>
                    </a:lnTo>
                    <a:cubicBezTo>
                      <a:pt x="12975" y="2214"/>
                      <a:pt x="9579" y="0"/>
                      <a:pt x="66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39"/>
              <p:cNvSpPr/>
              <p:nvPr/>
            </p:nvSpPr>
            <p:spPr>
              <a:xfrm>
                <a:off x="5181218" y="3853138"/>
                <a:ext cx="430667" cy="805757"/>
              </a:xfrm>
              <a:custGeom>
                <a:avLst/>
                <a:gdLst/>
                <a:ahLst/>
                <a:cxnLst/>
                <a:rect l="l" t="t" r="r" b="b"/>
                <a:pathLst>
                  <a:path w="9968" h="18641" extrusionOk="0">
                    <a:moveTo>
                      <a:pt x="142" y="0"/>
                    </a:moveTo>
                    <a:cubicBezTo>
                      <a:pt x="119" y="0"/>
                      <a:pt x="95" y="6"/>
                      <a:pt x="76" y="19"/>
                    </a:cubicBezTo>
                    <a:cubicBezTo>
                      <a:pt x="38" y="76"/>
                      <a:pt x="0" y="133"/>
                      <a:pt x="38" y="209"/>
                    </a:cubicBezTo>
                    <a:lnTo>
                      <a:pt x="9644" y="18640"/>
                    </a:lnTo>
                    <a:lnTo>
                      <a:pt x="9967" y="18640"/>
                    </a:lnTo>
                    <a:lnTo>
                      <a:pt x="248" y="76"/>
                    </a:lnTo>
                    <a:cubicBezTo>
                      <a:pt x="235" y="25"/>
                      <a:pt x="188" y="0"/>
                      <a:pt x="14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39"/>
              <p:cNvSpPr/>
              <p:nvPr/>
            </p:nvSpPr>
            <p:spPr>
              <a:xfrm>
                <a:off x="5061477" y="3845892"/>
                <a:ext cx="397788" cy="335945"/>
              </a:xfrm>
              <a:custGeom>
                <a:avLst/>
                <a:gdLst/>
                <a:ahLst/>
                <a:cxnLst/>
                <a:rect l="l" t="t" r="r" b="b"/>
                <a:pathLst>
                  <a:path w="9207" h="7772" extrusionOk="0">
                    <a:moveTo>
                      <a:pt x="9051" y="1"/>
                    </a:moveTo>
                    <a:cubicBezTo>
                      <a:pt x="8998" y="1"/>
                      <a:pt x="8954" y="36"/>
                      <a:pt x="8940" y="92"/>
                    </a:cubicBezTo>
                    <a:lnTo>
                      <a:pt x="6639" y="7415"/>
                    </a:lnTo>
                    <a:lnTo>
                      <a:pt x="152" y="5152"/>
                    </a:lnTo>
                    <a:cubicBezTo>
                      <a:pt x="142" y="5149"/>
                      <a:pt x="132" y="5148"/>
                      <a:pt x="123" y="5148"/>
                    </a:cubicBezTo>
                    <a:cubicBezTo>
                      <a:pt x="62" y="5148"/>
                      <a:pt x="17" y="5197"/>
                      <a:pt x="0" y="5247"/>
                    </a:cubicBezTo>
                    <a:cubicBezTo>
                      <a:pt x="0" y="5342"/>
                      <a:pt x="19" y="5418"/>
                      <a:pt x="95" y="5437"/>
                    </a:cubicBezTo>
                    <a:lnTo>
                      <a:pt x="6715" y="7757"/>
                    </a:lnTo>
                    <a:cubicBezTo>
                      <a:pt x="6734" y="7767"/>
                      <a:pt x="6748" y="7772"/>
                      <a:pt x="6762" y="7772"/>
                    </a:cubicBezTo>
                    <a:cubicBezTo>
                      <a:pt x="6776" y="7772"/>
                      <a:pt x="6791" y="7767"/>
                      <a:pt x="6810" y="7757"/>
                    </a:cubicBezTo>
                    <a:cubicBezTo>
                      <a:pt x="6829" y="7757"/>
                      <a:pt x="6848" y="7700"/>
                      <a:pt x="6829" y="7681"/>
                    </a:cubicBezTo>
                    <a:lnTo>
                      <a:pt x="9187" y="206"/>
                    </a:lnTo>
                    <a:cubicBezTo>
                      <a:pt x="9206" y="149"/>
                      <a:pt x="9187" y="54"/>
                      <a:pt x="9111" y="16"/>
                    </a:cubicBezTo>
                    <a:cubicBezTo>
                      <a:pt x="9091" y="6"/>
                      <a:pt x="9070" y="1"/>
                      <a:pt x="905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39"/>
              <p:cNvSpPr/>
              <p:nvPr/>
            </p:nvSpPr>
            <p:spPr>
              <a:xfrm>
                <a:off x="5177941" y="4277464"/>
                <a:ext cx="594198" cy="380510"/>
              </a:xfrm>
              <a:custGeom>
                <a:avLst/>
                <a:gdLst/>
                <a:ahLst/>
                <a:cxnLst/>
                <a:rect l="l" t="t" r="r" b="b"/>
                <a:pathLst>
                  <a:path w="13753" h="8803" extrusionOk="0">
                    <a:moveTo>
                      <a:pt x="13564" y="1"/>
                    </a:moveTo>
                    <a:cubicBezTo>
                      <a:pt x="13518" y="1"/>
                      <a:pt x="13478" y="26"/>
                      <a:pt x="13467" y="72"/>
                    </a:cubicBezTo>
                    <a:lnTo>
                      <a:pt x="9853" y="8726"/>
                    </a:lnTo>
                    <a:lnTo>
                      <a:pt x="152" y="6082"/>
                    </a:lnTo>
                    <a:cubicBezTo>
                      <a:pt x="144" y="6080"/>
                      <a:pt x="136" y="6080"/>
                      <a:pt x="128" y="6080"/>
                    </a:cubicBezTo>
                    <a:cubicBezTo>
                      <a:pt x="61" y="6080"/>
                      <a:pt x="0" y="6148"/>
                      <a:pt x="0" y="6216"/>
                    </a:cubicBezTo>
                    <a:cubicBezTo>
                      <a:pt x="19" y="6311"/>
                      <a:pt x="57" y="6406"/>
                      <a:pt x="133" y="6425"/>
                    </a:cubicBezTo>
                    <a:lnTo>
                      <a:pt x="8826" y="8802"/>
                    </a:lnTo>
                    <a:lnTo>
                      <a:pt x="10157" y="8802"/>
                    </a:lnTo>
                    <a:lnTo>
                      <a:pt x="13733" y="262"/>
                    </a:lnTo>
                    <a:cubicBezTo>
                      <a:pt x="13752" y="186"/>
                      <a:pt x="13733" y="72"/>
                      <a:pt x="13657" y="34"/>
                    </a:cubicBezTo>
                    <a:cubicBezTo>
                      <a:pt x="13627" y="11"/>
                      <a:pt x="13594" y="1"/>
                      <a:pt x="1356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" name="Google Shape;811;p39"/>
            <p:cNvGrpSpPr/>
            <p:nvPr/>
          </p:nvGrpSpPr>
          <p:grpSpPr>
            <a:xfrm>
              <a:off x="5296786" y="3951279"/>
              <a:ext cx="908571" cy="761365"/>
              <a:chOff x="5296786" y="3951279"/>
              <a:chExt cx="908571" cy="761365"/>
            </a:xfrm>
          </p:grpSpPr>
          <p:sp>
            <p:nvSpPr>
              <p:cNvPr id="812" name="Google Shape;812;p39"/>
              <p:cNvSpPr/>
              <p:nvPr/>
            </p:nvSpPr>
            <p:spPr>
              <a:xfrm>
                <a:off x="5485432" y="3951279"/>
                <a:ext cx="719925" cy="761365"/>
              </a:xfrm>
              <a:custGeom>
                <a:avLst/>
                <a:gdLst/>
                <a:ahLst/>
                <a:cxnLst/>
                <a:rect l="l" t="t" r="r" b="b"/>
                <a:pathLst>
                  <a:path w="16663" h="17614" extrusionOk="0">
                    <a:moveTo>
                      <a:pt x="9149" y="0"/>
                    </a:moveTo>
                    <a:cubicBezTo>
                      <a:pt x="9149" y="1"/>
                      <a:pt x="0" y="6297"/>
                      <a:pt x="3975" y="17576"/>
                    </a:cubicBezTo>
                    <a:lnTo>
                      <a:pt x="8198" y="17614"/>
                    </a:lnTo>
                    <a:cubicBezTo>
                      <a:pt x="16662" y="10804"/>
                      <a:pt x="9149" y="1"/>
                      <a:pt x="914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39"/>
              <p:cNvSpPr/>
              <p:nvPr/>
            </p:nvSpPr>
            <p:spPr>
              <a:xfrm>
                <a:off x="5599439" y="4168355"/>
                <a:ext cx="338598" cy="544289"/>
              </a:xfrm>
              <a:custGeom>
                <a:avLst/>
                <a:gdLst/>
                <a:ahLst/>
                <a:cxnLst/>
                <a:rect l="l" t="t" r="r" b="b"/>
                <a:pathLst>
                  <a:path w="7837" h="12592" extrusionOk="0">
                    <a:moveTo>
                      <a:pt x="3081" y="0"/>
                    </a:moveTo>
                    <a:cubicBezTo>
                      <a:pt x="3081" y="0"/>
                      <a:pt x="0" y="5706"/>
                      <a:pt x="3538" y="12592"/>
                    </a:cubicBezTo>
                    <a:lnTo>
                      <a:pt x="5326" y="12554"/>
                    </a:lnTo>
                    <a:cubicBezTo>
                      <a:pt x="7836" y="4546"/>
                      <a:pt x="3082" y="0"/>
                      <a:pt x="308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39"/>
              <p:cNvSpPr/>
              <p:nvPr/>
            </p:nvSpPr>
            <p:spPr>
              <a:xfrm>
                <a:off x="5400099" y="4285192"/>
                <a:ext cx="369878" cy="427452"/>
              </a:xfrm>
              <a:custGeom>
                <a:avLst/>
                <a:gdLst/>
                <a:ahLst/>
                <a:cxnLst/>
                <a:rect l="l" t="t" r="r" b="b"/>
                <a:pathLst>
                  <a:path w="8561" h="9889" extrusionOk="0">
                    <a:moveTo>
                      <a:pt x="2561" y="1"/>
                    </a:moveTo>
                    <a:cubicBezTo>
                      <a:pt x="2327" y="1"/>
                      <a:pt x="2100" y="84"/>
                      <a:pt x="1884" y="264"/>
                    </a:cubicBezTo>
                    <a:cubicBezTo>
                      <a:pt x="1" y="1767"/>
                      <a:pt x="3520" y="6864"/>
                      <a:pt x="5897" y="9889"/>
                    </a:cubicBezTo>
                    <a:lnTo>
                      <a:pt x="8560" y="9889"/>
                    </a:lnTo>
                    <a:cubicBezTo>
                      <a:pt x="7463" y="6906"/>
                      <a:pt x="4698" y="1"/>
                      <a:pt x="256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39"/>
              <p:cNvSpPr/>
              <p:nvPr/>
            </p:nvSpPr>
            <p:spPr>
              <a:xfrm>
                <a:off x="5296786" y="4460772"/>
                <a:ext cx="373939" cy="251872"/>
              </a:xfrm>
              <a:custGeom>
                <a:avLst/>
                <a:gdLst/>
                <a:ahLst/>
                <a:cxnLst/>
                <a:rect l="l" t="t" r="r" b="b"/>
                <a:pathLst>
                  <a:path w="8655" h="5827" extrusionOk="0">
                    <a:moveTo>
                      <a:pt x="2214" y="1"/>
                    </a:moveTo>
                    <a:cubicBezTo>
                      <a:pt x="1870" y="1"/>
                      <a:pt x="1553" y="110"/>
                      <a:pt x="1275" y="349"/>
                    </a:cubicBezTo>
                    <a:cubicBezTo>
                      <a:pt x="0" y="1433"/>
                      <a:pt x="1503" y="3677"/>
                      <a:pt x="3614" y="5827"/>
                    </a:cubicBezTo>
                    <a:lnTo>
                      <a:pt x="8655" y="5808"/>
                    </a:lnTo>
                    <a:cubicBezTo>
                      <a:pt x="6640" y="3025"/>
                      <a:pt x="4033" y="1"/>
                      <a:pt x="221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9"/>
              <p:cNvSpPr/>
              <p:nvPr/>
            </p:nvSpPr>
            <p:spPr>
              <a:xfrm>
                <a:off x="5810531" y="4327034"/>
                <a:ext cx="276987" cy="385610"/>
              </a:xfrm>
              <a:custGeom>
                <a:avLst/>
                <a:gdLst/>
                <a:ahLst/>
                <a:cxnLst/>
                <a:rect l="l" t="t" r="r" b="b"/>
                <a:pathLst>
                  <a:path w="6411" h="8921" extrusionOk="0">
                    <a:moveTo>
                      <a:pt x="6145" y="0"/>
                    </a:moveTo>
                    <a:lnTo>
                      <a:pt x="6145" y="0"/>
                    </a:lnTo>
                    <a:cubicBezTo>
                      <a:pt x="6144" y="0"/>
                      <a:pt x="1" y="2967"/>
                      <a:pt x="1" y="8921"/>
                    </a:cubicBezTo>
                    <a:lnTo>
                      <a:pt x="2474" y="8921"/>
                    </a:lnTo>
                    <a:cubicBezTo>
                      <a:pt x="6411" y="4470"/>
                      <a:pt x="6145" y="0"/>
                      <a:pt x="614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9"/>
              <p:cNvSpPr/>
              <p:nvPr/>
            </p:nvSpPr>
            <p:spPr>
              <a:xfrm>
                <a:off x="5880234" y="4478753"/>
                <a:ext cx="281956" cy="233890"/>
              </a:xfrm>
              <a:custGeom>
                <a:avLst/>
                <a:gdLst/>
                <a:ahLst/>
                <a:cxnLst/>
                <a:rect l="l" t="t" r="r" b="b"/>
                <a:pathLst>
                  <a:path w="6526" h="5411" extrusionOk="0">
                    <a:moveTo>
                      <a:pt x="4847" y="0"/>
                    </a:moveTo>
                    <a:cubicBezTo>
                      <a:pt x="3488" y="0"/>
                      <a:pt x="1508" y="2814"/>
                      <a:pt x="1" y="5411"/>
                    </a:cubicBezTo>
                    <a:lnTo>
                      <a:pt x="3805" y="5411"/>
                    </a:lnTo>
                    <a:cubicBezTo>
                      <a:pt x="5403" y="3376"/>
                      <a:pt x="6525" y="1340"/>
                      <a:pt x="5536" y="313"/>
                    </a:cubicBezTo>
                    <a:cubicBezTo>
                      <a:pt x="5333" y="98"/>
                      <a:pt x="5101" y="0"/>
                      <a:pt x="484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" name="Google Shape;818;p39"/>
              <p:cNvGrpSpPr/>
              <p:nvPr/>
            </p:nvGrpSpPr>
            <p:grpSpPr>
              <a:xfrm>
                <a:off x="5724096" y="4351845"/>
                <a:ext cx="208606" cy="360799"/>
                <a:chOff x="5647896" y="4351089"/>
                <a:chExt cx="208606" cy="360799"/>
              </a:xfrm>
            </p:grpSpPr>
            <p:sp>
              <p:nvSpPr>
                <p:cNvPr id="819" name="Google Shape;819;p39"/>
                <p:cNvSpPr/>
                <p:nvPr/>
              </p:nvSpPr>
              <p:spPr>
                <a:xfrm>
                  <a:off x="5707746" y="4502868"/>
                  <a:ext cx="87144" cy="847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7" h="1960" extrusionOk="0">
                      <a:moveTo>
                        <a:pt x="1922" y="1"/>
                      </a:moveTo>
                      <a:lnTo>
                        <a:pt x="1" y="1865"/>
                      </a:lnTo>
                      <a:lnTo>
                        <a:pt x="96" y="1960"/>
                      </a:lnTo>
                      <a:lnTo>
                        <a:pt x="2017" y="96"/>
                      </a:lnTo>
                      <a:lnTo>
                        <a:pt x="1922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20" name="Google Shape;820;p39"/>
                <p:cNvSpPr/>
                <p:nvPr/>
              </p:nvSpPr>
              <p:spPr>
                <a:xfrm>
                  <a:off x="5647896" y="4351089"/>
                  <a:ext cx="102741" cy="1472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8" h="3406" extrusionOk="0">
                      <a:moveTo>
                        <a:pt x="1122" y="172"/>
                      </a:moveTo>
                      <a:cubicBezTo>
                        <a:pt x="1313" y="286"/>
                        <a:pt x="2149" y="895"/>
                        <a:pt x="2207" y="1675"/>
                      </a:cubicBezTo>
                      <a:cubicBezTo>
                        <a:pt x="2283" y="2530"/>
                        <a:pt x="1883" y="3272"/>
                        <a:pt x="1332" y="3291"/>
                      </a:cubicBezTo>
                      <a:cubicBezTo>
                        <a:pt x="1315" y="3292"/>
                        <a:pt x="1298" y="3293"/>
                        <a:pt x="1282" y="3293"/>
                      </a:cubicBezTo>
                      <a:cubicBezTo>
                        <a:pt x="1037" y="3293"/>
                        <a:pt x="824" y="3159"/>
                        <a:pt x="628" y="2892"/>
                      </a:cubicBezTo>
                      <a:cubicBezTo>
                        <a:pt x="400" y="2607"/>
                        <a:pt x="266" y="2226"/>
                        <a:pt x="247" y="1789"/>
                      </a:cubicBezTo>
                      <a:cubicBezTo>
                        <a:pt x="190" y="1028"/>
                        <a:pt x="951" y="324"/>
                        <a:pt x="1122" y="172"/>
                      </a:cubicBezTo>
                      <a:close/>
                      <a:moveTo>
                        <a:pt x="1065" y="1"/>
                      </a:moveTo>
                      <a:lnTo>
                        <a:pt x="1046" y="39"/>
                      </a:lnTo>
                      <a:cubicBezTo>
                        <a:pt x="1008" y="58"/>
                        <a:pt x="0" y="838"/>
                        <a:pt x="76" y="1770"/>
                      </a:cubicBezTo>
                      <a:cubicBezTo>
                        <a:pt x="114" y="2226"/>
                        <a:pt x="247" y="2626"/>
                        <a:pt x="476" y="2930"/>
                      </a:cubicBezTo>
                      <a:cubicBezTo>
                        <a:pt x="552" y="3025"/>
                        <a:pt x="628" y="3101"/>
                        <a:pt x="685" y="3177"/>
                      </a:cubicBezTo>
                      <a:cubicBezTo>
                        <a:pt x="875" y="3329"/>
                        <a:pt x="1103" y="3405"/>
                        <a:pt x="1313" y="3405"/>
                      </a:cubicBezTo>
                      <a:cubicBezTo>
                        <a:pt x="1902" y="3367"/>
                        <a:pt x="2378" y="2569"/>
                        <a:pt x="2302" y="1656"/>
                      </a:cubicBezTo>
                      <a:cubicBezTo>
                        <a:pt x="2264" y="723"/>
                        <a:pt x="1160" y="58"/>
                        <a:pt x="1122" y="39"/>
                      </a:cubicBezTo>
                      <a:lnTo>
                        <a:pt x="1065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21" name="Google Shape;821;p39"/>
                <p:cNvSpPr/>
                <p:nvPr/>
              </p:nvSpPr>
              <p:spPr>
                <a:xfrm>
                  <a:off x="5696276" y="4430666"/>
                  <a:ext cx="24670" cy="281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1" h="6506" extrusionOk="0">
                      <a:moveTo>
                        <a:pt x="19" y="1"/>
                      </a:moveTo>
                      <a:cubicBezTo>
                        <a:pt x="0" y="343"/>
                        <a:pt x="305" y="4623"/>
                        <a:pt x="419" y="6297"/>
                      </a:cubicBezTo>
                      <a:lnTo>
                        <a:pt x="571" y="6506"/>
                      </a:lnTo>
                      <a:cubicBezTo>
                        <a:pt x="476" y="5003"/>
                        <a:pt x="134" y="343"/>
                        <a:pt x="134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22" name="Google Shape;822;p39"/>
                <p:cNvSpPr/>
                <p:nvPr/>
              </p:nvSpPr>
              <p:spPr>
                <a:xfrm>
                  <a:off x="5728270" y="4452275"/>
                  <a:ext cx="128232" cy="114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8" h="2660" extrusionOk="0">
                      <a:moveTo>
                        <a:pt x="2190" y="105"/>
                      </a:moveTo>
                      <a:cubicBezTo>
                        <a:pt x="2391" y="105"/>
                        <a:pt x="2551" y="121"/>
                        <a:pt x="2625" y="127"/>
                      </a:cubicBezTo>
                      <a:cubicBezTo>
                        <a:pt x="2663" y="375"/>
                        <a:pt x="2758" y="1402"/>
                        <a:pt x="2207" y="1934"/>
                      </a:cubicBezTo>
                      <a:cubicBezTo>
                        <a:pt x="1902" y="2220"/>
                        <a:pt x="1541" y="2429"/>
                        <a:pt x="1179" y="2505"/>
                      </a:cubicBezTo>
                      <a:cubicBezTo>
                        <a:pt x="1087" y="2527"/>
                        <a:pt x="998" y="2538"/>
                        <a:pt x="913" y="2538"/>
                      </a:cubicBezTo>
                      <a:cubicBezTo>
                        <a:pt x="701" y="2538"/>
                        <a:pt x="516" y="2470"/>
                        <a:pt x="381" y="2334"/>
                      </a:cubicBezTo>
                      <a:cubicBezTo>
                        <a:pt x="190" y="2163"/>
                        <a:pt x="133" y="1858"/>
                        <a:pt x="209" y="1535"/>
                      </a:cubicBezTo>
                      <a:cubicBezTo>
                        <a:pt x="285" y="1174"/>
                        <a:pt x="495" y="850"/>
                        <a:pt x="799" y="546"/>
                      </a:cubicBezTo>
                      <a:cubicBezTo>
                        <a:pt x="1183" y="174"/>
                        <a:pt x="1775" y="105"/>
                        <a:pt x="2190" y="105"/>
                      </a:cubicBezTo>
                      <a:close/>
                      <a:moveTo>
                        <a:pt x="2196" y="0"/>
                      </a:moveTo>
                      <a:cubicBezTo>
                        <a:pt x="1756" y="0"/>
                        <a:pt x="1127" y="77"/>
                        <a:pt x="723" y="470"/>
                      </a:cubicBezTo>
                      <a:cubicBezTo>
                        <a:pt x="400" y="774"/>
                        <a:pt x="190" y="1155"/>
                        <a:pt x="95" y="1516"/>
                      </a:cubicBezTo>
                      <a:cubicBezTo>
                        <a:pt x="0" y="1877"/>
                        <a:pt x="57" y="2201"/>
                        <a:pt x="285" y="2410"/>
                      </a:cubicBezTo>
                      <a:lnTo>
                        <a:pt x="324" y="2467"/>
                      </a:lnTo>
                      <a:cubicBezTo>
                        <a:pt x="480" y="2595"/>
                        <a:pt x="702" y="2660"/>
                        <a:pt x="947" y="2660"/>
                      </a:cubicBezTo>
                      <a:cubicBezTo>
                        <a:pt x="1028" y="2660"/>
                        <a:pt x="1113" y="2652"/>
                        <a:pt x="1198" y="2638"/>
                      </a:cubicBezTo>
                      <a:cubicBezTo>
                        <a:pt x="1579" y="2543"/>
                        <a:pt x="1959" y="2315"/>
                        <a:pt x="2302" y="2010"/>
                      </a:cubicBezTo>
                      <a:cubicBezTo>
                        <a:pt x="2967" y="1364"/>
                        <a:pt x="2758" y="127"/>
                        <a:pt x="2758" y="89"/>
                      </a:cubicBezTo>
                      <a:lnTo>
                        <a:pt x="2758" y="32"/>
                      </a:lnTo>
                      <a:lnTo>
                        <a:pt x="2701" y="32"/>
                      </a:lnTo>
                      <a:cubicBezTo>
                        <a:pt x="2686" y="32"/>
                        <a:pt x="2480" y="0"/>
                        <a:pt x="219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oogle Shape;1096;p47"/>
          <p:cNvGrpSpPr/>
          <p:nvPr/>
        </p:nvGrpSpPr>
        <p:grpSpPr>
          <a:xfrm rot="-180243">
            <a:off x="4542345" y="3142953"/>
            <a:ext cx="1550965" cy="1961254"/>
            <a:chOff x="1831095" y="1501031"/>
            <a:chExt cx="2242200" cy="3240900"/>
          </a:xfrm>
        </p:grpSpPr>
        <p:sp>
          <p:nvSpPr>
            <p:cNvPr id="124" name="Google Shape;1097;p47"/>
            <p:cNvSpPr/>
            <p:nvPr/>
          </p:nvSpPr>
          <p:spPr>
            <a:xfrm rot="-1380">
              <a:off x="1831095" y="1501481"/>
              <a:ext cx="2242200" cy="3240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098;p47"/>
            <p:cNvSpPr/>
            <p:nvPr/>
          </p:nvSpPr>
          <p:spPr>
            <a:xfrm rot="-1610">
              <a:off x="1991145" y="1681481"/>
              <a:ext cx="1922100" cy="288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8" name="Google Shape;838;p41"/>
          <p:cNvSpPr/>
          <p:nvPr/>
        </p:nvSpPr>
        <p:spPr>
          <a:xfrm>
            <a:off x="8358214" y="2786064"/>
            <a:ext cx="612001" cy="612025"/>
          </a:xfrm>
          <a:custGeom>
            <a:avLst/>
            <a:gdLst/>
            <a:ahLst/>
            <a:cxnLst/>
            <a:rect l="l" t="t" r="r" b="b"/>
            <a:pathLst>
              <a:path w="4135" h="3422" extrusionOk="0">
                <a:moveTo>
                  <a:pt x="2015" y="1"/>
                </a:moveTo>
                <a:cubicBezTo>
                  <a:pt x="1000" y="1"/>
                  <a:pt x="0" y="549"/>
                  <a:pt x="0" y="1700"/>
                </a:cubicBezTo>
                <a:cubicBezTo>
                  <a:pt x="0" y="2865"/>
                  <a:pt x="1000" y="3421"/>
                  <a:pt x="2016" y="3421"/>
                </a:cubicBezTo>
                <a:cubicBezTo>
                  <a:pt x="3066" y="3421"/>
                  <a:pt x="4134" y="2827"/>
                  <a:pt x="4134" y="1700"/>
                </a:cubicBezTo>
                <a:cubicBezTo>
                  <a:pt x="4134" y="587"/>
                  <a:pt x="3066" y="1"/>
                  <a:pt x="201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41"/>
          <p:cNvSpPr txBox="1">
            <a:spLocks noGrp="1"/>
          </p:cNvSpPr>
          <p:nvPr>
            <p:ph type="title"/>
          </p:nvPr>
        </p:nvSpPr>
        <p:spPr>
          <a:xfrm>
            <a:off x="1214414" y="642924"/>
            <a:ext cx="1643074" cy="3384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/>
              <a:t>Seksualnost</a:t>
            </a:r>
            <a:endParaRPr/>
          </a:p>
        </p:txBody>
      </p:sp>
      <p:sp>
        <p:nvSpPr>
          <p:cNvPr id="840" name="Google Shape;840;p41"/>
          <p:cNvSpPr txBox="1">
            <a:spLocks noGrp="1"/>
          </p:cNvSpPr>
          <p:nvPr>
            <p:ph type="subTitle" idx="1"/>
          </p:nvPr>
        </p:nvSpPr>
        <p:spPr>
          <a:xfrm>
            <a:off x="785786" y="1000114"/>
            <a:ext cx="3994864" cy="1143008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seks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transformisan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od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bračne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obaveze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ka (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ličnom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užitku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ali</a:t>
            </a:r>
            <a:r>
              <a:rPr lang="sr-Latn-R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je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još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nedovoljnoj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meri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izraz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razmene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uspostavljanja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najdublje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bliskosti</a:t>
            </a:r>
            <a:endParaRPr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41" name="Google Shape;841;p41"/>
          <p:cNvSpPr txBox="1">
            <a:spLocks noGrp="1"/>
          </p:cNvSpPr>
          <p:nvPr>
            <p:ph type="title" idx="3"/>
          </p:nvPr>
        </p:nvSpPr>
        <p:spPr>
          <a:xfrm>
            <a:off x="6357950" y="1000114"/>
            <a:ext cx="1697020" cy="3384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/>
              <a:t>Interakcije</a:t>
            </a:r>
            <a:endParaRPr/>
          </a:p>
        </p:txBody>
      </p:sp>
      <p:sp>
        <p:nvSpPr>
          <p:cNvPr id="842" name="Google Shape;842;p41"/>
          <p:cNvSpPr txBox="1">
            <a:spLocks noGrp="1"/>
          </p:cNvSpPr>
          <p:nvPr>
            <p:ph type="subTitle" idx="5"/>
          </p:nvPr>
        </p:nvSpPr>
        <p:spPr>
          <a:xfrm>
            <a:off x="4857752" y="1357304"/>
            <a:ext cx="4071966" cy="1214446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just">
              <a:buSzPts val="1100"/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postoje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vrlo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intenzivne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učestale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razmene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misli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osećanja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svim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nivoima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čak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82,5%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porodica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retke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13,9%, a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odsutne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svega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3,9%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 algn="just">
              <a:buSzPts val="1100"/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novac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kao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dominantan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uzrok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konflikata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>
              <a:buSzPts val="1100"/>
            </a:pPr>
            <a:endParaRPr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43" name="Google Shape;843;p41"/>
          <p:cNvSpPr txBox="1">
            <a:spLocks noGrp="1"/>
          </p:cNvSpPr>
          <p:nvPr>
            <p:ph type="title" idx="6"/>
          </p:nvPr>
        </p:nvSpPr>
        <p:spPr>
          <a:xfrm>
            <a:off x="1142976" y="2071684"/>
            <a:ext cx="1500198" cy="3384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-Latn-RS" dirty="0"/>
              <a:t>Autoritet</a:t>
            </a:r>
            <a:endParaRPr/>
          </a:p>
        </p:txBody>
      </p:sp>
      <p:sp>
        <p:nvSpPr>
          <p:cNvPr id="844" name="Google Shape;844;p41"/>
          <p:cNvSpPr txBox="1">
            <a:spLocks noGrp="1"/>
          </p:cNvSpPr>
          <p:nvPr>
            <p:ph type="subTitle" idx="8"/>
          </p:nvPr>
        </p:nvSpPr>
        <p:spPr>
          <a:xfrm>
            <a:off x="214282" y="2357436"/>
            <a:ext cx="4643470" cy="1932760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just">
              <a:buSzPts val="1100"/>
              <a:buFont typeface="Arial" pitchFamily="34" charset="0"/>
              <a:buChar char="•"/>
            </a:pPr>
            <a:r>
              <a:rPr lang="sr-Latn-RS" dirty="0"/>
              <a:t> </a:t>
            </a:r>
            <a:r>
              <a:rPr lang="sr-Latn-RS" b="1" dirty="0">
                <a:solidFill>
                  <a:schemeClr val="accent2">
                    <a:lumMod val="50000"/>
                  </a:schemeClr>
                </a:solidFill>
              </a:rPr>
              <a:t>raspodela kućnog budžeta: 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deo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novca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ide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zajedničku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kasu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, a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deo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novca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svako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zadržava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za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sebe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, a u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drugom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svako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zadržava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svoj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novac</a:t>
            </a:r>
            <a:r>
              <a:rPr lang="sr-Latn-R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lvl="0" indent="0" algn="just">
              <a:buSzPts val="1100"/>
              <a:buFont typeface="Arial" pitchFamily="34" charset="0"/>
              <a:buChar char="•"/>
            </a:pPr>
            <a:r>
              <a:rPr lang="sr-Latn-R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način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odlučivanja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o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materijalnim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nematerijalnim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potrebama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članova</a:t>
            </a:r>
            <a:r>
              <a:rPr lang="sr-Latn-RS" b="1" dirty="0">
                <a:solidFill>
                  <a:schemeClr val="accent2">
                    <a:lumMod val="50000"/>
                  </a:schemeClr>
                </a:solidFill>
              </a:rPr>
              <a:t>:  strategija “deljenog autoriteta” i autoritarni model</a:t>
            </a:r>
          </a:p>
          <a:p>
            <a:pPr marL="0" lvl="0" indent="0" algn="just">
              <a:buSzPts val="1100"/>
              <a:buFont typeface="Arial" pitchFamily="34" charset="0"/>
              <a:buChar char="•"/>
            </a:pPr>
            <a:r>
              <a:rPr lang="sr-Latn-RS" b="1" dirty="0">
                <a:solidFill>
                  <a:schemeClr val="accent2">
                    <a:lumMod val="50000"/>
                  </a:schemeClr>
                </a:solidFill>
              </a:rPr>
              <a:t> odluke vezane za decu</a:t>
            </a:r>
          </a:p>
          <a:p>
            <a:pPr marL="0" lvl="0" indent="0" algn="just">
              <a:buSzPts val="1100"/>
              <a:buFont typeface="Arial" pitchFamily="34" charset="0"/>
              <a:buChar char="•"/>
            </a:pPr>
            <a:r>
              <a:rPr lang="sr-Latn-RS" b="1" dirty="0">
                <a:solidFill>
                  <a:schemeClr val="accent2">
                    <a:lumMod val="50000"/>
                  </a:schemeClr>
                </a:solidFill>
              </a:rPr>
              <a:t> odluke vezane za brigu o bolesnima i starima</a:t>
            </a:r>
            <a:endParaRPr b="1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45" name="Google Shape;845;p41"/>
          <p:cNvSpPr txBox="1">
            <a:spLocks noGrp="1"/>
          </p:cNvSpPr>
          <p:nvPr>
            <p:ph type="title" idx="9"/>
          </p:nvPr>
        </p:nvSpPr>
        <p:spPr>
          <a:xfrm>
            <a:off x="6715140" y="2928940"/>
            <a:ext cx="1857388" cy="3384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-Latn-RS" dirty="0"/>
              <a:t>Domaći rad</a:t>
            </a:r>
            <a:endParaRPr/>
          </a:p>
        </p:txBody>
      </p:sp>
      <p:sp>
        <p:nvSpPr>
          <p:cNvPr id="846" name="Google Shape;846;p41"/>
          <p:cNvSpPr txBox="1">
            <a:spLocks noGrp="1"/>
          </p:cNvSpPr>
          <p:nvPr>
            <p:ph type="title" idx="13"/>
          </p:nvPr>
        </p:nvSpPr>
        <p:spPr>
          <a:xfrm>
            <a:off x="6429388" y="2928940"/>
            <a:ext cx="785818" cy="4146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/>
          </a:p>
        </p:txBody>
      </p:sp>
      <p:sp>
        <p:nvSpPr>
          <p:cNvPr id="847" name="Google Shape;847;p41"/>
          <p:cNvSpPr txBox="1">
            <a:spLocks noGrp="1"/>
          </p:cNvSpPr>
          <p:nvPr>
            <p:ph type="subTitle" idx="14"/>
          </p:nvPr>
        </p:nvSpPr>
        <p:spPr>
          <a:xfrm>
            <a:off x="5715008" y="3357568"/>
            <a:ext cx="3286148" cy="1357322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itchFamily="34" charset="0"/>
              <a:buChar char="•"/>
            </a:pPr>
            <a:r>
              <a:rPr lang="sr-Latn-RS" dirty="0"/>
              <a:t> </a:t>
            </a:r>
            <a:r>
              <a:rPr lang="sr-Latn-RS" b="1" dirty="0">
                <a:solidFill>
                  <a:schemeClr val="accent2">
                    <a:lumMod val="75000"/>
                  </a:schemeClr>
                </a:solidFill>
              </a:rPr>
              <a:t>rad oko dece:  najčešće angažovana majka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itchFamily="34" charset="0"/>
              <a:buChar char="•"/>
            </a:pPr>
            <a:r>
              <a:rPr lang="sr-Latn-RS" b="1" dirty="0">
                <a:solidFill>
                  <a:schemeClr val="accent2">
                    <a:lumMod val="75000"/>
                  </a:schemeClr>
                </a:solidFill>
              </a:rPr>
              <a:t> rad u domaćinstvu:  izražena asimetrija- sav teret kućnih poslova pada na ženu</a:t>
            </a:r>
            <a:endParaRPr b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54" name="Google Shape;854;p41"/>
          <p:cNvSpPr txBox="1">
            <a:spLocks noGrp="1"/>
          </p:cNvSpPr>
          <p:nvPr>
            <p:ph type="title" idx="21"/>
          </p:nvPr>
        </p:nvSpPr>
        <p:spPr>
          <a:xfrm>
            <a:off x="2357422" y="0"/>
            <a:ext cx="4143404" cy="676800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Elementi intimnosti</a:t>
            </a:r>
            <a:endParaRPr sz="4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55" name="Google Shape;855;p41"/>
          <p:cNvSpPr/>
          <p:nvPr/>
        </p:nvSpPr>
        <p:spPr>
          <a:xfrm>
            <a:off x="357158" y="642924"/>
            <a:ext cx="612003" cy="612027"/>
          </a:xfrm>
          <a:custGeom>
            <a:avLst/>
            <a:gdLst/>
            <a:ahLst/>
            <a:cxnLst/>
            <a:rect l="l" t="t" r="r" b="b"/>
            <a:pathLst>
              <a:path w="4347" h="3171" extrusionOk="0">
                <a:moveTo>
                  <a:pt x="2235" y="1"/>
                </a:moveTo>
                <a:cubicBezTo>
                  <a:pt x="1128" y="1"/>
                  <a:pt x="0" y="526"/>
                  <a:pt x="0" y="1517"/>
                </a:cubicBezTo>
                <a:cubicBezTo>
                  <a:pt x="0" y="2638"/>
                  <a:pt x="1050" y="3171"/>
                  <a:pt x="2117" y="3171"/>
                </a:cubicBezTo>
                <a:cubicBezTo>
                  <a:pt x="3222" y="3171"/>
                  <a:pt x="4347" y="2600"/>
                  <a:pt x="4347" y="1517"/>
                </a:cubicBezTo>
                <a:cubicBezTo>
                  <a:pt x="4347" y="488"/>
                  <a:pt x="3301" y="1"/>
                  <a:pt x="223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41"/>
          <p:cNvSpPr/>
          <p:nvPr/>
        </p:nvSpPr>
        <p:spPr>
          <a:xfrm>
            <a:off x="7715272" y="857238"/>
            <a:ext cx="612001" cy="611999"/>
          </a:xfrm>
          <a:custGeom>
            <a:avLst/>
            <a:gdLst/>
            <a:ahLst/>
            <a:cxnLst/>
            <a:rect l="l" t="t" r="r" b="b"/>
            <a:pathLst>
              <a:path w="4135" h="3422" extrusionOk="0">
                <a:moveTo>
                  <a:pt x="2015" y="1"/>
                </a:moveTo>
                <a:cubicBezTo>
                  <a:pt x="1000" y="1"/>
                  <a:pt x="0" y="549"/>
                  <a:pt x="0" y="1700"/>
                </a:cubicBezTo>
                <a:cubicBezTo>
                  <a:pt x="0" y="2865"/>
                  <a:pt x="1000" y="3421"/>
                  <a:pt x="2016" y="3421"/>
                </a:cubicBezTo>
                <a:cubicBezTo>
                  <a:pt x="3066" y="3421"/>
                  <a:pt x="4134" y="2827"/>
                  <a:pt x="4134" y="1700"/>
                </a:cubicBezTo>
                <a:cubicBezTo>
                  <a:pt x="4134" y="587"/>
                  <a:pt x="3066" y="1"/>
                  <a:pt x="201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41"/>
          <p:cNvSpPr/>
          <p:nvPr/>
        </p:nvSpPr>
        <p:spPr>
          <a:xfrm>
            <a:off x="357158" y="1857370"/>
            <a:ext cx="612003" cy="612003"/>
          </a:xfrm>
          <a:custGeom>
            <a:avLst/>
            <a:gdLst/>
            <a:ahLst/>
            <a:cxnLst/>
            <a:rect l="l" t="t" r="r" b="b"/>
            <a:pathLst>
              <a:path w="4347" h="3171" extrusionOk="0">
                <a:moveTo>
                  <a:pt x="2235" y="1"/>
                </a:moveTo>
                <a:cubicBezTo>
                  <a:pt x="1128" y="1"/>
                  <a:pt x="0" y="526"/>
                  <a:pt x="0" y="1517"/>
                </a:cubicBezTo>
                <a:cubicBezTo>
                  <a:pt x="0" y="2638"/>
                  <a:pt x="1050" y="3171"/>
                  <a:pt x="2117" y="3171"/>
                </a:cubicBezTo>
                <a:cubicBezTo>
                  <a:pt x="3222" y="3171"/>
                  <a:pt x="4347" y="2600"/>
                  <a:pt x="4347" y="1517"/>
                </a:cubicBezTo>
                <a:cubicBezTo>
                  <a:pt x="4347" y="488"/>
                  <a:pt x="3301" y="1"/>
                  <a:pt x="223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41"/>
          <p:cNvSpPr txBox="1">
            <a:spLocks noGrp="1"/>
          </p:cNvSpPr>
          <p:nvPr>
            <p:ph type="title" idx="2"/>
          </p:nvPr>
        </p:nvSpPr>
        <p:spPr>
          <a:xfrm>
            <a:off x="928662" y="642924"/>
            <a:ext cx="714380" cy="4146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/>
          </a:p>
        </p:txBody>
      </p:sp>
      <p:sp>
        <p:nvSpPr>
          <p:cNvPr id="859" name="Google Shape;859;p41"/>
          <p:cNvSpPr txBox="1">
            <a:spLocks noGrp="1"/>
          </p:cNvSpPr>
          <p:nvPr>
            <p:ph type="title" idx="4"/>
          </p:nvPr>
        </p:nvSpPr>
        <p:spPr>
          <a:xfrm>
            <a:off x="6072198" y="1000114"/>
            <a:ext cx="714380" cy="4146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/>
          </a:p>
        </p:txBody>
      </p:sp>
      <p:sp>
        <p:nvSpPr>
          <p:cNvPr id="860" name="Google Shape;860;p41"/>
          <p:cNvSpPr txBox="1">
            <a:spLocks noGrp="1"/>
          </p:cNvSpPr>
          <p:nvPr>
            <p:ph type="title" idx="7"/>
          </p:nvPr>
        </p:nvSpPr>
        <p:spPr>
          <a:xfrm>
            <a:off x="857224" y="2000246"/>
            <a:ext cx="642942" cy="4146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/>
          </a:p>
        </p:txBody>
      </p:sp>
      <p:grpSp>
        <p:nvGrpSpPr>
          <p:cNvPr id="31" name="Google Shape;1099;p47"/>
          <p:cNvGrpSpPr/>
          <p:nvPr/>
        </p:nvGrpSpPr>
        <p:grpSpPr>
          <a:xfrm>
            <a:off x="4929190" y="3357568"/>
            <a:ext cx="714381" cy="1643074"/>
            <a:chOff x="2283497" y="1769583"/>
            <a:chExt cx="867630" cy="2732393"/>
          </a:xfrm>
        </p:grpSpPr>
        <p:sp>
          <p:nvSpPr>
            <p:cNvPr id="32" name="Google Shape;1100;p47"/>
            <p:cNvSpPr/>
            <p:nvPr/>
          </p:nvSpPr>
          <p:spPr>
            <a:xfrm rot="-177967">
              <a:off x="2579241" y="3117049"/>
              <a:ext cx="514415" cy="1359240"/>
            </a:xfrm>
            <a:custGeom>
              <a:avLst/>
              <a:gdLst/>
              <a:ahLst/>
              <a:cxnLst/>
              <a:rect l="l" t="t" r="r" b="b"/>
              <a:pathLst>
                <a:path w="18016" h="47201" extrusionOk="0">
                  <a:moveTo>
                    <a:pt x="12256" y="1"/>
                  </a:moveTo>
                  <a:cubicBezTo>
                    <a:pt x="10114" y="1"/>
                    <a:pt x="1" y="824"/>
                    <a:pt x="154" y="1233"/>
                  </a:cubicBezTo>
                  <a:cubicBezTo>
                    <a:pt x="269" y="1462"/>
                    <a:pt x="2523" y="5913"/>
                    <a:pt x="4834" y="10335"/>
                  </a:cubicBezTo>
                  <a:cubicBezTo>
                    <a:pt x="8086" y="16612"/>
                    <a:pt x="9256" y="23745"/>
                    <a:pt x="8115" y="30707"/>
                  </a:cubicBezTo>
                  <a:cubicBezTo>
                    <a:pt x="7116" y="36870"/>
                    <a:pt x="6032" y="43147"/>
                    <a:pt x="6032" y="43147"/>
                  </a:cubicBezTo>
                  <a:lnTo>
                    <a:pt x="5946" y="43746"/>
                  </a:lnTo>
                  <a:cubicBezTo>
                    <a:pt x="5889" y="43917"/>
                    <a:pt x="5889" y="44117"/>
                    <a:pt x="5889" y="44288"/>
                  </a:cubicBezTo>
                  <a:cubicBezTo>
                    <a:pt x="5945" y="45881"/>
                    <a:pt x="7260" y="47200"/>
                    <a:pt x="8869" y="47200"/>
                  </a:cubicBezTo>
                  <a:cubicBezTo>
                    <a:pt x="8903" y="47200"/>
                    <a:pt x="8937" y="47200"/>
                    <a:pt x="8971" y="47199"/>
                  </a:cubicBezTo>
                  <a:lnTo>
                    <a:pt x="15362" y="47142"/>
                  </a:lnTo>
                  <a:cubicBezTo>
                    <a:pt x="16190" y="47142"/>
                    <a:pt x="17074" y="46628"/>
                    <a:pt x="17445" y="45772"/>
                  </a:cubicBezTo>
                  <a:cubicBezTo>
                    <a:pt x="18016" y="44602"/>
                    <a:pt x="17502" y="43204"/>
                    <a:pt x="16304" y="42691"/>
                  </a:cubicBezTo>
                  <a:lnTo>
                    <a:pt x="13650" y="41464"/>
                  </a:lnTo>
                  <a:cubicBezTo>
                    <a:pt x="13650" y="41464"/>
                    <a:pt x="14849" y="31563"/>
                    <a:pt x="15704" y="24658"/>
                  </a:cubicBezTo>
                  <a:cubicBezTo>
                    <a:pt x="16247" y="20350"/>
                    <a:pt x="16075" y="16013"/>
                    <a:pt x="15162" y="11762"/>
                  </a:cubicBezTo>
                  <a:cubicBezTo>
                    <a:pt x="14135" y="6769"/>
                    <a:pt x="12851" y="549"/>
                    <a:pt x="12652" y="35"/>
                  </a:cubicBezTo>
                  <a:cubicBezTo>
                    <a:pt x="12643" y="12"/>
                    <a:pt x="12502" y="1"/>
                    <a:pt x="12256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01;p47"/>
            <p:cNvSpPr/>
            <p:nvPr/>
          </p:nvSpPr>
          <p:spPr>
            <a:xfrm rot="-177967">
              <a:off x="2757550" y="4153035"/>
              <a:ext cx="385355" cy="324569"/>
            </a:xfrm>
            <a:custGeom>
              <a:avLst/>
              <a:gdLst/>
              <a:ahLst/>
              <a:cxnLst/>
              <a:rect l="l" t="t" r="r" b="b"/>
              <a:pathLst>
                <a:path w="13496" h="11271" extrusionOk="0">
                  <a:moveTo>
                    <a:pt x="1170" y="1"/>
                  </a:moveTo>
                  <a:lnTo>
                    <a:pt x="143" y="9188"/>
                  </a:lnTo>
                  <a:cubicBezTo>
                    <a:pt x="0" y="10301"/>
                    <a:pt x="885" y="11271"/>
                    <a:pt x="1997" y="11271"/>
                  </a:cubicBezTo>
                  <a:lnTo>
                    <a:pt x="11442" y="11271"/>
                  </a:lnTo>
                  <a:cubicBezTo>
                    <a:pt x="12012" y="11271"/>
                    <a:pt x="12526" y="10843"/>
                    <a:pt x="12640" y="10272"/>
                  </a:cubicBezTo>
                  <a:cubicBezTo>
                    <a:pt x="13496" y="5450"/>
                    <a:pt x="8845" y="4908"/>
                    <a:pt x="8845" y="4908"/>
                  </a:cubicBezTo>
                  <a:lnTo>
                    <a:pt x="9245" y="400"/>
                  </a:lnTo>
                  <a:lnTo>
                    <a:pt x="11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102;p47"/>
            <p:cNvSpPr/>
            <p:nvPr/>
          </p:nvSpPr>
          <p:spPr>
            <a:xfrm rot="-177967">
              <a:off x="2457447" y="3114415"/>
              <a:ext cx="359314" cy="1378736"/>
            </a:xfrm>
            <a:custGeom>
              <a:avLst/>
              <a:gdLst/>
              <a:ahLst/>
              <a:cxnLst/>
              <a:rect l="l" t="t" r="r" b="b"/>
              <a:pathLst>
                <a:path w="12584" h="47878" extrusionOk="0">
                  <a:moveTo>
                    <a:pt x="1485" y="0"/>
                  </a:moveTo>
                  <a:cubicBezTo>
                    <a:pt x="1713" y="599"/>
                    <a:pt x="2968" y="11013"/>
                    <a:pt x="3567" y="16235"/>
                  </a:cubicBezTo>
                  <a:cubicBezTo>
                    <a:pt x="3824" y="18232"/>
                    <a:pt x="3796" y="20229"/>
                    <a:pt x="3510" y="22198"/>
                  </a:cubicBezTo>
                  <a:cubicBezTo>
                    <a:pt x="2483" y="29046"/>
                    <a:pt x="58" y="44196"/>
                    <a:pt x="58" y="44367"/>
                  </a:cubicBezTo>
                  <a:cubicBezTo>
                    <a:pt x="1" y="46079"/>
                    <a:pt x="1285" y="47506"/>
                    <a:pt x="2997" y="47592"/>
                  </a:cubicBezTo>
                  <a:lnTo>
                    <a:pt x="8760" y="47877"/>
                  </a:lnTo>
                  <a:cubicBezTo>
                    <a:pt x="8786" y="47878"/>
                    <a:pt x="8812" y="47878"/>
                    <a:pt x="8837" y="47878"/>
                  </a:cubicBezTo>
                  <a:cubicBezTo>
                    <a:pt x="9781" y="47878"/>
                    <a:pt x="10713" y="47368"/>
                    <a:pt x="11157" y="46507"/>
                  </a:cubicBezTo>
                  <a:cubicBezTo>
                    <a:pt x="11842" y="45280"/>
                    <a:pt x="11357" y="43711"/>
                    <a:pt x="10101" y="43026"/>
                  </a:cubicBezTo>
                  <a:lnTo>
                    <a:pt x="7933" y="41828"/>
                  </a:lnTo>
                  <a:cubicBezTo>
                    <a:pt x="7933" y="41657"/>
                    <a:pt x="8418" y="36065"/>
                    <a:pt x="8532" y="35037"/>
                  </a:cubicBezTo>
                  <a:cubicBezTo>
                    <a:pt x="8561" y="34609"/>
                    <a:pt x="10986" y="23539"/>
                    <a:pt x="11671" y="19858"/>
                  </a:cubicBezTo>
                  <a:cubicBezTo>
                    <a:pt x="11813" y="19059"/>
                    <a:pt x="12527" y="400"/>
                    <a:pt x="12584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103;p47"/>
            <p:cNvSpPr/>
            <p:nvPr/>
          </p:nvSpPr>
          <p:spPr>
            <a:xfrm rot="-177967">
              <a:off x="2476848" y="4167579"/>
              <a:ext cx="385383" cy="324569"/>
            </a:xfrm>
            <a:custGeom>
              <a:avLst/>
              <a:gdLst/>
              <a:ahLst/>
              <a:cxnLst/>
              <a:rect l="l" t="t" r="r" b="b"/>
              <a:pathLst>
                <a:path w="13497" h="11271" extrusionOk="0">
                  <a:moveTo>
                    <a:pt x="1170" y="1"/>
                  </a:moveTo>
                  <a:lnTo>
                    <a:pt x="143" y="9188"/>
                  </a:lnTo>
                  <a:cubicBezTo>
                    <a:pt x="1" y="10301"/>
                    <a:pt x="885" y="11271"/>
                    <a:pt x="1998" y="11271"/>
                  </a:cubicBezTo>
                  <a:lnTo>
                    <a:pt x="11442" y="11271"/>
                  </a:lnTo>
                  <a:cubicBezTo>
                    <a:pt x="12013" y="11271"/>
                    <a:pt x="12526" y="10843"/>
                    <a:pt x="12640" y="10272"/>
                  </a:cubicBezTo>
                  <a:cubicBezTo>
                    <a:pt x="13496" y="5450"/>
                    <a:pt x="8846" y="4908"/>
                    <a:pt x="8846" y="4908"/>
                  </a:cubicBezTo>
                  <a:lnTo>
                    <a:pt x="9245" y="400"/>
                  </a:lnTo>
                  <a:lnTo>
                    <a:pt x="117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104;p47"/>
            <p:cNvSpPr/>
            <p:nvPr/>
          </p:nvSpPr>
          <p:spPr>
            <a:xfrm rot="-177967">
              <a:off x="2427820" y="2159651"/>
              <a:ext cx="400031" cy="158642"/>
            </a:xfrm>
            <a:custGeom>
              <a:avLst/>
              <a:gdLst/>
              <a:ahLst/>
              <a:cxnLst/>
              <a:rect l="l" t="t" r="r" b="b"/>
              <a:pathLst>
                <a:path w="14010" h="5509" extrusionOk="0">
                  <a:moveTo>
                    <a:pt x="11773" y="0"/>
                  </a:moveTo>
                  <a:cubicBezTo>
                    <a:pt x="9553" y="0"/>
                    <a:pt x="7102" y="396"/>
                    <a:pt x="4480" y="1200"/>
                  </a:cubicBezTo>
                  <a:cubicBezTo>
                    <a:pt x="1883" y="1971"/>
                    <a:pt x="57" y="2855"/>
                    <a:pt x="0" y="2912"/>
                  </a:cubicBezTo>
                  <a:lnTo>
                    <a:pt x="1027" y="5509"/>
                  </a:lnTo>
                  <a:cubicBezTo>
                    <a:pt x="1113" y="5509"/>
                    <a:pt x="6020" y="3112"/>
                    <a:pt x="11128" y="2855"/>
                  </a:cubicBezTo>
                  <a:cubicBezTo>
                    <a:pt x="12611" y="2798"/>
                    <a:pt x="13838" y="1657"/>
                    <a:pt x="14009" y="145"/>
                  </a:cubicBezTo>
                  <a:cubicBezTo>
                    <a:pt x="13293" y="49"/>
                    <a:pt x="12547" y="0"/>
                    <a:pt x="11773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105;p47"/>
            <p:cNvSpPr/>
            <p:nvPr/>
          </p:nvSpPr>
          <p:spPr>
            <a:xfrm rot="-177967">
              <a:off x="2655587" y="2147881"/>
              <a:ext cx="207782" cy="131515"/>
            </a:xfrm>
            <a:custGeom>
              <a:avLst/>
              <a:gdLst/>
              <a:ahLst/>
              <a:cxnLst/>
              <a:rect l="l" t="t" r="r" b="b"/>
              <a:pathLst>
                <a:path w="7277" h="4567" extrusionOk="0">
                  <a:moveTo>
                    <a:pt x="5184" y="0"/>
                  </a:moveTo>
                  <a:cubicBezTo>
                    <a:pt x="2801" y="0"/>
                    <a:pt x="1" y="458"/>
                    <a:pt x="1" y="458"/>
                  </a:cubicBezTo>
                  <a:cubicBezTo>
                    <a:pt x="400" y="1714"/>
                    <a:pt x="628" y="2998"/>
                    <a:pt x="742" y="4282"/>
                  </a:cubicBezTo>
                  <a:lnTo>
                    <a:pt x="799" y="4567"/>
                  </a:lnTo>
                  <a:lnTo>
                    <a:pt x="4537" y="3368"/>
                  </a:lnTo>
                  <a:cubicBezTo>
                    <a:pt x="4537" y="3368"/>
                    <a:pt x="5308" y="3169"/>
                    <a:pt x="6164" y="2541"/>
                  </a:cubicBezTo>
                  <a:cubicBezTo>
                    <a:pt x="7276" y="1742"/>
                    <a:pt x="6706" y="30"/>
                    <a:pt x="5393" y="2"/>
                  </a:cubicBezTo>
                  <a:cubicBezTo>
                    <a:pt x="5324" y="1"/>
                    <a:pt x="5254" y="0"/>
                    <a:pt x="51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106;p47"/>
            <p:cNvSpPr/>
            <p:nvPr/>
          </p:nvSpPr>
          <p:spPr>
            <a:xfrm rot="-177967">
              <a:off x="2655277" y="2164182"/>
              <a:ext cx="25270" cy="122444"/>
            </a:xfrm>
            <a:custGeom>
              <a:avLst/>
              <a:gdLst/>
              <a:ahLst/>
              <a:cxnLst/>
              <a:rect l="l" t="t" r="r" b="b"/>
              <a:pathLst>
                <a:path w="885" h="4252" extrusionOk="0">
                  <a:moveTo>
                    <a:pt x="29" y="0"/>
                  </a:moveTo>
                  <a:cubicBezTo>
                    <a:pt x="0" y="0"/>
                    <a:pt x="0" y="29"/>
                    <a:pt x="0" y="57"/>
                  </a:cubicBezTo>
                  <a:cubicBezTo>
                    <a:pt x="0" y="86"/>
                    <a:pt x="770" y="2711"/>
                    <a:pt x="770" y="4166"/>
                  </a:cubicBezTo>
                  <a:cubicBezTo>
                    <a:pt x="770" y="4194"/>
                    <a:pt x="827" y="4251"/>
                    <a:pt x="856" y="4251"/>
                  </a:cubicBezTo>
                  <a:cubicBezTo>
                    <a:pt x="885" y="4251"/>
                    <a:pt x="885" y="4194"/>
                    <a:pt x="885" y="4166"/>
                  </a:cubicBezTo>
                  <a:cubicBezTo>
                    <a:pt x="885" y="2711"/>
                    <a:pt x="114" y="57"/>
                    <a:pt x="114" y="29"/>
                  </a:cubicBezTo>
                  <a:cubicBezTo>
                    <a:pt x="114" y="0"/>
                    <a:pt x="57" y="0"/>
                    <a:pt x="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107;p47"/>
            <p:cNvSpPr/>
            <p:nvPr/>
          </p:nvSpPr>
          <p:spPr>
            <a:xfrm rot="-177967">
              <a:off x="2809570" y="3417934"/>
              <a:ext cx="194733" cy="78097"/>
            </a:xfrm>
            <a:custGeom>
              <a:avLst/>
              <a:gdLst/>
              <a:ahLst/>
              <a:cxnLst/>
              <a:rect l="l" t="t" r="r" b="b"/>
              <a:pathLst>
                <a:path w="6820" h="2712" extrusionOk="0">
                  <a:moveTo>
                    <a:pt x="6335" y="1"/>
                  </a:moveTo>
                  <a:lnTo>
                    <a:pt x="1" y="743"/>
                  </a:lnTo>
                  <a:lnTo>
                    <a:pt x="6820" y="2712"/>
                  </a:lnTo>
                  <a:lnTo>
                    <a:pt x="6820" y="2712"/>
                  </a:lnTo>
                  <a:lnTo>
                    <a:pt x="63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108;p47"/>
            <p:cNvSpPr/>
            <p:nvPr/>
          </p:nvSpPr>
          <p:spPr>
            <a:xfrm rot="-177967">
              <a:off x="2797775" y="4475455"/>
              <a:ext cx="300666" cy="4118"/>
            </a:xfrm>
            <a:custGeom>
              <a:avLst/>
              <a:gdLst/>
              <a:ahLst/>
              <a:cxnLst/>
              <a:rect l="l" t="t" r="r" b="b"/>
              <a:pathLst>
                <a:path w="10530" h="143" extrusionOk="0">
                  <a:moveTo>
                    <a:pt x="58" y="0"/>
                  </a:moveTo>
                  <a:cubicBezTo>
                    <a:pt x="30" y="0"/>
                    <a:pt x="1" y="57"/>
                    <a:pt x="1" y="86"/>
                  </a:cubicBezTo>
                  <a:cubicBezTo>
                    <a:pt x="1" y="114"/>
                    <a:pt x="30" y="143"/>
                    <a:pt x="58" y="143"/>
                  </a:cubicBezTo>
                  <a:lnTo>
                    <a:pt x="10444" y="143"/>
                  </a:lnTo>
                  <a:cubicBezTo>
                    <a:pt x="10472" y="143"/>
                    <a:pt x="10529" y="114"/>
                    <a:pt x="10529" y="86"/>
                  </a:cubicBezTo>
                  <a:cubicBezTo>
                    <a:pt x="10529" y="57"/>
                    <a:pt x="10472" y="0"/>
                    <a:pt x="10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109;p47"/>
            <p:cNvSpPr/>
            <p:nvPr/>
          </p:nvSpPr>
          <p:spPr>
            <a:xfrm rot="-177967">
              <a:off x="2604765" y="3458512"/>
              <a:ext cx="183340" cy="120803"/>
            </a:xfrm>
            <a:custGeom>
              <a:avLst/>
              <a:gdLst/>
              <a:ahLst/>
              <a:cxnLst/>
              <a:rect l="l" t="t" r="r" b="b"/>
              <a:pathLst>
                <a:path w="6421" h="4195" extrusionOk="0">
                  <a:moveTo>
                    <a:pt x="1" y="0"/>
                  </a:moveTo>
                  <a:lnTo>
                    <a:pt x="6278" y="4194"/>
                  </a:lnTo>
                  <a:lnTo>
                    <a:pt x="6421" y="74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110;p47"/>
            <p:cNvSpPr/>
            <p:nvPr/>
          </p:nvSpPr>
          <p:spPr>
            <a:xfrm rot="-177967">
              <a:off x="2515476" y="4490083"/>
              <a:ext cx="300637" cy="4118"/>
            </a:xfrm>
            <a:custGeom>
              <a:avLst/>
              <a:gdLst/>
              <a:ahLst/>
              <a:cxnLst/>
              <a:rect l="l" t="t" r="r" b="b"/>
              <a:pathLst>
                <a:path w="10529" h="143" extrusionOk="0">
                  <a:moveTo>
                    <a:pt x="86" y="0"/>
                  </a:moveTo>
                  <a:cubicBezTo>
                    <a:pt x="57" y="0"/>
                    <a:pt x="0" y="57"/>
                    <a:pt x="0" y="86"/>
                  </a:cubicBezTo>
                  <a:cubicBezTo>
                    <a:pt x="0" y="114"/>
                    <a:pt x="57" y="143"/>
                    <a:pt x="86" y="143"/>
                  </a:cubicBezTo>
                  <a:lnTo>
                    <a:pt x="10472" y="143"/>
                  </a:lnTo>
                  <a:cubicBezTo>
                    <a:pt x="10500" y="143"/>
                    <a:pt x="10529" y="143"/>
                    <a:pt x="10529" y="86"/>
                  </a:cubicBezTo>
                  <a:cubicBezTo>
                    <a:pt x="10529" y="57"/>
                    <a:pt x="10500" y="0"/>
                    <a:pt x="104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111;p47"/>
            <p:cNvSpPr/>
            <p:nvPr/>
          </p:nvSpPr>
          <p:spPr>
            <a:xfrm rot="-177967">
              <a:off x="2765419" y="4308387"/>
              <a:ext cx="84746" cy="135604"/>
            </a:xfrm>
            <a:custGeom>
              <a:avLst/>
              <a:gdLst/>
              <a:ahLst/>
              <a:cxnLst/>
              <a:rect l="l" t="t" r="r" b="b"/>
              <a:pathLst>
                <a:path w="2968" h="4709" extrusionOk="0">
                  <a:moveTo>
                    <a:pt x="86" y="0"/>
                  </a:moveTo>
                  <a:cubicBezTo>
                    <a:pt x="57" y="0"/>
                    <a:pt x="0" y="0"/>
                    <a:pt x="0" y="29"/>
                  </a:cubicBezTo>
                  <a:cubicBezTo>
                    <a:pt x="0" y="58"/>
                    <a:pt x="0" y="115"/>
                    <a:pt x="57" y="115"/>
                  </a:cubicBezTo>
                  <a:cubicBezTo>
                    <a:pt x="57" y="115"/>
                    <a:pt x="799" y="400"/>
                    <a:pt x="1484" y="1113"/>
                  </a:cubicBezTo>
                  <a:cubicBezTo>
                    <a:pt x="2369" y="2055"/>
                    <a:pt x="2768" y="3253"/>
                    <a:pt x="2568" y="4623"/>
                  </a:cubicBezTo>
                  <a:cubicBezTo>
                    <a:pt x="2568" y="4680"/>
                    <a:pt x="2625" y="4708"/>
                    <a:pt x="2654" y="4708"/>
                  </a:cubicBezTo>
                  <a:cubicBezTo>
                    <a:pt x="2682" y="4708"/>
                    <a:pt x="2711" y="4708"/>
                    <a:pt x="2711" y="4680"/>
                  </a:cubicBezTo>
                  <a:cubicBezTo>
                    <a:pt x="2968" y="2882"/>
                    <a:pt x="2226" y="1712"/>
                    <a:pt x="1570" y="1028"/>
                  </a:cubicBezTo>
                  <a:cubicBezTo>
                    <a:pt x="856" y="314"/>
                    <a:pt x="115" y="0"/>
                    <a:pt x="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112;p47"/>
            <p:cNvSpPr/>
            <p:nvPr/>
          </p:nvSpPr>
          <p:spPr>
            <a:xfrm rot="-177967">
              <a:off x="2322960" y="2229171"/>
              <a:ext cx="755234" cy="1303605"/>
            </a:xfrm>
            <a:custGeom>
              <a:avLst/>
              <a:gdLst/>
              <a:ahLst/>
              <a:cxnLst/>
              <a:rect l="l" t="t" r="r" b="b"/>
              <a:pathLst>
                <a:path w="26450" h="45269" extrusionOk="0">
                  <a:moveTo>
                    <a:pt x="9171" y="0"/>
                  </a:moveTo>
                  <a:cubicBezTo>
                    <a:pt x="5535" y="0"/>
                    <a:pt x="3012" y="2461"/>
                    <a:pt x="2540" y="14749"/>
                  </a:cubicBezTo>
                  <a:cubicBezTo>
                    <a:pt x="2426" y="17516"/>
                    <a:pt x="1" y="41227"/>
                    <a:pt x="58" y="44907"/>
                  </a:cubicBezTo>
                  <a:cubicBezTo>
                    <a:pt x="58" y="44907"/>
                    <a:pt x="2855" y="45269"/>
                    <a:pt x="6603" y="45269"/>
                  </a:cubicBezTo>
                  <a:cubicBezTo>
                    <a:pt x="8718" y="45269"/>
                    <a:pt x="11136" y="45153"/>
                    <a:pt x="13525" y="44793"/>
                  </a:cubicBezTo>
                  <a:cubicBezTo>
                    <a:pt x="20087" y="43794"/>
                    <a:pt x="26364" y="40884"/>
                    <a:pt x="26421" y="40570"/>
                  </a:cubicBezTo>
                  <a:cubicBezTo>
                    <a:pt x="26450" y="40428"/>
                    <a:pt x="20230" y="18315"/>
                    <a:pt x="19887" y="16689"/>
                  </a:cubicBezTo>
                  <a:cubicBezTo>
                    <a:pt x="18832" y="11411"/>
                    <a:pt x="15864" y="797"/>
                    <a:pt x="10871" y="140"/>
                  </a:cubicBezTo>
                  <a:cubicBezTo>
                    <a:pt x="10282" y="55"/>
                    <a:pt x="9714" y="0"/>
                    <a:pt x="91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113;p47"/>
            <p:cNvSpPr/>
            <p:nvPr/>
          </p:nvSpPr>
          <p:spPr>
            <a:xfrm rot="-177967">
              <a:off x="2448030" y="2730362"/>
              <a:ext cx="18759" cy="18084"/>
            </a:xfrm>
            <a:custGeom>
              <a:avLst/>
              <a:gdLst/>
              <a:ahLst/>
              <a:cxnLst/>
              <a:rect l="l" t="t" r="r" b="b"/>
              <a:pathLst>
                <a:path w="657" h="628" extrusionOk="0">
                  <a:moveTo>
                    <a:pt x="343" y="0"/>
                  </a:moveTo>
                  <a:cubicBezTo>
                    <a:pt x="171" y="0"/>
                    <a:pt x="0" y="143"/>
                    <a:pt x="0" y="314"/>
                  </a:cubicBezTo>
                  <a:cubicBezTo>
                    <a:pt x="0" y="485"/>
                    <a:pt x="171" y="628"/>
                    <a:pt x="343" y="628"/>
                  </a:cubicBezTo>
                  <a:cubicBezTo>
                    <a:pt x="514" y="628"/>
                    <a:pt x="657" y="485"/>
                    <a:pt x="657" y="314"/>
                  </a:cubicBezTo>
                  <a:cubicBezTo>
                    <a:pt x="657" y="143"/>
                    <a:pt x="514" y="0"/>
                    <a:pt x="3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114;p47"/>
            <p:cNvSpPr/>
            <p:nvPr/>
          </p:nvSpPr>
          <p:spPr>
            <a:xfrm rot="-177967">
              <a:off x="2326991" y="2348070"/>
              <a:ext cx="756033" cy="1188129"/>
            </a:xfrm>
            <a:custGeom>
              <a:avLst/>
              <a:gdLst/>
              <a:ahLst/>
              <a:cxnLst/>
              <a:rect l="l" t="t" r="r" b="b"/>
              <a:pathLst>
                <a:path w="26478" h="41259" extrusionOk="0">
                  <a:moveTo>
                    <a:pt x="3595" y="1"/>
                  </a:moveTo>
                  <a:cubicBezTo>
                    <a:pt x="3567" y="1"/>
                    <a:pt x="3538" y="29"/>
                    <a:pt x="3538" y="58"/>
                  </a:cubicBezTo>
                  <a:lnTo>
                    <a:pt x="0" y="40802"/>
                  </a:lnTo>
                  <a:lnTo>
                    <a:pt x="0" y="40830"/>
                  </a:lnTo>
                  <a:cubicBezTo>
                    <a:pt x="0" y="40859"/>
                    <a:pt x="0" y="40859"/>
                    <a:pt x="29" y="40859"/>
                  </a:cubicBezTo>
                  <a:lnTo>
                    <a:pt x="3139" y="41116"/>
                  </a:lnTo>
                  <a:cubicBezTo>
                    <a:pt x="4308" y="41230"/>
                    <a:pt x="5535" y="41258"/>
                    <a:pt x="6705" y="41258"/>
                  </a:cubicBezTo>
                  <a:cubicBezTo>
                    <a:pt x="12440" y="41258"/>
                    <a:pt x="18147" y="40088"/>
                    <a:pt x="23425" y="37834"/>
                  </a:cubicBezTo>
                  <a:lnTo>
                    <a:pt x="26421" y="36550"/>
                  </a:lnTo>
                  <a:cubicBezTo>
                    <a:pt x="26478" y="36522"/>
                    <a:pt x="26478" y="36493"/>
                    <a:pt x="26478" y="36436"/>
                  </a:cubicBezTo>
                  <a:cubicBezTo>
                    <a:pt x="26421" y="36408"/>
                    <a:pt x="26392" y="36408"/>
                    <a:pt x="26364" y="36408"/>
                  </a:cubicBezTo>
                  <a:lnTo>
                    <a:pt x="23368" y="37692"/>
                  </a:lnTo>
                  <a:cubicBezTo>
                    <a:pt x="18132" y="39956"/>
                    <a:pt x="12467" y="41128"/>
                    <a:pt x="6760" y="41128"/>
                  </a:cubicBezTo>
                  <a:cubicBezTo>
                    <a:pt x="5563" y="41128"/>
                    <a:pt x="4364" y="41077"/>
                    <a:pt x="3167" y="40973"/>
                  </a:cubicBezTo>
                  <a:lnTo>
                    <a:pt x="143" y="40716"/>
                  </a:lnTo>
                  <a:lnTo>
                    <a:pt x="3681" y="58"/>
                  </a:lnTo>
                  <a:cubicBezTo>
                    <a:pt x="3681" y="29"/>
                    <a:pt x="3652" y="1"/>
                    <a:pt x="35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115;p47"/>
            <p:cNvSpPr/>
            <p:nvPr/>
          </p:nvSpPr>
          <p:spPr>
            <a:xfrm rot="-177967">
              <a:off x="2504001" y="2247403"/>
              <a:ext cx="130374" cy="64937"/>
            </a:xfrm>
            <a:custGeom>
              <a:avLst/>
              <a:gdLst/>
              <a:ahLst/>
              <a:cxnLst/>
              <a:rect l="l" t="t" r="r" b="b"/>
              <a:pathLst>
                <a:path w="4566" h="2255" extrusionOk="0">
                  <a:moveTo>
                    <a:pt x="4509" y="1"/>
                  </a:moveTo>
                  <a:cubicBezTo>
                    <a:pt x="4451" y="1"/>
                    <a:pt x="4423" y="29"/>
                    <a:pt x="4423" y="58"/>
                  </a:cubicBezTo>
                  <a:cubicBezTo>
                    <a:pt x="4423" y="58"/>
                    <a:pt x="4394" y="1855"/>
                    <a:pt x="2454" y="2055"/>
                  </a:cubicBezTo>
                  <a:cubicBezTo>
                    <a:pt x="2327" y="2070"/>
                    <a:pt x="2206" y="2077"/>
                    <a:pt x="2092" y="2077"/>
                  </a:cubicBezTo>
                  <a:cubicBezTo>
                    <a:pt x="487" y="2077"/>
                    <a:pt x="115" y="680"/>
                    <a:pt x="115" y="600"/>
                  </a:cubicBezTo>
                  <a:cubicBezTo>
                    <a:pt x="115" y="571"/>
                    <a:pt x="86" y="571"/>
                    <a:pt x="29" y="571"/>
                  </a:cubicBezTo>
                  <a:cubicBezTo>
                    <a:pt x="0" y="571"/>
                    <a:pt x="0" y="600"/>
                    <a:pt x="0" y="628"/>
                  </a:cubicBezTo>
                  <a:cubicBezTo>
                    <a:pt x="0" y="685"/>
                    <a:pt x="400" y="2255"/>
                    <a:pt x="2140" y="2255"/>
                  </a:cubicBezTo>
                  <a:cubicBezTo>
                    <a:pt x="2254" y="2255"/>
                    <a:pt x="2369" y="2255"/>
                    <a:pt x="2454" y="2198"/>
                  </a:cubicBezTo>
                  <a:cubicBezTo>
                    <a:pt x="4537" y="1941"/>
                    <a:pt x="4566" y="86"/>
                    <a:pt x="4566" y="58"/>
                  </a:cubicBezTo>
                  <a:cubicBezTo>
                    <a:pt x="4566" y="29"/>
                    <a:pt x="4537" y="1"/>
                    <a:pt x="45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116;p47"/>
            <p:cNvSpPr/>
            <p:nvPr/>
          </p:nvSpPr>
          <p:spPr>
            <a:xfrm rot="-177967">
              <a:off x="2655736" y="1954099"/>
              <a:ext cx="35063" cy="123884"/>
            </a:xfrm>
            <a:custGeom>
              <a:avLst/>
              <a:gdLst/>
              <a:ahLst/>
              <a:cxnLst/>
              <a:rect l="l" t="t" r="r" b="b"/>
              <a:pathLst>
                <a:path w="1228" h="4302" extrusionOk="0">
                  <a:moveTo>
                    <a:pt x="229" y="0"/>
                  </a:moveTo>
                  <a:cubicBezTo>
                    <a:pt x="200" y="0"/>
                    <a:pt x="200" y="29"/>
                    <a:pt x="200" y="58"/>
                  </a:cubicBezTo>
                  <a:cubicBezTo>
                    <a:pt x="200" y="115"/>
                    <a:pt x="1085" y="2055"/>
                    <a:pt x="0" y="4195"/>
                  </a:cubicBezTo>
                  <a:cubicBezTo>
                    <a:pt x="0" y="4195"/>
                    <a:pt x="0" y="4280"/>
                    <a:pt x="29" y="4280"/>
                  </a:cubicBezTo>
                  <a:cubicBezTo>
                    <a:pt x="43" y="4295"/>
                    <a:pt x="50" y="4302"/>
                    <a:pt x="58" y="4302"/>
                  </a:cubicBezTo>
                  <a:cubicBezTo>
                    <a:pt x="65" y="4302"/>
                    <a:pt x="72" y="4295"/>
                    <a:pt x="86" y="4280"/>
                  </a:cubicBezTo>
                  <a:cubicBezTo>
                    <a:pt x="1227" y="2055"/>
                    <a:pt x="314" y="58"/>
                    <a:pt x="314" y="29"/>
                  </a:cubicBezTo>
                  <a:cubicBezTo>
                    <a:pt x="314" y="0"/>
                    <a:pt x="286" y="0"/>
                    <a:pt x="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117;p47"/>
            <p:cNvSpPr/>
            <p:nvPr/>
          </p:nvSpPr>
          <p:spPr>
            <a:xfrm rot="-177967">
              <a:off x="2379486" y="1941048"/>
              <a:ext cx="217661" cy="254852"/>
            </a:xfrm>
            <a:custGeom>
              <a:avLst/>
              <a:gdLst/>
              <a:ahLst/>
              <a:cxnLst/>
              <a:rect l="l" t="t" r="r" b="b"/>
              <a:pathLst>
                <a:path w="7623" h="8850" extrusionOk="0">
                  <a:moveTo>
                    <a:pt x="2433" y="1"/>
                  </a:moveTo>
                  <a:cubicBezTo>
                    <a:pt x="1781" y="1"/>
                    <a:pt x="1201" y="425"/>
                    <a:pt x="803" y="1473"/>
                  </a:cubicBezTo>
                  <a:cubicBezTo>
                    <a:pt x="0" y="3535"/>
                    <a:pt x="1784" y="8560"/>
                    <a:pt x="3964" y="8560"/>
                  </a:cubicBezTo>
                  <a:cubicBezTo>
                    <a:pt x="4107" y="8560"/>
                    <a:pt x="4252" y="8538"/>
                    <a:pt x="4398" y="8492"/>
                  </a:cubicBezTo>
                  <a:cubicBezTo>
                    <a:pt x="4435" y="8482"/>
                    <a:pt x="4473" y="8477"/>
                    <a:pt x="4512" y="8477"/>
                  </a:cubicBezTo>
                  <a:cubicBezTo>
                    <a:pt x="4862" y="8477"/>
                    <a:pt x="5305" y="8850"/>
                    <a:pt x="5654" y="8850"/>
                  </a:cubicBezTo>
                  <a:cubicBezTo>
                    <a:pt x="5693" y="8850"/>
                    <a:pt x="5731" y="8845"/>
                    <a:pt x="5768" y="8835"/>
                  </a:cubicBezTo>
                  <a:cubicBezTo>
                    <a:pt x="7623" y="8407"/>
                    <a:pt x="7623" y="5610"/>
                    <a:pt x="6253" y="3328"/>
                  </a:cubicBezTo>
                  <a:cubicBezTo>
                    <a:pt x="5236" y="1596"/>
                    <a:pt x="3698" y="1"/>
                    <a:pt x="24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118;p47"/>
            <p:cNvSpPr/>
            <p:nvPr/>
          </p:nvSpPr>
          <p:spPr>
            <a:xfrm rot="-177967">
              <a:off x="2379429" y="1899306"/>
              <a:ext cx="292500" cy="235846"/>
            </a:xfrm>
            <a:custGeom>
              <a:avLst/>
              <a:gdLst/>
              <a:ahLst/>
              <a:cxnLst/>
              <a:rect l="l" t="t" r="r" b="b"/>
              <a:pathLst>
                <a:path w="10244" h="8190" extrusionOk="0">
                  <a:moveTo>
                    <a:pt x="5835" y="0"/>
                  </a:moveTo>
                  <a:cubicBezTo>
                    <a:pt x="4901" y="0"/>
                    <a:pt x="3919" y="208"/>
                    <a:pt x="2996" y="656"/>
                  </a:cubicBezTo>
                  <a:cubicBezTo>
                    <a:pt x="0" y="2140"/>
                    <a:pt x="827" y="7190"/>
                    <a:pt x="4394" y="7989"/>
                  </a:cubicBezTo>
                  <a:cubicBezTo>
                    <a:pt x="4394" y="7989"/>
                    <a:pt x="4882" y="8189"/>
                    <a:pt x="5603" y="8189"/>
                  </a:cubicBezTo>
                  <a:cubicBezTo>
                    <a:pt x="6805" y="8189"/>
                    <a:pt x="8655" y="7631"/>
                    <a:pt x="9958" y="4651"/>
                  </a:cubicBezTo>
                  <a:cubicBezTo>
                    <a:pt x="10158" y="4194"/>
                    <a:pt x="10243" y="3652"/>
                    <a:pt x="10186" y="3053"/>
                  </a:cubicBezTo>
                  <a:cubicBezTo>
                    <a:pt x="9985" y="1167"/>
                    <a:pt x="8049" y="0"/>
                    <a:pt x="58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119;p47"/>
            <p:cNvSpPr/>
            <p:nvPr/>
          </p:nvSpPr>
          <p:spPr>
            <a:xfrm rot="-177967">
              <a:off x="2471543" y="2074888"/>
              <a:ext cx="158071" cy="228705"/>
            </a:xfrm>
            <a:custGeom>
              <a:avLst/>
              <a:gdLst/>
              <a:ahLst/>
              <a:cxnLst/>
              <a:rect l="l" t="t" r="r" b="b"/>
              <a:pathLst>
                <a:path w="5536" h="7942" extrusionOk="0">
                  <a:moveTo>
                    <a:pt x="4423" y="0"/>
                  </a:moveTo>
                  <a:lnTo>
                    <a:pt x="0" y="742"/>
                  </a:lnTo>
                  <a:lnTo>
                    <a:pt x="885" y="6049"/>
                  </a:lnTo>
                  <a:cubicBezTo>
                    <a:pt x="1088" y="7164"/>
                    <a:pt x="2033" y="7942"/>
                    <a:pt x="3102" y="7942"/>
                  </a:cubicBezTo>
                  <a:cubicBezTo>
                    <a:pt x="3236" y="7942"/>
                    <a:pt x="3373" y="7929"/>
                    <a:pt x="3510" y="7904"/>
                  </a:cubicBezTo>
                  <a:cubicBezTo>
                    <a:pt x="4708" y="7733"/>
                    <a:pt x="5536" y="6563"/>
                    <a:pt x="5279" y="5307"/>
                  </a:cubicBezTo>
                  <a:lnTo>
                    <a:pt x="5279" y="5222"/>
                  </a:lnTo>
                  <a:lnTo>
                    <a:pt x="4936" y="3082"/>
                  </a:lnTo>
                  <a:lnTo>
                    <a:pt x="4423" y="0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120;p47"/>
            <p:cNvSpPr/>
            <p:nvPr/>
          </p:nvSpPr>
          <p:spPr>
            <a:xfrm rot="-177967">
              <a:off x="2528774" y="2172918"/>
              <a:ext cx="97766" cy="69890"/>
            </a:xfrm>
            <a:custGeom>
              <a:avLst/>
              <a:gdLst/>
              <a:ahLst/>
              <a:cxnLst/>
              <a:rect l="l" t="t" r="r" b="b"/>
              <a:pathLst>
                <a:path w="3424" h="2427" extrusionOk="0">
                  <a:moveTo>
                    <a:pt x="3024" y="1"/>
                  </a:moveTo>
                  <a:lnTo>
                    <a:pt x="0" y="58"/>
                  </a:lnTo>
                  <a:lnTo>
                    <a:pt x="3424" y="2426"/>
                  </a:lnTo>
                  <a:lnTo>
                    <a:pt x="302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21;p47"/>
            <p:cNvSpPr/>
            <p:nvPr/>
          </p:nvSpPr>
          <p:spPr>
            <a:xfrm rot="-177967">
              <a:off x="2430636" y="1924585"/>
              <a:ext cx="261548" cy="273426"/>
            </a:xfrm>
            <a:custGeom>
              <a:avLst/>
              <a:gdLst/>
              <a:ahLst/>
              <a:cxnLst/>
              <a:rect l="l" t="t" r="r" b="b"/>
              <a:pathLst>
                <a:path w="9160" h="9495" extrusionOk="0">
                  <a:moveTo>
                    <a:pt x="4549" y="1"/>
                  </a:moveTo>
                  <a:cubicBezTo>
                    <a:pt x="3335" y="1"/>
                    <a:pt x="2003" y="474"/>
                    <a:pt x="1057" y="1799"/>
                  </a:cubicBezTo>
                  <a:cubicBezTo>
                    <a:pt x="1" y="3397"/>
                    <a:pt x="914" y="5679"/>
                    <a:pt x="914" y="5679"/>
                  </a:cubicBezTo>
                  <a:cubicBezTo>
                    <a:pt x="914" y="5679"/>
                    <a:pt x="2675" y="9495"/>
                    <a:pt x="5381" y="9495"/>
                  </a:cubicBezTo>
                  <a:cubicBezTo>
                    <a:pt x="5598" y="9495"/>
                    <a:pt x="5821" y="9470"/>
                    <a:pt x="6050" y="9417"/>
                  </a:cubicBezTo>
                  <a:cubicBezTo>
                    <a:pt x="9160" y="8704"/>
                    <a:pt x="8247" y="2484"/>
                    <a:pt x="7476" y="1228"/>
                  </a:cubicBezTo>
                  <a:cubicBezTo>
                    <a:pt x="7101" y="583"/>
                    <a:pt x="5897" y="1"/>
                    <a:pt x="4549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22;p47"/>
            <p:cNvSpPr/>
            <p:nvPr/>
          </p:nvSpPr>
          <p:spPr>
            <a:xfrm rot="-177967">
              <a:off x="2583451" y="1926790"/>
              <a:ext cx="88001" cy="64447"/>
            </a:xfrm>
            <a:custGeom>
              <a:avLst/>
              <a:gdLst/>
              <a:ahLst/>
              <a:cxnLst/>
              <a:rect l="l" t="t" r="r" b="b"/>
              <a:pathLst>
                <a:path w="3082" h="2238" extrusionOk="0">
                  <a:moveTo>
                    <a:pt x="958" y="1"/>
                  </a:moveTo>
                  <a:cubicBezTo>
                    <a:pt x="678" y="1"/>
                    <a:pt x="442" y="95"/>
                    <a:pt x="314" y="287"/>
                  </a:cubicBezTo>
                  <a:cubicBezTo>
                    <a:pt x="0" y="715"/>
                    <a:pt x="428" y="1086"/>
                    <a:pt x="1084" y="1599"/>
                  </a:cubicBezTo>
                  <a:cubicBezTo>
                    <a:pt x="1585" y="1939"/>
                    <a:pt x="2085" y="2237"/>
                    <a:pt x="2438" y="2237"/>
                  </a:cubicBezTo>
                  <a:cubicBezTo>
                    <a:pt x="2588" y="2237"/>
                    <a:pt x="2711" y="2183"/>
                    <a:pt x="2796" y="2056"/>
                  </a:cubicBezTo>
                  <a:cubicBezTo>
                    <a:pt x="3082" y="1628"/>
                    <a:pt x="2768" y="886"/>
                    <a:pt x="2083" y="429"/>
                  </a:cubicBezTo>
                  <a:cubicBezTo>
                    <a:pt x="1720" y="145"/>
                    <a:pt x="1305" y="1"/>
                    <a:pt x="9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123;p47"/>
            <p:cNvSpPr/>
            <p:nvPr/>
          </p:nvSpPr>
          <p:spPr>
            <a:xfrm rot="-177967">
              <a:off x="2522068" y="1906576"/>
              <a:ext cx="142595" cy="95980"/>
            </a:xfrm>
            <a:custGeom>
              <a:avLst/>
              <a:gdLst/>
              <a:ahLst/>
              <a:cxnLst/>
              <a:rect l="l" t="t" r="r" b="b"/>
              <a:pathLst>
                <a:path w="4994" h="3333" extrusionOk="0">
                  <a:moveTo>
                    <a:pt x="949" y="0"/>
                  </a:moveTo>
                  <a:cubicBezTo>
                    <a:pt x="676" y="0"/>
                    <a:pt x="464" y="73"/>
                    <a:pt x="343" y="222"/>
                  </a:cubicBezTo>
                  <a:cubicBezTo>
                    <a:pt x="0" y="707"/>
                    <a:pt x="657" y="1791"/>
                    <a:pt x="1883" y="2647"/>
                  </a:cubicBezTo>
                  <a:cubicBezTo>
                    <a:pt x="2220" y="2894"/>
                    <a:pt x="2502" y="2963"/>
                    <a:pt x="2760" y="2963"/>
                  </a:cubicBezTo>
                  <a:cubicBezTo>
                    <a:pt x="3088" y="2963"/>
                    <a:pt x="3376" y="2850"/>
                    <a:pt x="3684" y="2850"/>
                  </a:cubicBezTo>
                  <a:cubicBezTo>
                    <a:pt x="3972" y="2850"/>
                    <a:pt x="4278" y="2949"/>
                    <a:pt x="4651" y="3332"/>
                  </a:cubicBezTo>
                  <a:cubicBezTo>
                    <a:pt x="4993" y="2847"/>
                    <a:pt x="4309" y="1763"/>
                    <a:pt x="3139" y="907"/>
                  </a:cubicBezTo>
                  <a:cubicBezTo>
                    <a:pt x="2332" y="311"/>
                    <a:pt x="1511" y="0"/>
                    <a:pt x="9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124;p47"/>
            <p:cNvSpPr/>
            <p:nvPr/>
          </p:nvSpPr>
          <p:spPr>
            <a:xfrm rot="-177967">
              <a:off x="2417554" y="2031784"/>
              <a:ext cx="71155" cy="102776"/>
            </a:xfrm>
            <a:custGeom>
              <a:avLst/>
              <a:gdLst/>
              <a:ahLst/>
              <a:cxnLst/>
              <a:rect l="l" t="t" r="r" b="b"/>
              <a:pathLst>
                <a:path w="2492" h="3569" extrusionOk="0">
                  <a:moveTo>
                    <a:pt x="1443" y="1"/>
                  </a:moveTo>
                  <a:cubicBezTo>
                    <a:pt x="926" y="1"/>
                    <a:pt x="399" y="773"/>
                    <a:pt x="209" y="1724"/>
                  </a:cubicBezTo>
                  <a:cubicBezTo>
                    <a:pt x="0" y="2662"/>
                    <a:pt x="355" y="3568"/>
                    <a:pt x="894" y="3568"/>
                  </a:cubicBezTo>
                  <a:cubicBezTo>
                    <a:pt x="1093" y="3568"/>
                    <a:pt x="1318" y="3444"/>
                    <a:pt x="1550" y="3151"/>
                  </a:cubicBezTo>
                  <a:cubicBezTo>
                    <a:pt x="1550" y="3151"/>
                    <a:pt x="2491" y="2010"/>
                    <a:pt x="1978" y="441"/>
                  </a:cubicBezTo>
                  <a:cubicBezTo>
                    <a:pt x="1949" y="298"/>
                    <a:pt x="1835" y="155"/>
                    <a:pt x="1749" y="98"/>
                  </a:cubicBezTo>
                  <a:cubicBezTo>
                    <a:pt x="1650" y="32"/>
                    <a:pt x="1547" y="1"/>
                    <a:pt x="14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125;p47"/>
            <p:cNvSpPr/>
            <p:nvPr/>
          </p:nvSpPr>
          <p:spPr>
            <a:xfrm rot="-177967">
              <a:off x="2361580" y="1873216"/>
              <a:ext cx="273597" cy="199735"/>
            </a:xfrm>
            <a:custGeom>
              <a:avLst/>
              <a:gdLst/>
              <a:ahLst/>
              <a:cxnLst/>
              <a:rect l="l" t="t" r="r" b="b"/>
              <a:pathLst>
                <a:path w="9582" h="6936" extrusionOk="0">
                  <a:moveTo>
                    <a:pt x="5631" y="0"/>
                  </a:moveTo>
                  <a:cubicBezTo>
                    <a:pt x="5069" y="0"/>
                    <a:pt x="4493" y="85"/>
                    <a:pt x="3938" y="268"/>
                  </a:cubicBezTo>
                  <a:cubicBezTo>
                    <a:pt x="1028" y="1238"/>
                    <a:pt x="1" y="5975"/>
                    <a:pt x="3254" y="6859"/>
                  </a:cubicBezTo>
                  <a:cubicBezTo>
                    <a:pt x="3254" y="6859"/>
                    <a:pt x="3584" y="6936"/>
                    <a:pt x="4113" y="6936"/>
                  </a:cubicBezTo>
                  <a:cubicBezTo>
                    <a:pt x="5294" y="6936"/>
                    <a:pt x="7465" y="6555"/>
                    <a:pt x="9160" y="4092"/>
                  </a:cubicBezTo>
                  <a:cubicBezTo>
                    <a:pt x="9417" y="3721"/>
                    <a:pt x="9559" y="3293"/>
                    <a:pt x="9559" y="2836"/>
                  </a:cubicBezTo>
                  <a:cubicBezTo>
                    <a:pt x="9582" y="1154"/>
                    <a:pt x="7699" y="0"/>
                    <a:pt x="56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126;p47"/>
            <p:cNvSpPr/>
            <p:nvPr/>
          </p:nvSpPr>
          <p:spPr>
            <a:xfrm rot="-177967">
              <a:off x="2441299" y="2071471"/>
              <a:ext cx="49740" cy="49588"/>
            </a:xfrm>
            <a:custGeom>
              <a:avLst/>
              <a:gdLst/>
              <a:ahLst/>
              <a:cxnLst/>
              <a:rect l="l" t="t" r="r" b="b"/>
              <a:pathLst>
                <a:path w="1742" h="1722" extrusionOk="0">
                  <a:moveTo>
                    <a:pt x="814" y="0"/>
                  </a:moveTo>
                  <a:cubicBezTo>
                    <a:pt x="496" y="0"/>
                    <a:pt x="205" y="165"/>
                    <a:pt x="144" y="609"/>
                  </a:cubicBezTo>
                  <a:cubicBezTo>
                    <a:pt x="1" y="1493"/>
                    <a:pt x="1313" y="1693"/>
                    <a:pt x="1741" y="1722"/>
                  </a:cubicBezTo>
                  <a:lnTo>
                    <a:pt x="1570" y="295"/>
                  </a:lnTo>
                  <a:cubicBezTo>
                    <a:pt x="1385" y="123"/>
                    <a:pt x="1090" y="0"/>
                    <a:pt x="814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127;p47"/>
            <p:cNvSpPr/>
            <p:nvPr/>
          </p:nvSpPr>
          <p:spPr>
            <a:xfrm rot="-177967">
              <a:off x="2453982" y="2082945"/>
              <a:ext cx="30181" cy="12498"/>
            </a:xfrm>
            <a:custGeom>
              <a:avLst/>
              <a:gdLst/>
              <a:ahLst/>
              <a:cxnLst/>
              <a:rect l="l" t="t" r="r" b="b"/>
              <a:pathLst>
                <a:path w="1057" h="434" extrusionOk="0">
                  <a:moveTo>
                    <a:pt x="464" y="0"/>
                  </a:moveTo>
                  <a:cubicBezTo>
                    <a:pt x="250" y="0"/>
                    <a:pt x="86" y="91"/>
                    <a:pt x="86" y="91"/>
                  </a:cubicBezTo>
                  <a:cubicBezTo>
                    <a:pt x="57" y="91"/>
                    <a:pt x="0" y="148"/>
                    <a:pt x="57" y="176"/>
                  </a:cubicBezTo>
                  <a:cubicBezTo>
                    <a:pt x="57" y="196"/>
                    <a:pt x="72" y="217"/>
                    <a:pt x="90" y="217"/>
                  </a:cubicBezTo>
                  <a:cubicBezTo>
                    <a:pt x="98" y="217"/>
                    <a:pt x="106" y="213"/>
                    <a:pt x="114" y="205"/>
                  </a:cubicBezTo>
                  <a:cubicBezTo>
                    <a:pt x="130" y="189"/>
                    <a:pt x="262" y="107"/>
                    <a:pt x="435" y="107"/>
                  </a:cubicBezTo>
                  <a:cubicBezTo>
                    <a:pt x="581" y="107"/>
                    <a:pt x="756" y="166"/>
                    <a:pt x="913" y="376"/>
                  </a:cubicBezTo>
                  <a:cubicBezTo>
                    <a:pt x="942" y="433"/>
                    <a:pt x="942" y="433"/>
                    <a:pt x="970" y="433"/>
                  </a:cubicBezTo>
                  <a:cubicBezTo>
                    <a:pt x="999" y="376"/>
                    <a:pt x="1056" y="347"/>
                    <a:pt x="1056" y="319"/>
                  </a:cubicBezTo>
                  <a:cubicBezTo>
                    <a:pt x="871" y="68"/>
                    <a:pt x="649" y="0"/>
                    <a:pt x="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128;p47"/>
            <p:cNvSpPr/>
            <p:nvPr/>
          </p:nvSpPr>
          <p:spPr>
            <a:xfrm rot="-177967">
              <a:off x="2623372" y="2057895"/>
              <a:ext cx="29353" cy="50970"/>
            </a:xfrm>
            <a:custGeom>
              <a:avLst/>
              <a:gdLst/>
              <a:ahLst/>
              <a:cxnLst/>
              <a:rect l="l" t="t" r="r" b="b"/>
              <a:pathLst>
                <a:path w="1028" h="1770" extrusionOk="0">
                  <a:moveTo>
                    <a:pt x="29" y="0"/>
                  </a:moveTo>
                  <a:cubicBezTo>
                    <a:pt x="0" y="0"/>
                    <a:pt x="0" y="29"/>
                    <a:pt x="0" y="58"/>
                  </a:cubicBezTo>
                  <a:lnTo>
                    <a:pt x="342" y="942"/>
                  </a:lnTo>
                  <a:cubicBezTo>
                    <a:pt x="342" y="999"/>
                    <a:pt x="400" y="999"/>
                    <a:pt x="400" y="999"/>
                  </a:cubicBezTo>
                  <a:cubicBezTo>
                    <a:pt x="400" y="999"/>
                    <a:pt x="827" y="999"/>
                    <a:pt x="856" y="1284"/>
                  </a:cubicBezTo>
                  <a:cubicBezTo>
                    <a:pt x="885" y="1598"/>
                    <a:pt x="314" y="1655"/>
                    <a:pt x="314" y="1655"/>
                  </a:cubicBezTo>
                  <a:cubicBezTo>
                    <a:pt x="285" y="1655"/>
                    <a:pt x="285" y="1684"/>
                    <a:pt x="285" y="1741"/>
                  </a:cubicBezTo>
                  <a:cubicBezTo>
                    <a:pt x="285" y="1769"/>
                    <a:pt x="314" y="1769"/>
                    <a:pt x="342" y="1769"/>
                  </a:cubicBezTo>
                  <a:cubicBezTo>
                    <a:pt x="400" y="1769"/>
                    <a:pt x="428" y="1769"/>
                    <a:pt x="428" y="1741"/>
                  </a:cubicBezTo>
                  <a:cubicBezTo>
                    <a:pt x="599" y="1712"/>
                    <a:pt x="1027" y="1598"/>
                    <a:pt x="999" y="1284"/>
                  </a:cubicBezTo>
                  <a:cubicBezTo>
                    <a:pt x="970" y="942"/>
                    <a:pt x="685" y="885"/>
                    <a:pt x="457" y="885"/>
                  </a:cubicBezTo>
                  <a:lnTo>
                    <a:pt x="114" y="29"/>
                  </a:lnTo>
                  <a:cubicBezTo>
                    <a:pt x="114" y="0"/>
                    <a:pt x="57" y="0"/>
                    <a:pt x="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129;p47"/>
            <p:cNvSpPr/>
            <p:nvPr/>
          </p:nvSpPr>
          <p:spPr>
            <a:xfrm rot="-177967">
              <a:off x="2640927" y="2050905"/>
              <a:ext cx="15961" cy="12815"/>
            </a:xfrm>
            <a:custGeom>
              <a:avLst/>
              <a:gdLst/>
              <a:ahLst/>
              <a:cxnLst/>
              <a:rect l="l" t="t" r="r" b="b"/>
              <a:pathLst>
                <a:path w="559" h="445" extrusionOk="0">
                  <a:moveTo>
                    <a:pt x="264" y="0"/>
                  </a:moveTo>
                  <a:cubicBezTo>
                    <a:pt x="167" y="0"/>
                    <a:pt x="74" y="50"/>
                    <a:pt x="51" y="165"/>
                  </a:cubicBezTo>
                  <a:cubicBezTo>
                    <a:pt x="0" y="336"/>
                    <a:pt x="152" y="445"/>
                    <a:pt x="295" y="445"/>
                  </a:cubicBezTo>
                  <a:cubicBezTo>
                    <a:pt x="392" y="445"/>
                    <a:pt x="485" y="395"/>
                    <a:pt x="508" y="280"/>
                  </a:cubicBezTo>
                  <a:cubicBezTo>
                    <a:pt x="559" y="109"/>
                    <a:pt x="407" y="0"/>
                    <a:pt x="2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130;p47"/>
            <p:cNvSpPr/>
            <p:nvPr/>
          </p:nvSpPr>
          <p:spPr>
            <a:xfrm rot="-177967">
              <a:off x="2590348" y="2057278"/>
              <a:ext cx="15847" cy="13189"/>
            </a:xfrm>
            <a:custGeom>
              <a:avLst/>
              <a:gdLst/>
              <a:ahLst/>
              <a:cxnLst/>
              <a:rect l="l" t="t" r="r" b="b"/>
              <a:pathLst>
                <a:path w="555" h="458" extrusionOk="0">
                  <a:moveTo>
                    <a:pt x="258" y="0"/>
                  </a:moveTo>
                  <a:cubicBezTo>
                    <a:pt x="162" y="0"/>
                    <a:pt x="69" y="53"/>
                    <a:pt x="35" y="178"/>
                  </a:cubicBezTo>
                  <a:cubicBezTo>
                    <a:pt x="1" y="348"/>
                    <a:pt x="149" y="457"/>
                    <a:pt x="293" y="457"/>
                  </a:cubicBezTo>
                  <a:cubicBezTo>
                    <a:pt x="390" y="457"/>
                    <a:pt x="485" y="407"/>
                    <a:pt x="520" y="292"/>
                  </a:cubicBezTo>
                  <a:cubicBezTo>
                    <a:pt x="554" y="120"/>
                    <a:pt x="403" y="0"/>
                    <a:pt x="2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131;p47"/>
            <p:cNvSpPr/>
            <p:nvPr/>
          </p:nvSpPr>
          <p:spPr>
            <a:xfrm rot="-177967">
              <a:off x="2607124" y="2115157"/>
              <a:ext cx="32294" cy="20187"/>
            </a:xfrm>
            <a:custGeom>
              <a:avLst/>
              <a:gdLst/>
              <a:ahLst/>
              <a:cxnLst/>
              <a:rect l="l" t="t" r="r" b="b"/>
              <a:pathLst>
                <a:path w="1131" h="701" extrusionOk="0">
                  <a:moveTo>
                    <a:pt x="273" y="0"/>
                  </a:moveTo>
                  <a:cubicBezTo>
                    <a:pt x="120" y="0"/>
                    <a:pt x="0" y="297"/>
                    <a:pt x="131" y="494"/>
                  </a:cubicBezTo>
                  <a:cubicBezTo>
                    <a:pt x="257" y="620"/>
                    <a:pt x="427" y="700"/>
                    <a:pt x="608" y="700"/>
                  </a:cubicBezTo>
                  <a:cubicBezTo>
                    <a:pt x="714" y="700"/>
                    <a:pt x="824" y="672"/>
                    <a:pt x="930" y="608"/>
                  </a:cubicBezTo>
                  <a:cubicBezTo>
                    <a:pt x="987" y="551"/>
                    <a:pt x="1045" y="494"/>
                    <a:pt x="1073" y="437"/>
                  </a:cubicBezTo>
                  <a:cubicBezTo>
                    <a:pt x="1130" y="352"/>
                    <a:pt x="1102" y="237"/>
                    <a:pt x="959" y="237"/>
                  </a:cubicBezTo>
                  <a:cubicBezTo>
                    <a:pt x="788" y="237"/>
                    <a:pt x="559" y="209"/>
                    <a:pt x="417" y="95"/>
                  </a:cubicBezTo>
                  <a:cubicBezTo>
                    <a:pt x="370" y="28"/>
                    <a:pt x="320" y="0"/>
                    <a:pt x="2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132;p47"/>
            <p:cNvSpPr/>
            <p:nvPr/>
          </p:nvSpPr>
          <p:spPr>
            <a:xfrm rot="-177967">
              <a:off x="2570065" y="2086296"/>
              <a:ext cx="17161" cy="15925"/>
            </a:xfrm>
            <a:custGeom>
              <a:avLst/>
              <a:gdLst/>
              <a:ahLst/>
              <a:cxnLst/>
              <a:rect l="l" t="t" r="r" b="b"/>
              <a:pathLst>
                <a:path w="601" h="553" extrusionOk="0">
                  <a:moveTo>
                    <a:pt x="304" y="0"/>
                  </a:moveTo>
                  <a:cubicBezTo>
                    <a:pt x="280" y="0"/>
                    <a:pt x="255" y="2"/>
                    <a:pt x="229" y="6"/>
                  </a:cubicBezTo>
                  <a:cubicBezTo>
                    <a:pt x="87" y="34"/>
                    <a:pt x="1" y="177"/>
                    <a:pt x="29" y="320"/>
                  </a:cubicBezTo>
                  <a:cubicBezTo>
                    <a:pt x="55" y="448"/>
                    <a:pt x="172" y="552"/>
                    <a:pt x="299" y="552"/>
                  </a:cubicBezTo>
                  <a:cubicBezTo>
                    <a:pt x="314" y="552"/>
                    <a:pt x="328" y="551"/>
                    <a:pt x="343" y="548"/>
                  </a:cubicBezTo>
                  <a:cubicBezTo>
                    <a:pt x="486" y="491"/>
                    <a:pt x="600" y="348"/>
                    <a:pt x="572" y="206"/>
                  </a:cubicBezTo>
                  <a:cubicBezTo>
                    <a:pt x="572" y="81"/>
                    <a:pt x="463" y="0"/>
                    <a:pt x="3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133;p47"/>
            <p:cNvSpPr/>
            <p:nvPr/>
          </p:nvSpPr>
          <p:spPr>
            <a:xfrm rot="-177967">
              <a:off x="2295516" y="1819019"/>
              <a:ext cx="229768" cy="215804"/>
            </a:xfrm>
            <a:custGeom>
              <a:avLst/>
              <a:gdLst/>
              <a:ahLst/>
              <a:cxnLst/>
              <a:rect l="l" t="t" r="r" b="b"/>
              <a:pathLst>
                <a:path w="8047" h="7494" extrusionOk="0">
                  <a:moveTo>
                    <a:pt x="4002" y="1"/>
                  </a:moveTo>
                  <a:cubicBezTo>
                    <a:pt x="2196" y="1"/>
                    <a:pt x="622" y="1314"/>
                    <a:pt x="314" y="3134"/>
                  </a:cubicBezTo>
                  <a:cubicBezTo>
                    <a:pt x="0" y="5188"/>
                    <a:pt x="1370" y="7100"/>
                    <a:pt x="3424" y="7442"/>
                  </a:cubicBezTo>
                  <a:cubicBezTo>
                    <a:pt x="3630" y="7477"/>
                    <a:pt x="3835" y="7494"/>
                    <a:pt x="4037" y="7494"/>
                  </a:cubicBezTo>
                  <a:cubicBezTo>
                    <a:pt x="5827" y="7494"/>
                    <a:pt x="7422" y="6178"/>
                    <a:pt x="7704" y="4332"/>
                  </a:cubicBezTo>
                  <a:cubicBezTo>
                    <a:pt x="8047" y="2306"/>
                    <a:pt x="6648" y="366"/>
                    <a:pt x="4623" y="52"/>
                  </a:cubicBezTo>
                  <a:cubicBezTo>
                    <a:pt x="4414" y="17"/>
                    <a:pt x="4206" y="1"/>
                    <a:pt x="4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134;p47"/>
            <p:cNvSpPr/>
            <p:nvPr/>
          </p:nvSpPr>
          <p:spPr>
            <a:xfrm rot="-177967">
              <a:off x="2285653" y="1776160"/>
              <a:ext cx="83947" cy="84663"/>
            </a:xfrm>
            <a:custGeom>
              <a:avLst/>
              <a:gdLst/>
              <a:ahLst/>
              <a:cxnLst/>
              <a:rect l="l" t="t" r="r" b="b"/>
              <a:pathLst>
                <a:path w="2940" h="2940" extrusionOk="0">
                  <a:moveTo>
                    <a:pt x="1484" y="1"/>
                  </a:moveTo>
                  <a:cubicBezTo>
                    <a:pt x="657" y="1"/>
                    <a:pt x="1" y="657"/>
                    <a:pt x="1" y="1456"/>
                  </a:cubicBezTo>
                  <a:cubicBezTo>
                    <a:pt x="1" y="2283"/>
                    <a:pt x="657" y="2940"/>
                    <a:pt x="1484" y="2940"/>
                  </a:cubicBezTo>
                  <a:cubicBezTo>
                    <a:pt x="2283" y="2940"/>
                    <a:pt x="2940" y="2283"/>
                    <a:pt x="2940" y="1456"/>
                  </a:cubicBezTo>
                  <a:cubicBezTo>
                    <a:pt x="2940" y="657"/>
                    <a:pt x="2283" y="1"/>
                    <a:pt x="14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135;p47"/>
            <p:cNvSpPr/>
            <p:nvPr/>
          </p:nvSpPr>
          <p:spPr>
            <a:xfrm rot="-177967">
              <a:off x="2289698" y="1841215"/>
              <a:ext cx="204498" cy="198842"/>
            </a:xfrm>
            <a:custGeom>
              <a:avLst/>
              <a:gdLst/>
              <a:ahLst/>
              <a:cxnLst/>
              <a:rect l="l" t="t" r="r" b="b"/>
              <a:pathLst>
                <a:path w="7162" h="6905" extrusionOk="0">
                  <a:moveTo>
                    <a:pt x="2197" y="0"/>
                  </a:moveTo>
                  <a:cubicBezTo>
                    <a:pt x="2169" y="29"/>
                    <a:pt x="1512" y="314"/>
                    <a:pt x="999" y="999"/>
                  </a:cubicBezTo>
                  <a:cubicBezTo>
                    <a:pt x="485" y="1626"/>
                    <a:pt x="0" y="2739"/>
                    <a:pt x="457" y="4480"/>
                  </a:cubicBezTo>
                  <a:cubicBezTo>
                    <a:pt x="799" y="5878"/>
                    <a:pt x="2083" y="6705"/>
                    <a:pt x="4137" y="6876"/>
                  </a:cubicBezTo>
                  <a:cubicBezTo>
                    <a:pt x="4423" y="6905"/>
                    <a:pt x="4651" y="6905"/>
                    <a:pt x="4936" y="6905"/>
                  </a:cubicBezTo>
                  <a:cubicBezTo>
                    <a:pt x="6135" y="6905"/>
                    <a:pt x="7076" y="6705"/>
                    <a:pt x="7133" y="6705"/>
                  </a:cubicBezTo>
                  <a:cubicBezTo>
                    <a:pt x="7162" y="6705"/>
                    <a:pt x="7162" y="6677"/>
                    <a:pt x="7162" y="6619"/>
                  </a:cubicBezTo>
                  <a:cubicBezTo>
                    <a:pt x="7162" y="6591"/>
                    <a:pt x="7133" y="6591"/>
                    <a:pt x="7076" y="6591"/>
                  </a:cubicBezTo>
                  <a:cubicBezTo>
                    <a:pt x="7076" y="6591"/>
                    <a:pt x="6163" y="6774"/>
                    <a:pt x="5038" y="6774"/>
                  </a:cubicBezTo>
                  <a:cubicBezTo>
                    <a:pt x="4757" y="6774"/>
                    <a:pt x="4463" y="6762"/>
                    <a:pt x="4166" y="6734"/>
                  </a:cubicBezTo>
                  <a:cubicBezTo>
                    <a:pt x="2169" y="6562"/>
                    <a:pt x="942" y="5821"/>
                    <a:pt x="599" y="4451"/>
                  </a:cubicBezTo>
                  <a:cubicBezTo>
                    <a:pt x="228" y="3139"/>
                    <a:pt x="428" y="1969"/>
                    <a:pt x="1084" y="1056"/>
                  </a:cubicBezTo>
                  <a:cubicBezTo>
                    <a:pt x="1598" y="399"/>
                    <a:pt x="2226" y="114"/>
                    <a:pt x="2226" y="114"/>
                  </a:cubicBezTo>
                  <a:cubicBezTo>
                    <a:pt x="2283" y="114"/>
                    <a:pt x="2283" y="57"/>
                    <a:pt x="2283" y="29"/>
                  </a:cubicBezTo>
                  <a:cubicBezTo>
                    <a:pt x="2283" y="0"/>
                    <a:pt x="2226" y="0"/>
                    <a:pt x="21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36;p47"/>
            <p:cNvSpPr/>
            <p:nvPr/>
          </p:nvSpPr>
          <p:spPr>
            <a:xfrm rot="-177967">
              <a:off x="2350947" y="1770191"/>
              <a:ext cx="25298" cy="68220"/>
            </a:xfrm>
            <a:custGeom>
              <a:avLst/>
              <a:gdLst/>
              <a:ahLst/>
              <a:cxnLst/>
              <a:rect l="l" t="t" r="r" b="b"/>
              <a:pathLst>
                <a:path w="886" h="2369" extrusionOk="0">
                  <a:moveTo>
                    <a:pt x="58" y="0"/>
                  </a:moveTo>
                  <a:cubicBezTo>
                    <a:pt x="58" y="0"/>
                    <a:pt x="1" y="0"/>
                    <a:pt x="1" y="57"/>
                  </a:cubicBezTo>
                  <a:cubicBezTo>
                    <a:pt x="1" y="57"/>
                    <a:pt x="1" y="114"/>
                    <a:pt x="29" y="114"/>
                  </a:cubicBezTo>
                  <a:cubicBezTo>
                    <a:pt x="29" y="114"/>
                    <a:pt x="486" y="371"/>
                    <a:pt x="629" y="913"/>
                  </a:cubicBezTo>
                  <a:cubicBezTo>
                    <a:pt x="771" y="1284"/>
                    <a:pt x="657" y="1769"/>
                    <a:pt x="372" y="2254"/>
                  </a:cubicBezTo>
                  <a:cubicBezTo>
                    <a:pt x="372" y="2283"/>
                    <a:pt x="372" y="2340"/>
                    <a:pt x="457" y="2368"/>
                  </a:cubicBezTo>
                  <a:cubicBezTo>
                    <a:pt x="486" y="2368"/>
                    <a:pt x="514" y="2368"/>
                    <a:pt x="457" y="2340"/>
                  </a:cubicBezTo>
                  <a:cubicBezTo>
                    <a:pt x="771" y="1798"/>
                    <a:pt x="885" y="1284"/>
                    <a:pt x="743" y="856"/>
                  </a:cubicBezTo>
                  <a:cubicBezTo>
                    <a:pt x="543" y="286"/>
                    <a:pt x="86" y="0"/>
                    <a:pt x="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137;p47"/>
            <p:cNvSpPr/>
            <p:nvPr/>
          </p:nvSpPr>
          <p:spPr>
            <a:xfrm rot="-177967">
              <a:off x="2381939" y="2031540"/>
              <a:ext cx="25270" cy="74296"/>
            </a:xfrm>
            <a:custGeom>
              <a:avLst/>
              <a:gdLst/>
              <a:ahLst/>
              <a:cxnLst/>
              <a:rect l="l" t="t" r="r" b="b"/>
              <a:pathLst>
                <a:path w="885" h="2580" extrusionOk="0">
                  <a:moveTo>
                    <a:pt x="543" y="0"/>
                  </a:moveTo>
                  <a:cubicBezTo>
                    <a:pt x="516" y="0"/>
                    <a:pt x="485" y="27"/>
                    <a:pt x="485" y="69"/>
                  </a:cubicBezTo>
                  <a:cubicBezTo>
                    <a:pt x="0" y="1524"/>
                    <a:pt x="713" y="2522"/>
                    <a:pt x="742" y="2551"/>
                  </a:cubicBezTo>
                  <a:cubicBezTo>
                    <a:pt x="770" y="2579"/>
                    <a:pt x="770" y="2579"/>
                    <a:pt x="827" y="2579"/>
                  </a:cubicBezTo>
                  <a:cubicBezTo>
                    <a:pt x="856" y="2579"/>
                    <a:pt x="856" y="2579"/>
                    <a:pt x="856" y="2551"/>
                  </a:cubicBezTo>
                  <a:cubicBezTo>
                    <a:pt x="856" y="2522"/>
                    <a:pt x="885" y="2494"/>
                    <a:pt x="856" y="2437"/>
                  </a:cubicBezTo>
                  <a:cubicBezTo>
                    <a:pt x="856" y="2437"/>
                    <a:pt x="143" y="1495"/>
                    <a:pt x="599" y="97"/>
                  </a:cubicBezTo>
                  <a:cubicBezTo>
                    <a:pt x="628" y="69"/>
                    <a:pt x="599" y="11"/>
                    <a:pt x="571" y="11"/>
                  </a:cubicBezTo>
                  <a:cubicBezTo>
                    <a:pt x="563" y="4"/>
                    <a:pt x="553" y="0"/>
                    <a:pt x="5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138;p47"/>
            <p:cNvSpPr/>
            <p:nvPr/>
          </p:nvSpPr>
          <p:spPr>
            <a:xfrm rot="-177967">
              <a:off x="2503459" y="2150854"/>
              <a:ext cx="145850" cy="50049"/>
            </a:xfrm>
            <a:custGeom>
              <a:avLst/>
              <a:gdLst/>
              <a:ahLst/>
              <a:cxnLst/>
              <a:rect l="l" t="t" r="r" b="b"/>
              <a:pathLst>
                <a:path w="5108" h="1738" extrusionOk="0">
                  <a:moveTo>
                    <a:pt x="86" y="1"/>
                  </a:moveTo>
                  <a:cubicBezTo>
                    <a:pt x="77" y="1"/>
                    <a:pt x="67" y="7"/>
                    <a:pt x="58" y="26"/>
                  </a:cubicBezTo>
                  <a:cubicBezTo>
                    <a:pt x="58" y="55"/>
                    <a:pt x="1" y="83"/>
                    <a:pt x="58" y="112"/>
                  </a:cubicBezTo>
                  <a:cubicBezTo>
                    <a:pt x="86" y="112"/>
                    <a:pt x="1256" y="1738"/>
                    <a:pt x="2968" y="1738"/>
                  </a:cubicBezTo>
                  <a:cubicBezTo>
                    <a:pt x="3139" y="1738"/>
                    <a:pt x="3339" y="1738"/>
                    <a:pt x="3482" y="1681"/>
                  </a:cubicBezTo>
                  <a:cubicBezTo>
                    <a:pt x="4109" y="1538"/>
                    <a:pt x="4766" y="1196"/>
                    <a:pt x="5079" y="682"/>
                  </a:cubicBezTo>
                  <a:cubicBezTo>
                    <a:pt x="5108" y="654"/>
                    <a:pt x="5108" y="625"/>
                    <a:pt x="5079" y="597"/>
                  </a:cubicBezTo>
                  <a:cubicBezTo>
                    <a:pt x="5065" y="568"/>
                    <a:pt x="5044" y="554"/>
                    <a:pt x="5022" y="554"/>
                  </a:cubicBezTo>
                  <a:cubicBezTo>
                    <a:pt x="5001" y="554"/>
                    <a:pt x="4980" y="568"/>
                    <a:pt x="4965" y="597"/>
                  </a:cubicBezTo>
                  <a:cubicBezTo>
                    <a:pt x="4651" y="1053"/>
                    <a:pt x="4081" y="1396"/>
                    <a:pt x="3424" y="1510"/>
                  </a:cubicBezTo>
                  <a:cubicBezTo>
                    <a:pt x="3251" y="1544"/>
                    <a:pt x="3082" y="1559"/>
                    <a:pt x="2917" y="1559"/>
                  </a:cubicBezTo>
                  <a:cubicBezTo>
                    <a:pt x="1296" y="1559"/>
                    <a:pt x="143" y="52"/>
                    <a:pt x="143" y="26"/>
                  </a:cubicBezTo>
                  <a:cubicBezTo>
                    <a:pt x="124" y="26"/>
                    <a:pt x="105" y="1"/>
                    <a:pt x="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139;p47"/>
            <p:cNvSpPr/>
            <p:nvPr/>
          </p:nvSpPr>
          <p:spPr>
            <a:xfrm rot="-177967">
              <a:off x="2715073" y="2137119"/>
              <a:ext cx="298210" cy="428728"/>
            </a:xfrm>
            <a:custGeom>
              <a:avLst/>
              <a:gdLst/>
              <a:ahLst/>
              <a:cxnLst/>
              <a:rect l="l" t="t" r="r" b="b"/>
              <a:pathLst>
                <a:path w="10444" h="14888" extrusionOk="0">
                  <a:moveTo>
                    <a:pt x="5527" y="1"/>
                  </a:moveTo>
                  <a:cubicBezTo>
                    <a:pt x="4937" y="1"/>
                    <a:pt x="4277" y="25"/>
                    <a:pt x="3539" y="80"/>
                  </a:cubicBezTo>
                  <a:cubicBezTo>
                    <a:pt x="999" y="308"/>
                    <a:pt x="1427" y="5158"/>
                    <a:pt x="1170" y="6414"/>
                  </a:cubicBezTo>
                  <a:cubicBezTo>
                    <a:pt x="857" y="8011"/>
                    <a:pt x="714" y="8725"/>
                    <a:pt x="543" y="9295"/>
                  </a:cubicBezTo>
                  <a:cubicBezTo>
                    <a:pt x="1" y="11150"/>
                    <a:pt x="1028" y="13062"/>
                    <a:pt x="2854" y="13689"/>
                  </a:cubicBezTo>
                  <a:cubicBezTo>
                    <a:pt x="5992" y="14717"/>
                    <a:pt x="9759" y="14888"/>
                    <a:pt x="9759" y="14888"/>
                  </a:cubicBezTo>
                  <a:cubicBezTo>
                    <a:pt x="9759" y="14888"/>
                    <a:pt x="10187" y="8154"/>
                    <a:pt x="10443" y="1506"/>
                  </a:cubicBezTo>
                  <a:cubicBezTo>
                    <a:pt x="10443" y="1506"/>
                    <a:pt x="10174" y="1"/>
                    <a:pt x="55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140;p47"/>
            <p:cNvSpPr/>
            <p:nvPr/>
          </p:nvSpPr>
          <p:spPr>
            <a:xfrm rot="-177967">
              <a:off x="2752193" y="1863732"/>
              <a:ext cx="171120" cy="153055"/>
            </a:xfrm>
            <a:custGeom>
              <a:avLst/>
              <a:gdLst/>
              <a:ahLst/>
              <a:cxnLst/>
              <a:rect l="l" t="t" r="r" b="b"/>
              <a:pathLst>
                <a:path w="5993" h="5315" extrusionOk="0">
                  <a:moveTo>
                    <a:pt x="3145" y="0"/>
                  </a:moveTo>
                  <a:cubicBezTo>
                    <a:pt x="2938" y="0"/>
                    <a:pt x="2731" y="51"/>
                    <a:pt x="2540" y="157"/>
                  </a:cubicBezTo>
                  <a:cubicBezTo>
                    <a:pt x="2398" y="243"/>
                    <a:pt x="2284" y="329"/>
                    <a:pt x="2198" y="471"/>
                  </a:cubicBezTo>
                  <a:cubicBezTo>
                    <a:pt x="1998" y="728"/>
                    <a:pt x="1713" y="899"/>
                    <a:pt x="1399" y="956"/>
                  </a:cubicBezTo>
                  <a:cubicBezTo>
                    <a:pt x="943" y="1042"/>
                    <a:pt x="515" y="1384"/>
                    <a:pt x="343" y="1869"/>
                  </a:cubicBezTo>
                  <a:cubicBezTo>
                    <a:pt x="229" y="2183"/>
                    <a:pt x="229" y="2526"/>
                    <a:pt x="343" y="2839"/>
                  </a:cubicBezTo>
                  <a:cubicBezTo>
                    <a:pt x="400" y="3039"/>
                    <a:pt x="372" y="3267"/>
                    <a:pt x="258" y="3439"/>
                  </a:cubicBezTo>
                  <a:cubicBezTo>
                    <a:pt x="58" y="3752"/>
                    <a:pt x="1" y="4180"/>
                    <a:pt x="144" y="4551"/>
                  </a:cubicBezTo>
                  <a:cubicBezTo>
                    <a:pt x="351" y="5009"/>
                    <a:pt x="832" y="5315"/>
                    <a:pt x="1353" y="5315"/>
                  </a:cubicBezTo>
                  <a:cubicBezTo>
                    <a:pt x="1547" y="5315"/>
                    <a:pt x="1747" y="5272"/>
                    <a:pt x="1941" y="5179"/>
                  </a:cubicBezTo>
                  <a:cubicBezTo>
                    <a:pt x="2654" y="4865"/>
                    <a:pt x="2968" y="4038"/>
                    <a:pt x="2711" y="3439"/>
                  </a:cubicBezTo>
                  <a:cubicBezTo>
                    <a:pt x="2683" y="3410"/>
                    <a:pt x="2683" y="3325"/>
                    <a:pt x="2654" y="3296"/>
                  </a:cubicBezTo>
                  <a:cubicBezTo>
                    <a:pt x="2797" y="3153"/>
                    <a:pt x="2911" y="2982"/>
                    <a:pt x="2968" y="2754"/>
                  </a:cubicBezTo>
                  <a:cubicBezTo>
                    <a:pt x="2968" y="2725"/>
                    <a:pt x="2968" y="2725"/>
                    <a:pt x="2997" y="2697"/>
                  </a:cubicBezTo>
                  <a:cubicBezTo>
                    <a:pt x="3100" y="2714"/>
                    <a:pt x="3202" y="2724"/>
                    <a:pt x="3299" y="2724"/>
                  </a:cubicBezTo>
                  <a:cubicBezTo>
                    <a:pt x="3524" y="2724"/>
                    <a:pt x="3731" y="2674"/>
                    <a:pt x="3910" y="2554"/>
                  </a:cubicBezTo>
                  <a:cubicBezTo>
                    <a:pt x="4053" y="2469"/>
                    <a:pt x="4110" y="2354"/>
                    <a:pt x="4224" y="2269"/>
                  </a:cubicBezTo>
                  <a:cubicBezTo>
                    <a:pt x="4394" y="2362"/>
                    <a:pt x="4597" y="2412"/>
                    <a:pt x="4807" y="2412"/>
                  </a:cubicBezTo>
                  <a:cubicBezTo>
                    <a:pt x="4984" y="2412"/>
                    <a:pt x="5166" y="2376"/>
                    <a:pt x="5336" y="2297"/>
                  </a:cubicBezTo>
                  <a:cubicBezTo>
                    <a:pt x="5850" y="2012"/>
                    <a:pt x="5993" y="1327"/>
                    <a:pt x="5679" y="814"/>
                  </a:cubicBezTo>
                  <a:cubicBezTo>
                    <a:pt x="5457" y="431"/>
                    <a:pt x="5066" y="205"/>
                    <a:pt x="4684" y="205"/>
                  </a:cubicBezTo>
                  <a:cubicBezTo>
                    <a:pt x="4524" y="205"/>
                    <a:pt x="4367" y="245"/>
                    <a:pt x="4224" y="329"/>
                  </a:cubicBezTo>
                  <a:cubicBezTo>
                    <a:pt x="4195" y="357"/>
                    <a:pt x="4138" y="357"/>
                    <a:pt x="4110" y="414"/>
                  </a:cubicBezTo>
                  <a:cubicBezTo>
                    <a:pt x="3841" y="145"/>
                    <a:pt x="3493" y="0"/>
                    <a:pt x="31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141;p47"/>
            <p:cNvSpPr/>
            <p:nvPr/>
          </p:nvSpPr>
          <p:spPr>
            <a:xfrm rot="-177967">
              <a:off x="2935917" y="1973465"/>
              <a:ext cx="89657" cy="128722"/>
            </a:xfrm>
            <a:custGeom>
              <a:avLst/>
              <a:gdLst/>
              <a:ahLst/>
              <a:cxnLst/>
              <a:rect l="l" t="t" r="r" b="b"/>
              <a:pathLst>
                <a:path w="3140" h="4470" extrusionOk="0">
                  <a:moveTo>
                    <a:pt x="2190" y="0"/>
                  </a:moveTo>
                  <a:cubicBezTo>
                    <a:pt x="2059" y="0"/>
                    <a:pt x="1926" y="29"/>
                    <a:pt x="1798" y="89"/>
                  </a:cubicBezTo>
                  <a:cubicBezTo>
                    <a:pt x="1655" y="175"/>
                    <a:pt x="1541" y="260"/>
                    <a:pt x="1456" y="403"/>
                  </a:cubicBezTo>
                  <a:cubicBezTo>
                    <a:pt x="1256" y="403"/>
                    <a:pt x="1028" y="460"/>
                    <a:pt x="856" y="603"/>
                  </a:cubicBezTo>
                  <a:cubicBezTo>
                    <a:pt x="257" y="945"/>
                    <a:pt x="0" y="1772"/>
                    <a:pt x="371" y="2457"/>
                  </a:cubicBezTo>
                  <a:cubicBezTo>
                    <a:pt x="400" y="2514"/>
                    <a:pt x="428" y="2600"/>
                    <a:pt x="514" y="2628"/>
                  </a:cubicBezTo>
                  <a:cubicBezTo>
                    <a:pt x="229" y="3227"/>
                    <a:pt x="257" y="3770"/>
                    <a:pt x="257" y="3770"/>
                  </a:cubicBezTo>
                  <a:cubicBezTo>
                    <a:pt x="269" y="4261"/>
                    <a:pt x="482" y="4469"/>
                    <a:pt x="761" y="4469"/>
                  </a:cubicBezTo>
                  <a:cubicBezTo>
                    <a:pt x="1163" y="4469"/>
                    <a:pt x="1700" y="4038"/>
                    <a:pt x="1969" y="3399"/>
                  </a:cubicBezTo>
                  <a:cubicBezTo>
                    <a:pt x="2026" y="3256"/>
                    <a:pt x="2083" y="3113"/>
                    <a:pt x="2112" y="2971"/>
                  </a:cubicBezTo>
                  <a:cubicBezTo>
                    <a:pt x="2140" y="2971"/>
                    <a:pt x="2169" y="2942"/>
                    <a:pt x="2226" y="2914"/>
                  </a:cubicBezTo>
                  <a:cubicBezTo>
                    <a:pt x="2597" y="2657"/>
                    <a:pt x="2854" y="2229"/>
                    <a:pt x="2825" y="1772"/>
                  </a:cubicBezTo>
                  <a:cubicBezTo>
                    <a:pt x="2825" y="1601"/>
                    <a:pt x="2854" y="1458"/>
                    <a:pt x="2939" y="1259"/>
                  </a:cubicBezTo>
                  <a:cubicBezTo>
                    <a:pt x="3139" y="1088"/>
                    <a:pt x="3139" y="745"/>
                    <a:pt x="2968" y="460"/>
                  </a:cubicBezTo>
                  <a:cubicBezTo>
                    <a:pt x="2788" y="160"/>
                    <a:pt x="2496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142;p47"/>
            <p:cNvSpPr/>
            <p:nvPr/>
          </p:nvSpPr>
          <p:spPr>
            <a:xfrm rot="-177967">
              <a:off x="2860438" y="2068012"/>
              <a:ext cx="118981" cy="109486"/>
            </a:xfrm>
            <a:custGeom>
              <a:avLst/>
              <a:gdLst/>
              <a:ahLst/>
              <a:cxnLst/>
              <a:rect l="l" t="t" r="r" b="b"/>
              <a:pathLst>
                <a:path w="4167" h="3802" extrusionOk="0">
                  <a:moveTo>
                    <a:pt x="4166" y="0"/>
                  </a:moveTo>
                  <a:lnTo>
                    <a:pt x="485" y="172"/>
                  </a:lnTo>
                  <a:cubicBezTo>
                    <a:pt x="485" y="200"/>
                    <a:pt x="428" y="286"/>
                    <a:pt x="428" y="343"/>
                  </a:cubicBezTo>
                  <a:cubicBezTo>
                    <a:pt x="371" y="885"/>
                    <a:pt x="0" y="2597"/>
                    <a:pt x="0" y="2597"/>
                  </a:cubicBezTo>
                  <a:cubicBezTo>
                    <a:pt x="0" y="2597"/>
                    <a:pt x="0" y="2654"/>
                    <a:pt x="57" y="2797"/>
                  </a:cubicBezTo>
                  <a:cubicBezTo>
                    <a:pt x="114" y="2996"/>
                    <a:pt x="229" y="3225"/>
                    <a:pt x="514" y="3453"/>
                  </a:cubicBezTo>
                  <a:cubicBezTo>
                    <a:pt x="771" y="3624"/>
                    <a:pt x="1113" y="3767"/>
                    <a:pt x="1684" y="3795"/>
                  </a:cubicBezTo>
                  <a:cubicBezTo>
                    <a:pt x="1765" y="3800"/>
                    <a:pt x="1843" y="3802"/>
                    <a:pt x="1918" y="3802"/>
                  </a:cubicBezTo>
                  <a:cubicBezTo>
                    <a:pt x="3313" y="3802"/>
                    <a:pt x="3595" y="3082"/>
                    <a:pt x="3595" y="3082"/>
                  </a:cubicBezTo>
                  <a:lnTo>
                    <a:pt x="4166" y="0"/>
                  </a:ln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143;p47"/>
            <p:cNvSpPr/>
            <p:nvPr/>
          </p:nvSpPr>
          <p:spPr>
            <a:xfrm rot="-177967">
              <a:off x="2863134" y="2118109"/>
              <a:ext cx="71612" cy="51287"/>
            </a:xfrm>
            <a:custGeom>
              <a:avLst/>
              <a:gdLst/>
              <a:ahLst/>
              <a:cxnLst/>
              <a:rect l="l" t="t" r="r" b="b"/>
              <a:pathLst>
                <a:path w="2508" h="1781" extrusionOk="0">
                  <a:moveTo>
                    <a:pt x="2090" y="1"/>
                  </a:moveTo>
                  <a:cubicBezTo>
                    <a:pt x="1565" y="1"/>
                    <a:pt x="143" y="611"/>
                    <a:pt x="143" y="611"/>
                  </a:cubicBezTo>
                  <a:lnTo>
                    <a:pt x="0" y="1153"/>
                  </a:lnTo>
                  <a:cubicBezTo>
                    <a:pt x="57" y="1324"/>
                    <a:pt x="172" y="1581"/>
                    <a:pt x="457" y="1780"/>
                  </a:cubicBezTo>
                  <a:cubicBezTo>
                    <a:pt x="2355" y="388"/>
                    <a:pt x="2508" y="1"/>
                    <a:pt x="20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144;p47"/>
            <p:cNvSpPr/>
            <p:nvPr/>
          </p:nvSpPr>
          <p:spPr>
            <a:xfrm rot="-177967">
              <a:off x="2783303" y="1884099"/>
              <a:ext cx="259092" cy="207309"/>
            </a:xfrm>
            <a:custGeom>
              <a:avLst/>
              <a:gdLst/>
              <a:ahLst/>
              <a:cxnLst/>
              <a:rect l="l" t="t" r="r" b="b"/>
              <a:pathLst>
                <a:path w="9074" h="7199" extrusionOk="0">
                  <a:moveTo>
                    <a:pt x="3880" y="1"/>
                  </a:moveTo>
                  <a:cubicBezTo>
                    <a:pt x="1926" y="1"/>
                    <a:pt x="209" y="1035"/>
                    <a:pt x="29" y="2713"/>
                  </a:cubicBezTo>
                  <a:cubicBezTo>
                    <a:pt x="1" y="3198"/>
                    <a:pt x="86" y="3711"/>
                    <a:pt x="257" y="4111"/>
                  </a:cubicBezTo>
                  <a:cubicBezTo>
                    <a:pt x="1414" y="6710"/>
                    <a:pt x="3049" y="7199"/>
                    <a:pt x="4115" y="7199"/>
                  </a:cubicBezTo>
                  <a:cubicBezTo>
                    <a:pt x="4758" y="7199"/>
                    <a:pt x="5193" y="7021"/>
                    <a:pt x="5193" y="7021"/>
                  </a:cubicBezTo>
                  <a:cubicBezTo>
                    <a:pt x="8332" y="6336"/>
                    <a:pt x="9074" y="1885"/>
                    <a:pt x="6420" y="601"/>
                  </a:cubicBezTo>
                  <a:cubicBezTo>
                    <a:pt x="5599" y="191"/>
                    <a:pt x="4718" y="1"/>
                    <a:pt x="3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145;p47"/>
            <p:cNvSpPr/>
            <p:nvPr/>
          </p:nvSpPr>
          <p:spPr>
            <a:xfrm rot="-177967">
              <a:off x="2768420" y="1910424"/>
              <a:ext cx="233023" cy="241116"/>
            </a:xfrm>
            <a:custGeom>
              <a:avLst/>
              <a:gdLst/>
              <a:ahLst/>
              <a:cxnLst/>
              <a:rect l="l" t="t" r="r" b="b"/>
              <a:pathLst>
                <a:path w="8161" h="8373" extrusionOk="0">
                  <a:moveTo>
                    <a:pt x="4028" y="0"/>
                  </a:moveTo>
                  <a:cubicBezTo>
                    <a:pt x="2849" y="0"/>
                    <a:pt x="1799" y="499"/>
                    <a:pt x="1456" y="1052"/>
                  </a:cubicBezTo>
                  <a:cubicBezTo>
                    <a:pt x="828" y="2136"/>
                    <a:pt x="0" y="7700"/>
                    <a:pt x="2739" y="8299"/>
                  </a:cubicBezTo>
                  <a:cubicBezTo>
                    <a:pt x="2951" y="8349"/>
                    <a:pt x="3157" y="8372"/>
                    <a:pt x="3357" y="8372"/>
                  </a:cubicBezTo>
                  <a:cubicBezTo>
                    <a:pt x="5771" y="8372"/>
                    <a:pt x="7305" y="4989"/>
                    <a:pt x="7305" y="4989"/>
                  </a:cubicBezTo>
                  <a:cubicBezTo>
                    <a:pt x="7305" y="4989"/>
                    <a:pt x="8161" y="2992"/>
                    <a:pt x="7133" y="1565"/>
                  </a:cubicBezTo>
                  <a:cubicBezTo>
                    <a:pt x="6278" y="411"/>
                    <a:pt x="5099" y="0"/>
                    <a:pt x="4028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146;p47"/>
            <p:cNvSpPr/>
            <p:nvPr/>
          </p:nvSpPr>
          <p:spPr>
            <a:xfrm rot="-177967">
              <a:off x="2898866" y="1901271"/>
              <a:ext cx="126805" cy="134625"/>
            </a:xfrm>
            <a:custGeom>
              <a:avLst/>
              <a:gdLst/>
              <a:ahLst/>
              <a:cxnLst/>
              <a:rect l="l" t="t" r="r" b="b"/>
              <a:pathLst>
                <a:path w="4441" h="4675" extrusionOk="0">
                  <a:moveTo>
                    <a:pt x="1783" y="0"/>
                  </a:moveTo>
                  <a:cubicBezTo>
                    <a:pt x="1769" y="0"/>
                    <a:pt x="1755" y="1"/>
                    <a:pt x="1741" y="1"/>
                  </a:cubicBezTo>
                  <a:cubicBezTo>
                    <a:pt x="457" y="30"/>
                    <a:pt x="1" y="800"/>
                    <a:pt x="1" y="2141"/>
                  </a:cubicBezTo>
                  <a:cubicBezTo>
                    <a:pt x="1" y="2455"/>
                    <a:pt x="58" y="2712"/>
                    <a:pt x="172" y="2911"/>
                  </a:cubicBezTo>
                  <a:cubicBezTo>
                    <a:pt x="933" y="4434"/>
                    <a:pt x="1935" y="4674"/>
                    <a:pt x="2492" y="4674"/>
                  </a:cubicBezTo>
                  <a:cubicBezTo>
                    <a:pt x="2749" y="4674"/>
                    <a:pt x="2911" y="4623"/>
                    <a:pt x="2911" y="4623"/>
                  </a:cubicBezTo>
                  <a:cubicBezTo>
                    <a:pt x="4441" y="4028"/>
                    <a:pt x="3776" y="0"/>
                    <a:pt x="17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147;p47"/>
            <p:cNvSpPr/>
            <p:nvPr/>
          </p:nvSpPr>
          <p:spPr>
            <a:xfrm rot="-177967">
              <a:off x="2948903" y="2031098"/>
              <a:ext cx="44029" cy="43253"/>
            </a:xfrm>
            <a:custGeom>
              <a:avLst/>
              <a:gdLst/>
              <a:ahLst/>
              <a:cxnLst/>
              <a:rect l="l" t="t" r="r" b="b"/>
              <a:pathLst>
                <a:path w="1542" h="1502" extrusionOk="0">
                  <a:moveTo>
                    <a:pt x="830" y="1"/>
                  </a:moveTo>
                  <a:cubicBezTo>
                    <a:pt x="594" y="1"/>
                    <a:pt x="341" y="102"/>
                    <a:pt x="172" y="246"/>
                  </a:cubicBezTo>
                  <a:lnTo>
                    <a:pt x="0" y="1501"/>
                  </a:lnTo>
                  <a:cubicBezTo>
                    <a:pt x="371" y="1501"/>
                    <a:pt x="1541" y="1330"/>
                    <a:pt x="1427" y="531"/>
                  </a:cubicBezTo>
                  <a:cubicBezTo>
                    <a:pt x="1365" y="144"/>
                    <a:pt x="1110" y="1"/>
                    <a:pt x="830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148;p47"/>
            <p:cNvSpPr/>
            <p:nvPr/>
          </p:nvSpPr>
          <p:spPr>
            <a:xfrm rot="-177967">
              <a:off x="2955875" y="2040111"/>
              <a:ext cx="25270" cy="11346"/>
            </a:xfrm>
            <a:custGeom>
              <a:avLst/>
              <a:gdLst/>
              <a:ahLst/>
              <a:cxnLst/>
              <a:rect l="l" t="t" r="r" b="b"/>
              <a:pathLst>
                <a:path w="885" h="394" extrusionOk="0">
                  <a:moveTo>
                    <a:pt x="529" y="0"/>
                  </a:moveTo>
                  <a:cubicBezTo>
                    <a:pt x="363" y="0"/>
                    <a:pt x="162" y="64"/>
                    <a:pt x="0" y="308"/>
                  </a:cubicBezTo>
                  <a:cubicBezTo>
                    <a:pt x="29" y="336"/>
                    <a:pt x="29" y="365"/>
                    <a:pt x="57" y="393"/>
                  </a:cubicBezTo>
                  <a:cubicBezTo>
                    <a:pt x="114" y="393"/>
                    <a:pt x="114" y="393"/>
                    <a:pt x="143" y="365"/>
                  </a:cubicBezTo>
                  <a:cubicBezTo>
                    <a:pt x="276" y="178"/>
                    <a:pt x="434" y="129"/>
                    <a:pt x="565" y="129"/>
                  </a:cubicBezTo>
                  <a:cubicBezTo>
                    <a:pt x="714" y="129"/>
                    <a:pt x="828" y="194"/>
                    <a:pt x="828" y="194"/>
                  </a:cubicBezTo>
                  <a:cubicBezTo>
                    <a:pt x="856" y="194"/>
                    <a:pt x="885" y="194"/>
                    <a:pt x="885" y="165"/>
                  </a:cubicBezTo>
                  <a:cubicBezTo>
                    <a:pt x="885" y="108"/>
                    <a:pt x="885" y="80"/>
                    <a:pt x="856" y="80"/>
                  </a:cubicBezTo>
                  <a:cubicBezTo>
                    <a:pt x="856" y="80"/>
                    <a:pt x="714" y="0"/>
                    <a:pt x="5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149;p47"/>
            <p:cNvSpPr/>
            <p:nvPr/>
          </p:nvSpPr>
          <p:spPr>
            <a:xfrm rot="-177967">
              <a:off x="2777112" y="1884689"/>
              <a:ext cx="177630" cy="127916"/>
            </a:xfrm>
            <a:custGeom>
              <a:avLst/>
              <a:gdLst/>
              <a:ahLst/>
              <a:cxnLst/>
              <a:rect l="l" t="t" r="r" b="b"/>
              <a:pathLst>
                <a:path w="6221" h="4442" extrusionOk="0">
                  <a:moveTo>
                    <a:pt x="4497" y="1"/>
                  </a:moveTo>
                  <a:cubicBezTo>
                    <a:pt x="3654" y="1"/>
                    <a:pt x="2563" y="389"/>
                    <a:pt x="1713" y="920"/>
                  </a:cubicBezTo>
                  <a:cubicBezTo>
                    <a:pt x="372" y="1776"/>
                    <a:pt x="1" y="2803"/>
                    <a:pt x="572" y="3745"/>
                  </a:cubicBezTo>
                  <a:cubicBezTo>
                    <a:pt x="869" y="4205"/>
                    <a:pt x="1436" y="4441"/>
                    <a:pt x="2105" y="4441"/>
                  </a:cubicBezTo>
                  <a:cubicBezTo>
                    <a:pt x="2722" y="4441"/>
                    <a:pt x="3424" y="4241"/>
                    <a:pt x="4081" y="3830"/>
                  </a:cubicBezTo>
                  <a:cubicBezTo>
                    <a:pt x="5422" y="2974"/>
                    <a:pt x="6221" y="1405"/>
                    <a:pt x="5650" y="492"/>
                  </a:cubicBezTo>
                  <a:cubicBezTo>
                    <a:pt x="5434" y="146"/>
                    <a:pt x="5012" y="1"/>
                    <a:pt x="44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150;p47"/>
            <p:cNvSpPr/>
            <p:nvPr/>
          </p:nvSpPr>
          <p:spPr>
            <a:xfrm rot="-177967">
              <a:off x="2810713" y="2036654"/>
              <a:ext cx="29353" cy="50970"/>
            </a:xfrm>
            <a:custGeom>
              <a:avLst/>
              <a:gdLst/>
              <a:ahLst/>
              <a:cxnLst/>
              <a:rect l="l" t="t" r="r" b="b"/>
              <a:pathLst>
                <a:path w="1028" h="1770" extrusionOk="0">
                  <a:moveTo>
                    <a:pt x="999" y="1"/>
                  </a:moveTo>
                  <a:cubicBezTo>
                    <a:pt x="970" y="1"/>
                    <a:pt x="942" y="1"/>
                    <a:pt x="942" y="30"/>
                  </a:cubicBezTo>
                  <a:lnTo>
                    <a:pt x="571" y="885"/>
                  </a:lnTo>
                  <a:cubicBezTo>
                    <a:pt x="342" y="885"/>
                    <a:pt x="86" y="971"/>
                    <a:pt x="29" y="1285"/>
                  </a:cubicBezTo>
                  <a:cubicBezTo>
                    <a:pt x="0" y="1599"/>
                    <a:pt x="428" y="1713"/>
                    <a:pt x="599" y="1741"/>
                  </a:cubicBezTo>
                  <a:cubicBezTo>
                    <a:pt x="656" y="1741"/>
                    <a:pt x="685" y="1741"/>
                    <a:pt x="685" y="1770"/>
                  </a:cubicBezTo>
                  <a:cubicBezTo>
                    <a:pt x="713" y="1770"/>
                    <a:pt x="742" y="1770"/>
                    <a:pt x="742" y="1741"/>
                  </a:cubicBezTo>
                  <a:cubicBezTo>
                    <a:pt x="742" y="1713"/>
                    <a:pt x="742" y="1684"/>
                    <a:pt x="713" y="1684"/>
                  </a:cubicBezTo>
                  <a:cubicBezTo>
                    <a:pt x="713" y="1684"/>
                    <a:pt x="143" y="1599"/>
                    <a:pt x="171" y="1285"/>
                  </a:cubicBezTo>
                  <a:cubicBezTo>
                    <a:pt x="228" y="1000"/>
                    <a:pt x="628" y="1000"/>
                    <a:pt x="628" y="1000"/>
                  </a:cubicBezTo>
                  <a:cubicBezTo>
                    <a:pt x="628" y="1000"/>
                    <a:pt x="685" y="1000"/>
                    <a:pt x="685" y="971"/>
                  </a:cubicBezTo>
                  <a:lnTo>
                    <a:pt x="1027" y="58"/>
                  </a:lnTo>
                  <a:cubicBezTo>
                    <a:pt x="1027" y="30"/>
                    <a:pt x="1027" y="1"/>
                    <a:pt x="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151;p47"/>
            <p:cNvSpPr/>
            <p:nvPr/>
          </p:nvSpPr>
          <p:spPr>
            <a:xfrm rot="-177967">
              <a:off x="2805100" y="2030061"/>
              <a:ext cx="15819" cy="12815"/>
            </a:xfrm>
            <a:custGeom>
              <a:avLst/>
              <a:gdLst/>
              <a:ahLst/>
              <a:cxnLst/>
              <a:rect l="l" t="t" r="r" b="b"/>
              <a:pathLst>
                <a:path w="554" h="445" extrusionOk="0">
                  <a:moveTo>
                    <a:pt x="293" y="0"/>
                  </a:moveTo>
                  <a:cubicBezTo>
                    <a:pt x="149" y="0"/>
                    <a:pt x="1" y="109"/>
                    <a:pt x="35" y="280"/>
                  </a:cubicBezTo>
                  <a:cubicBezTo>
                    <a:pt x="69" y="395"/>
                    <a:pt x="164" y="445"/>
                    <a:pt x="262" y="445"/>
                  </a:cubicBezTo>
                  <a:cubicBezTo>
                    <a:pt x="405" y="445"/>
                    <a:pt x="554" y="336"/>
                    <a:pt x="520" y="165"/>
                  </a:cubicBezTo>
                  <a:cubicBezTo>
                    <a:pt x="485" y="50"/>
                    <a:pt x="390" y="0"/>
                    <a:pt x="2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152;p47"/>
            <p:cNvSpPr/>
            <p:nvPr/>
          </p:nvSpPr>
          <p:spPr>
            <a:xfrm rot="-177967">
              <a:off x="2856062" y="2031164"/>
              <a:ext cx="15990" cy="13189"/>
            </a:xfrm>
            <a:custGeom>
              <a:avLst/>
              <a:gdLst/>
              <a:ahLst/>
              <a:cxnLst/>
              <a:rect l="l" t="t" r="r" b="b"/>
              <a:pathLst>
                <a:path w="560" h="458" extrusionOk="0">
                  <a:moveTo>
                    <a:pt x="300" y="0"/>
                  </a:moveTo>
                  <a:cubicBezTo>
                    <a:pt x="156" y="0"/>
                    <a:pt x="1" y="121"/>
                    <a:pt x="52" y="292"/>
                  </a:cubicBezTo>
                  <a:cubicBezTo>
                    <a:pt x="75" y="407"/>
                    <a:pt x="168" y="457"/>
                    <a:pt x="265" y="457"/>
                  </a:cubicBezTo>
                  <a:cubicBezTo>
                    <a:pt x="408" y="457"/>
                    <a:pt x="560" y="348"/>
                    <a:pt x="509" y="178"/>
                  </a:cubicBezTo>
                  <a:cubicBezTo>
                    <a:pt x="486" y="53"/>
                    <a:pt x="396" y="0"/>
                    <a:pt x="3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153;p47"/>
            <p:cNvSpPr/>
            <p:nvPr/>
          </p:nvSpPr>
          <p:spPr>
            <a:xfrm rot="-177967">
              <a:off x="2841830" y="2085647"/>
              <a:ext cx="33036" cy="19870"/>
            </a:xfrm>
            <a:custGeom>
              <a:avLst/>
              <a:gdLst/>
              <a:ahLst/>
              <a:cxnLst/>
              <a:rect l="l" t="t" r="r" b="b"/>
              <a:pathLst>
                <a:path w="1157" h="690" extrusionOk="0">
                  <a:moveTo>
                    <a:pt x="856" y="0"/>
                  </a:moveTo>
                  <a:cubicBezTo>
                    <a:pt x="810" y="0"/>
                    <a:pt x="761" y="20"/>
                    <a:pt x="713" y="68"/>
                  </a:cubicBezTo>
                  <a:cubicBezTo>
                    <a:pt x="571" y="154"/>
                    <a:pt x="371" y="211"/>
                    <a:pt x="200" y="211"/>
                  </a:cubicBezTo>
                  <a:cubicBezTo>
                    <a:pt x="86" y="211"/>
                    <a:pt x="0" y="296"/>
                    <a:pt x="86" y="410"/>
                  </a:cubicBezTo>
                  <a:cubicBezTo>
                    <a:pt x="114" y="439"/>
                    <a:pt x="143" y="525"/>
                    <a:pt x="228" y="553"/>
                  </a:cubicBezTo>
                  <a:cubicBezTo>
                    <a:pt x="336" y="649"/>
                    <a:pt x="459" y="689"/>
                    <a:pt x="578" y="689"/>
                  </a:cubicBezTo>
                  <a:cubicBezTo>
                    <a:pt x="738" y="689"/>
                    <a:pt x="891" y="616"/>
                    <a:pt x="991" y="505"/>
                  </a:cubicBezTo>
                  <a:lnTo>
                    <a:pt x="991" y="505"/>
                  </a:lnTo>
                  <a:cubicBezTo>
                    <a:pt x="985" y="513"/>
                    <a:pt x="985" y="517"/>
                    <a:pt x="988" y="517"/>
                  </a:cubicBezTo>
                  <a:cubicBezTo>
                    <a:pt x="992" y="517"/>
                    <a:pt x="999" y="510"/>
                    <a:pt x="999" y="496"/>
                  </a:cubicBezTo>
                  <a:lnTo>
                    <a:pt x="999" y="496"/>
                  </a:lnTo>
                  <a:cubicBezTo>
                    <a:pt x="999" y="496"/>
                    <a:pt x="999" y="496"/>
                    <a:pt x="999" y="496"/>
                  </a:cubicBezTo>
                  <a:cubicBezTo>
                    <a:pt x="1157" y="293"/>
                    <a:pt x="1029" y="0"/>
                    <a:pt x="8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154;p47"/>
            <p:cNvSpPr/>
            <p:nvPr/>
          </p:nvSpPr>
          <p:spPr>
            <a:xfrm rot="-177967">
              <a:off x="2887006" y="2046863"/>
              <a:ext cx="17132" cy="15925"/>
            </a:xfrm>
            <a:custGeom>
              <a:avLst/>
              <a:gdLst/>
              <a:ahLst/>
              <a:cxnLst/>
              <a:rect l="l" t="t" r="r" b="b"/>
              <a:pathLst>
                <a:path w="600" h="553" extrusionOk="0">
                  <a:moveTo>
                    <a:pt x="298" y="1"/>
                  </a:moveTo>
                  <a:cubicBezTo>
                    <a:pt x="171" y="1"/>
                    <a:pt x="54" y="106"/>
                    <a:pt x="29" y="233"/>
                  </a:cubicBezTo>
                  <a:cubicBezTo>
                    <a:pt x="0" y="376"/>
                    <a:pt x="114" y="519"/>
                    <a:pt x="257" y="547"/>
                  </a:cubicBezTo>
                  <a:cubicBezTo>
                    <a:pt x="275" y="551"/>
                    <a:pt x="294" y="553"/>
                    <a:pt x="312" y="553"/>
                  </a:cubicBezTo>
                  <a:cubicBezTo>
                    <a:pt x="434" y="553"/>
                    <a:pt x="546" y="472"/>
                    <a:pt x="571" y="347"/>
                  </a:cubicBezTo>
                  <a:cubicBezTo>
                    <a:pt x="599" y="205"/>
                    <a:pt x="485" y="62"/>
                    <a:pt x="342" y="5"/>
                  </a:cubicBezTo>
                  <a:cubicBezTo>
                    <a:pt x="328" y="2"/>
                    <a:pt x="313" y="1"/>
                    <a:pt x="2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155;p47"/>
            <p:cNvSpPr/>
            <p:nvPr/>
          </p:nvSpPr>
          <p:spPr>
            <a:xfrm rot="-177967">
              <a:off x="2841676" y="2124168"/>
              <a:ext cx="90457" cy="29402"/>
            </a:xfrm>
            <a:custGeom>
              <a:avLst/>
              <a:gdLst/>
              <a:ahLst/>
              <a:cxnLst/>
              <a:rect l="l" t="t" r="r" b="b"/>
              <a:pathLst>
                <a:path w="3168" h="1021" extrusionOk="0">
                  <a:moveTo>
                    <a:pt x="3071" y="1"/>
                  </a:moveTo>
                  <a:cubicBezTo>
                    <a:pt x="3054" y="1"/>
                    <a:pt x="3039" y="8"/>
                    <a:pt x="3025" y="22"/>
                  </a:cubicBezTo>
                  <a:cubicBezTo>
                    <a:pt x="2192" y="714"/>
                    <a:pt x="1456" y="889"/>
                    <a:pt x="926" y="889"/>
                  </a:cubicBezTo>
                  <a:cubicBezTo>
                    <a:pt x="385" y="889"/>
                    <a:pt x="58" y="707"/>
                    <a:pt x="58" y="707"/>
                  </a:cubicBezTo>
                  <a:cubicBezTo>
                    <a:pt x="58" y="707"/>
                    <a:pt x="1" y="707"/>
                    <a:pt x="1" y="735"/>
                  </a:cubicBezTo>
                  <a:cubicBezTo>
                    <a:pt x="1" y="735"/>
                    <a:pt x="1" y="821"/>
                    <a:pt x="29" y="821"/>
                  </a:cubicBezTo>
                  <a:cubicBezTo>
                    <a:pt x="29" y="849"/>
                    <a:pt x="371" y="1021"/>
                    <a:pt x="942" y="1021"/>
                  </a:cubicBezTo>
                  <a:cubicBezTo>
                    <a:pt x="1484" y="1021"/>
                    <a:pt x="2283" y="849"/>
                    <a:pt x="3139" y="136"/>
                  </a:cubicBezTo>
                  <a:cubicBezTo>
                    <a:pt x="3168" y="108"/>
                    <a:pt x="3168" y="51"/>
                    <a:pt x="3139" y="22"/>
                  </a:cubicBezTo>
                  <a:cubicBezTo>
                    <a:pt x="3111" y="8"/>
                    <a:pt x="3089" y="1"/>
                    <a:pt x="30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156;p47"/>
            <p:cNvSpPr/>
            <p:nvPr/>
          </p:nvSpPr>
          <p:spPr>
            <a:xfrm rot="-177967">
              <a:off x="2597141" y="2497023"/>
              <a:ext cx="394320" cy="717589"/>
            </a:xfrm>
            <a:custGeom>
              <a:avLst/>
              <a:gdLst/>
              <a:ahLst/>
              <a:cxnLst/>
              <a:rect l="l" t="t" r="r" b="b"/>
              <a:pathLst>
                <a:path w="13810" h="24919" extrusionOk="0">
                  <a:moveTo>
                    <a:pt x="10170" y="1"/>
                  </a:moveTo>
                  <a:cubicBezTo>
                    <a:pt x="9193" y="1"/>
                    <a:pt x="8212" y="438"/>
                    <a:pt x="7561" y="1255"/>
                  </a:cubicBezTo>
                  <a:lnTo>
                    <a:pt x="771" y="9700"/>
                  </a:lnTo>
                  <a:lnTo>
                    <a:pt x="571" y="9929"/>
                  </a:lnTo>
                  <a:cubicBezTo>
                    <a:pt x="86" y="10528"/>
                    <a:pt x="0" y="11384"/>
                    <a:pt x="428" y="12068"/>
                  </a:cubicBezTo>
                  <a:lnTo>
                    <a:pt x="5108" y="19544"/>
                  </a:lnTo>
                  <a:lnTo>
                    <a:pt x="5108" y="19772"/>
                  </a:lnTo>
                  <a:lnTo>
                    <a:pt x="3538" y="21370"/>
                  </a:lnTo>
                  <a:cubicBezTo>
                    <a:pt x="3453" y="21484"/>
                    <a:pt x="3339" y="21570"/>
                    <a:pt x="3253" y="21741"/>
                  </a:cubicBezTo>
                  <a:cubicBezTo>
                    <a:pt x="2597" y="22796"/>
                    <a:pt x="2682" y="24594"/>
                    <a:pt x="3909" y="24879"/>
                  </a:cubicBezTo>
                  <a:cubicBezTo>
                    <a:pt x="4028" y="24906"/>
                    <a:pt x="4149" y="24918"/>
                    <a:pt x="4271" y="24918"/>
                  </a:cubicBezTo>
                  <a:cubicBezTo>
                    <a:pt x="6390" y="24918"/>
                    <a:pt x="9017" y="21170"/>
                    <a:pt x="9017" y="21170"/>
                  </a:cubicBezTo>
                  <a:cubicBezTo>
                    <a:pt x="9017" y="21170"/>
                    <a:pt x="9758" y="19943"/>
                    <a:pt x="9159" y="18973"/>
                  </a:cubicBezTo>
                  <a:lnTo>
                    <a:pt x="6934" y="14094"/>
                  </a:lnTo>
                  <a:cubicBezTo>
                    <a:pt x="6220" y="12496"/>
                    <a:pt x="6705" y="10613"/>
                    <a:pt x="8132" y="9558"/>
                  </a:cubicBezTo>
                  <a:lnTo>
                    <a:pt x="12298" y="6562"/>
                  </a:lnTo>
                  <a:cubicBezTo>
                    <a:pt x="12469" y="6419"/>
                    <a:pt x="12469" y="5506"/>
                    <a:pt x="12669" y="5278"/>
                  </a:cubicBezTo>
                  <a:cubicBezTo>
                    <a:pt x="13810" y="3908"/>
                    <a:pt x="13553" y="1797"/>
                    <a:pt x="12127" y="684"/>
                  </a:cubicBezTo>
                  <a:cubicBezTo>
                    <a:pt x="11557" y="222"/>
                    <a:pt x="10865" y="1"/>
                    <a:pt x="101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157;p47"/>
            <p:cNvSpPr/>
            <p:nvPr/>
          </p:nvSpPr>
          <p:spPr>
            <a:xfrm rot="-177967">
              <a:off x="2751198" y="3057119"/>
              <a:ext cx="42373" cy="6594"/>
            </a:xfrm>
            <a:custGeom>
              <a:avLst/>
              <a:gdLst/>
              <a:ahLst/>
              <a:cxnLst/>
              <a:rect l="l" t="t" r="r" b="b"/>
              <a:pathLst>
                <a:path w="1484" h="229" extrusionOk="0">
                  <a:moveTo>
                    <a:pt x="1427" y="0"/>
                  </a:moveTo>
                  <a:lnTo>
                    <a:pt x="57" y="86"/>
                  </a:lnTo>
                  <a:cubicBezTo>
                    <a:pt x="29" y="86"/>
                    <a:pt x="0" y="114"/>
                    <a:pt x="0" y="143"/>
                  </a:cubicBezTo>
                  <a:cubicBezTo>
                    <a:pt x="0" y="200"/>
                    <a:pt x="29" y="228"/>
                    <a:pt x="57" y="228"/>
                  </a:cubicBezTo>
                  <a:lnTo>
                    <a:pt x="1427" y="143"/>
                  </a:lnTo>
                  <a:cubicBezTo>
                    <a:pt x="1455" y="143"/>
                    <a:pt x="1484" y="114"/>
                    <a:pt x="1484" y="86"/>
                  </a:cubicBezTo>
                  <a:cubicBezTo>
                    <a:pt x="1484" y="57"/>
                    <a:pt x="1455" y="0"/>
                    <a:pt x="14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158;p47"/>
            <p:cNvSpPr/>
            <p:nvPr/>
          </p:nvSpPr>
          <p:spPr>
            <a:xfrm rot="-177967">
              <a:off x="2961676" y="2211861"/>
              <a:ext cx="119781" cy="292461"/>
            </a:xfrm>
            <a:custGeom>
              <a:avLst/>
              <a:gdLst/>
              <a:ahLst/>
              <a:cxnLst/>
              <a:rect l="l" t="t" r="r" b="b"/>
              <a:pathLst>
                <a:path w="4195" h="10156" extrusionOk="0">
                  <a:moveTo>
                    <a:pt x="1530" y="0"/>
                  </a:moveTo>
                  <a:cubicBezTo>
                    <a:pt x="1439" y="0"/>
                    <a:pt x="1347" y="9"/>
                    <a:pt x="1256" y="26"/>
                  </a:cubicBezTo>
                  <a:cubicBezTo>
                    <a:pt x="514" y="169"/>
                    <a:pt x="0" y="882"/>
                    <a:pt x="143" y="1596"/>
                  </a:cubicBezTo>
                  <a:lnTo>
                    <a:pt x="999" y="5619"/>
                  </a:lnTo>
                  <a:cubicBezTo>
                    <a:pt x="1341" y="7131"/>
                    <a:pt x="1370" y="8671"/>
                    <a:pt x="1142" y="10155"/>
                  </a:cubicBezTo>
                  <a:lnTo>
                    <a:pt x="3966" y="10127"/>
                  </a:lnTo>
                  <a:cubicBezTo>
                    <a:pt x="4195" y="8443"/>
                    <a:pt x="4109" y="6760"/>
                    <a:pt x="3738" y="5133"/>
                  </a:cubicBezTo>
                  <a:lnTo>
                    <a:pt x="2911" y="1053"/>
                  </a:lnTo>
                  <a:cubicBezTo>
                    <a:pt x="2786" y="428"/>
                    <a:pt x="2178" y="0"/>
                    <a:pt x="1530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159;p47"/>
            <p:cNvSpPr/>
            <p:nvPr/>
          </p:nvSpPr>
          <p:spPr>
            <a:xfrm rot="-177967">
              <a:off x="2941347" y="2163541"/>
              <a:ext cx="147506" cy="235385"/>
            </a:xfrm>
            <a:custGeom>
              <a:avLst/>
              <a:gdLst/>
              <a:ahLst/>
              <a:cxnLst/>
              <a:rect l="l" t="t" r="r" b="b"/>
              <a:pathLst>
                <a:path w="5166" h="8174" extrusionOk="0">
                  <a:moveTo>
                    <a:pt x="2255" y="0"/>
                  </a:moveTo>
                  <a:cubicBezTo>
                    <a:pt x="1" y="1455"/>
                    <a:pt x="486" y="3453"/>
                    <a:pt x="486" y="3453"/>
                  </a:cubicBezTo>
                  <a:lnTo>
                    <a:pt x="1513" y="8103"/>
                  </a:lnTo>
                  <a:cubicBezTo>
                    <a:pt x="1775" y="8150"/>
                    <a:pt x="2035" y="8174"/>
                    <a:pt x="2292" y="8174"/>
                  </a:cubicBezTo>
                  <a:cubicBezTo>
                    <a:pt x="3129" y="8174"/>
                    <a:pt x="3938" y="7927"/>
                    <a:pt x="4680" y="7447"/>
                  </a:cubicBezTo>
                  <a:lnTo>
                    <a:pt x="5165" y="7162"/>
                  </a:lnTo>
                  <a:cubicBezTo>
                    <a:pt x="5165" y="7162"/>
                    <a:pt x="4366" y="1712"/>
                    <a:pt x="22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160;p47"/>
            <p:cNvSpPr/>
            <p:nvPr/>
          </p:nvSpPr>
          <p:spPr>
            <a:xfrm rot="-177967">
              <a:off x="2963016" y="2305205"/>
              <a:ext cx="126291" cy="94511"/>
            </a:xfrm>
            <a:custGeom>
              <a:avLst/>
              <a:gdLst/>
              <a:ahLst/>
              <a:cxnLst/>
              <a:rect l="l" t="t" r="r" b="b"/>
              <a:pathLst>
                <a:path w="4423" h="3282" extrusionOk="0">
                  <a:moveTo>
                    <a:pt x="57" y="0"/>
                  </a:moveTo>
                  <a:cubicBezTo>
                    <a:pt x="29" y="0"/>
                    <a:pt x="0" y="29"/>
                    <a:pt x="0" y="57"/>
                  </a:cubicBezTo>
                  <a:cubicBezTo>
                    <a:pt x="343" y="2311"/>
                    <a:pt x="514" y="3167"/>
                    <a:pt x="514" y="3167"/>
                  </a:cubicBezTo>
                  <a:cubicBezTo>
                    <a:pt x="514" y="3167"/>
                    <a:pt x="514" y="3196"/>
                    <a:pt x="571" y="3196"/>
                  </a:cubicBezTo>
                  <a:cubicBezTo>
                    <a:pt x="856" y="3224"/>
                    <a:pt x="1085" y="3282"/>
                    <a:pt x="1370" y="3282"/>
                  </a:cubicBezTo>
                  <a:cubicBezTo>
                    <a:pt x="2426" y="3282"/>
                    <a:pt x="3424" y="2996"/>
                    <a:pt x="4309" y="2454"/>
                  </a:cubicBezTo>
                  <a:lnTo>
                    <a:pt x="4337" y="2426"/>
                  </a:lnTo>
                  <a:cubicBezTo>
                    <a:pt x="4366" y="2426"/>
                    <a:pt x="4423" y="2369"/>
                    <a:pt x="4366" y="2340"/>
                  </a:cubicBezTo>
                  <a:cubicBezTo>
                    <a:pt x="4366" y="2320"/>
                    <a:pt x="4352" y="2300"/>
                    <a:pt x="4333" y="2300"/>
                  </a:cubicBezTo>
                  <a:cubicBezTo>
                    <a:pt x="4325" y="2300"/>
                    <a:pt x="4317" y="2303"/>
                    <a:pt x="4309" y="2311"/>
                  </a:cubicBezTo>
                  <a:lnTo>
                    <a:pt x="4280" y="2340"/>
                  </a:lnTo>
                  <a:cubicBezTo>
                    <a:pt x="3425" y="2858"/>
                    <a:pt x="2445" y="3145"/>
                    <a:pt x="1453" y="3145"/>
                  </a:cubicBezTo>
                  <a:cubicBezTo>
                    <a:pt x="1188" y="3145"/>
                    <a:pt x="922" y="3124"/>
                    <a:pt x="657" y="3082"/>
                  </a:cubicBezTo>
                  <a:cubicBezTo>
                    <a:pt x="600" y="2911"/>
                    <a:pt x="428" y="2026"/>
                    <a:pt x="115" y="57"/>
                  </a:cubicBezTo>
                  <a:cubicBezTo>
                    <a:pt x="115" y="29"/>
                    <a:pt x="86" y="0"/>
                    <a:pt x="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161;p47"/>
            <p:cNvSpPr/>
            <p:nvPr/>
          </p:nvSpPr>
          <p:spPr>
            <a:xfrm rot="-177967">
              <a:off x="2683385" y="2137939"/>
              <a:ext cx="358486" cy="585843"/>
            </a:xfrm>
            <a:custGeom>
              <a:avLst/>
              <a:gdLst/>
              <a:ahLst/>
              <a:cxnLst/>
              <a:rect l="l" t="t" r="r" b="b"/>
              <a:pathLst>
                <a:path w="12555" h="20344" extrusionOk="0">
                  <a:moveTo>
                    <a:pt x="5393" y="1"/>
                  </a:moveTo>
                  <a:lnTo>
                    <a:pt x="3595" y="29"/>
                  </a:lnTo>
                  <a:lnTo>
                    <a:pt x="2340" y="4879"/>
                  </a:lnTo>
                  <a:lnTo>
                    <a:pt x="1855" y="7219"/>
                  </a:lnTo>
                  <a:cubicBezTo>
                    <a:pt x="1313" y="9017"/>
                    <a:pt x="1141" y="13068"/>
                    <a:pt x="1141" y="13068"/>
                  </a:cubicBezTo>
                  <a:lnTo>
                    <a:pt x="0" y="17833"/>
                  </a:lnTo>
                  <a:cubicBezTo>
                    <a:pt x="2197" y="18147"/>
                    <a:pt x="5650" y="19573"/>
                    <a:pt x="8417" y="20344"/>
                  </a:cubicBezTo>
                  <a:cubicBezTo>
                    <a:pt x="9730" y="18775"/>
                    <a:pt x="11213" y="16036"/>
                    <a:pt x="10928" y="14038"/>
                  </a:cubicBezTo>
                  <a:cubicBezTo>
                    <a:pt x="10871" y="13553"/>
                    <a:pt x="10814" y="13182"/>
                    <a:pt x="10814" y="13182"/>
                  </a:cubicBezTo>
                  <a:cubicBezTo>
                    <a:pt x="9416" y="12868"/>
                    <a:pt x="8446" y="11613"/>
                    <a:pt x="8446" y="10186"/>
                  </a:cubicBezTo>
                  <a:lnTo>
                    <a:pt x="8446" y="9816"/>
                  </a:lnTo>
                  <a:cubicBezTo>
                    <a:pt x="8446" y="7904"/>
                    <a:pt x="9131" y="5878"/>
                    <a:pt x="10443" y="4480"/>
                  </a:cubicBezTo>
                  <a:lnTo>
                    <a:pt x="12554" y="1855"/>
                  </a:lnTo>
                  <a:lnTo>
                    <a:pt x="11299" y="856"/>
                  </a:lnTo>
                  <a:lnTo>
                    <a:pt x="7447" y="6021"/>
                  </a:lnTo>
                  <a:lnTo>
                    <a:pt x="4023" y="5307"/>
                  </a:lnTo>
                  <a:lnTo>
                    <a:pt x="53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162;p47"/>
            <p:cNvSpPr/>
            <p:nvPr/>
          </p:nvSpPr>
          <p:spPr>
            <a:xfrm rot="-177967">
              <a:off x="2770065" y="2323723"/>
              <a:ext cx="114898" cy="104389"/>
            </a:xfrm>
            <a:custGeom>
              <a:avLst/>
              <a:gdLst/>
              <a:ahLst/>
              <a:cxnLst/>
              <a:rect l="l" t="t" r="r" b="b"/>
              <a:pathLst>
                <a:path w="4024" h="3625" extrusionOk="0">
                  <a:moveTo>
                    <a:pt x="543" y="86"/>
                  </a:moveTo>
                  <a:lnTo>
                    <a:pt x="3881" y="885"/>
                  </a:lnTo>
                  <a:lnTo>
                    <a:pt x="3567" y="2283"/>
                  </a:lnTo>
                  <a:cubicBezTo>
                    <a:pt x="3398" y="3031"/>
                    <a:pt x="2720" y="3534"/>
                    <a:pt x="1963" y="3534"/>
                  </a:cubicBezTo>
                  <a:cubicBezTo>
                    <a:pt x="1824" y="3534"/>
                    <a:pt x="1683" y="3517"/>
                    <a:pt x="1541" y="3482"/>
                  </a:cubicBezTo>
                  <a:cubicBezTo>
                    <a:pt x="1114" y="3367"/>
                    <a:pt x="714" y="3082"/>
                    <a:pt x="457" y="2740"/>
                  </a:cubicBezTo>
                  <a:cubicBezTo>
                    <a:pt x="229" y="2340"/>
                    <a:pt x="115" y="1912"/>
                    <a:pt x="229" y="1484"/>
                  </a:cubicBezTo>
                  <a:lnTo>
                    <a:pt x="543" y="86"/>
                  </a:lnTo>
                  <a:close/>
                  <a:moveTo>
                    <a:pt x="457" y="1"/>
                  </a:moveTo>
                  <a:cubicBezTo>
                    <a:pt x="429" y="1"/>
                    <a:pt x="429" y="29"/>
                    <a:pt x="429" y="29"/>
                  </a:cubicBezTo>
                  <a:lnTo>
                    <a:pt x="115" y="1484"/>
                  </a:lnTo>
                  <a:cubicBezTo>
                    <a:pt x="1" y="1912"/>
                    <a:pt x="115" y="2426"/>
                    <a:pt x="372" y="2797"/>
                  </a:cubicBezTo>
                  <a:cubicBezTo>
                    <a:pt x="600" y="3196"/>
                    <a:pt x="1028" y="3482"/>
                    <a:pt x="1513" y="3596"/>
                  </a:cubicBezTo>
                  <a:cubicBezTo>
                    <a:pt x="1656" y="3624"/>
                    <a:pt x="1798" y="3624"/>
                    <a:pt x="1941" y="3624"/>
                  </a:cubicBezTo>
                  <a:cubicBezTo>
                    <a:pt x="2740" y="3624"/>
                    <a:pt x="3510" y="3082"/>
                    <a:pt x="3681" y="2312"/>
                  </a:cubicBezTo>
                  <a:lnTo>
                    <a:pt x="3995" y="857"/>
                  </a:lnTo>
                  <a:cubicBezTo>
                    <a:pt x="4024" y="800"/>
                    <a:pt x="3995" y="771"/>
                    <a:pt x="3967" y="771"/>
                  </a:cubicBezTo>
                  <a:lnTo>
                    <a:pt x="5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163;p47"/>
            <p:cNvSpPr/>
            <p:nvPr/>
          </p:nvSpPr>
          <p:spPr>
            <a:xfrm rot="-177967">
              <a:off x="2945144" y="2553700"/>
              <a:ext cx="125492" cy="130709"/>
            </a:xfrm>
            <a:custGeom>
              <a:avLst/>
              <a:gdLst/>
              <a:ahLst/>
              <a:cxnLst/>
              <a:rect l="l" t="t" r="r" b="b"/>
              <a:pathLst>
                <a:path w="4395" h="4539" extrusionOk="0">
                  <a:moveTo>
                    <a:pt x="3146" y="0"/>
                  </a:moveTo>
                  <a:cubicBezTo>
                    <a:pt x="1801" y="0"/>
                    <a:pt x="998" y="1206"/>
                    <a:pt x="971" y="1288"/>
                  </a:cubicBezTo>
                  <a:cubicBezTo>
                    <a:pt x="885" y="1403"/>
                    <a:pt x="885" y="1488"/>
                    <a:pt x="914" y="1602"/>
                  </a:cubicBezTo>
                  <a:cubicBezTo>
                    <a:pt x="971" y="1659"/>
                    <a:pt x="999" y="1745"/>
                    <a:pt x="1056" y="1773"/>
                  </a:cubicBezTo>
                  <a:cubicBezTo>
                    <a:pt x="1099" y="1816"/>
                    <a:pt x="1163" y="1846"/>
                    <a:pt x="1245" y="1846"/>
                  </a:cubicBezTo>
                  <a:cubicBezTo>
                    <a:pt x="1330" y="1846"/>
                    <a:pt x="1436" y="1814"/>
                    <a:pt x="1559" y="1728"/>
                  </a:cubicBezTo>
                  <a:lnTo>
                    <a:pt x="1559" y="1728"/>
                  </a:lnTo>
                  <a:cubicBezTo>
                    <a:pt x="1331" y="1943"/>
                    <a:pt x="1093" y="2084"/>
                    <a:pt x="796" y="2084"/>
                  </a:cubicBezTo>
                  <a:cubicBezTo>
                    <a:pt x="724" y="2084"/>
                    <a:pt x="650" y="2076"/>
                    <a:pt x="571" y="2059"/>
                  </a:cubicBezTo>
                  <a:cubicBezTo>
                    <a:pt x="554" y="2056"/>
                    <a:pt x="537" y="2055"/>
                    <a:pt x="520" y="2055"/>
                  </a:cubicBezTo>
                  <a:cubicBezTo>
                    <a:pt x="343" y="2055"/>
                    <a:pt x="198" y="2188"/>
                    <a:pt x="172" y="2344"/>
                  </a:cubicBezTo>
                  <a:lnTo>
                    <a:pt x="172" y="2544"/>
                  </a:lnTo>
                  <a:cubicBezTo>
                    <a:pt x="172" y="2572"/>
                    <a:pt x="200" y="2601"/>
                    <a:pt x="229" y="2629"/>
                  </a:cubicBezTo>
                  <a:cubicBezTo>
                    <a:pt x="143" y="2687"/>
                    <a:pt x="58" y="2744"/>
                    <a:pt x="29" y="2886"/>
                  </a:cubicBezTo>
                  <a:cubicBezTo>
                    <a:pt x="1" y="2943"/>
                    <a:pt x="1" y="3029"/>
                    <a:pt x="29" y="3086"/>
                  </a:cubicBezTo>
                  <a:cubicBezTo>
                    <a:pt x="58" y="3200"/>
                    <a:pt x="143" y="3314"/>
                    <a:pt x="229" y="3343"/>
                  </a:cubicBezTo>
                  <a:cubicBezTo>
                    <a:pt x="343" y="3371"/>
                    <a:pt x="457" y="3428"/>
                    <a:pt x="514" y="3428"/>
                  </a:cubicBezTo>
                  <a:cubicBezTo>
                    <a:pt x="429" y="3457"/>
                    <a:pt x="315" y="3600"/>
                    <a:pt x="315" y="3742"/>
                  </a:cubicBezTo>
                  <a:cubicBezTo>
                    <a:pt x="315" y="3771"/>
                    <a:pt x="315" y="3799"/>
                    <a:pt x="343" y="3856"/>
                  </a:cubicBezTo>
                  <a:cubicBezTo>
                    <a:pt x="372" y="3999"/>
                    <a:pt x="514" y="4085"/>
                    <a:pt x="657" y="4142"/>
                  </a:cubicBezTo>
                  <a:cubicBezTo>
                    <a:pt x="857" y="4142"/>
                    <a:pt x="1028" y="4142"/>
                    <a:pt x="1170" y="4113"/>
                  </a:cubicBezTo>
                  <a:lnTo>
                    <a:pt x="1170" y="4256"/>
                  </a:lnTo>
                  <a:lnTo>
                    <a:pt x="1170" y="4284"/>
                  </a:lnTo>
                  <a:cubicBezTo>
                    <a:pt x="1216" y="4420"/>
                    <a:pt x="1351" y="4538"/>
                    <a:pt x="1476" y="4538"/>
                  </a:cubicBezTo>
                  <a:cubicBezTo>
                    <a:pt x="1509" y="4538"/>
                    <a:pt x="1541" y="4530"/>
                    <a:pt x="1570" y="4513"/>
                  </a:cubicBezTo>
                  <a:cubicBezTo>
                    <a:pt x="4280" y="3856"/>
                    <a:pt x="4395" y="1631"/>
                    <a:pt x="4052" y="718"/>
                  </a:cubicBezTo>
                  <a:cubicBezTo>
                    <a:pt x="3967" y="404"/>
                    <a:pt x="3710" y="147"/>
                    <a:pt x="3539" y="119"/>
                  </a:cubicBezTo>
                  <a:cubicBezTo>
                    <a:pt x="3453" y="33"/>
                    <a:pt x="3396" y="5"/>
                    <a:pt x="3282" y="5"/>
                  </a:cubicBezTo>
                  <a:cubicBezTo>
                    <a:pt x="3236" y="2"/>
                    <a:pt x="3191" y="0"/>
                    <a:pt x="3146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164;p47"/>
            <p:cNvSpPr/>
            <p:nvPr/>
          </p:nvSpPr>
          <p:spPr>
            <a:xfrm rot="-177967">
              <a:off x="2969968" y="2430168"/>
              <a:ext cx="119781" cy="235011"/>
            </a:xfrm>
            <a:custGeom>
              <a:avLst/>
              <a:gdLst/>
              <a:ahLst/>
              <a:cxnLst/>
              <a:rect l="l" t="t" r="r" b="b"/>
              <a:pathLst>
                <a:path w="4195" h="8161" extrusionOk="0">
                  <a:moveTo>
                    <a:pt x="1313" y="0"/>
                  </a:moveTo>
                  <a:cubicBezTo>
                    <a:pt x="1398" y="1227"/>
                    <a:pt x="1284" y="2540"/>
                    <a:pt x="999" y="3738"/>
                  </a:cubicBezTo>
                  <a:lnTo>
                    <a:pt x="200" y="6534"/>
                  </a:lnTo>
                  <a:cubicBezTo>
                    <a:pt x="0" y="7247"/>
                    <a:pt x="428" y="8132"/>
                    <a:pt x="1199" y="8160"/>
                  </a:cubicBezTo>
                  <a:cubicBezTo>
                    <a:pt x="2140" y="8160"/>
                    <a:pt x="2825" y="7590"/>
                    <a:pt x="2996" y="6991"/>
                  </a:cubicBezTo>
                  <a:lnTo>
                    <a:pt x="3738" y="4394"/>
                  </a:lnTo>
                  <a:lnTo>
                    <a:pt x="3738" y="4309"/>
                  </a:lnTo>
                  <a:cubicBezTo>
                    <a:pt x="4052" y="2911"/>
                    <a:pt x="4195" y="1484"/>
                    <a:pt x="4137" y="114"/>
                  </a:cubicBezTo>
                  <a:lnTo>
                    <a:pt x="1313" y="0"/>
                  </a:ln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165;p47"/>
            <p:cNvSpPr/>
            <p:nvPr/>
          </p:nvSpPr>
          <p:spPr>
            <a:xfrm rot="-177967">
              <a:off x="3038370" y="2547217"/>
              <a:ext cx="29" cy="29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FF9E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166;p47"/>
            <p:cNvSpPr/>
            <p:nvPr/>
          </p:nvSpPr>
          <p:spPr>
            <a:xfrm rot="-177967">
              <a:off x="2759376" y="2697347"/>
              <a:ext cx="195561" cy="162702"/>
            </a:xfrm>
            <a:custGeom>
              <a:avLst/>
              <a:gdLst/>
              <a:ahLst/>
              <a:cxnLst/>
              <a:rect l="l" t="t" r="r" b="b"/>
              <a:pathLst>
                <a:path w="6849" h="5650" extrusionOk="0">
                  <a:moveTo>
                    <a:pt x="3338" y="1771"/>
                  </a:moveTo>
                  <a:cubicBezTo>
                    <a:pt x="3271" y="1821"/>
                    <a:pt x="3205" y="1869"/>
                    <a:pt x="3140" y="1914"/>
                  </a:cubicBezTo>
                  <a:cubicBezTo>
                    <a:pt x="3253" y="1829"/>
                    <a:pt x="3282" y="1772"/>
                    <a:pt x="3338" y="1771"/>
                  </a:cubicBezTo>
                  <a:close/>
                  <a:moveTo>
                    <a:pt x="4845" y="0"/>
                  </a:moveTo>
                  <a:cubicBezTo>
                    <a:pt x="4587" y="0"/>
                    <a:pt x="4503" y="300"/>
                    <a:pt x="4366" y="573"/>
                  </a:cubicBezTo>
                  <a:cubicBezTo>
                    <a:pt x="4124" y="1083"/>
                    <a:pt x="3736" y="1469"/>
                    <a:pt x="3344" y="1766"/>
                  </a:cubicBezTo>
                  <a:lnTo>
                    <a:pt x="3344" y="1766"/>
                  </a:lnTo>
                  <a:cubicBezTo>
                    <a:pt x="3682" y="1429"/>
                    <a:pt x="3738" y="1399"/>
                    <a:pt x="3682" y="1115"/>
                  </a:cubicBezTo>
                  <a:cubicBezTo>
                    <a:pt x="3653" y="1001"/>
                    <a:pt x="3568" y="887"/>
                    <a:pt x="3510" y="858"/>
                  </a:cubicBezTo>
                  <a:cubicBezTo>
                    <a:pt x="3415" y="782"/>
                    <a:pt x="3308" y="757"/>
                    <a:pt x="3196" y="757"/>
                  </a:cubicBezTo>
                  <a:cubicBezTo>
                    <a:pt x="3140" y="757"/>
                    <a:pt x="3082" y="763"/>
                    <a:pt x="3025" y="773"/>
                  </a:cubicBezTo>
                  <a:cubicBezTo>
                    <a:pt x="2940" y="830"/>
                    <a:pt x="714" y="1600"/>
                    <a:pt x="58" y="3769"/>
                  </a:cubicBezTo>
                  <a:cubicBezTo>
                    <a:pt x="1" y="3911"/>
                    <a:pt x="1" y="4054"/>
                    <a:pt x="87" y="4168"/>
                  </a:cubicBezTo>
                  <a:cubicBezTo>
                    <a:pt x="87" y="4425"/>
                    <a:pt x="229" y="4710"/>
                    <a:pt x="572" y="4995"/>
                  </a:cubicBezTo>
                  <a:cubicBezTo>
                    <a:pt x="1211" y="5488"/>
                    <a:pt x="1889" y="5650"/>
                    <a:pt x="2501" y="5650"/>
                  </a:cubicBezTo>
                  <a:cubicBezTo>
                    <a:pt x="2954" y="5650"/>
                    <a:pt x="3371" y="5561"/>
                    <a:pt x="3710" y="5452"/>
                  </a:cubicBezTo>
                  <a:lnTo>
                    <a:pt x="3796" y="5452"/>
                  </a:lnTo>
                  <a:cubicBezTo>
                    <a:pt x="3824" y="5452"/>
                    <a:pt x="4224" y="5309"/>
                    <a:pt x="4680" y="5052"/>
                  </a:cubicBezTo>
                  <a:cubicBezTo>
                    <a:pt x="5422" y="4624"/>
                    <a:pt x="6421" y="3883"/>
                    <a:pt x="6849" y="2599"/>
                  </a:cubicBezTo>
                  <a:cubicBezTo>
                    <a:pt x="6849" y="2313"/>
                    <a:pt x="6763" y="2057"/>
                    <a:pt x="6563" y="1914"/>
                  </a:cubicBezTo>
                  <a:cubicBezTo>
                    <a:pt x="6649" y="1771"/>
                    <a:pt x="6678" y="1629"/>
                    <a:pt x="6763" y="1486"/>
                  </a:cubicBezTo>
                  <a:cubicBezTo>
                    <a:pt x="6820" y="1286"/>
                    <a:pt x="6763" y="1029"/>
                    <a:pt x="6563" y="887"/>
                  </a:cubicBezTo>
                  <a:cubicBezTo>
                    <a:pt x="6535" y="858"/>
                    <a:pt x="6478" y="830"/>
                    <a:pt x="6421" y="830"/>
                  </a:cubicBezTo>
                  <a:cubicBezTo>
                    <a:pt x="6394" y="812"/>
                    <a:pt x="6368" y="805"/>
                    <a:pt x="6343" y="805"/>
                  </a:cubicBezTo>
                  <a:cubicBezTo>
                    <a:pt x="6288" y="805"/>
                    <a:pt x="6241" y="839"/>
                    <a:pt x="6221" y="858"/>
                  </a:cubicBezTo>
                  <a:cubicBezTo>
                    <a:pt x="6221" y="744"/>
                    <a:pt x="6250" y="630"/>
                    <a:pt x="6250" y="544"/>
                  </a:cubicBezTo>
                  <a:cubicBezTo>
                    <a:pt x="6250" y="345"/>
                    <a:pt x="6192" y="202"/>
                    <a:pt x="6078" y="145"/>
                  </a:cubicBezTo>
                  <a:cubicBezTo>
                    <a:pt x="5993" y="59"/>
                    <a:pt x="5907" y="59"/>
                    <a:pt x="5793" y="59"/>
                  </a:cubicBezTo>
                  <a:cubicBezTo>
                    <a:pt x="5565" y="59"/>
                    <a:pt x="5394" y="202"/>
                    <a:pt x="5337" y="430"/>
                  </a:cubicBezTo>
                  <a:cubicBezTo>
                    <a:pt x="5279" y="288"/>
                    <a:pt x="5222" y="173"/>
                    <a:pt x="5108" y="116"/>
                  </a:cubicBezTo>
                  <a:lnTo>
                    <a:pt x="4880" y="2"/>
                  </a:lnTo>
                  <a:cubicBezTo>
                    <a:pt x="4868" y="1"/>
                    <a:pt x="4856" y="0"/>
                    <a:pt x="4845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167;p47"/>
            <p:cNvSpPr/>
            <p:nvPr/>
          </p:nvSpPr>
          <p:spPr>
            <a:xfrm rot="-177967">
              <a:off x="2405525" y="2655990"/>
              <a:ext cx="180885" cy="65772"/>
            </a:xfrm>
            <a:custGeom>
              <a:avLst/>
              <a:gdLst/>
              <a:ahLst/>
              <a:cxnLst/>
              <a:rect l="l" t="t" r="r" b="b"/>
              <a:pathLst>
                <a:path w="6335" h="2284" extrusionOk="0">
                  <a:moveTo>
                    <a:pt x="3196" y="0"/>
                  </a:moveTo>
                  <a:cubicBezTo>
                    <a:pt x="1484" y="0"/>
                    <a:pt x="0" y="657"/>
                    <a:pt x="0" y="1284"/>
                  </a:cubicBezTo>
                  <a:cubicBezTo>
                    <a:pt x="0" y="1884"/>
                    <a:pt x="1484" y="2283"/>
                    <a:pt x="3196" y="2283"/>
                  </a:cubicBezTo>
                  <a:cubicBezTo>
                    <a:pt x="4879" y="2283"/>
                    <a:pt x="6334" y="1969"/>
                    <a:pt x="6334" y="1341"/>
                  </a:cubicBezTo>
                  <a:cubicBezTo>
                    <a:pt x="6334" y="685"/>
                    <a:pt x="4908" y="0"/>
                    <a:pt x="31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168;p47"/>
            <p:cNvSpPr/>
            <p:nvPr/>
          </p:nvSpPr>
          <p:spPr>
            <a:xfrm rot="-177967">
              <a:off x="2419954" y="2392453"/>
              <a:ext cx="457052" cy="482520"/>
            </a:xfrm>
            <a:custGeom>
              <a:avLst/>
              <a:gdLst/>
              <a:ahLst/>
              <a:cxnLst/>
              <a:rect l="l" t="t" r="r" b="b"/>
              <a:pathLst>
                <a:path w="16007" h="16756" extrusionOk="0">
                  <a:moveTo>
                    <a:pt x="400" y="10958"/>
                  </a:moveTo>
                  <a:lnTo>
                    <a:pt x="400" y="10958"/>
                  </a:lnTo>
                  <a:cubicBezTo>
                    <a:pt x="400" y="10968"/>
                    <a:pt x="401" y="10978"/>
                    <a:pt x="402" y="10987"/>
                  </a:cubicBezTo>
                  <a:lnTo>
                    <a:pt x="402" y="10987"/>
                  </a:lnTo>
                  <a:cubicBezTo>
                    <a:pt x="401" y="10977"/>
                    <a:pt x="400" y="10967"/>
                    <a:pt x="400" y="10958"/>
                  </a:cubicBezTo>
                  <a:close/>
                  <a:moveTo>
                    <a:pt x="2579" y="0"/>
                  </a:moveTo>
                  <a:cubicBezTo>
                    <a:pt x="2547" y="0"/>
                    <a:pt x="2515" y="1"/>
                    <a:pt x="2483" y="2"/>
                  </a:cubicBezTo>
                  <a:cubicBezTo>
                    <a:pt x="2197" y="2"/>
                    <a:pt x="1912" y="31"/>
                    <a:pt x="1627" y="88"/>
                  </a:cubicBezTo>
                  <a:cubicBezTo>
                    <a:pt x="742" y="230"/>
                    <a:pt x="115" y="944"/>
                    <a:pt x="57" y="1828"/>
                  </a:cubicBezTo>
                  <a:cubicBezTo>
                    <a:pt x="0" y="4938"/>
                    <a:pt x="0" y="7991"/>
                    <a:pt x="400" y="11129"/>
                  </a:cubicBezTo>
                  <a:cubicBezTo>
                    <a:pt x="404" y="11125"/>
                    <a:pt x="408" y="11119"/>
                    <a:pt x="410" y="11112"/>
                  </a:cubicBezTo>
                  <a:lnTo>
                    <a:pt x="410" y="11112"/>
                  </a:lnTo>
                  <a:cubicBezTo>
                    <a:pt x="436" y="11517"/>
                    <a:pt x="473" y="11926"/>
                    <a:pt x="600" y="12356"/>
                  </a:cubicBezTo>
                  <a:cubicBezTo>
                    <a:pt x="742" y="12813"/>
                    <a:pt x="885" y="13241"/>
                    <a:pt x="1142" y="13640"/>
                  </a:cubicBezTo>
                  <a:cubicBezTo>
                    <a:pt x="1627" y="14411"/>
                    <a:pt x="2254" y="15010"/>
                    <a:pt x="2968" y="15552"/>
                  </a:cubicBezTo>
                  <a:cubicBezTo>
                    <a:pt x="3310" y="15809"/>
                    <a:pt x="3738" y="15980"/>
                    <a:pt x="4138" y="16151"/>
                  </a:cubicBezTo>
                  <a:cubicBezTo>
                    <a:pt x="4166" y="16208"/>
                    <a:pt x="4252" y="16237"/>
                    <a:pt x="4280" y="16237"/>
                  </a:cubicBezTo>
                  <a:cubicBezTo>
                    <a:pt x="4309" y="16237"/>
                    <a:pt x="4394" y="16265"/>
                    <a:pt x="4423" y="16265"/>
                  </a:cubicBezTo>
                  <a:lnTo>
                    <a:pt x="4737" y="16379"/>
                  </a:lnTo>
                  <a:cubicBezTo>
                    <a:pt x="4851" y="16408"/>
                    <a:pt x="4965" y="16408"/>
                    <a:pt x="5051" y="16436"/>
                  </a:cubicBezTo>
                  <a:cubicBezTo>
                    <a:pt x="5108" y="16436"/>
                    <a:pt x="5165" y="16494"/>
                    <a:pt x="5193" y="16494"/>
                  </a:cubicBezTo>
                  <a:lnTo>
                    <a:pt x="5279" y="16494"/>
                  </a:lnTo>
                  <a:cubicBezTo>
                    <a:pt x="5317" y="16494"/>
                    <a:pt x="5228" y="16468"/>
                    <a:pt x="5232" y="16468"/>
                  </a:cubicBezTo>
                  <a:lnTo>
                    <a:pt x="5232" y="16468"/>
                  </a:lnTo>
                  <a:cubicBezTo>
                    <a:pt x="5234" y="16468"/>
                    <a:pt x="5260" y="16474"/>
                    <a:pt x="5336" y="16494"/>
                  </a:cubicBezTo>
                  <a:cubicBezTo>
                    <a:pt x="5376" y="16498"/>
                    <a:pt x="5395" y="16500"/>
                    <a:pt x="5401" y="16500"/>
                  </a:cubicBezTo>
                  <a:cubicBezTo>
                    <a:pt x="5421" y="16500"/>
                    <a:pt x="5312" y="16483"/>
                    <a:pt x="5316" y="16483"/>
                  </a:cubicBezTo>
                  <a:lnTo>
                    <a:pt x="5316" y="16483"/>
                  </a:lnTo>
                  <a:cubicBezTo>
                    <a:pt x="5318" y="16483"/>
                    <a:pt x="5380" y="16492"/>
                    <a:pt x="5593" y="16522"/>
                  </a:cubicBezTo>
                  <a:cubicBezTo>
                    <a:pt x="6192" y="16579"/>
                    <a:pt x="6163" y="16665"/>
                    <a:pt x="7618" y="16722"/>
                  </a:cubicBezTo>
                  <a:cubicBezTo>
                    <a:pt x="8016" y="16745"/>
                    <a:pt x="8539" y="16755"/>
                    <a:pt x="9126" y="16755"/>
                  </a:cubicBezTo>
                  <a:cubicBezTo>
                    <a:pt x="10732" y="16755"/>
                    <a:pt x="12823" y="16676"/>
                    <a:pt x="14181" y="16551"/>
                  </a:cubicBezTo>
                  <a:cubicBezTo>
                    <a:pt x="15237" y="16494"/>
                    <a:pt x="15950" y="15866"/>
                    <a:pt x="15978" y="14867"/>
                  </a:cubicBezTo>
                  <a:cubicBezTo>
                    <a:pt x="16007" y="13840"/>
                    <a:pt x="15237" y="13041"/>
                    <a:pt x="14238" y="12984"/>
                  </a:cubicBezTo>
                  <a:cubicBezTo>
                    <a:pt x="12469" y="12841"/>
                    <a:pt x="9530" y="12984"/>
                    <a:pt x="8161" y="12756"/>
                  </a:cubicBezTo>
                  <a:cubicBezTo>
                    <a:pt x="6848" y="12556"/>
                    <a:pt x="6962" y="12585"/>
                    <a:pt x="6392" y="12470"/>
                  </a:cubicBezTo>
                  <a:cubicBezTo>
                    <a:pt x="6189" y="12440"/>
                    <a:pt x="6123" y="12431"/>
                    <a:pt x="6113" y="12431"/>
                  </a:cubicBezTo>
                  <a:cubicBezTo>
                    <a:pt x="6100" y="12431"/>
                    <a:pt x="6194" y="12448"/>
                    <a:pt x="6183" y="12448"/>
                  </a:cubicBezTo>
                  <a:cubicBezTo>
                    <a:pt x="6180" y="12448"/>
                    <a:pt x="6166" y="12446"/>
                    <a:pt x="6135" y="12442"/>
                  </a:cubicBezTo>
                  <a:cubicBezTo>
                    <a:pt x="6049" y="12432"/>
                    <a:pt x="6021" y="12429"/>
                    <a:pt x="6018" y="12429"/>
                  </a:cubicBezTo>
                  <a:cubicBezTo>
                    <a:pt x="6011" y="12429"/>
                    <a:pt x="6106" y="12442"/>
                    <a:pt x="6049" y="12442"/>
                  </a:cubicBezTo>
                  <a:lnTo>
                    <a:pt x="5992" y="12442"/>
                  </a:lnTo>
                  <a:cubicBezTo>
                    <a:pt x="5964" y="12442"/>
                    <a:pt x="5907" y="12413"/>
                    <a:pt x="5878" y="12413"/>
                  </a:cubicBezTo>
                  <a:cubicBezTo>
                    <a:pt x="5849" y="12385"/>
                    <a:pt x="5764" y="12356"/>
                    <a:pt x="5735" y="12356"/>
                  </a:cubicBezTo>
                  <a:cubicBezTo>
                    <a:pt x="5735" y="12299"/>
                    <a:pt x="5707" y="12299"/>
                    <a:pt x="5707" y="12299"/>
                  </a:cubicBezTo>
                  <a:lnTo>
                    <a:pt x="5393" y="12100"/>
                  </a:lnTo>
                  <a:cubicBezTo>
                    <a:pt x="5165" y="11928"/>
                    <a:pt x="5022" y="11729"/>
                    <a:pt x="4908" y="11529"/>
                  </a:cubicBezTo>
                  <a:cubicBezTo>
                    <a:pt x="4822" y="11301"/>
                    <a:pt x="4822" y="11101"/>
                    <a:pt x="4822" y="10873"/>
                  </a:cubicBezTo>
                  <a:cubicBezTo>
                    <a:pt x="4807" y="10636"/>
                    <a:pt x="4800" y="10548"/>
                    <a:pt x="4798" y="10548"/>
                  </a:cubicBezTo>
                  <a:lnTo>
                    <a:pt x="4798" y="10548"/>
                  </a:lnTo>
                  <a:cubicBezTo>
                    <a:pt x="4791" y="10548"/>
                    <a:pt x="4827" y="11313"/>
                    <a:pt x="4824" y="11313"/>
                  </a:cubicBezTo>
                  <a:cubicBezTo>
                    <a:pt x="4823" y="11313"/>
                    <a:pt x="4809" y="11050"/>
                    <a:pt x="4765" y="10216"/>
                  </a:cubicBezTo>
                  <a:cubicBezTo>
                    <a:pt x="4651" y="8077"/>
                    <a:pt x="4879" y="5309"/>
                    <a:pt x="5136" y="2827"/>
                  </a:cubicBezTo>
                  <a:cubicBezTo>
                    <a:pt x="5276" y="1290"/>
                    <a:pt x="4076" y="0"/>
                    <a:pt x="2579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169;p47"/>
            <p:cNvSpPr/>
            <p:nvPr/>
          </p:nvSpPr>
          <p:spPr>
            <a:xfrm rot="-177967">
              <a:off x="2396253" y="2326913"/>
              <a:ext cx="205326" cy="368974"/>
            </a:xfrm>
            <a:custGeom>
              <a:avLst/>
              <a:gdLst/>
              <a:ahLst/>
              <a:cxnLst/>
              <a:rect l="l" t="t" r="r" b="b"/>
              <a:pathLst>
                <a:path w="7191" h="12813" extrusionOk="0">
                  <a:moveTo>
                    <a:pt x="3587" y="1"/>
                  </a:moveTo>
                  <a:cubicBezTo>
                    <a:pt x="2057" y="1"/>
                    <a:pt x="56" y="790"/>
                    <a:pt x="0" y="12813"/>
                  </a:cubicBezTo>
                  <a:cubicBezTo>
                    <a:pt x="738" y="12074"/>
                    <a:pt x="2296" y="11478"/>
                    <a:pt x="3727" y="11478"/>
                  </a:cubicBezTo>
                  <a:cubicBezTo>
                    <a:pt x="4784" y="11478"/>
                    <a:pt x="5772" y="11804"/>
                    <a:pt x="6306" y="12641"/>
                  </a:cubicBezTo>
                  <a:cubicBezTo>
                    <a:pt x="6620" y="6250"/>
                    <a:pt x="7190" y="59"/>
                    <a:pt x="3681" y="2"/>
                  </a:cubicBezTo>
                  <a:cubicBezTo>
                    <a:pt x="3650" y="1"/>
                    <a:pt x="3619" y="1"/>
                    <a:pt x="35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170;p47"/>
            <p:cNvSpPr/>
            <p:nvPr/>
          </p:nvSpPr>
          <p:spPr>
            <a:xfrm rot="-177967">
              <a:off x="2397057" y="2449099"/>
              <a:ext cx="185767" cy="249813"/>
            </a:xfrm>
            <a:custGeom>
              <a:avLst/>
              <a:gdLst/>
              <a:ahLst/>
              <a:cxnLst/>
              <a:rect l="l" t="t" r="r" b="b"/>
              <a:pathLst>
                <a:path w="6506" h="8675" extrusionOk="0">
                  <a:moveTo>
                    <a:pt x="543" y="0"/>
                  </a:moveTo>
                  <a:cubicBezTo>
                    <a:pt x="514" y="0"/>
                    <a:pt x="457" y="29"/>
                    <a:pt x="457" y="57"/>
                  </a:cubicBezTo>
                  <a:lnTo>
                    <a:pt x="1" y="8589"/>
                  </a:lnTo>
                  <a:cubicBezTo>
                    <a:pt x="1" y="8617"/>
                    <a:pt x="1" y="8617"/>
                    <a:pt x="86" y="8674"/>
                  </a:cubicBezTo>
                  <a:cubicBezTo>
                    <a:pt x="86" y="8674"/>
                    <a:pt x="115" y="8617"/>
                    <a:pt x="86" y="8617"/>
                  </a:cubicBezTo>
                  <a:cubicBezTo>
                    <a:pt x="113" y="8617"/>
                    <a:pt x="1460" y="7323"/>
                    <a:pt x="3733" y="7323"/>
                  </a:cubicBezTo>
                  <a:cubicBezTo>
                    <a:pt x="3847" y="7323"/>
                    <a:pt x="3963" y="7326"/>
                    <a:pt x="4081" y="7333"/>
                  </a:cubicBezTo>
                  <a:cubicBezTo>
                    <a:pt x="5992" y="7447"/>
                    <a:pt x="6363" y="8531"/>
                    <a:pt x="6363" y="8531"/>
                  </a:cubicBezTo>
                  <a:cubicBezTo>
                    <a:pt x="6363" y="8560"/>
                    <a:pt x="6392" y="8560"/>
                    <a:pt x="6420" y="8560"/>
                  </a:cubicBezTo>
                  <a:cubicBezTo>
                    <a:pt x="6449" y="8560"/>
                    <a:pt x="6506" y="8531"/>
                    <a:pt x="6506" y="8474"/>
                  </a:cubicBezTo>
                  <a:lnTo>
                    <a:pt x="6306" y="2711"/>
                  </a:lnTo>
                  <a:cubicBezTo>
                    <a:pt x="6306" y="2682"/>
                    <a:pt x="6278" y="2625"/>
                    <a:pt x="6249" y="2625"/>
                  </a:cubicBezTo>
                  <a:cubicBezTo>
                    <a:pt x="6221" y="2625"/>
                    <a:pt x="6164" y="2682"/>
                    <a:pt x="6164" y="2711"/>
                  </a:cubicBezTo>
                  <a:lnTo>
                    <a:pt x="6363" y="8189"/>
                  </a:lnTo>
                  <a:cubicBezTo>
                    <a:pt x="6135" y="7847"/>
                    <a:pt x="5536" y="7305"/>
                    <a:pt x="4109" y="7190"/>
                  </a:cubicBezTo>
                  <a:cubicBezTo>
                    <a:pt x="4022" y="7187"/>
                    <a:pt x="3936" y="7185"/>
                    <a:pt x="3851" y="7185"/>
                  </a:cubicBezTo>
                  <a:cubicBezTo>
                    <a:pt x="1857" y="7185"/>
                    <a:pt x="554" y="8116"/>
                    <a:pt x="143" y="8417"/>
                  </a:cubicBezTo>
                  <a:lnTo>
                    <a:pt x="600" y="57"/>
                  </a:lnTo>
                  <a:cubicBezTo>
                    <a:pt x="600" y="29"/>
                    <a:pt x="571" y="0"/>
                    <a:pt x="5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" name="Google Shape;1171;p47"/>
            <p:cNvGrpSpPr/>
            <p:nvPr/>
          </p:nvGrpSpPr>
          <p:grpSpPr>
            <a:xfrm>
              <a:off x="2377853" y="2376518"/>
              <a:ext cx="648604" cy="1018208"/>
              <a:chOff x="2377853" y="2376518"/>
              <a:chExt cx="648604" cy="1018208"/>
            </a:xfrm>
          </p:grpSpPr>
          <p:sp>
            <p:nvSpPr>
              <p:cNvPr id="110" name="Google Shape;1172;p47"/>
              <p:cNvSpPr/>
              <p:nvPr/>
            </p:nvSpPr>
            <p:spPr>
              <a:xfrm rot="-177967">
                <a:off x="2454018" y="3341308"/>
                <a:ext cx="52995" cy="53418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1855" extrusionOk="0">
                    <a:moveTo>
                      <a:pt x="914" y="0"/>
                    </a:moveTo>
                    <a:cubicBezTo>
                      <a:pt x="372" y="0"/>
                      <a:pt x="1" y="371"/>
                      <a:pt x="1" y="913"/>
                    </a:cubicBezTo>
                    <a:cubicBezTo>
                      <a:pt x="1" y="1455"/>
                      <a:pt x="429" y="1855"/>
                      <a:pt x="914" y="1855"/>
                    </a:cubicBezTo>
                    <a:cubicBezTo>
                      <a:pt x="1456" y="1855"/>
                      <a:pt x="1855" y="1427"/>
                      <a:pt x="1855" y="913"/>
                    </a:cubicBezTo>
                    <a:cubicBezTo>
                      <a:pt x="1855" y="428"/>
                      <a:pt x="1456" y="29"/>
                      <a:pt x="91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73;p47"/>
              <p:cNvSpPr/>
              <p:nvPr/>
            </p:nvSpPr>
            <p:spPr>
              <a:xfrm rot="-177967">
                <a:off x="2549425" y="3149337"/>
                <a:ext cx="30181" cy="31273"/>
              </a:xfrm>
              <a:custGeom>
                <a:avLst/>
                <a:gdLst/>
                <a:ahLst/>
                <a:cxnLst/>
                <a:rect l="l" t="t" r="r" b="b"/>
                <a:pathLst>
                  <a:path w="1057" h="1086" extrusionOk="0">
                    <a:moveTo>
                      <a:pt x="543" y="1"/>
                    </a:moveTo>
                    <a:cubicBezTo>
                      <a:pt x="229" y="1"/>
                      <a:pt x="1" y="258"/>
                      <a:pt x="1" y="543"/>
                    </a:cubicBezTo>
                    <a:cubicBezTo>
                      <a:pt x="1" y="828"/>
                      <a:pt x="229" y="1085"/>
                      <a:pt x="543" y="1085"/>
                    </a:cubicBezTo>
                    <a:cubicBezTo>
                      <a:pt x="828" y="1085"/>
                      <a:pt x="1057" y="828"/>
                      <a:pt x="1057" y="543"/>
                    </a:cubicBezTo>
                    <a:cubicBezTo>
                      <a:pt x="1057" y="258"/>
                      <a:pt x="828" y="1"/>
                      <a:pt x="54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74;p47"/>
              <p:cNvSpPr/>
              <p:nvPr/>
            </p:nvSpPr>
            <p:spPr>
              <a:xfrm rot="-177967">
                <a:off x="2377853" y="2972233"/>
                <a:ext cx="32636" cy="32886"/>
              </a:xfrm>
              <a:custGeom>
                <a:avLst/>
                <a:gdLst/>
                <a:ahLst/>
                <a:cxnLst/>
                <a:rect l="l" t="t" r="r" b="b"/>
                <a:pathLst>
                  <a:path w="1143" h="1142" extrusionOk="0">
                    <a:moveTo>
                      <a:pt x="572" y="1"/>
                    </a:moveTo>
                    <a:cubicBezTo>
                      <a:pt x="258" y="1"/>
                      <a:pt x="1" y="257"/>
                      <a:pt x="1" y="571"/>
                    </a:cubicBezTo>
                    <a:cubicBezTo>
                      <a:pt x="1" y="885"/>
                      <a:pt x="258" y="1142"/>
                      <a:pt x="572" y="1142"/>
                    </a:cubicBezTo>
                    <a:cubicBezTo>
                      <a:pt x="885" y="1142"/>
                      <a:pt x="1142" y="885"/>
                      <a:pt x="1142" y="571"/>
                    </a:cubicBezTo>
                    <a:cubicBezTo>
                      <a:pt x="1142" y="257"/>
                      <a:pt x="885" y="1"/>
                      <a:pt x="57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75;p47"/>
              <p:cNvSpPr/>
              <p:nvPr/>
            </p:nvSpPr>
            <p:spPr>
              <a:xfrm rot="-177967">
                <a:off x="2889009" y="3321632"/>
                <a:ext cx="36691" cy="37004"/>
              </a:xfrm>
              <a:custGeom>
                <a:avLst/>
                <a:gdLst/>
                <a:ahLst/>
                <a:cxnLst/>
                <a:rect l="l" t="t" r="r" b="b"/>
                <a:pathLst>
                  <a:path w="1285" h="1285" extrusionOk="0">
                    <a:moveTo>
                      <a:pt x="628" y="1"/>
                    </a:moveTo>
                    <a:cubicBezTo>
                      <a:pt x="286" y="1"/>
                      <a:pt x="0" y="286"/>
                      <a:pt x="0" y="657"/>
                    </a:cubicBezTo>
                    <a:cubicBezTo>
                      <a:pt x="0" y="999"/>
                      <a:pt x="286" y="1285"/>
                      <a:pt x="628" y="1285"/>
                    </a:cubicBezTo>
                    <a:cubicBezTo>
                      <a:pt x="999" y="1285"/>
                      <a:pt x="1284" y="999"/>
                      <a:pt x="1284" y="657"/>
                    </a:cubicBezTo>
                    <a:cubicBezTo>
                      <a:pt x="1284" y="286"/>
                      <a:pt x="999" y="1"/>
                      <a:pt x="6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76;p47"/>
              <p:cNvSpPr/>
              <p:nvPr/>
            </p:nvSpPr>
            <p:spPr>
              <a:xfrm rot="-177967">
                <a:off x="2664704" y="3255712"/>
                <a:ext cx="44829" cy="45211"/>
              </a:xfrm>
              <a:custGeom>
                <a:avLst/>
                <a:gdLst/>
                <a:ahLst/>
                <a:cxnLst/>
                <a:rect l="l" t="t" r="r" b="b"/>
                <a:pathLst>
                  <a:path w="1570" h="1570" extrusionOk="0">
                    <a:moveTo>
                      <a:pt x="771" y="1"/>
                    </a:moveTo>
                    <a:cubicBezTo>
                      <a:pt x="343" y="1"/>
                      <a:pt x="0" y="372"/>
                      <a:pt x="0" y="800"/>
                    </a:cubicBezTo>
                    <a:cubicBezTo>
                      <a:pt x="0" y="1228"/>
                      <a:pt x="343" y="1570"/>
                      <a:pt x="771" y="1570"/>
                    </a:cubicBezTo>
                    <a:cubicBezTo>
                      <a:pt x="1199" y="1570"/>
                      <a:pt x="1569" y="1228"/>
                      <a:pt x="1569" y="800"/>
                    </a:cubicBezTo>
                    <a:cubicBezTo>
                      <a:pt x="1569" y="372"/>
                      <a:pt x="1199" y="1"/>
                      <a:pt x="77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77;p47"/>
              <p:cNvSpPr/>
              <p:nvPr/>
            </p:nvSpPr>
            <p:spPr>
              <a:xfrm rot="-177967">
                <a:off x="2511194" y="2892508"/>
                <a:ext cx="48912" cy="49329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713" extrusionOk="0">
                    <a:moveTo>
                      <a:pt x="856" y="1"/>
                    </a:moveTo>
                    <a:cubicBezTo>
                      <a:pt x="371" y="1"/>
                      <a:pt x="0" y="400"/>
                      <a:pt x="0" y="857"/>
                    </a:cubicBezTo>
                    <a:cubicBezTo>
                      <a:pt x="0" y="1342"/>
                      <a:pt x="371" y="1713"/>
                      <a:pt x="856" y="1713"/>
                    </a:cubicBezTo>
                    <a:cubicBezTo>
                      <a:pt x="1313" y="1713"/>
                      <a:pt x="1712" y="1342"/>
                      <a:pt x="1712" y="857"/>
                    </a:cubicBezTo>
                    <a:cubicBezTo>
                      <a:pt x="1712" y="372"/>
                      <a:pt x="1341" y="1"/>
                      <a:pt x="85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78;p47"/>
              <p:cNvSpPr/>
              <p:nvPr/>
            </p:nvSpPr>
            <p:spPr>
              <a:xfrm rot="-177967">
                <a:off x="2634753" y="2440604"/>
                <a:ext cx="32636" cy="32886"/>
              </a:xfrm>
              <a:custGeom>
                <a:avLst/>
                <a:gdLst/>
                <a:ahLst/>
                <a:cxnLst/>
                <a:rect l="l" t="t" r="r" b="b"/>
                <a:pathLst>
                  <a:path w="1143" h="1142" extrusionOk="0">
                    <a:moveTo>
                      <a:pt x="571" y="0"/>
                    </a:moveTo>
                    <a:cubicBezTo>
                      <a:pt x="258" y="0"/>
                      <a:pt x="1" y="257"/>
                      <a:pt x="1" y="571"/>
                    </a:cubicBezTo>
                    <a:cubicBezTo>
                      <a:pt x="1" y="885"/>
                      <a:pt x="258" y="1142"/>
                      <a:pt x="571" y="1142"/>
                    </a:cubicBezTo>
                    <a:cubicBezTo>
                      <a:pt x="885" y="1142"/>
                      <a:pt x="1142" y="885"/>
                      <a:pt x="1142" y="571"/>
                    </a:cubicBezTo>
                    <a:cubicBezTo>
                      <a:pt x="1142" y="257"/>
                      <a:pt x="885" y="0"/>
                      <a:pt x="5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9;p47"/>
              <p:cNvSpPr/>
              <p:nvPr/>
            </p:nvSpPr>
            <p:spPr>
              <a:xfrm rot="-177967">
                <a:off x="2925505" y="3093189"/>
                <a:ext cx="48912" cy="49329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713" extrusionOk="0">
                    <a:moveTo>
                      <a:pt x="857" y="0"/>
                    </a:moveTo>
                    <a:cubicBezTo>
                      <a:pt x="372" y="0"/>
                      <a:pt x="1" y="400"/>
                      <a:pt x="1" y="856"/>
                    </a:cubicBezTo>
                    <a:cubicBezTo>
                      <a:pt x="1" y="1341"/>
                      <a:pt x="372" y="1712"/>
                      <a:pt x="857" y="1712"/>
                    </a:cubicBezTo>
                    <a:cubicBezTo>
                      <a:pt x="1313" y="1712"/>
                      <a:pt x="1713" y="1341"/>
                      <a:pt x="1713" y="856"/>
                    </a:cubicBezTo>
                    <a:cubicBezTo>
                      <a:pt x="1713" y="400"/>
                      <a:pt x="1313" y="57"/>
                      <a:pt x="85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0;p47"/>
              <p:cNvSpPr/>
              <p:nvPr/>
            </p:nvSpPr>
            <p:spPr>
              <a:xfrm rot="-177967">
                <a:off x="2985712" y="3265509"/>
                <a:ext cx="40745" cy="41122"/>
              </a:xfrm>
              <a:custGeom>
                <a:avLst/>
                <a:gdLst/>
                <a:ahLst/>
                <a:cxnLst/>
                <a:rect l="l" t="t" r="r" b="b"/>
                <a:pathLst>
                  <a:path w="1427" h="1428" extrusionOk="0">
                    <a:moveTo>
                      <a:pt x="714" y="1"/>
                    </a:moveTo>
                    <a:cubicBezTo>
                      <a:pt x="314" y="1"/>
                      <a:pt x="0" y="315"/>
                      <a:pt x="0" y="714"/>
                    </a:cubicBezTo>
                    <a:cubicBezTo>
                      <a:pt x="0" y="1113"/>
                      <a:pt x="314" y="1427"/>
                      <a:pt x="714" y="1427"/>
                    </a:cubicBezTo>
                    <a:cubicBezTo>
                      <a:pt x="1113" y="1427"/>
                      <a:pt x="1427" y="1113"/>
                      <a:pt x="1427" y="714"/>
                    </a:cubicBezTo>
                    <a:cubicBezTo>
                      <a:pt x="1427" y="315"/>
                      <a:pt x="1113" y="1"/>
                      <a:pt x="71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81;p47"/>
              <p:cNvSpPr/>
              <p:nvPr/>
            </p:nvSpPr>
            <p:spPr>
              <a:xfrm rot="-177967">
                <a:off x="2430461" y="2586804"/>
                <a:ext cx="38318" cy="38645"/>
              </a:xfrm>
              <a:custGeom>
                <a:avLst/>
                <a:gdLst/>
                <a:ahLst/>
                <a:cxnLst/>
                <a:rect l="l" t="t" r="r" b="b"/>
                <a:pathLst>
                  <a:path w="1342" h="1342" extrusionOk="0">
                    <a:moveTo>
                      <a:pt x="657" y="0"/>
                    </a:moveTo>
                    <a:cubicBezTo>
                      <a:pt x="286" y="0"/>
                      <a:pt x="0" y="285"/>
                      <a:pt x="0" y="685"/>
                    </a:cubicBezTo>
                    <a:cubicBezTo>
                      <a:pt x="0" y="1056"/>
                      <a:pt x="286" y="1341"/>
                      <a:pt x="657" y="1341"/>
                    </a:cubicBezTo>
                    <a:cubicBezTo>
                      <a:pt x="1056" y="1341"/>
                      <a:pt x="1341" y="1056"/>
                      <a:pt x="1341" y="685"/>
                    </a:cubicBezTo>
                    <a:cubicBezTo>
                      <a:pt x="1341" y="285"/>
                      <a:pt x="1056" y="0"/>
                      <a:pt x="65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182;p47"/>
              <p:cNvSpPr/>
              <p:nvPr/>
            </p:nvSpPr>
            <p:spPr>
              <a:xfrm rot="-177967">
                <a:off x="2509369" y="2512302"/>
                <a:ext cx="24470" cy="23844"/>
              </a:xfrm>
              <a:custGeom>
                <a:avLst/>
                <a:gdLst/>
                <a:ahLst/>
                <a:cxnLst/>
                <a:rect l="l" t="t" r="r" b="b"/>
                <a:pathLst>
                  <a:path w="857" h="828" extrusionOk="0">
                    <a:moveTo>
                      <a:pt x="429" y="0"/>
                    </a:moveTo>
                    <a:cubicBezTo>
                      <a:pt x="200" y="0"/>
                      <a:pt x="1" y="172"/>
                      <a:pt x="1" y="400"/>
                    </a:cubicBezTo>
                    <a:cubicBezTo>
                      <a:pt x="1" y="657"/>
                      <a:pt x="200" y="828"/>
                      <a:pt x="429" y="828"/>
                    </a:cubicBezTo>
                    <a:cubicBezTo>
                      <a:pt x="685" y="828"/>
                      <a:pt x="857" y="657"/>
                      <a:pt x="857" y="400"/>
                    </a:cubicBezTo>
                    <a:cubicBezTo>
                      <a:pt x="857" y="172"/>
                      <a:pt x="657" y="0"/>
                      <a:pt x="4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183;p47"/>
              <p:cNvSpPr/>
              <p:nvPr/>
            </p:nvSpPr>
            <p:spPr>
              <a:xfrm rot="-177967">
                <a:off x="2431606" y="2397867"/>
                <a:ext cx="23671" cy="24679"/>
              </a:xfrm>
              <a:custGeom>
                <a:avLst/>
                <a:gdLst/>
                <a:ahLst/>
                <a:cxnLst/>
                <a:rect l="l" t="t" r="r" b="b"/>
                <a:pathLst>
                  <a:path w="829" h="857" extrusionOk="0">
                    <a:moveTo>
                      <a:pt x="429" y="1"/>
                    </a:moveTo>
                    <a:cubicBezTo>
                      <a:pt x="172" y="1"/>
                      <a:pt x="1" y="172"/>
                      <a:pt x="1" y="429"/>
                    </a:cubicBezTo>
                    <a:cubicBezTo>
                      <a:pt x="1" y="686"/>
                      <a:pt x="172" y="857"/>
                      <a:pt x="429" y="857"/>
                    </a:cubicBezTo>
                    <a:cubicBezTo>
                      <a:pt x="657" y="857"/>
                      <a:pt x="828" y="686"/>
                      <a:pt x="828" y="429"/>
                    </a:cubicBezTo>
                    <a:cubicBezTo>
                      <a:pt x="828" y="172"/>
                      <a:pt x="629" y="1"/>
                      <a:pt x="4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184;p47"/>
              <p:cNvSpPr/>
              <p:nvPr/>
            </p:nvSpPr>
            <p:spPr>
              <a:xfrm rot="-177967">
                <a:off x="2557754" y="2376518"/>
                <a:ext cx="24470" cy="24679"/>
              </a:xfrm>
              <a:custGeom>
                <a:avLst/>
                <a:gdLst/>
                <a:ahLst/>
                <a:cxnLst/>
                <a:rect l="l" t="t" r="r" b="b"/>
                <a:pathLst>
                  <a:path w="857" h="857" extrusionOk="0">
                    <a:moveTo>
                      <a:pt x="429" y="0"/>
                    </a:moveTo>
                    <a:cubicBezTo>
                      <a:pt x="172" y="0"/>
                      <a:pt x="1" y="200"/>
                      <a:pt x="1" y="428"/>
                    </a:cubicBezTo>
                    <a:cubicBezTo>
                      <a:pt x="1" y="685"/>
                      <a:pt x="172" y="856"/>
                      <a:pt x="429" y="856"/>
                    </a:cubicBezTo>
                    <a:cubicBezTo>
                      <a:pt x="686" y="856"/>
                      <a:pt x="857" y="685"/>
                      <a:pt x="857" y="428"/>
                    </a:cubicBezTo>
                    <a:cubicBezTo>
                      <a:pt x="857" y="228"/>
                      <a:pt x="629" y="0"/>
                      <a:pt x="4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4" name="Google Shape;1185;p47"/>
            <p:cNvSpPr/>
            <p:nvPr/>
          </p:nvSpPr>
          <p:spPr>
            <a:xfrm rot="-177967">
              <a:off x="2366214" y="2272093"/>
              <a:ext cx="61133" cy="82906"/>
            </a:xfrm>
            <a:custGeom>
              <a:avLst/>
              <a:gdLst/>
              <a:ahLst/>
              <a:cxnLst/>
              <a:rect l="l" t="t" r="r" b="b"/>
              <a:pathLst>
                <a:path w="2141" h="2879" extrusionOk="0">
                  <a:moveTo>
                    <a:pt x="1706" y="0"/>
                  </a:moveTo>
                  <a:cubicBezTo>
                    <a:pt x="1608" y="0"/>
                    <a:pt x="1508" y="29"/>
                    <a:pt x="1427" y="82"/>
                  </a:cubicBezTo>
                  <a:cubicBezTo>
                    <a:pt x="1399" y="139"/>
                    <a:pt x="0" y="1110"/>
                    <a:pt x="172" y="2536"/>
                  </a:cubicBezTo>
                  <a:cubicBezTo>
                    <a:pt x="200" y="2736"/>
                    <a:pt x="400" y="2879"/>
                    <a:pt x="600" y="2879"/>
                  </a:cubicBezTo>
                  <a:lnTo>
                    <a:pt x="628" y="2879"/>
                  </a:lnTo>
                  <a:cubicBezTo>
                    <a:pt x="856" y="2821"/>
                    <a:pt x="1028" y="2650"/>
                    <a:pt x="999" y="2479"/>
                  </a:cubicBezTo>
                  <a:cubicBezTo>
                    <a:pt x="856" y="1395"/>
                    <a:pt x="1912" y="596"/>
                    <a:pt x="1969" y="596"/>
                  </a:cubicBezTo>
                  <a:cubicBezTo>
                    <a:pt x="2140" y="482"/>
                    <a:pt x="2140" y="254"/>
                    <a:pt x="1998" y="111"/>
                  </a:cubicBezTo>
                  <a:cubicBezTo>
                    <a:pt x="1922" y="36"/>
                    <a:pt x="1815" y="0"/>
                    <a:pt x="1706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186;p47"/>
            <p:cNvSpPr/>
            <p:nvPr/>
          </p:nvSpPr>
          <p:spPr>
            <a:xfrm rot="-177967">
              <a:off x="2453962" y="2248237"/>
              <a:ext cx="52995" cy="85959"/>
            </a:xfrm>
            <a:custGeom>
              <a:avLst/>
              <a:gdLst/>
              <a:ahLst/>
              <a:cxnLst/>
              <a:rect l="l" t="t" r="r" b="b"/>
              <a:pathLst>
                <a:path w="1856" h="2985" extrusionOk="0">
                  <a:moveTo>
                    <a:pt x="870" y="0"/>
                  </a:moveTo>
                  <a:cubicBezTo>
                    <a:pt x="826" y="0"/>
                    <a:pt x="783" y="6"/>
                    <a:pt x="742" y="18"/>
                  </a:cubicBezTo>
                  <a:cubicBezTo>
                    <a:pt x="514" y="103"/>
                    <a:pt x="428" y="274"/>
                    <a:pt x="485" y="446"/>
                  </a:cubicBezTo>
                  <a:cubicBezTo>
                    <a:pt x="913" y="1444"/>
                    <a:pt x="86" y="2443"/>
                    <a:pt x="86" y="2443"/>
                  </a:cubicBezTo>
                  <a:cubicBezTo>
                    <a:pt x="0" y="2585"/>
                    <a:pt x="29" y="2814"/>
                    <a:pt x="200" y="2899"/>
                  </a:cubicBezTo>
                  <a:cubicBezTo>
                    <a:pt x="286" y="2956"/>
                    <a:pt x="371" y="2985"/>
                    <a:pt x="457" y="2985"/>
                  </a:cubicBezTo>
                  <a:cubicBezTo>
                    <a:pt x="543" y="2985"/>
                    <a:pt x="714" y="2899"/>
                    <a:pt x="771" y="2871"/>
                  </a:cubicBezTo>
                  <a:cubicBezTo>
                    <a:pt x="799" y="2814"/>
                    <a:pt x="1855" y="1587"/>
                    <a:pt x="1284" y="246"/>
                  </a:cubicBezTo>
                  <a:cubicBezTo>
                    <a:pt x="1216" y="87"/>
                    <a:pt x="1040" y="0"/>
                    <a:pt x="870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187;p47"/>
            <p:cNvSpPr/>
            <p:nvPr/>
          </p:nvSpPr>
          <p:spPr>
            <a:xfrm rot="-177967">
              <a:off x="2411247" y="2268646"/>
              <a:ext cx="76608" cy="95951"/>
            </a:xfrm>
            <a:custGeom>
              <a:avLst/>
              <a:gdLst/>
              <a:ahLst/>
              <a:cxnLst/>
              <a:rect l="l" t="t" r="r" b="b"/>
              <a:pathLst>
                <a:path w="2683" h="3332" extrusionOk="0">
                  <a:moveTo>
                    <a:pt x="2219" y="0"/>
                  </a:moveTo>
                  <a:cubicBezTo>
                    <a:pt x="2119" y="0"/>
                    <a:pt x="2012" y="36"/>
                    <a:pt x="1912" y="107"/>
                  </a:cubicBezTo>
                  <a:cubicBezTo>
                    <a:pt x="1855" y="193"/>
                    <a:pt x="1" y="1734"/>
                    <a:pt x="914" y="3160"/>
                  </a:cubicBezTo>
                  <a:cubicBezTo>
                    <a:pt x="999" y="3246"/>
                    <a:pt x="1142" y="3332"/>
                    <a:pt x="1285" y="3332"/>
                  </a:cubicBezTo>
                  <a:cubicBezTo>
                    <a:pt x="1342" y="3332"/>
                    <a:pt x="1370" y="3303"/>
                    <a:pt x="1456" y="3303"/>
                  </a:cubicBezTo>
                  <a:cubicBezTo>
                    <a:pt x="1684" y="3189"/>
                    <a:pt x="1741" y="3018"/>
                    <a:pt x="1627" y="2818"/>
                  </a:cubicBezTo>
                  <a:cubicBezTo>
                    <a:pt x="999" y="1876"/>
                    <a:pt x="2483" y="621"/>
                    <a:pt x="2483" y="621"/>
                  </a:cubicBezTo>
                  <a:cubicBezTo>
                    <a:pt x="2683" y="478"/>
                    <a:pt x="2683" y="250"/>
                    <a:pt x="2483" y="107"/>
                  </a:cubicBezTo>
                  <a:cubicBezTo>
                    <a:pt x="2412" y="36"/>
                    <a:pt x="2319" y="0"/>
                    <a:pt x="2219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188;p47"/>
            <p:cNvSpPr/>
            <p:nvPr/>
          </p:nvSpPr>
          <p:spPr>
            <a:xfrm rot="-177967">
              <a:off x="2383313" y="2282747"/>
              <a:ext cx="61104" cy="91113"/>
            </a:xfrm>
            <a:custGeom>
              <a:avLst/>
              <a:gdLst/>
              <a:ahLst/>
              <a:cxnLst/>
              <a:rect l="l" t="t" r="r" b="b"/>
              <a:pathLst>
                <a:path w="2140" h="3164" extrusionOk="0">
                  <a:moveTo>
                    <a:pt x="1647" y="0"/>
                  </a:moveTo>
                  <a:cubicBezTo>
                    <a:pt x="1578" y="0"/>
                    <a:pt x="1511" y="16"/>
                    <a:pt x="1455" y="53"/>
                  </a:cubicBezTo>
                  <a:cubicBezTo>
                    <a:pt x="1427" y="53"/>
                    <a:pt x="999" y="310"/>
                    <a:pt x="628" y="767"/>
                  </a:cubicBezTo>
                  <a:cubicBezTo>
                    <a:pt x="314" y="1223"/>
                    <a:pt x="0" y="1936"/>
                    <a:pt x="371" y="2907"/>
                  </a:cubicBezTo>
                  <a:cubicBezTo>
                    <a:pt x="428" y="3078"/>
                    <a:pt x="599" y="3163"/>
                    <a:pt x="770" y="3163"/>
                  </a:cubicBezTo>
                  <a:cubicBezTo>
                    <a:pt x="828" y="3163"/>
                    <a:pt x="856" y="3163"/>
                    <a:pt x="885" y="3106"/>
                  </a:cubicBezTo>
                  <a:cubicBezTo>
                    <a:pt x="1084" y="3049"/>
                    <a:pt x="1198" y="2849"/>
                    <a:pt x="1141" y="2678"/>
                  </a:cubicBezTo>
                  <a:cubicBezTo>
                    <a:pt x="599" y="1337"/>
                    <a:pt x="1826" y="652"/>
                    <a:pt x="1883" y="624"/>
                  </a:cubicBezTo>
                  <a:cubicBezTo>
                    <a:pt x="2083" y="510"/>
                    <a:pt x="2140" y="310"/>
                    <a:pt x="2026" y="167"/>
                  </a:cubicBezTo>
                  <a:cubicBezTo>
                    <a:pt x="1949" y="71"/>
                    <a:pt x="1793" y="0"/>
                    <a:pt x="1647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189;p47"/>
            <p:cNvSpPr/>
            <p:nvPr/>
          </p:nvSpPr>
          <p:spPr>
            <a:xfrm rot="-177967">
              <a:off x="2388937" y="2278889"/>
              <a:ext cx="70926" cy="96066"/>
            </a:xfrm>
            <a:custGeom>
              <a:avLst/>
              <a:gdLst/>
              <a:ahLst/>
              <a:cxnLst/>
              <a:rect l="l" t="t" r="r" b="b"/>
              <a:pathLst>
                <a:path w="2484" h="3336" extrusionOk="0">
                  <a:moveTo>
                    <a:pt x="2019" y="0"/>
                  </a:moveTo>
                  <a:cubicBezTo>
                    <a:pt x="1895" y="0"/>
                    <a:pt x="1769" y="55"/>
                    <a:pt x="1684" y="140"/>
                  </a:cubicBezTo>
                  <a:cubicBezTo>
                    <a:pt x="1656" y="197"/>
                    <a:pt x="1" y="1909"/>
                    <a:pt x="1199" y="3193"/>
                  </a:cubicBezTo>
                  <a:cubicBezTo>
                    <a:pt x="1256" y="3307"/>
                    <a:pt x="1370" y="3335"/>
                    <a:pt x="1513" y="3335"/>
                  </a:cubicBezTo>
                  <a:cubicBezTo>
                    <a:pt x="1627" y="3335"/>
                    <a:pt x="1684" y="3335"/>
                    <a:pt x="1770" y="3221"/>
                  </a:cubicBezTo>
                  <a:cubicBezTo>
                    <a:pt x="1941" y="3136"/>
                    <a:pt x="1970" y="2907"/>
                    <a:pt x="1827" y="2765"/>
                  </a:cubicBezTo>
                  <a:cubicBezTo>
                    <a:pt x="1056" y="1909"/>
                    <a:pt x="2340" y="568"/>
                    <a:pt x="2340" y="568"/>
                  </a:cubicBezTo>
                  <a:cubicBezTo>
                    <a:pt x="2483" y="425"/>
                    <a:pt x="2426" y="197"/>
                    <a:pt x="2255" y="83"/>
                  </a:cubicBezTo>
                  <a:cubicBezTo>
                    <a:pt x="2186" y="25"/>
                    <a:pt x="2103" y="0"/>
                    <a:pt x="2019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190;p47"/>
            <p:cNvSpPr/>
            <p:nvPr/>
          </p:nvSpPr>
          <p:spPr>
            <a:xfrm rot="-177967">
              <a:off x="2389274" y="2242854"/>
              <a:ext cx="122236" cy="55088"/>
            </a:xfrm>
            <a:custGeom>
              <a:avLst/>
              <a:gdLst/>
              <a:ahLst/>
              <a:cxnLst/>
              <a:rect l="l" t="t" r="r" b="b"/>
              <a:pathLst>
                <a:path w="4281" h="1913" extrusionOk="0">
                  <a:moveTo>
                    <a:pt x="1" y="1542"/>
                  </a:moveTo>
                  <a:cubicBezTo>
                    <a:pt x="1" y="1545"/>
                    <a:pt x="2" y="1547"/>
                    <a:pt x="3" y="1547"/>
                  </a:cubicBezTo>
                  <a:cubicBezTo>
                    <a:pt x="5" y="1547"/>
                    <a:pt x="7" y="1546"/>
                    <a:pt x="9" y="1543"/>
                  </a:cubicBezTo>
                  <a:lnTo>
                    <a:pt x="9" y="1543"/>
                  </a:lnTo>
                  <a:lnTo>
                    <a:pt x="1" y="1542"/>
                  </a:lnTo>
                  <a:close/>
                  <a:moveTo>
                    <a:pt x="2597" y="1"/>
                  </a:moveTo>
                  <a:cubicBezTo>
                    <a:pt x="781" y="1"/>
                    <a:pt x="90" y="1451"/>
                    <a:pt x="9" y="1543"/>
                  </a:cubicBezTo>
                  <a:lnTo>
                    <a:pt x="9" y="1543"/>
                  </a:lnTo>
                  <a:lnTo>
                    <a:pt x="2826" y="1912"/>
                  </a:lnTo>
                  <a:cubicBezTo>
                    <a:pt x="2826" y="1912"/>
                    <a:pt x="4281" y="1"/>
                    <a:pt x="2597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" name="Google Shape;1488;p55"/>
          <p:cNvGrpSpPr/>
          <p:nvPr/>
        </p:nvGrpSpPr>
        <p:grpSpPr>
          <a:xfrm>
            <a:off x="8501090" y="2928940"/>
            <a:ext cx="357434" cy="360932"/>
            <a:chOff x="6370825" y="4011400"/>
            <a:chExt cx="406175" cy="410150"/>
          </a:xfrm>
        </p:grpSpPr>
        <p:sp>
          <p:nvSpPr>
            <p:cNvPr id="127" name="Google Shape;1489;p55"/>
            <p:cNvSpPr/>
            <p:nvPr/>
          </p:nvSpPr>
          <p:spPr>
            <a:xfrm>
              <a:off x="6490375" y="4111175"/>
              <a:ext cx="36450" cy="11900"/>
            </a:xfrm>
            <a:custGeom>
              <a:avLst/>
              <a:gdLst/>
              <a:ahLst/>
              <a:cxnLst/>
              <a:rect l="l" t="t" r="r" b="b"/>
              <a:pathLst>
                <a:path w="1458" h="476" extrusionOk="0">
                  <a:moveTo>
                    <a:pt x="254" y="0"/>
                  </a:moveTo>
                  <a:cubicBezTo>
                    <a:pt x="127" y="0"/>
                    <a:pt x="1" y="95"/>
                    <a:pt x="1" y="222"/>
                  </a:cubicBezTo>
                  <a:cubicBezTo>
                    <a:pt x="1" y="380"/>
                    <a:pt x="127" y="475"/>
                    <a:pt x="254" y="475"/>
                  </a:cubicBezTo>
                  <a:lnTo>
                    <a:pt x="1204" y="475"/>
                  </a:lnTo>
                  <a:cubicBezTo>
                    <a:pt x="1331" y="475"/>
                    <a:pt x="1457" y="349"/>
                    <a:pt x="1457" y="222"/>
                  </a:cubicBezTo>
                  <a:cubicBezTo>
                    <a:pt x="1457" y="95"/>
                    <a:pt x="1331" y="0"/>
                    <a:pt x="12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490;p55"/>
            <p:cNvSpPr/>
            <p:nvPr/>
          </p:nvSpPr>
          <p:spPr>
            <a:xfrm>
              <a:off x="6370825" y="4011400"/>
              <a:ext cx="406175" cy="410150"/>
            </a:xfrm>
            <a:custGeom>
              <a:avLst/>
              <a:gdLst/>
              <a:ahLst/>
              <a:cxnLst/>
              <a:rect l="l" t="t" r="r" b="b"/>
              <a:pathLst>
                <a:path w="16247" h="16406" extrusionOk="0">
                  <a:moveTo>
                    <a:pt x="9470" y="508"/>
                  </a:moveTo>
                  <a:cubicBezTo>
                    <a:pt x="9945" y="508"/>
                    <a:pt x="10356" y="888"/>
                    <a:pt x="10356" y="1363"/>
                  </a:cubicBezTo>
                  <a:lnTo>
                    <a:pt x="10356" y="1521"/>
                  </a:lnTo>
                  <a:cubicBezTo>
                    <a:pt x="10356" y="1996"/>
                    <a:pt x="9945" y="2408"/>
                    <a:pt x="9470" y="2408"/>
                  </a:cubicBezTo>
                  <a:lnTo>
                    <a:pt x="6113" y="2408"/>
                  </a:lnTo>
                  <a:cubicBezTo>
                    <a:pt x="5986" y="2408"/>
                    <a:pt x="5859" y="2313"/>
                    <a:pt x="5859" y="2154"/>
                  </a:cubicBezTo>
                  <a:lnTo>
                    <a:pt x="5859" y="1679"/>
                  </a:lnTo>
                  <a:lnTo>
                    <a:pt x="9121" y="1679"/>
                  </a:lnTo>
                  <a:cubicBezTo>
                    <a:pt x="9248" y="1679"/>
                    <a:pt x="9343" y="1584"/>
                    <a:pt x="9343" y="1458"/>
                  </a:cubicBezTo>
                  <a:cubicBezTo>
                    <a:pt x="9343" y="1331"/>
                    <a:pt x="9248" y="1204"/>
                    <a:pt x="9121" y="1204"/>
                  </a:cubicBezTo>
                  <a:lnTo>
                    <a:pt x="5859" y="1204"/>
                  </a:lnTo>
                  <a:lnTo>
                    <a:pt x="5859" y="729"/>
                  </a:lnTo>
                  <a:cubicBezTo>
                    <a:pt x="5859" y="634"/>
                    <a:pt x="5986" y="508"/>
                    <a:pt x="6113" y="508"/>
                  </a:cubicBezTo>
                  <a:close/>
                  <a:moveTo>
                    <a:pt x="12668" y="2883"/>
                  </a:moveTo>
                  <a:cubicBezTo>
                    <a:pt x="12985" y="2883"/>
                    <a:pt x="13238" y="3104"/>
                    <a:pt x="13238" y="3389"/>
                  </a:cubicBezTo>
                  <a:cubicBezTo>
                    <a:pt x="13238" y="3661"/>
                    <a:pt x="13008" y="3962"/>
                    <a:pt x="12712" y="3962"/>
                  </a:cubicBezTo>
                  <a:cubicBezTo>
                    <a:pt x="12698" y="3962"/>
                    <a:pt x="12683" y="3961"/>
                    <a:pt x="12668" y="3960"/>
                  </a:cubicBezTo>
                  <a:lnTo>
                    <a:pt x="7094" y="3960"/>
                  </a:lnTo>
                  <a:cubicBezTo>
                    <a:pt x="6968" y="3960"/>
                    <a:pt x="6841" y="4055"/>
                    <a:pt x="6841" y="4181"/>
                  </a:cubicBezTo>
                  <a:cubicBezTo>
                    <a:pt x="6841" y="4308"/>
                    <a:pt x="6968" y="4435"/>
                    <a:pt x="7094" y="4435"/>
                  </a:cubicBezTo>
                  <a:lnTo>
                    <a:pt x="12668" y="4435"/>
                  </a:lnTo>
                  <a:cubicBezTo>
                    <a:pt x="12985" y="4435"/>
                    <a:pt x="13238" y="4656"/>
                    <a:pt x="13238" y="4973"/>
                  </a:cubicBezTo>
                  <a:cubicBezTo>
                    <a:pt x="13238" y="5290"/>
                    <a:pt x="12985" y="5543"/>
                    <a:pt x="12668" y="5543"/>
                  </a:cubicBezTo>
                  <a:lnTo>
                    <a:pt x="4371" y="5543"/>
                  </a:lnTo>
                  <a:cubicBezTo>
                    <a:pt x="4352" y="5544"/>
                    <a:pt x="4333" y="5544"/>
                    <a:pt x="4314" y="5544"/>
                  </a:cubicBezTo>
                  <a:cubicBezTo>
                    <a:pt x="3581" y="5544"/>
                    <a:pt x="3009" y="4954"/>
                    <a:pt x="3009" y="4213"/>
                  </a:cubicBezTo>
                  <a:cubicBezTo>
                    <a:pt x="3009" y="3484"/>
                    <a:pt x="3611" y="2883"/>
                    <a:pt x="4371" y="2883"/>
                  </a:cubicBezTo>
                  <a:close/>
                  <a:moveTo>
                    <a:pt x="1774" y="7760"/>
                  </a:moveTo>
                  <a:cubicBezTo>
                    <a:pt x="1932" y="7760"/>
                    <a:pt x="2091" y="7823"/>
                    <a:pt x="2217" y="7918"/>
                  </a:cubicBezTo>
                  <a:lnTo>
                    <a:pt x="3009" y="8710"/>
                  </a:lnTo>
                  <a:lnTo>
                    <a:pt x="1331" y="8710"/>
                  </a:lnTo>
                  <a:lnTo>
                    <a:pt x="571" y="7950"/>
                  </a:lnTo>
                  <a:cubicBezTo>
                    <a:pt x="476" y="7918"/>
                    <a:pt x="539" y="7855"/>
                    <a:pt x="539" y="7823"/>
                  </a:cubicBezTo>
                  <a:cubicBezTo>
                    <a:pt x="539" y="7791"/>
                    <a:pt x="571" y="7760"/>
                    <a:pt x="634" y="7760"/>
                  </a:cubicBezTo>
                  <a:close/>
                  <a:moveTo>
                    <a:pt x="12668" y="6050"/>
                  </a:moveTo>
                  <a:cubicBezTo>
                    <a:pt x="12985" y="6050"/>
                    <a:pt x="13238" y="6271"/>
                    <a:pt x="13238" y="6588"/>
                  </a:cubicBezTo>
                  <a:cubicBezTo>
                    <a:pt x="13238" y="6905"/>
                    <a:pt x="12985" y="7158"/>
                    <a:pt x="12668" y="7158"/>
                  </a:cubicBezTo>
                  <a:lnTo>
                    <a:pt x="5036" y="7158"/>
                  </a:lnTo>
                  <a:cubicBezTo>
                    <a:pt x="4909" y="7158"/>
                    <a:pt x="4783" y="7285"/>
                    <a:pt x="4783" y="7380"/>
                  </a:cubicBezTo>
                  <a:cubicBezTo>
                    <a:pt x="4783" y="7506"/>
                    <a:pt x="4909" y="7633"/>
                    <a:pt x="5036" y="7633"/>
                  </a:cubicBezTo>
                  <a:lnTo>
                    <a:pt x="12668" y="7633"/>
                  </a:lnTo>
                  <a:cubicBezTo>
                    <a:pt x="12953" y="7633"/>
                    <a:pt x="13238" y="7855"/>
                    <a:pt x="13238" y="8171"/>
                  </a:cubicBezTo>
                  <a:cubicBezTo>
                    <a:pt x="13238" y="8457"/>
                    <a:pt x="12953" y="8710"/>
                    <a:pt x="12668" y="8710"/>
                  </a:cubicBezTo>
                  <a:lnTo>
                    <a:pt x="4371" y="8710"/>
                  </a:lnTo>
                  <a:cubicBezTo>
                    <a:pt x="3991" y="8710"/>
                    <a:pt x="3643" y="8583"/>
                    <a:pt x="3421" y="8330"/>
                  </a:cubicBezTo>
                  <a:cubicBezTo>
                    <a:pt x="3168" y="8108"/>
                    <a:pt x="3009" y="7760"/>
                    <a:pt x="3009" y="7380"/>
                  </a:cubicBezTo>
                  <a:cubicBezTo>
                    <a:pt x="3009" y="6683"/>
                    <a:pt x="3611" y="6050"/>
                    <a:pt x="4371" y="6050"/>
                  </a:cubicBezTo>
                  <a:close/>
                  <a:moveTo>
                    <a:pt x="15613" y="7760"/>
                  </a:moveTo>
                  <a:cubicBezTo>
                    <a:pt x="15677" y="7760"/>
                    <a:pt x="15740" y="7791"/>
                    <a:pt x="15740" y="7823"/>
                  </a:cubicBezTo>
                  <a:cubicBezTo>
                    <a:pt x="15740" y="7855"/>
                    <a:pt x="15772" y="7918"/>
                    <a:pt x="15677" y="7981"/>
                  </a:cubicBezTo>
                  <a:lnTo>
                    <a:pt x="14948" y="8742"/>
                  </a:lnTo>
                  <a:lnTo>
                    <a:pt x="13555" y="8742"/>
                  </a:lnTo>
                  <a:cubicBezTo>
                    <a:pt x="13618" y="8615"/>
                    <a:pt x="13713" y="8457"/>
                    <a:pt x="13713" y="8266"/>
                  </a:cubicBezTo>
                  <a:lnTo>
                    <a:pt x="14030" y="7950"/>
                  </a:lnTo>
                  <a:cubicBezTo>
                    <a:pt x="14157" y="7823"/>
                    <a:pt x="14315" y="7760"/>
                    <a:pt x="14473" y="7760"/>
                  </a:cubicBezTo>
                  <a:close/>
                  <a:moveTo>
                    <a:pt x="12193" y="9185"/>
                  </a:moveTo>
                  <a:lnTo>
                    <a:pt x="12193" y="9882"/>
                  </a:lnTo>
                  <a:lnTo>
                    <a:pt x="12257" y="9882"/>
                  </a:lnTo>
                  <a:cubicBezTo>
                    <a:pt x="12257" y="10040"/>
                    <a:pt x="12130" y="10198"/>
                    <a:pt x="11940" y="10198"/>
                  </a:cubicBezTo>
                  <a:lnTo>
                    <a:pt x="9343" y="10198"/>
                  </a:lnTo>
                  <a:cubicBezTo>
                    <a:pt x="9185" y="10198"/>
                    <a:pt x="9026" y="10072"/>
                    <a:pt x="9026" y="9882"/>
                  </a:cubicBezTo>
                  <a:lnTo>
                    <a:pt x="9026" y="9185"/>
                  </a:lnTo>
                  <a:close/>
                  <a:moveTo>
                    <a:pt x="5036" y="11782"/>
                  </a:moveTo>
                  <a:lnTo>
                    <a:pt x="5194" y="12732"/>
                  </a:lnTo>
                  <a:lnTo>
                    <a:pt x="3009" y="12732"/>
                  </a:lnTo>
                  <a:lnTo>
                    <a:pt x="2692" y="11782"/>
                  </a:lnTo>
                  <a:close/>
                  <a:moveTo>
                    <a:pt x="7886" y="11782"/>
                  </a:moveTo>
                  <a:lnTo>
                    <a:pt x="7886" y="12732"/>
                  </a:lnTo>
                  <a:lnTo>
                    <a:pt x="5669" y="12732"/>
                  </a:lnTo>
                  <a:lnTo>
                    <a:pt x="5543" y="11782"/>
                  </a:lnTo>
                  <a:close/>
                  <a:moveTo>
                    <a:pt x="13460" y="11782"/>
                  </a:moveTo>
                  <a:lnTo>
                    <a:pt x="13207" y="12732"/>
                  </a:lnTo>
                  <a:lnTo>
                    <a:pt x="11021" y="12732"/>
                  </a:lnTo>
                  <a:lnTo>
                    <a:pt x="11116" y="11782"/>
                  </a:lnTo>
                  <a:close/>
                  <a:moveTo>
                    <a:pt x="5289" y="13207"/>
                  </a:moveTo>
                  <a:lnTo>
                    <a:pt x="5384" y="14315"/>
                  </a:lnTo>
                  <a:lnTo>
                    <a:pt x="3516" y="14315"/>
                  </a:lnTo>
                  <a:lnTo>
                    <a:pt x="3168" y="13207"/>
                  </a:lnTo>
                  <a:close/>
                  <a:moveTo>
                    <a:pt x="7886" y="13207"/>
                  </a:moveTo>
                  <a:lnTo>
                    <a:pt x="7886" y="14315"/>
                  </a:lnTo>
                  <a:lnTo>
                    <a:pt x="5859" y="14315"/>
                  </a:lnTo>
                  <a:lnTo>
                    <a:pt x="5764" y="13207"/>
                  </a:lnTo>
                  <a:close/>
                  <a:moveTo>
                    <a:pt x="10673" y="11782"/>
                  </a:moveTo>
                  <a:lnTo>
                    <a:pt x="10546" y="12732"/>
                  </a:lnTo>
                  <a:lnTo>
                    <a:pt x="9248" y="12732"/>
                  </a:lnTo>
                  <a:cubicBezTo>
                    <a:pt x="9121" y="12732"/>
                    <a:pt x="8995" y="12858"/>
                    <a:pt x="8995" y="12985"/>
                  </a:cubicBezTo>
                  <a:cubicBezTo>
                    <a:pt x="8995" y="13080"/>
                    <a:pt x="9121" y="13207"/>
                    <a:pt x="9248" y="13207"/>
                  </a:cubicBezTo>
                  <a:lnTo>
                    <a:pt x="10515" y="13207"/>
                  </a:lnTo>
                  <a:lnTo>
                    <a:pt x="10388" y="14315"/>
                  </a:lnTo>
                  <a:lnTo>
                    <a:pt x="8361" y="14315"/>
                  </a:lnTo>
                  <a:lnTo>
                    <a:pt x="8361" y="11782"/>
                  </a:lnTo>
                  <a:close/>
                  <a:moveTo>
                    <a:pt x="13080" y="13207"/>
                  </a:moveTo>
                  <a:lnTo>
                    <a:pt x="12700" y="14315"/>
                  </a:lnTo>
                  <a:lnTo>
                    <a:pt x="10863" y="14315"/>
                  </a:lnTo>
                  <a:lnTo>
                    <a:pt x="10958" y="13207"/>
                  </a:lnTo>
                  <a:close/>
                  <a:moveTo>
                    <a:pt x="7886" y="14790"/>
                  </a:moveTo>
                  <a:lnTo>
                    <a:pt x="7886" y="15930"/>
                  </a:lnTo>
                  <a:lnTo>
                    <a:pt x="6081" y="15930"/>
                  </a:lnTo>
                  <a:lnTo>
                    <a:pt x="5954" y="14790"/>
                  </a:lnTo>
                  <a:close/>
                  <a:moveTo>
                    <a:pt x="10293" y="14790"/>
                  </a:moveTo>
                  <a:lnTo>
                    <a:pt x="10198" y="15930"/>
                  </a:lnTo>
                  <a:lnTo>
                    <a:pt x="8361" y="15930"/>
                  </a:lnTo>
                  <a:lnTo>
                    <a:pt x="8361" y="14790"/>
                  </a:lnTo>
                  <a:close/>
                  <a:moveTo>
                    <a:pt x="5448" y="14822"/>
                  </a:moveTo>
                  <a:lnTo>
                    <a:pt x="5543" y="15994"/>
                  </a:lnTo>
                  <a:lnTo>
                    <a:pt x="4403" y="15994"/>
                  </a:lnTo>
                  <a:cubicBezTo>
                    <a:pt x="4181" y="15930"/>
                    <a:pt x="3959" y="15772"/>
                    <a:pt x="3896" y="15582"/>
                  </a:cubicBezTo>
                  <a:lnTo>
                    <a:pt x="3643" y="14822"/>
                  </a:lnTo>
                  <a:close/>
                  <a:moveTo>
                    <a:pt x="12573" y="14822"/>
                  </a:moveTo>
                  <a:lnTo>
                    <a:pt x="12320" y="15582"/>
                  </a:lnTo>
                  <a:cubicBezTo>
                    <a:pt x="12225" y="15835"/>
                    <a:pt x="12035" y="15994"/>
                    <a:pt x="11813" y="15994"/>
                  </a:cubicBezTo>
                  <a:lnTo>
                    <a:pt x="10673" y="15994"/>
                  </a:lnTo>
                  <a:lnTo>
                    <a:pt x="10768" y="14822"/>
                  </a:lnTo>
                  <a:close/>
                  <a:moveTo>
                    <a:pt x="6144" y="1"/>
                  </a:moveTo>
                  <a:cubicBezTo>
                    <a:pt x="5733" y="1"/>
                    <a:pt x="5448" y="318"/>
                    <a:pt x="5448" y="698"/>
                  </a:cubicBezTo>
                  <a:lnTo>
                    <a:pt x="5448" y="2123"/>
                  </a:lnTo>
                  <a:cubicBezTo>
                    <a:pt x="5448" y="2218"/>
                    <a:pt x="5448" y="2281"/>
                    <a:pt x="5479" y="2376"/>
                  </a:cubicBezTo>
                  <a:lnTo>
                    <a:pt x="4371" y="2376"/>
                  </a:lnTo>
                  <a:cubicBezTo>
                    <a:pt x="3389" y="2376"/>
                    <a:pt x="2534" y="3199"/>
                    <a:pt x="2534" y="4181"/>
                  </a:cubicBezTo>
                  <a:cubicBezTo>
                    <a:pt x="2534" y="4846"/>
                    <a:pt x="2914" y="5448"/>
                    <a:pt x="3453" y="5765"/>
                  </a:cubicBezTo>
                  <a:cubicBezTo>
                    <a:pt x="2851" y="6113"/>
                    <a:pt x="2471" y="6810"/>
                    <a:pt x="2534" y="7538"/>
                  </a:cubicBezTo>
                  <a:cubicBezTo>
                    <a:pt x="2344" y="7348"/>
                    <a:pt x="2059" y="7221"/>
                    <a:pt x="1806" y="7221"/>
                  </a:cubicBezTo>
                  <a:lnTo>
                    <a:pt x="634" y="7221"/>
                  </a:lnTo>
                  <a:cubicBezTo>
                    <a:pt x="412" y="7221"/>
                    <a:pt x="159" y="7380"/>
                    <a:pt x="96" y="7633"/>
                  </a:cubicBezTo>
                  <a:cubicBezTo>
                    <a:pt x="1" y="7855"/>
                    <a:pt x="64" y="8108"/>
                    <a:pt x="222" y="8298"/>
                  </a:cubicBezTo>
                  <a:lnTo>
                    <a:pt x="951" y="9058"/>
                  </a:lnTo>
                  <a:lnTo>
                    <a:pt x="951" y="10990"/>
                  </a:lnTo>
                  <a:cubicBezTo>
                    <a:pt x="951" y="11433"/>
                    <a:pt x="1331" y="11750"/>
                    <a:pt x="1711" y="11750"/>
                  </a:cubicBezTo>
                  <a:lnTo>
                    <a:pt x="2217" y="11750"/>
                  </a:lnTo>
                  <a:lnTo>
                    <a:pt x="3453" y="15709"/>
                  </a:lnTo>
                  <a:cubicBezTo>
                    <a:pt x="3579" y="16152"/>
                    <a:pt x="3959" y="16405"/>
                    <a:pt x="4434" y="16405"/>
                  </a:cubicBezTo>
                  <a:lnTo>
                    <a:pt x="11845" y="16405"/>
                  </a:lnTo>
                  <a:cubicBezTo>
                    <a:pt x="12288" y="16405"/>
                    <a:pt x="12668" y="16152"/>
                    <a:pt x="12827" y="15709"/>
                  </a:cubicBezTo>
                  <a:lnTo>
                    <a:pt x="14062" y="11750"/>
                  </a:lnTo>
                  <a:lnTo>
                    <a:pt x="14568" y="11750"/>
                  </a:lnTo>
                  <a:cubicBezTo>
                    <a:pt x="15012" y="11750"/>
                    <a:pt x="15328" y="11402"/>
                    <a:pt x="15328" y="10990"/>
                  </a:cubicBezTo>
                  <a:lnTo>
                    <a:pt x="15328" y="10072"/>
                  </a:lnTo>
                  <a:cubicBezTo>
                    <a:pt x="15328" y="9977"/>
                    <a:pt x="15202" y="9850"/>
                    <a:pt x="15107" y="9850"/>
                  </a:cubicBezTo>
                  <a:cubicBezTo>
                    <a:pt x="14980" y="9850"/>
                    <a:pt x="14853" y="9977"/>
                    <a:pt x="14853" y="10072"/>
                  </a:cubicBezTo>
                  <a:lnTo>
                    <a:pt x="14853" y="10990"/>
                  </a:lnTo>
                  <a:cubicBezTo>
                    <a:pt x="14853" y="11148"/>
                    <a:pt x="14727" y="11275"/>
                    <a:pt x="14568" y="11275"/>
                  </a:cubicBezTo>
                  <a:lnTo>
                    <a:pt x="1711" y="11275"/>
                  </a:lnTo>
                  <a:cubicBezTo>
                    <a:pt x="1552" y="11275"/>
                    <a:pt x="1426" y="11148"/>
                    <a:pt x="1426" y="10990"/>
                  </a:cubicBezTo>
                  <a:lnTo>
                    <a:pt x="1426" y="9185"/>
                  </a:lnTo>
                  <a:lnTo>
                    <a:pt x="8646" y="9185"/>
                  </a:lnTo>
                  <a:lnTo>
                    <a:pt x="8646" y="9882"/>
                  </a:lnTo>
                  <a:cubicBezTo>
                    <a:pt x="8615" y="10325"/>
                    <a:pt x="8963" y="10673"/>
                    <a:pt x="9406" y="10673"/>
                  </a:cubicBezTo>
                  <a:lnTo>
                    <a:pt x="11972" y="10673"/>
                  </a:lnTo>
                  <a:cubicBezTo>
                    <a:pt x="12415" y="10673"/>
                    <a:pt x="12763" y="10325"/>
                    <a:pt x="12763" y="9882"/>
                  </a:cubicBezTo>
                  <a:lnTo>
                    <a:pt x="12763" y="9185"/>
                  </a:lnTo>
                  <a:lnTo>
                    <a:pt x="15043" y="9185"/>
                  </a:lnTo>
                  <a:cubicBezTo>
                    <a:pt x="15138" y="9185"/>
                    <a:pt x="15202" y="9122"/>
                    <a:pt x="15265" y="9058"/>
                  </a:cubicBezTo>
                  <a:lnTo>
                    <a:pt x="15993" y="8298"/>
                  </a:lnTo>
                  <a:cubicBezTo>
                    <a:pt x="16152" y="8140"/>
                    <a:pt x="16247" y="7855"/>
                    <a:pt x="16120" y="7633"/>
                  </a:cubicBezTo>
                  <a:cubicBezTo>
                    <a:pt x="16025" y="7380"/>
                    <a:pt x="15803" y="7221"/>
                    <a:pt x="15550" y="7221"/>
                  </a:cubicBezTo>
                  <a:lnTo>
                    <a:pt x="14410" y="7221"/>
                  </a:lnTo>
                  <a:cubicBezTo>
                    <a:pt x="14125" y="7221"/>
                    <a:pt x="13872" y="7348"/>
                    <a:pt x="13650" y="7538"/>
                  </a:cubicBezTo>
                  <a:lnTo>
                    <a:pt x="13587" y="7665"/>
                  </a:lnTo>
                  <a:cubicBezTo>
                    <a:pt x="13555" y="7601"/>
                    <a:pt x="13460" y="7475"/>
                    <a:pt x="13365" y="7348"/>
                  </a:cubicBezTo>
                  <a:cubicBezTo>
                    <a:pt x="13587" y="7158"/>
                    <a:pt x="13713" y="6873"/>
                    <a:pt x="13713" y="6556"/>
                  </a:cubicBezTo>
                  <a:cubicBezTo>
                    <a:pt x="13713" y="6240"/>
                    <a:pt x="13555" y="5955"/>
                    <a:pt x="13365" y="5765"/>
                  </a:cubicBezTo>
                  <a:cubicBezTo>
                    <a:pt x="13587" y="5575"/>
                    <a:pt x="13713" y="5290"/>
                    <a:pt x="13713" y="4973"/>
                  </a:cubicBezTo>
                  <a:cubicBezTo>
                    <a:pt x="13713" y="4656"/>
                    <a:pt x="13555" y="4371"/>
                    <a:pt x="13365" y="4181"/>
                  </a:cubicBezTo>
                  <a:cubicBezTo>
                    <a:pt x="13555" y="4023"/>
                    <a:pt x="13745" y="3675"/>
                    <a:pt x="13713" y="3358"/>
                  </a:cubicBezTo>
                  <a:cubicBezTo>
                    <a:pt x="13713" y="2788"/>
                    <a:pt x="13238" y="2344"/>
                    <a:pt x="12668" y="2344"/>
                  </a:cubicBezTo>
                  <a:lnTo>
                    <a:pt x="10546" y="2344"/>
                  </a:lnTo>
                  <a:cubicBezTo>
                    <a:pt x="10736" y="2123"/>
                    <a:pt x="10863" y="1806"/>
                    <a:pt x="10863" y="1489"/>
                  </a:cubicBezTo>
                  <a:lnTo>
                    <a:pt x="10863" y="1331"/>
                  </a:lnTo>
                  <a:cubicBezTo>
                    <a:pt x="10863" y="571"/>
                    <a:pt x="10261" y="1"/>
                    <a:pt x="95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" name="Google Shape;1269;p49"/>
          <p:cNvGrpSpPr/>
          <p:nvPr/>
        </p:nvGrpSpPr>
        <p:grpSpPr>
          <a:xfrm>
            <a:off x="7858148" y="928676"/>
            <a:ext cx="361614" cy="358226"/>
            <a:chOff x="2055925" y="3451550"/>
            <a:chExt cx="410925" cy="407075"/>
          </a:xfrm>
        </p:grpSpPr>
        <p:sp>
          <p:nvSpPr>
            <p:cNvPr id="130" name="Google Shape;1270;p49"/>
            <p:cNvSpPr/>
            <p:nvPr/>
          </p:nvSpPr>
          <p:spPr>
            <a:xfrm>
              <a:off x="2235650" y="3454050"/>
              <a:ext cx="226450" cy="121950"/>
            </a:xfrm>
            <a:custGeom>
              <a:avLst/>
              <a:gdLst/>
              <a:ahLst/>
              <a:cxnLst/>
              <a:rect l="l" t="t" r="r" b="b"/>
              <a:pathLst>
                <a:path w="9058" h="4878" extrusionOk="0">
                  <a:moveTo>
                    <a:pt x="443" y="0"/>
                  </a:moveTo>
                  <a:cubicBezTo>
                    <a:pt x="190" y="0"/>
                    <a:pt x="0" y="222"/>
                    <a:pt x="0" y="475"/>
                  </a:cubicBezTo>
                  <a:lnTo>
                    <a:pt x="0" y="2724"/>
                  </a:lnTo>
                  <a:cubicBezTo>
                    <a:pt x="0" y="3009"/>
                    <a:pt x="222" y="3199"/>
                    <a:pt x="443" y="3199"/>
                  </a:cubicBezTo>
                  <a:lnTo>
                    <a:pt x="1172" y="3199"/>
                  </a:lnTo>
                  <a:lnTo>
                    <a:pt x="728" y="3832"/>
                  </a:lnTo>
                  <a:cubicBezTo>
                    <a:pt x="602" y="4022"/>
                    <a:pt x="570" y="4307"/>
                    <a:pt x="697" y="4497"/>
                  </a:cubicBezTo>
                  <a:cubicBezTo>
                    <a:pt x="823" y="4719"/>
                    <a:pt x="1045" y="4877"/>
                    <a:pt x="1298" y="4877"/>
                  </a:cubicBezTo>
                  <a:cubicBezTo>
                    <a:pt x="1425" y="4877"/>
                    <a:pt x="1520" y="4814"/>
                    <a:pt x="1647" y="4782"/>
                  </a:cubicBezTo>
                  <a:lnTo>
                    <a:pt x="4370" y="3167"/>
                  </a:lnTo>
                  <a:cubicBezTo>
                    <a:pt x="4434" y="3072"/>
                    <a:pt x="4465" y="2914"/>
                    <a:pt x="4434" y="2787"/>
                  </a:cubicBezTo>
                  <a:cubicBezTo>
                    <a:pt x="4372" y="2726"/>
                    <a:pt x="4298" y="2691"/>
                    <a:pt x="4227" y="2691"/>
                  </a:cubicBezTo>
                  <a:cubicBezTo>
                    <a:pt x="4188" y="2691"/>
                    <a:pt x="4151" y="2701"/>
                    <a:pt x="4117" y="2724"/>
                  </a:cubicBezTo>
                  <a:lnTo>
                    <a:pt x="1362" y="4339"/>
                  </a:lnTo>
                  <a:cubicBezTo>
                    <a:pt x="1330" y="4339"/>
                    <a:pt x="1298" y="4402"/>
                    <a:pt x="1298" y="4402"/>
                  </a:cubicBezTo>
                  <a:cubicBezTo>
                    <a:pt x="1203" y="4402"/>
                    <a:pt x="1140" y="4307"/>
                    <a:pt x="1140" y="4307"/>
                  </a:cubicBezTo>
                  <a:cubicBezTo>
                    <a:pt x="1140" y="4275"/>
                    <a:pt x="1108" y="4180"/>
                    <a:pt x="1140" y="4117"/>
                  </a:cubicBezTo>
                  <a:lnTo>
                    <a:pt x="1805" y="3072"/>
                  </a:lnTo>
                  <a:cubicBezTo>
                    <a:pt x="1869" y="2977"/>
                    <a:pt x="1805" y="2724"/>
                    <a:pt x="1615" y="2724"/>
                  </a:cubicBezTo>
                  <a:lnTo>
                    <a:pt x="443" y="2724"/>
                  </a:lnTo>
                  <a:lnTo>
                    <a:pt x="443" y="475"/>
                  </a:lnTo>
                  <a:lnTo>
                    <a:pt x="8582" y="475"/>
                  </a:lnTo>
                  <a:lnTo>
                    <a:pt x="8582" y="2724"/>
                  </a:lnTo>
                  <a:lnTo>
                    <a:pt x="5352" y="2724"/>
                  </a:lnTo>
                  <a:cubicBezTo>
                    <a:pt x="5257" y="2724"/>
                    <a:pt x="5130" y="2850"/>
                    <a:pt x="5130" y="2977"/>
                  </a:cubicBezTo>
                  <a:cubicBezTo>
                    <a:pt x="5130" y="3072"/>
                    <a:pt x="5257" y="3199"/>
                    <a:pt x="5352" y="3199"/>
                  </a:cubicBezTo>
                  <a:lnTo>
                    <a:pt x="8582" y="3199"/>
                  </a:lnTo>
                  <a:cubicBezTo>
                    <a:pt x="8836" y="3199"/>
                    <a:pt x="9057" y="2977"/>
                    <a:pt x="9057" y="2724"/>
                  </a:cubicBezTo>
                  <a:lnTo>
                    <a:pt x="9057" y="475"/>
                  </a:lnTo>
                  <a:cubicBezTo>
                    <a:pt x="9057" y="190"/>
                    <a:pt x="8804" y="0"/>
                    <a:pt x="85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271;p49"/>
            <p:cNvSpPr/>
            <p:nvPr/>
          </p:nvSpPr>
          <p:spPr>
            <a:xfrm>
              <a:off x="2055925" y="3451550"/>
              <a:ext cx="158350" cy="407075"/>
            </a:xfrm>
            <a:custGeom>
              <a:avLst/>
              <a:gdLst/>
              <a:ahLst/>
              <a:cxnLst/>
              <a:rect l="l" t="t" r="r" b="b"/>
              <a:pathLst>
                <a:path w="6334" h="16283" extrusionOk="0">
                  <a:moveTo>
                    <a:pt x="1505" y="510"/>
                  </a:moveTo>
                  <a:cubicBezTo>
                    <a:pt x="1520" y="510"/>
                    <a:pt x="1536" y="511"/>
                    <a:pt x="1552" y="512"/>
                  </a:cubicBezTo>
                  <a:lnTo>
                    <a:pt x="5131" y="860"/>
                  </a:lnTo>
                  <a:cubicBezTo>
                    <a:pt x="5321" y="860"/>
                    <a:pt x="5479" y="955"/>
                    <a:pt x="5606" y="1082"/>
                  </a:cubicBezTo>
                  <a:cubicBezTo>
                    <a:pt x="5701" y="1240"/>
                    <a:pt x="5796" y="1398"/>
                    <a:pt x="5764" y="1588"/>
                  </a:cubicBezTo>
                  <a:lnTo>
                    <a:pt x="5669" y="2475"/>
                  </a:lnTo>
                  <a:cubicBezTo>
                    <a:pt x="5402" y="2586"/>
                    <a:pt x="5104" y="2713"/>
                    <a:pt x="4797" y="2713"/>
                  </a:cubicBezTo>
                  <a:cubicBezTo>
                    <a:pt x="4667" y="2713"/>
                    <a:pt x="4534" y="2690"/>
                    <a:pt x="4402" y="2634"/>
                  </a:cubicBezTo>
                  <a:lnTo>
                    <a:pt x="3072" y="2158"/>
                  </a:lnTo>
                  <a:cubicBezTo>
                    <a:pt x="3043" y="2139"/>
                    <a:pt x="3016" y="2131"/>
                    <a:pt x="2992" y="2131"/>
                  </a:cubicBezTo>
                  <a:cubicBezTo>
                    <a:pt x="2938" y="2131"/>
                    <a:pt x="2894" y="2168"/>
                    <a:pt x="2850" y="2190"/>
                  </a:cubicBezTo>
                  <a:cubicBezTo>
                    <a:pt x="2787" y="2222"/>
                    <a:pt x="2755" y="2317"/>
                    <a:pt x="2755" y="2380"/>
                  </a:cubicBezTo>
                  <a:lnTo>
                    <a:pt x="2660" y="3267"/>
                  </a:lnTo>
                  <a:lnTo>
                    <a:pt x="2154" y="3235"/>
                  </a:lnTo>
                  <a:cubicBezTo>
                    <a:pt x="2116" y="3230"/>
                    <a:pt x="2078" y="3227"/>
                    <a:pt x="2041" y="3227"/>
                  </a:cubicBezTo>
                  <a:cubicBezTo>
                    <a:pt x="1647" y="3227"/>
                    <a:pt x="1325" y="3527"/>
                    <a:pt x="1267" y="3932"/>
                  </a:cubicBezTo>
                  <a:lnTo>
                    <a:pt x="1235" y="4470"/>
                  </a:lnTo>
                  <a:cubicBezTo>
                    <a:pt x="1204" y="4819"/>
                    <a:pt x="1362" y="5072"/>
                    <a:pt x="1647" y="5230"/>
                  </a:cubicBezTo>
                  <a:lnTo>
                    <a:pt x="1520" y="5420"/>
                  </a:lnTo>
                  <a:cubicBezTo>
                    <a:pt x="1425" y="5547"/>
                    <a:pt x="1330" y="5579"/>
                    <a:pt x="1204" y="5579"/>
                  </a:cubicBezTo>
                  <a:lnTo>
                    <a:pt x="665" y="5547"/>
                  </a:lnTo>
                  <a:cubicBezTo>
                    <a:pt x="602" y="5547"/>
                    <a:pt x="507" y="5515"/>
                    <a:pt x="444" y="5420"/>
                  </a:cubicBezTo>
                  <a:cubicBezTo>
                    <a:pt x="412" y="5357"/>
                    <a:pt x="380" y="5262"/>
                    <a:pt x="380" y="5199"/>
                  </a:cubicBezTo>
                  <a:lnTo>
                    <a:pt x="760" y="1557"/>
                  </a:lnTo>
                  <a:cubicBezTo>
                    <a:pt x="791" y="916"/>
                    <a:pt x="1086" y="510"/>
                    <a:pt x="1505" y="510"/>
                  </a:cubicBezTo>
                  <a:close/>
                  <a:moveTo>
                    <a:pt x="3262" y="2665"/>
                  </a:moveTo>
                  <a:lnTo>
                    <a:pt x="4276" y="3014"/>
                  </a:lnTo>
                  <a:cubicBezTo>
                    <a:pt x="4467" y="3082"/>
                    <a:pt x="4671" y="3115"/>
                    <a:pt x="4876" y="3115"/>
                  </a:cubicBezTo>
                  <a:cubicBezTo>
                    <a:pt x="5145" y="3115"/>
                    <a:pt x="5417" y="3058"/>
                    <a:pt x="5669" y="2950"/>
                  </a:cubicBezTo>
                  <a:lnTo>
                    <a:pt x="5669" y="2950"/>
                  </a:lnTo>
                  <a:lnTo>
                    <a:pt x="5416" y="5610"/>
                  </a:lnTo>
                  <a:cubicBezTo>
                    <a:pt x="5360" y="5627"/>
                    <a:pt x="5308" y="5634"/>
                    <a:pt x="5259" y="5634"/>
                  </a:cubicBezTo>
                  <a:cubicBezTo>
                    <a:pt x="5027" y="5634"/>
                    <a:pt x="4872" y="5478"/>
                    <a:pt x="4846" y="5452"/>
                  </a:cubicBezTo>
                  <a:cubicBezTo>
                    <a:pt x="4795" y="5401"/>
                    <a:pt x="4726" y="5369"/>
                    <a:pt x="4653" y="5369"/>
                  </a:cubicBezTo>
                  <a:cubicBezTo>
                    <a:pt x="4590" y="5369"/>
                    <a:pt x="4524" y="5393"/>
                    <a:pt x="4466" y="5452"/>
                  </a:cubicBezTo>
                  <a:cubicBezTo>
                    <a:pt x="4402" y="5515"/>
                    <a:pt x="4371" y="5674"/>
                    <a:pt x="4466" y="5800"/>
                  </a:cubicBezTo>
                  <a:cubicBezTo>
                    <a:pt x="4584" y="5948"/>
                    <a:pt x="4896" y="6152"/>
                    <a:pt x="5247" y="6152"/>
                  </a:cubicBezTo>
                  <a:cubicBezTo>
                    <a:pt x="5271" y="6152"/>
                    <a:pt x="5296" y="6151"/>
                    <a:pt x="5321" y="6149"/>
                  </a:cubicBezTo>
                  <a:lnTo>
                    <a:pt x="5321" y="6149"/>
                  </a:lnTo>
                  <a:cubicBezTo>
                    <a:pt x="5126" y="6539"/>
                    <a:pt x="4710" y="6831"/>
                    <a:pt x="4268" y="6831"/>
                  </a:cubicBezTo>
                  <a:cubicBezTo>
                    <a:pt x="4208" y="6831"/>
                    <a:pt x="4147" y="6825"/>
                    <a:pt x="4085" y="6814"/>
                  </a:cubicBezTo>
                  <a:lnTo>
                    <a:pt x="3262" y="6750"/>
                  </a:lnTo>
                  <a:cubicBezTo>
                    <a:pt x="3135" y="6750"/>
                    <a:pt x="3009" y="6814"/>
                    <a:pt x="2977" y="6972"/>
                  </a:cubicBezTo>
                  <a:cubicBezTo>
                    <a:pt x="2977" y="7099"/>
                    <a:pt x="3040" y="7226"/>
                    <a:pt x="3230" y="7257"/>
                  </a:cubicBezTo>
                  <a:lnTo>
                    <a:pt x="3832" y="7289"/>
                  </a:lnTo>
                  <a:lnTo>
                    <a:pt x="3832" y="7986"/>
                  </a:lnTo>
                  <a:lnTo>
                    <a:pt x="2344" y="7669"/>
                  </a:lnTo>
                  <a:lnTo>
                    <a:pt x="2344" y="6877"/>
                  </a:lnTo>
                  <a:cubicBezTo>
                    <a:pt x="2344" y="6782"/>
                    <a:pt x="2249" y="6624"/>
                    <a:pt x="2154" y="6624"/>
                  </a:cubicBezTo>
                  <a:cubicBezTo>
                    <a:pt x="1742" y="6560"/>
                    <a:pt x="1394" y="6339"/>
                    <a:pt x="1109" y="6022"/>
                  </a:cubicBezTo>
                  <a:lnTo>
                    <a:pt x="1109" y="6022"/>
                  </a:lnTo>
                  <a:cubicBezTo>
                    <a:pt x="1162" y="6033"/>
                    <a:pt x="1218" y="6038"/>
                    <a:pt x="1276" y="6038"/>
                  </a:cubicBezTo>
                  <a:cubicBezTo>
                    <a:pt x="1557" y="6038"/>
                    <a:pt x="1864" y="5911"/>
                    <a:pt x="1995" y="5674"/>
                  </a:cubicBezTo>
                  <a:lnTo>
                    <a:pt x="2185" y="5325"/>
                  </a:lnTo>
                  <a:lnTo>
                    <a:pt x="2787" y="5357"/>
                  </a:lnTo>
                  <a:cubicBezTo>
                    <a:pt x="2914" y="5357"/>
                    <a:pt x="3009" y="5294"/>
                    <a:pt x="3040" y="5135"/>
                  </a:cubicBezTo>
                  <a:cubicBezTo>
                    <a:pt x="3040" y="5009"/>
                    <a:pt x="2977" y="4882"/>
                    <a:pt x="2819" y="4850"/>
                  </a:cubicBezTo>
                  <a:lnTo>
                    <a:pt x="2059" y="4755"/>
                  </a:lnTo>
                  <a:cubicBezTo>
                    <a:pt x="1900" y="4755"/>
                    <a:pt x="1742" y="4597"/>
                    <a:pt x="1805" y="4439"/>
                  </a:cubicBezTo>
                  <a:lnTo>
                    <a:pt x="1837" y="3900"/>
                  </a:lnTo>
                  <a:cubicBezTo>
                    <a:pt x="1837" y="3756"/>
                    <a:pt x="1969" y="3611"/>
                    <a:pt x="2112" y="3611"/>
                  </a:cubicBezTo>
                  <a:cubicBezTo>
                    <a:pt x="2126" y="3611"/>
                    <a:pt x="2140" y="3613"/>
                    <a:pt x="2154" y="3615"/>
                  </a:cubicBezTo>
                  <a:lnTo>
                    <a:pt x="2914" y="3710"/>
                  </a:lnTo>
                  <a:cubicBezTo>
                    <a:pt x="2977" y="3710"/>
                    <a:pt x="3135" y="3615"/>
                    <a:pt x="3167" y="3457"/>
                  </a:cubicBezTo>
                  <a:lnTo>
                    <a:pt x="3262" y="2665"/>
                  </a:lnTo>
                  <a:close/>
                  <a:moveTo>
                    <a:pt x="2185" y="8081"/>
                  </a:moveTo>
                  <a:lnTo>
                    <a:pt x="3832" y="8429"/>
                  </a:lnTo>
                  <a:lnTo>
                    <a:pt x="3800" y="8904"/>
                  </a:lnTo>
                  <a:cubicBezTo>
                    <a:pt x="3769" y="8936"/>
                    <a:pt x="3769" y="8967"/>
                    <a:pt x="3737" y="8967"/>
                  </a:cubicBezTo>
                  <a:lnTo>
                    <a:pt x="3642" y="8967"/>
                  </a:lnTo>
                  <a:lnTo>
                    <a:pt x="2154" y="8081"/>
                  </a:lnTo>
                  <a:close/>
                  <a:moveTo>
                    <a:pt x="1534" y="0"/>
                  </a:moveTo>
                  <a:cubicBezTo>
                    <a:pt x="1204" y="0"/>
                    <a:pt x="931" y="126"/>
                    <a:pt x="760" y="353"/>
                  </a:cubicBezTo>
                  <a:cubicBezTo>
                    <a:pt x="539" y="638"/>
                    <a:pt x="380" y="987"/>
                    <a:pt x="317" y="1525"/>
                  </a:cubicBezTo>
                  <a:lnTo>
                    <a:pt x="0" y="5104"/>
                  </a:lnTo>
                  <a:cubicBezTo>
                    <a:pt x="0" y="5357"/>
                    <a:pt x="64" y="5547"/>
                    <a:pt x="222" y="5705"/>
                  </a:cubicBezTo>
                  <a:cubicBezTo>
                    <a:pt x="285" y="5800"/>
                    <a:pt x="380" y="5864"/>
                    <a:pt x="444" y="5895"/>
                  </a:cubicBezTo>
                  <a:cubicBezTo>
                    <a:pt x="760" y="6465"/>
                    <a:pt x="1330" y="6845"/>
                    <a:pt x="1900" y="7067"/>
                  </a:cubicBezTo>
                  <a:lnTo>
                    <a:pt x="1900" y="7701"/>
                  </a:lnTo>
                  <a:lnTo>
                    <a:pt x="1267" y="8112"/>
                  </a:lnTo>
                  <a:cubicBezTo>
                    <a:pt x="475" y="8651"/>
                    <a:pt x="0" y="9569"/>
                    <a:pt x="0" y="10456"/>
                  </a:cubicBezTo>
                  <a:lnTo>
                    <a:pt x="0" y="15998"/>
                  </a:lnTo>
                  <a:cubicBezTo>
                    <a:pt x="0" y="16124"/>
                    <a:pt x="127" y="16251"/>
                    <a:pt x="254" y="16251"/>
                  </a:cubicBezTo>
                  <a:cubicBezTo>
                    <a:pt x="380" y="16251"/>
                    <a:pt x="475" y="16124"/>
                    <a:pt x="475" y="15998"/>
                  </a:cubicBezTo>
                  <a:lnTo>
                    <a:pt x="475" y="10456"/>
                  </a:lnTo>
                  <a:cubicBezTo>
                    <a:pt x="475" y="9664"/>
                    <a:pt x="887" y="8967"/>
                    <a:pt x="1520" y="8524"/>
                  </a:cubicBezTo>
                  <a:lnTo>
                    <a:pt x="1710" y="8397"/>
                  </a:lnTo>
                  <a:lnTo>
                    <a:pt x="3420" y="9379"/>
                  </a:lnTo>
                  <a:cubicBezTo>
                    <a:pt x="3488" y="9430"/>
                    <a:pt x="3574" y="9463"/>
                    <a:pt x="3669" y="9463"/>
                  </a:cubicBezTo>
                  <a:cubicBezTo>
                    <a:pt x="3751" y="9463"/>
                    <a:pt x="3839" y="9438"/>
                    <a:pt x="3927" y="9379"/>
                  </a:cubicBezTo>
                  <a:cubicBezTo>
                    <a:pt x="4085" y="9316"/>
                    <a:pt x="4212" y="9157"/>
                    <a:pt x="4244" y="8967"/>
                  </a:cubicBezTo>
                  <a:lnTo>
                    <a:pt x="4276" y="8746"/>
                  </a:lnTo>
                  <a:lnTo>
                    <a:pt x="4751" y="9221"/>
                  </a:lnTo>
                  <a:cubicBezTo>
                    <a:pt x="5479" y="9917"/>
                    <a:pt x="5859" y="10867"/>
                    <a:pt x="5859" y="11849"/>
                  </a:cubicBezTo>
                  <a:lnTo>
                    <a:pt x="5859" y="16029"/>
                  </a:lnTo>
                  <a:cubicBezTo>
                    <a:pt x="5859" y="16156"/>
                    <a:pt x="5986" y="16283"/>
                    <a:pt x="6112" y="16283"/>
                  </a:cubicBezTo>
                  <a:cubicBezTo>
                    <a:pt x="6239" y="16283"/>
                    <a:pt x="6334" y="16156"/>
                    <a:pt x="6334" y="16029"/>
                  </a:cubicBezTo>
                  <a:lnTo>
                    <a:pt x="6334" y="11849"/>
                  </a:lnTo>
                  <a:cubicBezTo>
                    <a:pt x="6334" y="10741"/>
                    <a:pt x="5922" y="9664"/>
                    <a:pt x="5131" y="8872"/>
                  </a:cubicBezTo>
                  <a:lnTo>
                    <a:pt x="4339" y="8144"/>
                  </a:lnTo>
                  <a:lnTo>
                    <a:pt x="4339" y="7289"/>
                  </a:lnTo>
                  <a:cubicBezTo>
                    <a:pt x="5162" y="7257"/>
                    <a:pt x="5827" y="6624"/>
                    <a:pt x="5922" y="5800"/>
                  </a:cubicBezTo>
                  <a:lnTo>
                    <a:pt x="6271" y="1652"/>
                  </a:lnTo>
                  <a:cubicBezTo>
                    <a:pt x="6302" y="1303"/>
                    <a:pt x="6176" y="987"/>
                    <a:pt x="5986" y="765"/>
                  </a:cubicBezTo>
                  <a:cubicBezTo>
                    <a:pt x="5796" y="512"/>
                    <a:pt x="5511" y="385"/>
                    <a:pt x="5194" y="322"/>
                  </a:cubicBezTo>
                  <a:lnTo>
                    <a:pt x="1647" y="5"/>
                  </a:lnTo>
                  <a:cubicBezTo>
                    <a:pt x="1609" y="2"/>
                    <a:pt x="1571" y="0"/>
                    <a:pt x="15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272;p49"/>
            <p:cNvSpPr/>
            <p:nvPr/>
          </p:nvSpPr>
          <p:spPr>
            <a:xfrm>
              <a:off x="2095500" y="3700275"/>
              <a:ext cx="66525" cy="157575"/>
            </a:xfrm>
            <a:custGeom>
              <a:avLst/>
              <a:gdLst/>
              <a:ahLst/>
              <a:cxnLst/>
              <a:rect l="l" t="t" r="r" b="b"/>
              <a:pathLst>
                <a:path w="2661" h="6303" extrusionOk="0">
                  <a:moveTo>
                    <a:pt x="1267" y="475"/>
                  </a:moveTo>
                  <a:cubicBezTo>
                    <a:pt x="1742" y="475"/>
                    <a:pt x="2122" y="855"/>
                    <a:pt x="2122" y="1298"/>
                  </a:cubicBezTo>
                  <a:lnTo>
                    <a:pt x="2122" y="3199"/>
                  </a:lnTo>
                  <a:lnTo>
                    <a:pt x="444" y="3199"/>
                  </a:lnTo>
                  <a:lnTo>
                    <a:pt x="444" y="1298"/>
                  </a:lnTo>
                  <a:cubicBezTo>
                    <a:pt x="444" y="823"/>
                    <a:pt x="856" y="475"/>
                    <a:pt x="1267" y="475"/>
                  </a:cubicBezTo>
                  <a:close/>
                  <a:moveTo>
                    <a:pt x="1331" y="0"/>
                  </a:moveTo>
                  <a:cubicBezTo>
                    <a:pt x="602" y="0"/>
                    <a:pt x="1" y="602"/>
                    <a:pt x="1" y="1298"/>
                  </a:cubicBezTo>
                  <a:lnTo>
                    <a:pt x="1" y="6049"/>
                  </a:lnTo>
                  <a:cubicBezTo>
                    <a:pt x="1" y="6175"/>
                    <a:pt x="127" y="6302"/>
                    <a:pt x="254" y="6302"/>
                  </a:cubicBezTo>
                  <a:cubicBezTo>
                    <a:pt x="381" y="6302"/>
                    <a:pt x="476" y="6175"/>
                    <a:pt x="476" y="6049"/>
                  </a:cubicBezTo>
                  <a:lnTo>
                    <a:pt x="476" y="3674"/>
                  </a:lnTo>
                  <a:lnTo>
                    <a:pt x="2186" y="3674"/>
                  </a:lnTo>
                  <a:lnTo>
                    <a:pt x="2186" y="6049"/>
                  </a:lnTo>
                  <a:cubicBezTo>
                    <a:pt x="2186" y="6175"/>
                    <a:pt x="2312" y="6302"/>
                    <a:pt x="2439" y="6302"/>
                  </a:cubicBezTo>
                  <a:cubicBezTo>
                    <a:pt x="2534" y="6302"/>
                    <a:pt x="2661" y="6175"/>
                    <a:pt x="2661" y="6049"/>
                  </a:cubicBezTo>
                  <a:lnTo>
                    <a:pt x="2661" y="1298"/>
                  </a:lnTo>
                  <a:cubicBezTo>
                    <a:pt x="2629" y="602"/>
                    <a:pt x="2027" y="0"/>
                    <a:pt x="13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273;p49"/>
            <p:cNvSpPr/>
            <p:nvPr/>
          </p:nvSpPr>
          <p:spPr>
            <a:xfrm>
              <a:off x="2320350" y="3555675"/>
              <a:ext cx="146500" cy="302175"/>
            </a:xfrm>
            <a:custGeom>
              <a:avLst/>
              <a:gdLst/>
              <a:ahLst/>
              <a:cxnLst/>
              <a:rect l="l" t="t" r="r" b="b"/>
              <a:pathLst>
                <a:path w="5860" h="12087" extrusionOk="0">
                  <a:moveTo>
                    <a:pt x="1046" y="495"/>
                  </a:moveTo>
                  <a:lnTo>
                    <a:pt x="3801" y="875"/>
                  </a:lnTo>
                  <a:cubicBezTo>
                    <a:pt x="4244" y="970"/>
                    <a:pt x="4624" y="1192"/>
                    <a:pt x="4909" y="1540"/>
                  </a:cubicBezTo>
                  <a:cubicBezTo>
                    <a:pt x="5194" y="1920"/>
                    <a:pt x="5321" y="2395"/>
                    <a:pt x="5226" y="2807"/>
                  </a:cubicBezTo>
                  <a:lnTo>
                    <a:pt x="4941" y="4771"/>
                  </a:lnTo>
                  <a:cubicBezTo>
                    <a:pt x="4909" y="4866"/>
                    <a:pt x="4909" y="4961"/>
                    <a:pt x="4688" y="4961"/>
                  </a:cubicBezTo>
                  <a:lnTo>
                    <a:pt x="4086" y="4866"/>
                  </a:lnTo>
                  <a:cubicBezTo>
                    <a:pt x="4118" y="4834"/>
                    <a:pt x="4118" y="4771"/>
                    <a:pt x="4118" y="4676"/>
                  </a:cubicBezTo>
                  <a:lnTo>
                    <a:pt x="4213" y="4169"/>
                  </a:lnTo>
                  <a:cubicBezTo>
                    <a:pt x="4244" y="3821"/>
                    <a:pt x="3991" y="3441"/>
                    <a:pt x="3643" y="3409"/>
                  </a:cubicBezTo>
                  <a:lnTo>
                    <a:pt x="3168" y="3346"/>
                  </a:lnTo>
                  <a:lnTo>
                    <a:pt x="1901" y="2142"/>
                  </a:lnTo>
                  <a:cubicBezTo>
                    <a:pt x="1864" y="2105"/>
                    <a:pt x="1816" y="2090"/>
                    <a:pt x="1770" y="2090"/>
                  </a:cubicBezTo>
                  <a:cubicBezTo>
                    <a:pt x="1737" y="2090"/>
                    <a:pt x="1705" y="2097"/>
                    <a:pt x="1679" y="2110"/>
                  </a:cubicBezTo>
                  <a:cubicBezTo>
                    <a:pt x="1584" y="2142"/>
                    <a:pt x="1521" y="2237"/>
                    <a:pt x="1521" y="2300"/>
                  </a:cubicBezTo>
                  <a:lnTo>
                    <a:pt x="1426" y="2871"/>
                  </a:lnTo>
                  <a:lnTo>
                    <a:pt x="634" y="2142"/>
                  </a:lnTo>
                  <a:cubicBezTo>
                    <a:pt x="507" y="2079"/>
                    <a:pt x="476" y="1889"/>
                    <a:pt x="476" y="1794"/>
                  </a:cubicBezTo>
                  <a:lnTo>
                    <a:pt x="602" y="844"/>
                  </a:lnTo>
                  <a:cubicBezTo>
                    <a:pt x="602" y="717"/>
                    <a:pt x="666" y="654"/>
                    <a:pt x="761" y="559"/>
                  </a:cubicBezTo>
                  <a:cubicBezTo>
                    <a:pt x="824" y="495"/>
                    <a:pt x="951" y="495"/>
                    <a:pt x="1046" y="495"/>
                  </a:cubicBezTo>
                  <a:close/>
                  <a:moveTo>
                    <a:pt x="1964" y="2902"/>
                  </a:moveTo>
                  <a:lnTo>
                    <a:pt x="2978" y="3821"/>
                  </a:lnTo>
                  <a:cubicBezTo>
                    <a:pt x="3009" y="3852"/>
                    <a:pt x="3041" y="3852"/>
                    <a:pt x="3073" y="3884"/>
                  </a:cubicBezTo>
                  <a:lnTo>
                    <a:pt x="3643" y="3979"/>
                  </a:lnTo>
                  <a:cubicBezTo>
                    <a:pt x="3769" y="3979"/>
                    <a:pt x="3801" y="4074"/>
                    <a:pt x="3801" y="4169"/>
                  </a:cubicBezTo>
                  <a:lnTo>
                    <a:pt x="3738" y="4676"/>
                  </a:lnTo>
                  <a:cubicBezTo>
                    <a:pt x="3738" y="4802"/>
                    <a:pt x="3611" y="4834"/>
                    <a:pt x="3516" y="4834"/>
                  </a:cubicBezTo>
                  <a:lnTo>
                    <a:pt x="2978" y="4771"/>
                  </a:lnTo>
                  <a:cubicBezTo>
                    <a:pt x="2851" y="4771"/>
                    <a:pt x="2724" y="4834"/>
                    <a:pt x="2693" y="4961"/>
                  </a:cubicBezTo>
                  <a:cubicBezTo>
                    <a:pt x="2693" y="5087"/>
                    <a:pt x="2756" y="5182"/>
                    <a:pt x="2883" y="5246"/>
                  </a:cubicBezTo>
                  <a:lnTo>
                    <a:pt x="4719" y="5499"/>
                  </a:lnTo>
                  <a:lnTo>
                    <a:pt x="4878" y="5499"/>
                  </a:lnTo>
                  <a:cubicBezTo>
                    <a:pt x="4688" y="5847"/>
                    <a:pt x="4308" y="6132"/>
                    <a:pt x="3833" y="6227"/>
                  </a:cubicBezTo>
                  <a:cubicBezTo>
                    <a:pt x="3738" y="6227"/>
                    <a:pt x="3643" y="6354"/>
                    <a:pt x="3643" y="6449"/>
                  </a:cubicBezTo>
                  <a:lnTo>
                    <a:pt x="3643" y="7494"/>
                  </a:lnTo>
                  <a:cubicBezTo>
                    <a:pt x="3453" y="7557"/>
                    <a:pt x="3168" y="7653"/>
                    <a:pt x="2851" y="7653"/>
                  </a:cubicBezTo>
                  <a:cubicBezTo>
                    <a:pt x="2534" y="7653"/>
                    <a:pt x="2249" y="7621"/>
                    <a:pt x="2059" y="7494"/>
                  </a:cubicBezTo>
                  <a:lnTo>
                    <a:pt x="2059" y="6544"/>
                  </a:lnTo>
                  <a:lnTo>
                    <a:pt x="2724" y="6671"/>
                  </a:lnTo>
                  <a:cubicBezTo>
                    <a:pt x="2851" y="6671"/>
                    <a:pt x="2978" y="6576"/>
                    <a:pt x="3009" y="6449"/>
                  </a:cubicBezTo>
                  <a:cubicBezTo>
                    <a:pt x="3009" y="6354"/>
                    <a:pt x="2946" y="6227"/>
                    <a:pt x="2819" y="6196"/>
                  </a:cubicBezTo>
                  <a:lnTo>
                    <a:pt x="1647" y="6037"/>
                  </a:lnTo>
                  <a:cubicBezTo>
                    <a:pt x="1426" y="5974"/>
                    <a:pt x="1172" y="5879"/>
                    <a:pt x="1077" y="5657"/>
                  </a:cubicBezTo>
                  <a:cubicBezTo>
                    <a:pt x="919" y="5467"/>
                    <a:pt x="856" y="5246"/>
                    <a:pt x="919" y="4992"/>
                  </a:cubicBezTo>
                  <a:lnTo>
                    <a:pt x="1141" y="3251"/>
                  </a:lnTo>
                  <a:lnTo>
                    <a:pt x="1489" y="3567"/>
                  </a:lnTo>
                  <a:cubicBezTo>
                    <a:pt x="1555" y="3589"/>
                    <a:pt x="1605" y="3626"/>
                    <a:pt x="1661" y="3626"/>
                  </a:cubicBezTo>
                  <a:cubicBezTo>
                    <a:pt x="1687" y="3626"/>
                    <a:pt x="1713" y="3619"/>
                    <a:pt x="1742" y="3599"/>
                  </a:cubicBezTo>
                  <a:cubicBezTo>
                    <a:pt x="1806" y="3567"/>
                    <a:pt x="1901" y="3504"/>
                    <a:pt x="1901" y="3409"/>
                  </a:cubicBezTo>
                  <a:lnTo>
                    <a:pt x="1964" y="2902"/>
                  </a:lnTo>
                  <a:close/>
                  <a:moveTo>
                    <a:pt x="2978" y="9078"/>
                  </a:moveTo>
                  <a:cubicBezTo>
                    <a:pt x="3326" y="9078"/>
                    <a:pt x="3611" y="9363"/>
                    <a:pt x="3611" y="9711"/>
                  </a:cubicBezTo>
                  <a:lnTo>
                    <a:pt x="3611" y="10661"/>
                  </a:lnTo>
                  <a:lnTo>
                    <a:pt x="2344" y="10661"/>
                  </a:lnTo>
                  <a:lnTo>
                    <a:pt x="2344" y="9711"/>
                  </a:lnTo>
                  <a:cubicBezTo>
                    <a:pt x="2344" y="9363"/>
                    <a:pt x="2629" y="9078"/>
                    <a:pt x="2978" y="9078"/>
                  </a:cubicBezTo>
                  <a:close/>
                  <a:moveTo>
                    <a:pt x="3864" y="7906"/>
                  </a:moveTo>
                  <a:lnTo>
                    <a:pt x="4149" y="8033"/>
                  </a:lnTo>
                  <a:cubicBezTo>
                    <a:pt x="4561" y="8159"/>
                    <a:pt x="4783" y="8508"/>
                    <a:pt x="4783" y="8919"/>
                  </a:cubicBezTo>
                  <a:lnTo>
                    <a:pt x="4783" y="10693"/>
                  </a:lnTo>
                  <a:lnTo>
                    <a:pt x="4086" y="10693"/>
                  </a:lnTo>
                  <a:lnTo>
                    <a:pt x="4086" y="9743"/>
                  </a:lnTo>
                  <a:cubicBezTo>
                    <a:pt x="4086" y="9141"/>
                    <a:pt x="3611" y="8634"/>
                    <a:pt x="2978" y="8634"/>
                  </a:cubicBezTo>
                  <a:cubicBezTo>
                    <a:pt x="2376" y="8634"/>
                    <a:pt x="1869" y="9109"/>
                    <a:pt x="1869" y="9743"/>
                  </a:cubicBezTo>
                  <a:lnTo>
                    <a:pt x="1869" y="10693"/>
                  </a:lnTo>
                  <a:lnTo>
                    <a:pt x="697" y="10693"/>
                  </a:lnTo>
                  <a:lnTo>
                    <a:pt x="697" y="10471"/>
                  </a:lnTo>
                  <a:cubicBezTo>
                    <a:pt x="697" y="9679"/>
                    <a:pt x="1014" y="8888"/>
                    <a:pt x="1552" y="8286"/>
                  </a:cubicBezTo>
                  <a:lnTo>
                    <a:pt x="1806" y="7969"/>
                  </a:lnTo>
                  <a:cubicBezTo>
                    <a:pt x="2091" y="8096"/>
                    <a:pt x="2408" y="8159"/>
                    <a:pt x="2819" y="8159"/>
                  </a:cubicBezTo>
                  <a:cubicBezTo>
                    <a:pt x="3199" y="8159"/>
                    <a:pt x="3611" y="8096"/>
                    <a:pt x="3864" y="7906"/>
                  </a:cubicBezTo>
                  <a:close/>
                  <a:moveTo>
                    <a:pt x="1869" y="11168"/>
                  </a:moveTo>
                  <a:lnTo>
                    <a:pt x="1869" y="11611"/>
                  </a:lnTo>
                  <a:lnTo>
                    <a:pt x="729" y="11611"/>
                  </a:lnTo>
                  <a:lnTo>
                    <a:pt x="729" y="11168"/>
                  </a:lnTo>
                  <a:close/>
                  <a:moveTo>
                    <a:pt x="4783" y="11168"/>
                  </a:moveTo>
                  <a:lnTo>
                    <a:pt x="4783" y="11611"/>
                  </a:lnTo>
                  <a:lnTo>
                    <a:pt x="4086" y="11611"/>
                  </a:lnTo>
                  <a:lnTo>
                    <a:pt x="4086" y="11168"/>
                  </a:lnTo>
                  <a:close/>
                  <a:moveTo>
                    <a:pt x="992" y="0"/>
                  </a:moveTo>
                  <a:cubicBezTo>
                    <a:pt x="813" y="0"/>
                    <a:pt x="631" y="80"/>
                    <a:pt x="507" y="179"/>
                  </a:cubicBezTo>
                  <a:cubicBezTo>
                    <a:pt x="317" y="305"/>
                    <a:pt x="191" y="527"/>
                    <a:pt x="159" y="749"/>
                  </a:cubicBezTo>
                  <a:lnTo>
                    <a:pt x="32" y="1699"/>
                  </a:lnTo>
                  <a:cubicBezTo>
                    <a:pt x="1" y="2015"/>
                    <a:pt x="127" y="2300"/>
                    <a:pt x="349" y="2490"/>
                  </a:cubicBezTo>
                  <a:lnTo>
                    <a:pt x="761" y="2807"/>
                  </a:lnTo>
                  <a:lnTo>
                    <a:pt x="444" y="4866"/>
                  </a:lnTo>
                  <a:cubicBezTo>
                    <a:pt x="412" y="5214"/>
                    <a:pt x="476" y="5626"/>
                    <a:pt x="729" y="5911"/>
                  </a:cubicBezTo>
                  <a:cubicBezTo>
                    <a:pt x="951" y="6196"/>
                    <a:pt x="1267" y="6386"/>
                    <a:pt x="1616" y="6449"/>
                  </a:cubicBezTo>
                  <a:lnTo>
                    <a:pt x="1616" y="7526"/>
                  </a:lnTo>
                  <a:lnTo>
                    <a:pt x="1267" y="7906"/>
                  </a:lnTo>
                  <a:cubicBezTo>
                    <a:pt x="634" y="8603"/>
                    <a:pt x="286" y="9489"/>
                    <a:pt x="286" y="10408"/>
                  </a:cubicBezTo>
                  <a:lnTo>
                    <a:pt x="286" y="11833"/>
                  </a:lnTo>
                  <a:cubicBezTo>
                    <a:pt x="286" y="11959"/>
                    <a:pt x="412" y="12086"/>
                    <a:pt x="507" y="12086"/>
                  </a:cubicBezTo>
                  <a:lnTo>
                    <a:pt x="2154" y="12086"/>
                  </a:lnTo>
                  <a:cubicBezTo>
                    <a:pt x="2249" y="12086"/>
                    <a:pt x="2376" y="11959"/>
                    <a:pt x="2376" y="11833"/>
                  </a:cubicBezTo>
                  <a:lnTo>
                    <a:pt x="2376" y="11168"/>
                  </a:lnTo>
                  <a:lnTo>
                    <a:pt x="3611" y="11168"/>
                  </a:lnTo>
                  <a:lnTo>
                    <a:pt x="3611" y="11833"/>
                  </a:lnTo>
                  <a:cubicBezTo>
                    <a:pt x="3611" y="11959"/>
                    <a:pt x="3738" y="12086"/>
                    <a:pt x="3833" y="12086"/>
                  </a:cubicBezTo>
                  <a:lnTo>
                    <a:pt x="5036" y="12086"/>
                  </a:lnTo>
                  <a:cubicBezTo>
                    <a:pt x="5131" y="12086"/>
                    <a:pt x="5258" y="11959"/>
                    <a:pt x="5258" y="11833"/>
                  </a:cubicBezTo>
                  <a:lnTo>
                    <a:pt x="5258" y="8919"/>
                  </a:lnTo>
                  <a:cubicBezTo>
                    <a:pt x="5258" y="8318"/>
                    <a:pt x="4909" y="7811"/>
                    <a:pt x="4339" y="7557"/>
                  </a:cubicBezTo>
                  <a:lnTo>
                    <a:pt x="4118" y="7494"/>
                  </a:lnTo>
                  <a:lnTo>
                    <a:pt x="4118" y="6671"/>
                  </a:lnTo>
                  <a:cubicBezTo>
                    <a:pt x="4783" y="6449"/>
                    <a:pt x="5353" y="5879"/>
                    <a:pt x="5416" y="5151"/>
                  </a:cubicBezTo>
                  <a:lnTo>
                    <a:pt x="5733" y="2934"/>
                  </a:lnTo>
                  <a:cubicBezTo>
                    <a:pt x="5859" y="2332"/>
                    <a:pt x="5701" y="1762"/>
                    <a:pt x="5353" y="1287"/>
                  </a:cubicBezTo>
                  <a:cubicBezTo>
                    <a:pt x="5004" y="812"/>
                    <a:pt x="4466" y="495"/>
                    <a:pt x="3928" y="400"/>
                  </a:cubicBezTo>
                  <a:lnTo>
                    <a:pt x="1141" y="20"/>
                  </a:lnTo>
                  <a:cubicBezTo>
                    <a:pt x="1092" y="6"/>
                    <a:pt x="1042" y="0"/>
                    <a:pt x="99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274;p49"/>
            <p:cNvSpPr/>
            <p:nvPr/>
          </p:nvSpPr>
          <p:spPr>
            <a:xfrm>
              <a:off x="2359950" y="3655925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53" y="1"/>
                  </a:moveTo>
                  <a:cubicBezTo>
                    <a:pt x="95" y="1"/>
                    <a:pt x="0" y="127"/>
                    <a:pt x="0" y="222"/>
                  </a:cubicBezTo>
                  <a:cubicBezTo>
                    <a:pt x="0" y="349"/>
                    <a:pt x="127" y="476"/>
                    <a:pt x="253" y="476"/>
                  </a:cubicBezTo>
                  <a:cubicBezTo>
                    <a:pt x="348" y="476"/>
                    <a:pt x="475" y="349"/>
                    <a:pt x="475" y="222"/>
                  </a:cubicBezTo>
                  <a:cubicBezTo>
                    <a:pt x="475" y="127"/>
                    <a:pt x="348" y="1"/>
                    <a:pt x="2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275;p49"/>
            <p:cNvSpPr/>
            <p:nvPr/>
          </p:nvSpPr>
          <p:spPr>
            <a:xfrm>
              <a:off x="2314800" y="3486500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23" y="0"/>
                  </a:moveTo>
                  <a:cubicBezTo>
                    <a:pt x="96" y="0"/>
                    <a:pt x="1" y="127"/>
                    <a:pt x="1" y="254"/>
                  </a:cubicBezTo>
                  <a:cubicBezTo>
                    <a:pt x="1" y="349"/>
                    <a:pt x="96" y="475"/>
                    <a:pt x="223" y="475"/>
                  </a:cubicBezTo>
                  <a:cubicBezTo>
                    <a:pt x="349" y="475"/>
                    <a:pt x="476" y="349"/>
                    <a:pt x="476" y="254"/>
                  </a:cubicBezTo>
                  <a:cubicBezTo>
                    <a:pt x="476" y="127"/>
                    <a:pt x="349" y="0"/>
                    <a:pt x="2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276;p49"/>
            <p:cNvSpPr/>
            <p:nvPr/>
          </p:nvSpPr>
          <p:spPr>
            <a:xfrm>
              <a:off x="2344900" y="3486500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54" y="0"/>
                  </a:moveTo>
                  <a:cubicBezTo>
                    <a:pt x="95" y="0"/>
                    <a:pt x="0" y="127"/>
                    <a:pt x="0" y="254"/>
                  </a:cubicBezTo>
                  <a:cubicBezTo>
                    <a:pt x="0" y="349"/>
                    <a:pt x="127" y="475"/>
                    <a:pt x="254" y="475"/>
                  </a:cubicBezTo>
                  <a:cubicBezTo>
                    <a:pt x="380" y="475"/>
                    <a:pt x="475" y="349"/>
                    <a:pt x="475" y="254"/>
                  </a:cubicBezTo>
                  <a:cubicBezTo>
                    <a:pt x="475" y="127"/>
                    <a:pt x="380" y="0"/>
                    <a:pt x="2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277;p49"/>
            <p:cNvSpPr/>
            <p:nvPr/>
          </p:nvSpPr>
          <p:spPr>
            <a:xfrm>
              <a:off x="2374975" y="3486500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23" y="0"/>
                  </a:moveTo>
                  <a:cubicBezTo>
                    <a:pt x="127" y="0"/>
                    <a:pt x="1" y="127"/>
                    <a:pt x="1" y="254"/>
                  </a:cubicBezTo>
                  <a:cubicBezTo>
                    <a:pt x="1" y="349"/>
                    <a:pt x="127" y="475"/>
                    <a:pt x="223" y="475"/>
                  </a:cubicBezTo>
                  <a:cubicBezTo>
                    <a:pt x="349" y="475"/>
                    <a:pt x="476" y="349"/>
                    <a:pt x="476" y="254"/>
                  </a:cubicBezTo>
                  <a:cubicBezTo>
                    <a:pt x="476" y="127"/>
                    <a:pt x="349" y="0"/>
                    <a:pt x="2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278;p49"/>
            <p:cNvSpPr/>
            <p:nvPr/>
          </p:nvSpPr>
          <p:spPr>
            <a:xfrm>
              <a:off x="2169925" y="3549825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54" y="1"/>
                  </a:moveTo>
                  <a:cubicBezTo>
                    <a:pt x="127" y="1"/>
                    <a:pt x="1" y="128"/>
                    <a:pt x="1" y="254"/>
                  </a:cubicBezTo>
                  <a:cubicBezTo>
                    <a:pt x="1" y="349"/>
                    <a:pt x="127" y="476"/>
                    <a:pt x="254" y="476"/>
                  </a:cubicBezTo>
                  <a:cubicBezTo>
                    <a:pt x="349" y="476"/>
                    <a:pt x="476" y="349"/>
                    <a:pt x="476" y="254"/>
                  </a:cubicBezTo>
                  <a:cubicBezTo>
                    <a:pt x="476" y="128"/>
                    <a:pt x="349" y="1"/>
                    <a:pt x="2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" name="Google Shape;1039;p46"/>
          <p:cNvGrpSpPr/>
          <p:nvPr/>
        </p:nvGrpSpPr>
        <p:grpSpPr>
          <a:xfrm>
            <a:off x="500034" y="785800"/>
            <a:ext cx="361614" cy="354640"/>
            <a:chOff x="2670300" y="3453250"/>
            <a:chExt cx="410925" cy="403000"/>
          </a:xfrm>
        </p:grpSpPr>
        <p:sp>
          <p:nvSpPr>
            <p:cNvPr id="140" name="Google Shape;1040;p46"/>
            <p:cNvSpPr/>
            <p:nvPr/>
          </p:nvSpPr>
          <p:spPr>
            <a:xfrm>
              <a:off x="2670300" y="3453250"/>
              <a:ext cx="159950" cy="402225"/>
            </a:xfrm>
            <a:custGeom>
              <a:avLst/>
              <a:gdLst/>
              <a:ahLst/>
              <a:cxnLst/>
              <a:rect l="l" t="t" r="r" b="b"/>
              <a:pathLst>
                <a:path w="6398" h="16089" extrusionOk="0">
                  <a:moveTo>
                    <a:pt x="4972" y="507"/>
                  </a:moveTo>
                  <a:cubicBezTo>
                    <a:pt x="5321" y="507"/>
                    <a:pt x="5669" y="824"/>
                    <a:pt x="5669" y="1204"/>
                  </a:cubicBezTo>
                  <a:lnTo>
                    <a:pt x="5669" y="2090"/>
                  </a:lnTo>
                  <a:cubicBezTo>
                    <a:pt x="5398" y="2239"/>
                    <a:pt x="5068" y="2425"/>
                    <a:pt x="4741" y="2425"/>
                  </a:cubicBezTo>
                  <a:cubicBezTo>
                    <a:pt x="4649" y="2425"/>
                    <a:pt x="4556" y="2410"/>
                    <a:pt x="4466" y="2376"/>
                  </a:cubicBezTo>
                  <a:lnTo>
                    <a:pt x="3104" y="1995"/>
                  </a:lnTo>
                  <a:cubicBezTo>
                    <a:pt x="3041" y="1995"/>
                    <a:pt x="2946" y="1995"/>
                    <a:pt x="2914" y="2059"/>
                  </a:cubicBezTo>
                  <a:cubicBezTo>
                    <a:pt x="2882" y="2090"/>
                    <a:pt x="2819" y="2154"/>
                    <a:pt x="2819" y="2249"/>
                  </a:cubicBezTo>
                  <a:lnTo>
                    <a:pt x="2819" y="3104"/>
                  </a:lnTo>
                  <a:lnTo>
                    <a:pt x="2312" y="3104"/>
                  </a:lnTo>
                  <a:cubicBezTo>
                    <a:pt x="2122" y="3104"/>
                    <a:pt x="1932" y="3199"/>
                    <a:pt x="1774" y="3357"/>
                  </a:cubicBezTo>
                  <a:cubicBezTo>
                    <a:pt x="1616" y="3516"/>
                    <a:pt x="1520" y="3706"/>
                    <a:pt x="1520" y="3896"/>
                  </a:cubicBezTo>
                  <a:lnTo>
                    <a:pt x="1520" y="4497"/>
                  </a:lnTo>
                  <a:cubicBezTo>
                    <a:pt x="1520" y="4814"/>
                    <a:pt x="1711" y="5099"/>
                    <a:pt x="1996" y="5226"/>
                  </a:cubicBezTo>
                  <a:lnTo>
                    <a:pt x="1869" y="5416"/>
                  </a:lnTo>
                  <a:cubicBezTo>
                    <a:pt x="1837" y="5542"/>
                    <a:pt x="1711" y="5606"/>
                    <a:pt x="1552" y="5606"/>
                  </a:cubicBezTo>
                  <a:lnTo>
                    <a:pt x="1045" y="5606"/>
                  </a:lnTo>
                  <a:cubicBezTo>
                    <a:pt x="950" y="5606"/>
                    <a:pt x="887" y="5574"/>
                    <a:pt x="792" y="5542"/>
                  </a:cubicBezTo>
                  <a:cubicBezTo>
                    <a:pt x="729" y="5447"/>
                    <a:pt x="729" y="5384"/>
                    <a:pt x="729" y="5289"/>
                  </a:cubicBezTo>
                  <a:lnTo>
                    <a:pt x="729" y="1647"/>
                  </a:lnTo>
                  <a:cubicBezTo>
                    <a:pt x="697" y="887"/>
                    <a:pt x="919" y="507"/>
                    <a:pt x="1362" y="507"/>
                  </a:cubicBezTo>
                  <a:close/>
                  <a:moveTo>
                    <a:pt x="3262" y="2502"/>
                  </a:moveTo>
                  <a:lnTo>
                    <a:pt x="4339" y="2787"/>
                  </a:lnTo>
                  <a:cubicBezTo>
                    <a:pt x="4465" y="2826"/>
                    <a:pt x="4603" y="2844"/>
                    <a:pt x="4745" y="2844"/>
                  </a:cubicBezTo>
                  <a:cubicBezTo>
                    <a:pt x="5068" y="2844"/>
                    <a:pt x="5415" y="2751"/>
                    <a:pt x="5701" y="2597"/>
                  </a:cubicBezTo>
                  <a:lnTo>
                    <a:pt x="5701" y="5257"/>
                  </a:lnTo>
                  <a:cubicBezTo>
                    <a:pt x="5626" y="5295"/>
                    <a:pt x="5556" y="5309"/>
                    <a:pt x="5491" y="5309"/>
                  </a:cubicBezTo>
                  <a:cubicBezTo>
                    <a:pt x="5279" y="5309"/>
                    <a:pt x="5131" y="5155"/>
                    <a:pt x="5131" y="5131"/>
                  </a:cubicBezTo>
                  <a:cubicBezTo>
                    <a:pt x="5083" y="5083"/>
                    <a:pt x="5020" y="5059"/>
                    <a:pt x="4953" y="5059"/>
                  </a:cubicBezTo>
                  <a:cubicBezTo>
                    <a:pt x="4885" y="5059"/>
                    <a:pt x="4814" y="5083"/>
                    <a:pt x="4751" y="5131"/>
                  </a:cubicBezTo>
                  <a:cubicBezTo>
                    <a:pt x="4687" y="5194"/>
                    <a:pt x="4687" y="5352"/>
                    <a:pt x="4751" y="5479"/>
                  </a:cubicBezTo>
                  <a:cubicBezTo>
                    <a:pt x="4888" y="5616"/>
                    <a:pt x="5190" y="5777"/>
                    <a:pt x="5495" y="5777"/>
                  </a:cubicBezTo>
                  <a:cubicBezTo>
                    <a:pt x="5543" y="5777"/>
                    <a:pt x="5590" y="5773"/>
                    <a:pt x="5637" y="5764"/>
                  </a:cubicBezTo>
                  <a:lnTo>
                    <a:pt x="5637" y="5764"/>
                  </a:lnTo>
                  <a:cubicBezTo>
                    <a:pt x="5479" y="6239"/>
                    <a:pt x="5036" y="6556"/>
                    <a:pt x="4529" y="6556"/>
                  </a:cubicBezTo>
                  <a:lnTo>
                    <a:pt x="3357" y="6556"/>
                  </a:lnTo>
                  <a:cubicBezTo>
                    <a:pt x="3231" y="6556"/>
                    <a:pt x="3104" y="6682"/>
                    <a:pt x="3104" y="6809"/>
                  </a:cubicBezTo>
                  <a:cubicBezTo>
                    <a:pt x="3104" y="6904"/>
                    <a:pt x="3231" y="7031"/>
                    <a:pt x="3357" y="7031"/>
                  </a:cubicBezTo>
                  <a:lnTo>
                    <a:pt x="3927" y="7031"/>
                  </a:lnTo>
                  <a:lnTo>
                    <a:pt x="3927" y="7791"/>
                  </a:lnTo>
                  <a:lnTo>
                    <a:pt x="2439" y="7474"/>
                  </a:lnTo>
                  <a:lnTo>
                    <a:pt x="2439" y="6714"/>
                  </a:lnTo>
                  <a:cubicBezTo>
                    <a:pt x="2439" y="6587"/>
                    <a:pt x="2344" y="6524"/>
                    <a:pt x="2217" y="6492"/>
                  </a:cubicBezTo>
                  <a:cubicBezTo>
                    <a:pt x="1901" y="6397"/>
                    <a:pt x="1616" y="6239"/>
                    <a:pt x="1362" y="6049"/>
                  </a:cubicBezTo>
                  <a:lnTo>
                    <a:pt x="1362" y="6049"/>
                  </a:lnTo>
                  <a:cubicBezTo>
                    <a:pt x="1389" y="6052"/>
                    <a:pt x="1416" y="6053"/>
                    <a:pt x="1444" y="6053"/>
                  </a:cubicBezTo>
                  <a:cubicBezTo>
                    <a:pt x="1746" y="6053"/>
                    <a:pt x="2101" y="5896"/>
                    <a:pt x="2217" y="5606"/>
                  </a:cubicBezTo>
                  <a:lnTo>
                    <a:pt x="2439" y="5257"/>
                  </a:lnTo>
                  <a:lnTo>
                    <a:pt x="3009" y="5257"/>
                  </a:lnTo>
                  <a:cubicBezTo>
                    <a:pt x="3136" y="5257"/>
                    <a:pt x="3262" y="5131"/>
                    <a:pt x="3262" y="5004"/>
                  </a:cubicBezTo>
                  <a:cubicBezTo>
                    <a:pt x="3262" y="4877"/>
                    <a:pt x="3136" y="4782"/>
                    <a:pt x="3009" y="4782"/>
                  </a:cubicBezTo>
                  <a:lnTo>
                    <a:pt x="2281" y="4782"/>
                  </a:lnTo>
                  <a:cubicBezTo>
                    <a:pt x="2122" y="4782"/>
                    <a:pt x="1964" y="4624"/>
                    <a:pt x="1964" y="4466"/>
                  </a:cubicBezTo>
                  <a:lnTo>
                    <a:pt x="1964" y="3864"/>
                  </a:lnTo>
                  <a:cubicBezTo>
                    <a:pt x="1964" y="3769"/>
                    <a:pt x="1996" y="3706"/>
                    <a:pt x="2027" y="3611"/>
                  </a:cubicBezTo>
                  <a:cubicBezTo>
                    <a:pt x="2059" y="3579"/>
                    <a:pt x="2154" y="3547"/>
                    <a:pt x="2281" y="3547"/>
                  </a:cubicBezTo>
                  <a:lnTo>
                    <a:pt x="3009" y="3547"/>
                  </a:lnTo>
                  <a:cubicBezTo>
                    <a:pt x="3136" y="3547"/>
                    <a:pt x="3262" y="3421"/>
                    <a:pt x="3262" y="3294"/>
                  </a:cubicBezTo>
                  <a:lnTo>
                    <a:pt x="3262" y="2502"/>
                  </a:lnTo>
                  <a:close/>
                  <a:moveTo>
                    <a:pt x="2281" y="7949"/>
                  </a:moveTo>
                  <a:lnTo>
                    <a:pt x="3927" y="8298"/>
                  </a:lnTo>
                  <a:lnTo>
                    <a:pt x="3896" y="8773"/>
                  </a:lnTo>
                  <a:cubicBezTo>
                    <a:pt x="3864" y="8804"/>
                    <a:pt x="3832" y="8804"/>
                    <a:pt x="3832" y="8804"/>
                  </a:cubicBezTo>
                  <a:lnTo>
                    <a:pt x="3737" y="8804"/>
                  </a:lnTo>
                  <a:lnTo>
                    <a:pt x="2249" y="7949"/>
                  </a:lnTo>
                  <a:close/>
                  <a:moveTo>
                    <a:pt x="1362" y="0"/>
                  </a:moveTo>
                  <a:cubicBezTo>
                    <a:pt x="1014" y="0"/>
                    <a:pt x="729" y="127"/>
                    <a:pt x="475" y="412"/>
                  </a:cubicBezTo>
                  <a:cubicBezTo>
                    <a:pt x="285" y="697"/>
                    <a:pt x="159" y="1109"/>
                    <a:pt x="159" y="1584"/>
                  </a:cubicBezTo>
                  <a:lnTo>
                    <a:pt x="159" y="4466"/>
                  </a:lnTo>
                  <a:lnTo>
                    <a:pt x="159" y="5162"/>
                  </a:lnTo>
                  <a:cubicBezTo>
                    <a:pt x="159" y="5416"/>
                    <a:pt x="254" y="5606"/>
                    <a:pt x="412" y="5764"/>
                  </a:cubicBezTo>
                  <a:cubicBezTo>
                    <a:pt x="475" y="5859"/>
                    <a:pt x="570" y="5891"/>
                    <a:pt x="634" y="5922"/>
                  </a:cubicBezTo>
                  <a:cubicBezTo>
                    <a:pt x="950" y="6366"/>
                    <a:pt x="1394" y="6682"/>
                    <a:pt x="1901" y="6872"/>
                  </a:cubicBezTo>
                  <a:lnTo>
                    <a:pt x="1901" y="7506"/>
                  </a:lnTo>
                  <a:lnTo>
                    <a:pt x="1267" y="7949"/>
                  </a:lnTo>
                  <a:cubicBezTo>
                    <a:pt x="475" y="8456"/>
                    <a:pt x="0" y="9374"/>
                    <a:pt x="0" y="10324"/>
                  </a:cubicBezTo>
                  <a:lnTo>
                    <a:pt x="0" y="15866"/>
                  </a:lnTo>
                  <a:cubicBezTo>
                    <a:pt x="0" y="15993"/>
                    <a:pt x="127" y="16088"/>
                    <a:pt x="254" y="16088"/>
                  </a:cubicBezTo>
                  <a:cubicBezTo>
                    <a:pt x="380" y="16088"/>
                    <a:pt x="475" y="15993"/>
                    <a:pt x="475" y="15866"/>
                  </a:cubicBezTo>
                  <a:lnTo>
                    <a:pt x="475" y="10324"/>
                  </a:lnTo>
                  <a:cubicBezTo>
                    <a:pt x="475" y="9438"/>
                    <a:pt x="950" y="8646"/>
                    <a:pt x="1711" y="8234"/>
                  </a:cubicBezTo>
                  <a:lnTo>
                    <a:pt x="3452" y="9216"/>
                  </a:lnTo>
                  <a:cubicBezTo>
                    <a:pt x="3525" y="9253"/>
                    <a:pt x="3620" y="9289"/>
                    <a:pt x="3723" y="9289"/>
                  </a:cubicBezTo>
                  <a:cubicBezTo>
                    <a:pt x="3798" y="9289"/>
                    <a:pt x="3879" y="9270"/>
                    <a:pt x="3959" y="9216"/>
                  </a:cubicBezTo>
                  <a:cubicBezTo>
                    <a:pt x="4117" y="9121"/>
                    <a:pt x="4244" y="8963"/>
                    <a:pt x="4276" y="8773"/>
                  </a:cubicBezTo>
                  <a:lnTo>
                    <a:pt x="4339" y="8583"/>
                  </a:lnTo>
                  <a:lnTo>
                    <a:pt x="4814" y="9058"/>
                  </a:lnTo>
                  <a:cubicBezTo>
                    <a:pt x="5511" y="9723"/>
                    <a:pt x="5922" y="10704"/>
                    <a:pt x="5922" y="11654"/>
                  </a:cubicBezTo>
                  <a:lnTo>
                    <a:pt x="5922" y="15866"/>
                  </a:lnTo>
                  <a:cubicBezTo>
                    <a:pt x="5922" y="15993"/>
                    <a:pt x="6049" y="16088"/>
                    <a:pt x="6144" y="16088"/>
                  </a:cubicBezTo>
                  <a:cubicBezTo>
                    <a:pt x="6271" y="16088"/>
                    <a:pt x="6398" y="15993"/>
                    <a:pt x="6398" y="15866"/>
                  </a:cubicBezTo>
                  <a:lnTo>
                    <a:pt x="6398" y="11654"/>
                  </a:lnTo>
                  <a:cubicBezTo>
                    <a:pt x="6398" y="10546"/>
                    <a:pt x="5954" y="9501"/>
                    <a:pt x="5162" y="8709"/>
                  </a:cubicBezTo>
                  <a:lnTo>
                    <a:pt x="4402" y="7981"/>
                  </a:lnTo>
                  <a:lnTo>
                    <a:pt x="4402" y="7031"/>
                  </a:lnTo>
                  <a:cubicBezTo>
                    <a:pt x="4422" y="7032"/>
                    <a:pt x="4442" y="7032"/>
                    <a:pt x="4462" y="7032"/>
                  </a:cubicBezTo>
                  <a:cubicBezTo>
                    <a:pt x="5387" y="7032"/>
                    <a:pt x="6175" y="6314"/>
                    <a:pt x="6144" y="5384"/>
                  </a:cubicBezTo>
                  <a:lnTo>
                    <a:pt x="6144" y="1172"/>
                  </a:lnTo>
                  <a:cubicBezTo>
                    <a:pt x="6144" y="539"/>
                    <a:pt x="5637" y="0"/>
                    <a:pt x="49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041;p46"/>
            <p:cNvSpPr/>
            <p:nvPr/>
          </p:nvSpPr>
          <p:spPr>
            <a:xfrm>
              <a:off x="2766100" y="3807150"/>
              <a:ext cx="11900" cy="48325"/>
            </a:xfrm>
            <a:custGeom>
              <a:avLst/>
              <a:gdLst/>
              <a:ahLst/>
              <a:cxnLst/>
              <a:rect l="l" t="t" r="r" b="b"/>
              <a:pathLst>
                <a:path w="476" h="1933" extrusionOk="0">
                  <a:moveTo>
                    <a:pt x="222" y="0"/>
                  </a:moveTo>
                  <a:cubicBezTo>
                    <a:pt x="95" y="0"/>
                    <a:pt x="0" y="127"/>
                    <a:pt x="0" y="254"/>
                  </a:cubicBezTo>
                  <a:lnTo>
                    <a:pt x="0" y="1710"/>
                  </a:lnTo>
                  <a:cubicBezTo>
                    <a:pt x="0" y="1837"/>
                    <a:pt x="95" y="1932"/>
                    <a:pt x="222" y="1932"/>
                  </a:cubicBezTo>
                  <a:cubicBezTo>
                    <a:pt x="349" y="1932"/>
                    <a:pt x="475" y="1837"/>
                    <a:pt x="475" y="1710"/>
                  </a:cubicBezTo>
                  <a:lnTo>
                    <a:pt x="475" y="254"/>
                  </a:lnTo>
                  <a:cubicBezTo>
                    <a:pt x="475" y="127"/>
                    <a:pt x="349" y="0"/>
                    <a:pt x="2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042;p46"/>
            <p:cNvSpPr/>
            <p:nvPr/>
          </p:nvSpPr>
          <p:spPr>
            <a:xfrm>
              <a:off x="2711475" y="3698675"/>
              <a:ext cx="66525" cy="156800"/>
            </a:xfrm>
            <a:custGeom>
              <a:avLst/>
              <a:gdLst/>
              <a:ahLst/>
              <a:cxnLst/>
              <a:rect l="l" t="t" r="r" b="b"/>
              <a:pathLst>
                <a:path w="2661" h="6272" extrusionOk="0">
                  <a:moveTo>
                    <a:pt x="1299" y="507"/>
                  </a:moveTo>
                  <a:cubicBezTo>
                    <a:pt x="1774" y="507"/>
                    <a:pt x="2122" y="887"/>
                    <a:pt x="2122" y="1331"/>
                  </a:cubicBezTo>
                  <a:lnTo>
                    <a:pt x="2122" y="3231"/>
                  </a:lnTo>
                  <a:lnTo>
                    <a:pt x="475" y="3231"/>
                  </a:lnTo>
                  <a:lnTo>
                    <a:pt x="475" y="1331"/>
                  </a:lnTo>
                  <a:cubicBezTo>
                    <a:pt x="475" y="856"/>
                    <a:pt x="855" y="507"/>
                    <a:pt x="1299" y="507"/>
                  </a:cubicBezTo>
                  <a:close/>
                  <a:moveTo>
                    <a:pt x="1299" y="1"/>
                  </a:moveTo>
                  <a:cubicBezTo>
                    <a:pt x="570" y="1"/>
                    <a:pt x="0" y="571"/>
                    <a:pt x="0" y="1299"/>
                  </a:cubicBezTo>
                  <a:lnTo>
                    <a:pt x="0" y="6049"/>
                  </a:lnTo>
                  <a:cubicBezTo>
                    <a:pt x="0" y="6176"/>
                    <a:pt x="127" y="6271"/>
                    <a:pt x="222" y="6271"/>
                  </a:cubicBezTo>
                  <a:cubicBezTo>
                    <a:pt x="349" y="6271"/>
                    <a:pt x="475" y="6176"/>
                    <a:pt x="475" y="6049"/>
                  </a:cubicBezTo>
                  <a:lnTo>
                    <a:pt x="475" y="3674"/>
                  </a:lnTo>
                  <a:lnTo>
                    <a:pt x="2407" y="3674"/>
                  </a:lnTo>
                  <a:cubicBezTo>
                    <a:pt x="2534" y="3674"/>
                    <a:pt x="2629" y="3548"/>
                    <a:pt x="2629" y="3421"/>
                  </a:cubicBezTo>
                  <a:lnTo>
                    <a:pt x="2629" y="1299"/>
                  </a:lnTo>
                  <a:cubicBezTo>
                    <a:pt x="2660" y="571"/>
                    <a:pt x="2059" y="1"/>
                    <a:pt x="12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043;p46"/>
            <p:cNvSpPr/>
            <p:nvPr/>
          </p:nvSpPr>
          <p:spPr>
            <a:xfrm>
              <a:off x="2979850" y="3724800"/>
              <a:ext cx="65750" cy="130675"/>
            </a:xfrm>
            <a:custGeom>
              <a:avLst/>
              <a:gdLst/>
              <a:ahLst/>
              <a:cxnLst/>
              <a:rect l="l" t="t" r="r" b="b"/>
              <a:pathLst>
                <a:path w="2630" h="5227" extrusionOk="0">
                  <a:moveTo>
                    <a:pt x="1299" y="476"/>
                  </a:moveTo>
                  <a:cubicBezTo>
                    <a:pt x="1774" y="476"/>
                    <a:pt x="2123" y="888"/>
                    <a:pt x="2123" y="1331"/>
                  </a:cubicBezTo>
                  <a:lnTo>
                    <a:pt x="2123" y="2154"/>
                  </a:lnTo>
                  <a:lnTo>
                    <a:pt x="476" y="2154"/>
                  </a:lnTo>
                  <a:lnTo>
                    <a:pt x="476" y="1331"/>
                  </a:lnTo>
                  <a:cubicBezTo>
                    <a:pt x="476" y="856"/>
                    <a:pt x="856" y="476"/>
                    <a:pt x="1299" y="476"/>
                  </a:cubicBezTo>
                  <a:close/>
                  <a:moveTo>
                    <a:pt x="1299" y="1"/>
                  </a:moveTo>
                  <a:cubicBezTo>
                    <a:pt x="571" y="1"/>
                    <a:pt x="1" y="602"/>
                    <a:pt x="1" y="1331"/>
                  </a:cubicBezTo>
                  <a:lnTo>
                    <a:pt x="1" y="5004"/>
                  </a:lnTo>
                  <a:cubicBezTo>
                    <a:pt x="1" y="5131"/>
                    <a:pt x="96" y="5226"/>
                    <a:pt x="223" y="5226"/>
                  </a:cubicBezTo>
                  <a:cubicBezTo>
                    <a:pt x="349" y="5226"/>
                    <a:pt x="476" y="5131"/>
                    <a:pt x="476" y="5004"/>
                  </a:cubicBezTo>
                  <a:lnTo>
                    <a:pt x="476" y="2629"/>
                  </a:lnTo>
                  <a:lnTo>
                    <a:pt x="2154" y="2629"/>
                  </a:lnTo>
                  <a:lnTo>
                    <a:pt x="2154" y="5004"/>
                  </a:lnTo>
                  <a:cubicBezTo>
                    <a:pt x="2154" y="5131"/>
                    <a:pt x="2281" y="5226"/>
                    <a:pt x="2408" y="5226"/>
                  </a:cubicBezTo>
                  <a:cubicBezTo>
                    <a:pt x="2535" y="5226"/>
                    <a:pt x="2630" y="5131"/>
                    <a:pt x="2630" y="5004"/>
                  </a:cubicBezTo>
                  <a:lnTo>
                    <a:pt x="2630" y="1331"/>
                  </a:lnTo>
                  <a:cubicBezTo>
                    <a:pt x="2630" y="602"/>
                    <a:pt x="2059" y="1"/>
                    <a:pt x="12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044;p46"/>
            <p:cNvSpPr/>
            <p:nvPr/>
          </p:nvSpPr>
          <p:spPr>
            <a:xfrm>
              <a:off x="2917325" y="3473825"/>
              <a:ext cx="163900" cy="382425"/>
            </a:xfrm>
            <a:custGeom>
              <a:avLst/>
              <a:gdLst/>
              <a:ahLst/>
              <a:cxnLst/>
              <a:rect l="l" t="t" r="r" b="b"/>
              <a:pathLst>
                <a:path w="6556" h="15297" extrusionOk="0">
                  <a:moveTo>
                    <a:pt x="2375" y="507"/>
                  </a:moveTo>
                  <a:cubicBezTo>
                    <a:pt x="2027" y="1077"/>
                    <a:pt x="1964" y="2028"/>
                    <a:pt x="1964" y="2376"/>
                  </a:cubicBezTo>
                  <a:cubicBezTo>
                    <a:pt x="1742" y="2534"/>
                    <a:pt x="1109" y="2978"/>
                    <a:pt x="539" y="3168"/>
                  </a:cubicBezTo>
                  <a:cubicBezTo>
                    <a:pt x="602" y="3136"/>
                    <a:pt x="539" y="3136"/>
                    <a:pt x="507" y="3136"/>
                  </a:cubicBezTo>
                  <a:cubicBezTo>
                    <a:pt x="507" y="3136"/>
                    <a:pt x="475" y="3073"/>
                    <a:pt x="475" y="3041"/>
                  </a:cubicBezTo>
                  <a:lnTo>
                    <a:pt x="475" y="2186"/>
                  </a:lnTo>
                  <a:cubicBezTo>
                    <a:pt x="475" y="1267"/>
                    <a:pt x="1204" y="507"/>
                    <a:pt x="2122" y="507"/>
                  </a:cubicBezTo>
                  <a:close/>
                  <a:moveTo>
                    <a:pt x="3515" y="7285"/>
                  </a:moveTo>
                  <a:lnTo>
                    <a:pt x="3515" y="7886"/>
                  </a:lnTo>
                  <a:lnTo>
                    <a:pt x="2850" y="8013"/>
                  </a:lnTo>
                  <a:lnTo>
                    <a:pt x="2850" y="7285"/>
                  </a:lnTo>
                  <a:close/>
                  <a:moveTo>
                    <a:pt x="1109" y="6303"/>
                  </a:moveTo>
                  <a:cubicBezTo>
                    <a:pt x="1425" y="6715"/>
                    <a:pt x="1837" y="7031"/>
                    <a:pt x="2375" y="7158"/>
                  </a:cubicBezTo>
                  <a:lnTo>
                    <a:pt x="2375" y="8235"/>
                  </a:lnTo>
                  <a:lnTo>
                    <a:pt x="1742" y="8963"/>
                  </a:lnTo>
                  <a:lnTo>
                    <a:pt x="1394" y="8963"/>
                  </a:lnTo>
                  <a:lnTo>
                    <a:pt x="1394" y="8995"/>
                  </a:lnTo>
                  <a:cubicBezTo>
                    <a:pt x="1235" y="8995"/>
                    <a:pt x="1109" y="8868"/>
                    <a:pt x="1109" y="8710"/>
                  </a:cubicBezTo>
                  <a:lnTo>
                    <a:pt x="1109" y="6303"/>
                  </a:lnTo>
                  <a:close/>
                  <a:moveTo>
                    <a:pt x="4370" y="507"/>
                  </a:moveTo>
                  <a:cubicBezTo>
                    <a:pt x="5289" y="507"/>
                    <a:pt x="6017" y="1236"/>
                    <a:pt x="6017" y="2123"/>
                  </a:cubicBezTo>
                  <a:lnTo>
                    <a:pt x="6017" y="8868"/>
                  </a:lnTo>
                  <a:lnTo>
                    <a:pt x="6081" y="8868"/>
                  </a:lnTo>
                  <a:cubicBezTo>
                    <a:pt x="6081" y="8900"/>
                    <a:pt x="6049" y="8995"/>
                    <a:pt x="5986" y="8995"/>
                  </a:cubicBezTo>
                  <a:lnTo>
                    <a:pt x="4085" y="8995"/>
                  </a:lnTo>
                  <a:cubicBezTo>
                    <a:pt x="4022" y="8995"/>
                    <a:pt x="3959" y="8931"/>
                    <a:pt x="3959" y="8868"/>
                  </a:cubicBezTo>
                  <a:lnTo>
                    <a:pt x="3959" y="6366"/>
                  </a:lnTo>
                  <a:cubicBezTo>
                    <a:pt x="3959" y="6240"/>
                    <a:pt x="3832" y="6113"/>
                    <a:pt x="3705" y="6113"/>
                  </a:cubicBezTo>
                  <a:cubicBezTo>
                    <a:pt x="3579" y="6113"/>
                    <a:pt x="3484" y="6240"/>
                    <a:pt x="3484" y="6366"/>
                  </a:cubicBezTo>
                  <a:lnTo>
                    <a:pt x="3484" y="6810"/>
                  </a:lnTo>
                  <a:lnTo>
                    <a:pt x="3009" y="6810"/>
                  </a:lnTo>
                  <a:cubicBezTo>
                    <a:pt x="2407" y="6810"/>
                    <a:pt x="1837" y="6525"/>
                    <a:pt x="1489" y="6081"/>
                  </a:cubicBezTo>
                  <a:cubicBezTo>
                    <a:pt x="1774" y="6018"/>
                    <a:pt x="1964" y="5859"/>
                    <a:pt x="1964" y="5859"/>
                  </a:cubicBezTo>
                  <a:cubicBezTo>
                    <a:pt x="2059" y="5764"/>
                    <a:pt x="2090" y="5606"/>
                    <a:pt x="1964" y="5511"/>
                  </a:cubicBezTo>
                  <a:cubicBezTo>
                    <a:pt x="1930" y="5460"/>
                    <a:pt x="1869" y="5428"/>
                    <a:pt x="1800" y="5428"/>
                  </a:cubicBezTo>
                  <a:cubicBezTo>
                    <a:pt x="1740" y="5428"/>
                    <a:pt x="1674" y="5452"/>
                    <a:pt x="1615" y="5511"/>
                  </a:cubicBezTo>
                  <a:cubicBezTo>
                    <a:pt x="1615" y="5511"/>
                    <a:pt x="1425" y="5638"/>
                    <a:pt x="1172" y="5638"/>
                  </a:cubicBezTo>
                  <a:cubicBezTo>
                    <a:pt x="1045" y="5416"/>
                    <a:pt x="1014" y="5131"/>
                    <a:pt x="1014" y="4846"/>
                  </a:cubicBezTo>
                  <a:lnTo>
                    <a:pt x="1014" y="3484"/>
                  </a:lnTo>
                  <a:cubicBezTo>
                    <a:pt x="1457" y="3263"/>
                    <a:pt x="1900" y="3009"/>
                    <a:pt x="2122" y="2851"/>
                  </a:cubicBezTo>
                  <a:cubicBezTo>
                    <a:pt x="2692" y="3643"/>
                    <a:pt x="3579" y="3833"/>
                    <a:pt x="3642" y="3833"/>
                  </a:cubicBezTo>
                  <a:lnTo>
                    <a:pt x="4434" y="3833"/>
                  </a:lnTo>
                  <a:cubicBezTo>
                    <a:pt x="4497" y="3833"/>
                    <a:pt x="4592" y="3864"/>
                    <a:pt x="4655" y="3896"/>
                  </a:cubicBezTo>
                  <a:cubicBezTo>
                    <a:pt x="4719" y="3959"/>
                    <a:pt x="4750" y="4023"/>
                    <a:pt x="4750" y="4149"/>
                  </a:cubicBezTo>
                  <a:lnTo>
                    <a:pt x="4750" y="4751"/>
                  </a:lnTo>
                  <a:cubicBezTo>
                    <a:pt x="4750" y="4909"/>
                    <a:pt x="4592" y="5068"/>
                    <a:pt x="4434" y="5068"/>
                  </a:cubicBezTo>
                  <a:lnTo>
                    <a:pt x="3674" y="5068"/>
                  </a:lnTo>
                  <a:cubicBezTo>
                    <a:pt x="3547" y="5068"/>
                    <a:pt x="3420" y="5163"/>
                    <a:pt x="3420" y="5289"/>
                  </a:cubicBezTo>
                  <a:cubicBezTo>
                    <a:pt x="3420" y="5416"/>
                    <a:pt x="3547" y="5543"/>
                    <a:pt x="3674" y="5543"/>
                  </a:cubicBezTo>
                  <a:lnTo>
                    <a:pt x="4434" y="5543"/>
                  </a:lnTo>
                  <a:cubicBezTo>
                    <a:pt x="4624" y="5543"/>
                    <a:pt x="4814" y="5448"/>
                    <a:pt x="4972" y="5289"/>
                  </a:cubicBezTo>
                  <a:cubicBezTo>
                    <a:pt x="5131" y="5131"/>
                    <a:pt x="5226" y="4941"/>
                    <a:pt x="5226" y="4751"/>
                  </a:cubicBezTo>
                  <a:lnTo>
                    <a:pt x="5226" y="4149"/>
                  </a:lnTo>
                  <a:cubicBezTo>
                    <a:pt x="5226" y="3959"/>
                    <a:pt x="5131" y="3769"/>
                    <a:pt x="4972" y="3611"/>
                  </a:cubicBezTo>
                  <a:cubicBezTo>
                    <a:pt x="4814" y="3453"/>
                    <a:pt x="4624" y="3358"/>
                    <a:pt x="4434" y="3358"/>
                  </a:cubicBezTo>
                  <a:lnTo>
                    <a:pt x="3705" y="3358"/>
                  </a:lnTo>
                  <a:cubicBezTo>
                    <a:pt x="3579" y="3326"/>
                    <a:pt x="2787" y="3136"/>
                    <a:pt x="2439" y="2408"/>
                  </a:cubicBezTo>
                  <a:cubicBezTo>
                    <a:pt x="2439" y="2281"/>
                    <a:pt x="2439" y="2028"/>
                    <a:pt x="2502" y="1711"/>
                  </a:cubicBezTo>
                  <a:cubicBezTo>
                    <a:pt x="2565" y="1172"/>
                    <a:pt x="2692" y="824"/>
                    <a:pt x="2850" y="634"/>
                  </a:cubicBezTo>
                  <a:cubicBezTo>
                    <a:pt x="2914" y="539"/>
                    <a:pt x="3009" y="507"/>
                    <a:pt x="3104" y="507"/>
                  </a:cubicBezTo>
                  <a:close/>
                  <a:moveTo>
                    <a:pt x="2185" y="1"/>
                  </a:moveTo>
                  <a:cubicBezTo>
                    <a:pt x="982" y="1"/>
                    <a:pt x="0" y="951"/>
                    <a:pt x="0" y="2186"/>
                  </a:cubicBezTo>
                  <a:lnTo>
                    <a:pt x="0" y="3041"/>
                  </a:lnTo>
                  <a:cubicBezTo>
                    <a:pt x="0" y="3231"/>
                    <a:pt x="63" y="3389"/>
                    <a:pt x="222" y="3516"/>
                  </a:cubicBezTo>
                  <a:cubicBezTo>
                    <a:pt x="348" y="3579"/>
                    <a:pt x="475" y="3643"/>
                    <a:pt x="602" y="3643"/>
                  </a:cubicBezTo>
                  <a:lnTo>
                    <a:pt x="602" y="8741"/>
                  </a:lnTo>
                  <a:cubicBezTo>
                    <a:pt x="602" y="9121"/>
                    <a:pt x="919" y="9501"/>
                    <a:pt x="1299" y="9501"/>
                  </a:cubicBezTo>
                  <a:lnTo>
                    <a:pt x="982" y="9850"/>
                  </a:lnTo>
                  <a:cubicBezTo>
                    <a:pt x="348" y="10610"/>
                    <a:pt x="158" y="11655"/>
                    <a:pt x="475" y="12573"/>
                  </a:cubicBezTo>
                  <a:lnTo>
                    <a:pt x="855" y="13808"/>
                  </a:lnTo>
                  <a:lnTo>
                    <a:pt x="855" y="15075"/>
                  </a:lnTo>
                  <a:cubicBezTo>
                    <a:pt x="855" y="15202"/>
                    <a:pt x="982" y="15297"/>
                    <a:pt x="1109" y="15297"/>
                  </a:cubicBezTo>
                  <a:cubicBezTo>
                    <a:pt x="1235" y="15297"/>
                    <a:pt x="1330" y="15202"/>
                    <a:pt x="1330" y="15075"/>
                  </a:cubicBezTo>
                  <a:lnTo>
                    <a:pt x="1330" y="13777"/>
                  </a:lnTo>
                  <a:lnTo>
                    <a:pt x="1330" y="13682"/>
                  </a:lnTo>
                  <a:lnTo>
                    <a:pt x="919" y="12415"/>
                  </a:lnTo>
                  <a:cubicBezTo>
                    <a:pt x="634" y="11623"/>
                    <a:pt x="824" y="10768"/>
                    <a:pt x="1330" y="10135"/>
                  </a:cubicBezTo>
                  <a:lnTo>
                    <a:pt x="2692" y="8551"/>
                  </a:lnTo>
                  <a:lnTo>
                    <a:pt x="3484" y="8393"/>
                  </a:lnTo>
                  <a:lnTo>
                    <a:pt x="3484" y="8900"/>
                  </a:lnTo>
                  <a:cubicBezTo>
                    <a:pt x="3484" y="9216"/>
                    <a:pt x="3769" y="9501"/>
                    <a:pt x="4085" y="9501"/>
                  </a:cubicBezTo>
                  <a:lnTo>
                    <a:pt x="5447" y="9501"/>
                  </a:lnTo>
                  <a:cubicBezTo>
                    <a:pt x="5669" y="9976"/>
                    <a:pt x="5764" y="10451"/>
                    <a:pt x="5764" y="10958"/>
                  </a:cubicBezTo>
                  <a:lnTo>
                    <a:pt x="5764" y="15075"/>
                  </a:lnTo>
                  <a:cubicBezTo>
                    <a:pt x="5764" y="15202"/>
                    <a:pt x="5891" y="15297"/>
                    <a:pt x="6017" y="15297"/>
                  </a:cubicBezTo>
                  <a:cubicBezTo>
                    <a:pt x="6144" y="15297"/>
                    <a:pt x="6239" y="15202"/>
                    <a:pt x="6239" y="15075"/>
                  </a:cubicBezTo>
                  <a:lnTo>
                    <a:pt x="6239" y="10958"/>
                  </a:lnTo>
                  <a:cubicBezTo>
                    <a:pt x="6239" y="10451"/>
                    <a:pt x="6176" y="9976"/>
                    <a:pt x="5986" y="9501"/>
                  </a:cubicBezTo>
                  <a:cubicBezTo>
                    <a:pt x="6302" y="9501"/>
                    <a:pt x="6524" y="9216"/>
                    <a:pt x="6524" y="8900"/>
                  </a:cubicBezTo>
                  <a:lnTo>
                    <a:pt x="6524" y="2123"/>
                  </a:lnTo>
                  <a:cubicBezTo>
                    <a:pt x="6556" y="951"/>
                    <a:pt x="5606" y="1"/>
                    <a:pt x="44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045;p46"/>
            <p:cNvSpPr/>
            <p:nvPr/>
          </p:nvSpPr>
          <p:spPr>
            <a:xfrm>
              <a:off x="2830225" y="3616675"/>
              <a:ext cx="91075" cy="74900"/>
            </a:xfrm>
            <a:custGeom>
              <a:avLst/>
              <a:gdLst/>
              <a:ahLst/>
              <a:cxnLst/>
              <a:rect l="l" t="t" r="r" b="b"/>
              <a:pathLst>
                <a:path w="3643" h="2996" extrusionOk="0">
                  <a:moveTo>
                    <a:pt x="982" y="526"/>
                  </a:moveTo>
                  <a:cubicBezTo>
                    <a:pt x="1046" y="526"/>
                    <a:pt x="1172" y="589"/>
                    <a:pt x="1267" y="652"/>
                  </a:cubicBezTo>
                  <a:lnTo>
                    <a:pt x="1616" y="969"/>
                  </a:lnTo>
                  <a:cubicBezTo>
                    <a:pt x="1647" y="1016"/>
                    <a:pt x="1703" y="1040"/>
                    <a:pt x="1762" y="1040"/>
                  </a:cubicBezTo>
                  <a:cubicBezTo>
                    <a:pt x="1822" y="1040"/>
                    <a:pt x="1885" y="1016"/>
                    <a:pt x="1932" y="969"/>
                  </a:cubicBezTo>
                  <a:lnTo>
                    <a:pt x="2281" y="652"/>
                  </a:lnTo>
                  <a:cubicBezTo>
                    <a:pt x="2352" y="581"/>
                    <a:pt x="2449" y="548"/>
                    <a:pt x="2549" y="548"/>
                  </a:cubicBezTo>
                  <a:cubicBezTo>
                    <a:pt x="2670" y="548"/>
                    <a:pt x="2795" y="597"/>
                    <a:pt x="2882" y="684"/>
                  </a:cubicBezTo>
                  <a:cubicBezTo>
                    <a:pt x="3009" y="779"/>
                    <a:pt x="3041" y="1001"/>
                    <a:pt x="2914" y="1222"/>
                  </a:cubicBezTo>
                  <a:lnTo>
                    <a:pt x="1901" y="2521"/>
                  </a:lnTo>
                  <a:cubicBezTo>
                    <a:pt x="1837" y="2552"/>
                    <a:pt x="1806" y="2552"/>
                    <a:pt x="1774" y="2552"/>
                  </a:cubicBezTo>
                  <a:cubicBezTo>
                    <a:pt x="1742" y="2552"/>
                    <a:pt x="1711" y="2552"/>
                    <a:pt x="1647" y="2521"/>
                  </a:cubicBezTo>
                  <a:lnTo>
                    <a:pt x="634" y="1222"/>
                  </a:lnTo>
                  <a:cubicBezTo>
                    <a:pt x="507" y="1064"/>
                    <a:pt x="507" y="811"/>
                    <a:pt x="666" y="652"/>
                  </a:cubicBezTo>
                  <a:cubicBezTo>
                    <a:pt x="729" y="589"/>
                    <a:pt x="856" y="526"/>
                    <a:pt x="982" y="526"/>
                  </a:cubicBezTo>
                  <a:close/>
                  <a:moveTo>
                    <a:pt x="1022" y="1"/>
                  </a:moveTo>
                  <a:cubicBezTo>
                    <a:pt x="773" y="1"/>
                    <a:pt x="523" y="98"/>
                    <a:pt x="349" y="272"/>
                  </a:cubicBezTo>
                  <a:cubicBezTo>
                    <a:pt x="32" y="589"/>
                    <a:pt x="1" y="1096"/>
                    <a:pt x="254" y="1444"/>
                  </a:cubicBezTo>
                  <a:lnTo>
                    <a:pt x="1299" y="2742"/>
                  </a:lnTo>
                  <a:cubicBezTo>
                    <a:pt x="1426" y="2901"/>
                    <a:pt x="1616" y="2996"/>
                    <a:pt x="1806" y="2996"/>
                  </a:cubicBezTo>
                  <a:cubicBezTo>
                    <a:pt x="2027" y="2996"/>
                    <a:pt x="2217" y="2901"/>
                    <a:pt x="2344" y="2742"/>
                  </a:cubicBezTo>
                  <a:lnTo>
                    <a:pt x="3357" y="1444"/>
                  </a:lnTo>
                  <a:cubicBezTo>
                    <a:pt x="3642" y="1096"/>
                    <a:pt x="3611" y="589"/>
                    <a:pt x="3294" y="272"/>
                  </a:cubicBezTo>
                  <a:cubicBezTo>
                    <a:pt x="3077" y="105"/>
                    <a:pt x="2824" y="26"/>
                    <a:pt x="2578" y="26"/>
                  </a:cubicBezTo>
                  <a:cubicBezTo>
                    <a:pt x="2358" y="26"/>
                    <a:pt x="2143" y="89"/>
                    <a:pt x="1964" y="209"/>
                  </a:cubicBezTo>
                  <a:lnTo>
                    <a:pt x="1774" y="431"/>
                  </a:lnTo>
                  <a:lnTo>
                    <a:pt x="1584" y="209"/>
                  </a:lnTo>
                  <a:cubicBezTo>
                    <a:pt x="1427" y="66"/>
                    <a:pt x="1225" y="1"/>
                    <a:pt x="10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046;p46"/>
            <p:cNvSpPr/>
            <p:nvPr/>
          </p:nvSpPr>
          <p:spPr>
            <a:xfrm>
              <a:off x="2963225" y="3577550"/>
              <a:ext cx="12700" cy="11900"/>
            </a:xfrm>
            <a:custGeom>
              <a:avLst/>
              <a:gdLst/>
              <a:ahLst/>
              <a:cxnLst/>
              <a:rect l="l" t="t" r="r" b="b"/>
              <a:pathLst>
                <a:path w="508" h="476" extrusionOk="0">
                  <a:moveTo>
                    <a:pt x="254" y="0"/>
                  </a:moveTo>
                  <a:cubicBezTo>
                    <a:pt x="128" y="0"/>
                    <a:pt x="1" y="127"/>
                    <a:pt x="1" y="254"/>
                  </a:cubicBezTo>
                  <a:cubicBezTo>
                    <a:pt x="1" y="349"/>
                    <a:pt x="128" y="475"/>
                    <a:pt x="254" y="475"/>
                  </a:cubicBezTo>
                  <a:cubicBezTo>
                    <a:pt x="381" y="475"/>
                    <a:pt x="508" y="349"/>
                    <a:pt x="508" y="254"/>
                  </a:cubicBezTo>
                  <a:cubicBezTo>
                    <a:pt x="508" y="127"/>
                    <a:pt x="381" y="0"/>
                    <a:pt x="2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047;p46"/>
            <p:cNvSpPr/>
            <p:nvPr/>
          </p:nvSpPr>
          <p:spPr>
            <a:xfrm>
              <a:off x="2787475" y="3543500"/>
              <a:ext cx="11900" cy="12700"/>
            </a:xfrm>
            <a:custGeom>
              <a:avLst/>
              <a:gdLst/>
              <a:ahLst/>
              <a:cxnLst/>
              <a:rect l="l" t="t" r="r" b="b"/>
              <a:pathLst>
                <a:path w="476" h="508" extrusionOk="0">
                  <a:moveTo>
                    <a:pt x="254" y="1"/>
                  </a:moveTo>
                  <a:cubicBezTo>
                    <a:pt x="95" y="1"/>
                    <a:pt x="0" y="127"/>
                    <a:pt x="0" y="254"/>
                  </a:cubicBezTo>
                  <a:cubicBezTo>
                    <a:pt x="0" y="381"/>
                    <a:pt x="127" y="507"/>
                    <a:pt x="254" y="507"/>
                  </a:cubicBezTo>
                  <a:cubicBezTo>
                    <a:pt x="349" y="507"/>
                    <a:pt x="475" y="381"/>
                    <a:pt x="475" y="254"/>
                  </a:cubicBezTo>
                  <a:cubicBezTo>
                    <a:pt x="475" y="127"/>
                    <a:pt x="349" y="1"/>
                    <a:pt x="2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" name="Google Shape;1243;p49"/>
          <p:cNvGrpSpPr/>
          <p:nvPr/>
        </p:nvGrpSpPr>
        <p:grpSpPr>
          <a:xfrm>
            <a:off x="500034" y="2000246"/>
            <a:ext cx="359524" cy="325556"/>
            <a:chOff x="2672675" y="2907550"/>
            <a:chExt cx="408550" cy="369950"/>
          </a:xfrm>
        </p:grpSpPr>
        <p:sp>
          <p:nvSpPr>
            <p:cNvPr id="149" name="Google Shape;1244;p49"/>
            <p:cNvSpPr/>
            <p:nvPr/>
          </p:nvSpPr>
          <p:spPr>
            <a:xfrm>
              <a:off x="2672675" y="2907550"/>
              <a:ext cx="408550" cy="369950"/>
            </a:xfrm>
            <a:custGeom>
              <a:avLst/>
              <a:gdLst/>
              <a:ahLst/>
              <a:cxnLst/>
              <a:rect l="l" t="t" r="r" b="b"/>
              <a:pathLst>
                <a:path w="16342" h="14798" extrusionOk="0">
                  <a:moveTo>
                    <a:pt x="8203" y="484"/>
                  </a:moveTo>
                  <a:cubicBezTo>
                    <a:pt x="8472" y="484"/>
                    <a:pt x="8741" y="579"/>
                    <a:pt x="8963" y="769"/>
                  </a:cubicBezTo>
                  <a:lnTo>
                    <a:pt x="13333" y="4094"/>
                  </a:lnTo>
                  <a:lnTo>
                    <a:pt x="3041" y="4094"/>
                  </a:lnTo>
                  <a:lnTo>
                    <a:pt x="7443" y="769"/>
                  </a:lnTo>
                  <a:cubicBezTo>
                    <a:pt x="7664" y="579"/>
                    <a:pt x="7933" y="484"/>
                    <a:pt x="8203" y="484"/>
                  </a:cubicBezTo>
                  <a:close/>
                  <a:moveTo>
                    <a:pt x="8171" y="1"/>
                  </a:moveTo>
                  <a:cubicBezTo>
                    <a:pt x="7807" y="1"/>
                    <a:pt x="7443" y="119"/>
                    <a:pt x="7126" y="357"/>
                  </a:cubicBezTo>
                  <a:lnTo>
                    <a:pt x="2249" y="4094"/>
                  </a:lnTo>
                  <a:lnTo>
                    <a:pt x="729" y="4094"/>
                  </a:lnTo>
                  <a:cubicBezTo>
                    <a:pt x="317" y="4094"/>
                    <a:pt x="0" y="4410"/>
                    <a:pt x="0" y="4790"/>
                  </a:cubicBezTo>
                  <a:lnTo>
                    <a:pt x="0" y="14101"/>
                  </a:lnTo>
                  <a:cubicBezTo>
                    <a:pt x="0" y="14481"/>
                    <a:pt x="317" y="14798"/>
                    <a:pt x="729" y="14798"/>
                  </a:cubicBezTo>
                  <a:lnTo>
                    <a:pt x="13681" y="14798"/>
                  </a:lnTo>
                  <a:cubicBezTo>
                    <a:pt x="13808" y="14798"/>
                    <a:pt x="13935" y="14703"/>
                    <a:pt x="13935" y="14576"/>
                  </a:cubicBezTo>
                  <a:cubicBezTo>
                    <a:pt x="13935" y="14449"/>
                    <a:pt x="13808" y="14323"/>
                    <a:pt x="13681" y="14323"/>
                  </a:cubicBezTo>
                  <a:lnTo>
                    <a:pt x="697" y="14323"/>
                  </a:lnTo>
                  <a:cubicBezTo>
                    <a:pt x="602" y="14323"/>
                    <a:pt x="475" y="14228"/>
                    <a:pt x="475" y="14101"/>
                  </a:cubicBezTo>
                  <a:lnTo>
                    <a:pt x="475" y="4790"/>
                  </a:lnTo>
                  <a:cubicBezTo>
                    <a:pt x="475" y="4664"/>
                    <a:pt x="602" y="4569"/>
                    <a:pt x="697" y="4569"/>
                  </a:cubicBezTo>
                  <a:lnTo>
                    <a:pt x="15645" y="4569"/>
                  </a:lnTo>
                  <a:cubicBezTo>
                    <a:pt x="15772" y="4569"/>
                    <a:pt x="15867" y="4664"/>
                    <a:pt x="15867" y="4790"/>
                  </a:cubicBezTo>
                  <a:lnTo>
                    <a:pt x="15867" y="14101"/>
                  </a:lnTo>
                  <a:cubicBezTo>
                    <a:pt x="15867" y="14228"/>
                    <a:pt x="15772" y="14323"/>
                    <a:pt x="15645" y="14323"/>
                  </a:cubicBezTo>
                  <a:lnTo>
                    <a:pt x="14790" y="14323"/>
                  </a:lnTo>
                  <a:cubicBezTo>
                    <a:pt x="14695" y="14323"/>
                    <a:pt x="14568" y="14449"/>
                    <a:pt x="14568" y="14576"/>
                  </a:cubicBezTo>
                  <a:cubicBezTo>
                    <a:pt x="14568" y="14703"/>
                    <a:pt x="14695" y="14798"/>
                    <a:pt x="14790" y="14798"/>
                  </a:cubicBezTo>
                  <a:lnTo>
                    <a:pt x="15645" y="14798"/>
                  </a:lnTo>
                  <a:cubicBezTo>
                    <a:pt x="16025" y="14798"/>
                    <a:pt x="16342" y="14481"/>
                    <a:pt x="16342" y="14101"/>
                  </a:cubicBezTo>
                  <a:lnTo>
                    <a:pt x="16342" y="4790"/>
                  </a:lnTo>
                  <a:cubicBezTo>
                    <a:pt x="16342" y="4410"/>
                    <a:pt x="16025" y="4094"/>
                    <a:pt x="15645" y="4094"/>
                  </a:cubicBezTo>
                  <a:lnTo>
                    <a:pt x="14093" y="4094"/>
                  </a:lnTo>
                  <a:lnTo>
                    <a:pt x="9216" y="357"/>
                  </a:lnTo>
                  <a:cubicBezTo>
                    <a:pt x="8899" y="119"/>
                    <a:pt x="8535" y="1"/>
                    <a:pt x="8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245;p49"/>
            <p:cNvSpPr/>
            <p:nvPr/>
          </p:nvSpPr>
          <p:spPr>
            <a:xfrm>
              <a:off x="2696425" y="3034425"/>
              <a:ext cx="361050" cy="219325"/>
            </a:xfrm>
            <a:custGeom>
              <a:avLst/>
              <a:gdLst/>
              <a:ahLst/>
              <a:cxnLst/>
              <a:rect l="l" t="t" r="r" b="b"/>
              <a:pathLst>
                <a:path w="14442" h="8773" extrusionOk="0">
                  <a:moveTo>
                    <a:pt x="10008" y="2882"/>
                  </a:moveTo>
                  <a:cubicBezTo>
                    <a:pt x="10135" y="2882"/>
                    <a:pt x="10261" y="3009"/>
                    <a:pt x="10261" y="3136"/>
                  </a:cubicBezTo>
                  <a:cubicBezTo>
                    <a:pt x="10261" y="3231"/>
                    <a:pt x="10135" y="3357"/>
                    <a:pt x="10008" y="3357"/>
                  </a:cubicBezTo>
                  <a:cubicBezTo>
                    <a:pt x="9881" y="3357"/>
                    <a:pt x="9786" y="3231"/>
                    <a:pt x="9786" y="3136"/>
                  </a:cubicBezTo>
                  <a:cubicBezTo>
                    <a:pt x="9786" y="3009"/>
                    <a:pt x="9881" y="2882"/>
                    <a:pt x="10008" y="2882"/>
                  </a:cubicBezTo>
                  <a:close/>
                  <a:moveTo>
                    <a:pt x="5574" y="2977"/>
                  </a:moveTo>
                  <a:cubicBezTo>
                    <a:pt x="5796" y="2977"/>
                    <a:pt x="5923" y="3136"/>
                    <a:pt x="5923" y="3326"/>
                  </a:cubicBezTo>
                  <a:lnTo>
                    <a:pt x="5923" y="3642"/>
                  </a:lnTo>
                  <a:lnTo>
                    <a:pt x="4276" y="3642"/>
                  </a:lnTo>
                  <a:lnTo>
                    <a:pt x="4276" y="3326"/>
                  </a:lnTo>
                  <a:lnTo>
                    <a:pt x="4244" y="3326"/>
                  </a:lnTo>
                  <a:cubicBezTo>
                    <a:pt x="4244" y="3136"/>
                    <a:pt x="4402" y="2977"/>
                    <a:pt x="4592" y="2977"/>
                  </a:cubicBezTo>
                  <a:close/>
                  <a:moveTo>
                    <a:pt x="8868" y="3357"/>
                  </a:moveTo>
                  <a:cubicBezTo>
                    <a:pt x="9279" y="3357"/>
                    <a:pt x="9628" y="3674"/>
                    <a:pt x="9691" y="4022"/>
                  </a:cubicBezTo>
                  <a:lnTo>
                    <a:pt x="8044" y="4339"/>
                  </a:lnTo>
                  <a:lnTo>
                    <a:pt x="8044" y="4181"/>
                  </a:lnTo>
                  <a:cubicBezTo>
                    <a:pt x="8044" y="3706"/>
                    <a:pt x="8393" y="3357"/>
                    <a:pt x="8868" y="3357"/>
                  </a:cubicBezTo>
                  <a:close/>
                  <a:moveTo>
                    <a:pt x="12383" y="4561"/>
                  </a:moveTo>
                  <a:cubicBezTo>
                    <a:pt x="12478" y="4561"/>
                    <a:pt x="12510" y="4592"/>
                    <a:pt x="12510" y="4656"/>
                  </a:cubicBezTo>
                  <a:lnTo>
                    <a:pt x="12510" y="4909"/>
                  </a:lnTo>
                  <a:lnTo>
                    <a:pt x="11243" y="4909"/>
                  </a:lnTo>
                  <a:cubicBezTo>
                    <a:pt x="11180" y="4909"/>
                    <a:pt x="11053" y="4814"/>
                    <a:pt x="11053" y="4719"/>
                  </a:cubicBezTo>
                  <a:cubicBezTo>
                    <a:pt x="11085" y="4624"/>
                    <a:pt x="11180" y="4561"/>
                    <a:pt x="11243" y="4561"/>
                  </a:cubicBezTo>
                  <a:close/>
                  <a:moveTo>
                    <a:pt x="2787" y="4719"/>
                  </a:moveTo>
                  <a:cubicBezTo>
                    <a:pt x="2851" y="4719"/>
                    <a:pt x="2946" y="4783"/>
                    <a:pt x="2946" y="4878"/>
                  </a:cubicBezTo>
                  <a:lnTo>
                    <a:pt x="2946" y="5099"/>
                  </a:lnTo>
                  <a:lnTo>
                    <a:pt x="1932" y="5099"/>
                  </a:lnTo>
                  <a:lnTo>
                    <a:pt x="1932" y="4878"/>
                  </a:lnTo>
                  <a:cubicBezTo>
                    <a:pt x="1932" y="4783"/>
                    <a:pt x="2027" y="4719"/>
                    <a:pt x="2091" y="4719"/>
                  </a:cubicBezTo>
                  <a:close/>
                  <a:moveTo>
                    <a:pt x="5891" y="4117"/>
                  </a:moveTo>
                  <a:lnTo>
                    <a:pt x="5891" y="4783"/>
                  </a:lnTo>
                  <a:cubicBezTo>
                    <a:pt x="5891" y="5131"/>
                    <a:pt x="5574" y="5448"/>
                    <a:pt x="5226" y="5448"/>
                  </a:cubicBezTo>
                  <a:lnTo>
                    <a:pt x="4909" y="5448"/>
                  </a:lnTo>
                  <a:cubicBezTo>
                    <a:pt x="4561" y="5448"/>
                    <a:pt x="4244" y="5131"/>
                    <a:pt x="4244" y="4783"/>
                  </a:cubicBezTo>
                  <a:lnTo>
                    <a:pt x="4244" y="4117"/>
                  </a:lnTo>
                  <a:close/>
                  <a:moveTo>
                    <a:pt x="9691" y="4561"/>
                  </a:moveTo>
                  <a:lnTo>
                    <a:pt x="9691" y="5131"/>
                  </a:lnTo>
                  <a:cubicBezTo>
                    <a:pt x="9691" y="5511"/>
                    <a:pt x="9375" y="5828"/>
                    <a:pt x="9026" y="5828"/>
                  </a:cubicBezTo>
                  <a:lnTo>
                    <a:pt x="8709" y="5828"/>
                  </a:lnTo>
                  <a:cubicBezTo>
                    <a:pt x="8361" y="5828"/>
                    <a:pt x="8044" y="5511"/>
                    <a:pt x="8044" y="5131"/>
                  </a:cubicBezTo>
                  <a:lnTo>
                    <a:pt x="8044" y="4878"/>
                  </a:lnTo>
                  <a:lnTo>
                    <a:pt x="9691" y="4561"/>
                  </a:lnTo>
                  <a:close/>
                  <a:moveTo>
                    <a:pt x="12510" y="5384"/>
                  </a:moveTo>
                  <a:lnTo>
                    <a:pt x="12510" y="5669"/>
                  </a:lnTo>
                  <a:cubicBezTo>
                    <a:pt x="12510" y="5923"/>
                    <a:pt x="12256" y="6176"/>
                    <a:pt x="12003" y="6176"/>
                  </a:cubicBezTo>
                  <a:cubicBezTo>
                    <a:pt x="11750" y="6144"/>
                    <a:pt x="11528" y="5923"/>
                    <a:pt x="11528" y="5669"/>
                  </a:cubicBezTo>
                  <a:lnTo>
                    <a:pt x="11528" y="5384"/>
                  </a:lnTo>
                  <a:close/>
                  <a:moveTo>
                    <a:pt x="2946" y="5574"/>
                  </a:moveTo>
                  <a:lnTo>
                    <a:pt x="2946" y="5859"/>
                  </a:lnTo>
                  <a:cubicBezTo>
                    <a:pt x="2946" y="6113"/>
                    <a:pt x="2692" y="6366"/>
                    <a:pt x="2407" y="6366"/>
                  </a:cubicBezTo>
                  <a:cubicBezTo>
                    <a:pt x="2154" y="6366"/>
                    <a:pt x="1932" y="6144"/>
                    <a:pt x="1932" y="5859"/>
                  </a:cubicBezTo>
                  <a:lnTo>
                    <a:pt x="1932" y="5574"/>
                  </a:lnTo>
                  <a:close/>
                  <a:moveTo>
                    <a:pt x="2882" y="6809"/>
                  </a:moveTo>
                  <a:cubicBezTo>
                    <a:pt x="3231" y="6809"/>
                    <a:pt x="3516" y="7094"/>
                    <a:pt x="3516" y="7443"/>
                  </a:cubicBezTo>
                  <a:lnTo>
                    <a:pt x="3516" y="8266"/>
                  </a:lnTo>
                  <a:lnTo>
                    <a:pt x="1394" y="8266"/>
                  </a:lnTo>
                  <a:lnTo>
                    <a:pt x="1394" y="7443"/>
                  </a:lnTo>
                  <a:cubicBezTo>
                    <a:pt x="1394" y="7094"/>
                    <a:pt x="1679" y="6809"/>
                    <a:pt x="2027" y="6809"/>
                  </a:cubicBezTo>
                  <a:close/>
                  <a:moveTo>
                    <a:pt x="7633" y="6303"/>
                  </a:moveTo>
                  <a:lnTo>
                    <a:pt x="7633" y="8266"/>
                  </a:lnTo>
                  <a:lnTo>
                    <a:pt x="7189" y="8266"/>
                  </a:lnTo>
                  <a:lnTo>
                    <a:pt x="7189" y="6873"/>
                  </a:lnTo>
                  <a:cubicBezTo>
                    <a:pt x="7221" y="6651"/>
                    <a:pt x="7411" y="6398"/>
                    <a:pt x="7633" y="6303"/>
                  </a:cubicBezTo>
                  <a:close/>
                  <a:moveTo>
                    <a:pt x="12446" y="6619"/>
                  </a:moveTo>
                  <a:cubicBezTo>
                    <a:pt x="12795" y="6619"/>
                    <a:pt x="13080" y="6873"/>
                    <a:pt x="13080" y="7253"/>
                  </a:cubicBezTo>
                  <a:lnTo>
                    <a:pt x="13080" y="8266"/>
                  </a:lnTo>
                  <a:lnTo>
                    <a:pt x="11021" y="8266"/>
                  </a:lnTo>
                  <a:lnTo>
                    <a:pt x="11021" y="7253"/>
                  </a:lnTo>
                  <a:cubicBezTo>
                    <a:pt x="11021" y="6936"/>
                    <a:pt x="11275" y="6619"/>
                    <a:pt x="11655" y="6619"/>
                  </a:cubicBezTo>
                  <a:close/>
                  <a:moveTo>
                    <a:pt x="5796" y="5923"/>
                  </a:moveTo>
                  <a:lnTo>
                    <a:pt x="5796" y="8298"/>
                  </a:lnTo>
                  <a:lnTo>
                    <a:pt x="3959" y="8298"/>
                  </a:lnTo>
                  <a:lnTo>
                    <a:pt x="3959" y="7474"/>
                  </a:lnTo>
                  <a:cubicBezTo>
                    <a:pt x="3959" y="7094"/>
                    <a:pt x="3737" y="6683"/>
                    <a:pt x="3421" y="6524"/>
                  </a:cubicBezTo>
                  <a:cubicBezTo>
                    <a:pt x="3452" y="6176"/>
                    <a:pt x="3737" y="5923"/>
                    <a:pt x="4054" y="5923"/>
                  </a:cubicBezTo>
                  <a:lnTo>
                    <a:pt x="4846" y="5923"/>
                  </a:lnTo>
                  <a:lnTo>
                    <a:pt x="4846" y="6144"/>
                  </a:lnTo>
                  <a:cubicBezTo>
                    <a:pt x="4846" y="6239"/>
                    <a:pt x="4941" y="6366"/>
                    <a:pt x="5068" y="6366"/>
                  </a:cubicBezTo>
                  <a:cubicBezTo>
                    <a:pt x="5194" y="6366"/>
                    <a:pt x="5321" y="6239"/>
                    <a:pt x="5321" y="6144"/>
                  </a:cubicBezTo>
                  <a:lnTo>
                    <a:pt x="5321" y="5923"/>
                  </a:lnTo>
                  <a:close/>
                  <a:moveTo>
                    <a:pt x="6303" y="5986"/>
                  </a:moveTo>
                  <a:cubicBezTo>
                    <a:pt x="6524" y="6018"/>
                    <a:pt x="6714" y="6303"/>
                    <a:pt x="6714" y="6556"/>
                  </a:cubicBezTo>
                  <a:lnTo>
                    <a:pt x="6714" y="8298"/>
                  </a:lnTo>
                  <a:lnTo>
                    <a:pt x="6303" y="8298"/>
                  </a:lnTo>
                  <a:lnTo>
                    <a:pt x="6303" y="5986"/>
                  </a:lnTo>
                  <a:close/>
                  <a:moveTo>
                    <a:pt x="9916" y="6294"/>
                  </a:moveTo>
                  <a:cubicBezTo>
                    <a:pt x="10234" y="6294"/>
                    <a:pt x="10546" y="6563"/>
                    <a:pt x="10546" y="6936"/>
                  </a:cubicBezTo>
                  <a:lnTo>
                    <a:pt x="10546" y="7284"/>
                  </a:lnTo>
                  <a:lnTo>
                    <a:pt x="10546" y="8298"/>
                  </a:lnTo>
                  <a:lnTo>
                    <a:pt x="10103" y="8298"/>
                  </a:lnTo>
                  <a:lnTo>
                    <a:pt x="10103" y="7158"/>
                  </a:lnTo>
                  <a:cubicBezTo>
                    <a:pt x="10103" y="7031"/>
                    <a:pt x="9976" y="6936"/>
                    <a:pt x="9850" y="6936"/>
                  </a:cubicBezTo>
                  <a:cubicBezTo>
                    <a:pt x="9723" y="6936"/>
                    <a:pt x="9628" y="7031"/>
                    <a:pt x="9628" y="7158"/>
                  </a:cubicBezTo>
                  <a:lnTo>
                    <a:pt x="9628" y="8298"/>
                  </a:lnTo>
                  <a:lnTo>
                    <a:pt x="8139" y="8298"/>
                  </a:lnTo>
                  <a:lnTo>
                    <a:pt x="8139" y="6303"/>
                  </a:lnTo>
                  <a:lnTo>
                    <a:pt x="8614" y="6303"/>
                  </a:lnTo>
                  <a:lnTo>
                    <a:pt x="8614" y="6493"/>
                  </a:lnTo>
                  <a:cubicBezTo>
                    <a:pt x="8614" y="6619"/>
                    <a:pt x="8741" y="6714"/>
                    <a:pt x="8868" y="6714"/>
                  </a:cubicBezTo>
                  <a:cubicBezTo>
                    <a:pt x="8994" y="6714"/>
                    <a:pt x="9089" y="6619"/>
                    <a:pt x="9089" y="6493"/>
                  </a:cubicBezTo>
                  <a:lnTo>
                    <a:pt x="9089" y="6303"/>
                  </a:lnTo>
                  <a:lnTo>
                    <a:pt x="9818" y="6303"/>
                  </a:lnTo>
                  <a:cubicBezTo>
                    <a:pt x="9851" y="6297"/>
                    <a:pt x="9883" y="6294"/>
                    <a:pt x="9916" y="6294"/>
                  </a:cubicBezTo>
                  <a:close/>
                  <a:moveTo>
                    <a:pt x="254" y="1"/>
                  </a:moveTo>
                  <a:cubicBezTo>
                    <a:pt x="127" y="1"/>
                    <a:pt x="0" y="127"/>
                    <a:pt x="0" y="222"/>
                  </a:cubicBezTo>
                  <a:lnTo>
                    <a:pt x="0" y="8551"/>
                  </a:lnTo>
                  <a:cubicBezTo>
                    <a:pt x="0" y="8678"/>
                    <a:pt x="127" y="8773"/>
                    <a:pt x="254" y="8773"/>
                  </a:cubicBezTo>
                  <a:lnTo>
                    <a:pt x="14220" y="8773"/>
                  </a:lnTo>
                  <a:cubicBezTo>
                    <a:pt x="14347" y="8773"/>
                    <a:pt x="14442" y="8678"/>
                    <a:pt x="14442" y="8551"/>
                  </a:cubicBezTo>
                  <a:lnTo>
                    <a:pt x="14442" y="222"/>
                  </a:lnTo>
                  <a:cubicBezTo>
                    <a:pt x="14442" y="127"/>
                    <a:pt x="14347" y="1"/>
                    <a:pt x="14220" y="1"/>
                  </a:cubicBezTo>
                  <a:lnTo>
                    <a:pt x="4592" y="1"/>
                  </a:lnTo>
                  <a:cubicBezTo>
                    <a:pt x="4466" y="1"/>
                    <a:pt x="4339" y="127"/>
                    <a:pt x="4339" y="222"/>
                  </a:cubicBezTo>
                  <a:cubicBezTo>
                    <a:pt x="4339" y="349"/>
                    <a:pt x="4466" y="476"/>
                    <a:pt x="4592" y="476"/>
                  </a:cubicBezTo>
                  <a:lnTo>
                    <a:pt x="13967" y="476"/>
                  </a:lnTo>
                  <a:lnTo>
                    <a:pt x="13967" y="8298"/>
                  </a:lnTo>
                  <a:lnTo>
                    <a:pt x="13523" y="8298"/>
                  </a:lnTo>
                  <a:lnTo>
                    <a:pt x="13523" y="7284"/>
                  </a:lnTo>
                  <a:cubicBezTo>
                    <a:pt x="13523" y="6809"/>
                    <a:pt x="13206" y="6398"/>
                    <a:pt x="12826" y="6239"/>
                  </a:cubicBezTo>
                  <a:cubicBezTo>
                    <a:pt x="12953" y="6081"/>
                    <a:pt x="13016" y="5891"/>
                    <a:pt x="13016" y="5701"/>
                  </a:cubicBezTo>
                  <a:lnTo>
                    <a:pt x="13016" y="4719"/>
                  </a:lnTo>
                  <a:cubicBezTo>
                    <a:pt x="13016" y="4402"/>
                    <a:pt x="12731" y="4117"/>
                    <a:pt x="12415" y="4117"/>
                  </a:cubicBezTo>
                  <a:lnTo>
                    <a:pt x="11275" y="4117"/>
                  </a:lnTo>
                  <a:cubicBezTo>
                    <a:pt x="10926" y="4117"/>
                    <a:pt x="10610" y="4402"/>
                    <a:pt x="10610" y="4783"/>
                  </a:cubicBezTo>
                  <a:cubicBezTo>
                    <a:pt x="10610" y="5068"/>
                    <a:pt x="10800" y="5353"/>
                    <a:pt x="11085" y="5416"/>
                  </a:cubicBezTo>
                  <a:lnTo>
                    <a:pt x="11085" y="5701"/>
                  </a:lnTo>
                  <a:cubicBezTo>
                    <a:pt x="11085" y="5891"/>
                    <a:pt x="11148" y="6081"/>
                    <a:pt x="11275" y="6239"/>
                  </a:cubicBezTo>
                  <a:cubicBezTo>
                    <a:pt x="11148" y="6303"/>
                    <a:pt x="11053" y="6366"/>
                    <a:pt x="10926" y="6461"/>
                  </a:cubicBezTo>
                  <a:cubicBezTo>
                    <a:pt x="10768" y="6081"/>
                    <a:pt x="10420" y="5859"/>
                    <a:pt x="10008" y="5828"/>
                  </a:cubicBezTo>
                  <a:cubicBezTo>
                    <a:pt x="10135" y="5606"/>
                    <a:pt x="10230" y="5384"/>
                    <a:pt x="10230" y="5131"/>
                  </a:cubicBezTo>
                  <a:lnTo>
                    <a:pt x="10230" y="4244"/>
                  </a:lnTo>
                  <a:cubicBezTo>
                    <a:pt x="10230" y="4117"/>
                    <a:pt x="10230" y="3991"/>
                    <a:pt x="10166" y="3832"/>
                  </a:cubicBezTo>
                  <a:cubicBezTo>
                    <a:pt x="10515" y="3801"/>
                    <a:pt x="10800" y="3484"/>
                    <a:pt x="10800" y="3136"/>
                  </a:cubicBezTo>
                  <a:cubicBezTo>
                    <a:pt x="10800" y="2724"/>
                    <a:pt x="10483" y="2407"/>
                    <a:pt x="10103" y="2407"/>
                  </a:cubicBezTo>
                  <a:cubicBezTo>
                    <a:pt x="9755" y="2407"/>
                    <a:pt x="9470" y="2629"/>
                    <a:pt x="9375" y="2946"/>
                  </a:cubicBezTo>
                  <a:cubicBezTo>
                    <a:pt x="9216" y="2914"/>
                    <a:pt x="9058" y="2882"/>
                    <a:pt x="8899" y="2882"/>
                  </a:cubicBezTo>
                  <a:cubicBezTo>
                    <a:pt x="8203" y="2882"/>
                    <a:pt x="7569" y="3516"/>
                    <a:pt x="7601" y="4244"/>
                  </a:cubicBezTo>
                  <a:lnTo>
                    <a:pt x="7601" y="5131"/>
                  </a:lnTo>
                  <a:cubicBezTo>
                    <a:pt x="7601" y="5384"/>
                    <a:pt x="7664" y="5606"/>
                    <a:pt x="7854" y="5828"/>
                  </a:cubicBezTo>
                  <a:cubicBezTo>
                    <a:pt x="7601" y="5828"/>
                    <a:pt x="7379" y="5923"/>
                    <a:pt x="7158" y="6081"/>
                  </a:cubicBezTo>
                  <a:cubicBezTo>
                    <a:pt x="6999" y="5733"/>
                    <a:pt x="6651" y="5511"/>
                    <a:pt x="6208" y="5448"/>
                  </a:cubicBezTo>
                  <a:cubicBezTo>
                    <a:pt x="6334" y="5258"/>
                    <a:pt x="6429" y="5036"/>
                    <a:pt x="6429" y="4783"/>
                  </a:cubicBezTo>
                  <a:lnTo>
                    <a:pt x="6429" y="3357"/>
                  </a:lnTo>
                  <a:cubicBezTo>
                    <a:pt x="6429" y="2914"/>
                    <a:pt x="6049" y="2534"/>
                    <a:pt x="5574" y="2534"/>
                  </a:cubicBezTo>
                  <a:lnTo>
                    <a:pt x="4592" y="2534"/>
                  </a:lnTo>
                  <a:cubicBezTo>
                    <a:pt x="4149" y="2534"/>
                    <a:pt x="3769" y="2882"/>
                    <a:pt x="3769" y="3357"/>
                  </a:cubicBezTo>
                  <a:lnTo>
                    <a:pt x="3769" y="4783"/>
                  </a:lnTo>
                  <a:cubicBezTo>
                    <a:pt x="3769" y="5036"/>
                    <a:pt x="3832" y="5258"/>
                    <a:pt x="3991" y="5448"/>
                  </a:cubicBezTo>
                  <a:cubicBezTo>
                    <a:pt x="3801" y="5448"/>
                    <a:pt x="3611" y="5543"/>
                    <a:pt x="3452" y="5669"/>
                  </a:cubicBezTo>
                  <a:lnTo>
                    <a:pt x="3452" y="4878"/>
                  </a:lnTo>
                  <a:cubicBezTo>
                    <a:pt x="3452" y="4497"/>
                    <a:pt x="3167" y="4244"/>
                    <a:pt x="2819" y="4244"/>
                  </a:cubicBezTo>
                  <a:lnTo>
                    <a:pt x="2154" y="4244"/>
                  </a:lnTo>
                  <a:cubicBezTo>
                    <a:pt x="1774" y="4244"/>
                    <a:pt x="1521" y="4497"/>
                    <a:pt x="1521" y="4878"/>
                  </a:cubicBezTo>
                  <a:lnTo>
                    <a:pt x="1521" y="5543"/>
                  </a:lnTo>
                  <a:lnTo>
                    <a:pt x="1077" y="5701"/>
                  </a:lnTo>
                  <a:cubicBezTo>
                    <a:pt x="951" y="5733"/>
                    <a:pt x="887" y="5859"/>
                    <a:pt x="919" y="6018"/>
                  </a:cubicBezTo>
                  <a:cubicBezTo>
                    <a:pt x="951" y="6144"/>
                    <a:pt x="1046" y="6176"/>
                    <a:pt x="1141" y="6176"/>
                  </a:cubicBezTo>
                  <a:lnTo>
                    <a:pt x="1236" y="6176"/>
                  </a:lnTo>
                  <a:lnTo>
                    <a:pt x="1552" y="6049"/>
                  </a:lnTo>
                  <a:cubicBezTo>
                    <a:pt x="1584" y="6176"/>
                    <a:pt x="1616" y="6303"/>
                    <a:pt x="1711" y="6398"/>
                  </a:cubicBezTo>
                  <a:cubicBezTo>
                    <a:pt x="1267" y="6556"/>
                    <a:pt x="951" y="6968"/>
                    <a:pt x="951" y="7443"/>
                  </a:cubicBezTo>
                  <a:lnTo>
                    <a:pt x="951" y="8266"/>
                  </a:lnTo>
                  <a:lnTo>
                    <a:pt x="507" y="8266"/>
                  </a:lnTo>
                  <a:lnTo>
                    <a:pt x="507" y="412"/>
                  </a:lnTo>
                  <a:lnTo>
                    <a:pt x="3452" y="412"/>
                  </a:lnTo>
                  <a:lnTo>
                    <a:pt x="3452" y="476"/>
                  </a:lnTo>
                  <a:cubicBezTo>
                    <a:pt x="3579" y="476"/>
                    <a:pt x="3674" y="349"/>
                    <a:pt x="3674" y="222"/>
                  </a:cubicBezTo>
                  <a:cubicBezTo>
                    <a:pt x="3674" y="127"/>
                    <a:pt x="3579" y="1"/>
                    <a:pt x="34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246;p49"/>
            <p:cNvSpPr/>
            <p:nvPr/>
          </p:nvSpPr>
          <p:spPr>
            <a:xfrm>
              <a:off x="2858725" y="2933075"/>
              <a:ext cx="36450" cy="35650"/>
            </a:xfrm>
            <a:custGeom>
              <a:avLst/>
              <a:gdLst/>
              <a:ahLst/>
              <a:cxnLst/>
              <a:rect l="l" t="t" r="r" b="b"/>
              <a:pathLst>
                <a:path w="1458" h="1426" extrusionOk="0">
                  <a:moveTo>
                    <a:pt x="729" y="539"/>
                  </a:moveTo>
                  <a:cubicBezTo>
                    <a:pt x="824" y="539"/>
                    <a:pt x="951" y="634"/>
                    <a:pt x="951" y="761"/>
                  </a:cubicBezTo>
                  <a:cubicBezTo>
                    <a:pt x="951" y="888"/>
                    <a:pt x="887" y="1014"/>
                    <a:pt x="729" y="1014"/>
                  </a:cubicBezTo>
                  <a:cubicBezTo>
                    <a:pt x="602" y="1014"/>
                    <a:pt x="476" y="888"/>
                    <a:pt x="476" y="761"/>
                  </a:cubicBezTo>
                  <a:cubicBezTo>
                    <a:pt x="476" y="634"/>
                    <a:pt x="602" y="539"/>
                    <a:pt x="729" y="539"/>
                  </a:cubicBezTo>
                  <a:close/>
                  <a:moveTo>
                    <a:pt x="729" y="1"/>
                  </a:moveTo>
                  <a:cubicBezTo>
                    <a:pt x="317" y="1"/>
                    <a:pt x="1" y="318"/>
                    <a:pt x="1" y="729"/>
                  </a:cubicBezTo>
                  <a:cubicBezTo>
                    <a:pt x="1" y="1109"/>
                    <a:pt x="317" y="1426"/>
                    <a:pt x="729" y="1426"/>
                  </a:cubicBezTo>
                  <a:cubicBezTo>
                    <a:pt x="1109" y="1426"/>
                    <a:pt x="1426" y="1109"/>
                    <a:pt x="1426" y="729"/>
                  </a:cubicBezTo>
                  <a:cubicBezTo>
                    <a:pt x="1457" y="381"/>
                    <a:pt x="1109" y="1"/>
                    <a:pt x="7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9" name="Google Shape;879;p44"/>
          <p:cNvGrpSpPr/>
          <p:nvPr/>
        </p:nvGrpSpPr>
        <p:grpSpPr>
          <a:xfrm rot="179882">
            <a:off x="7011032" y="52547"/>
            <a:ext cx="2071900" cy="2389436"/>
            <a:chOff x="4841920" y="558063"/>
            <a:chExt cx="3599700" cy="4320600"/>
          </a:xfrm>
        </p:grpSpPr>
        <p:sp>
          <p:nvSpPr>
            <p:cNvPr id="880" name="Google Shape;880;p44"/>
            <p:cNvSpPr/>
            <p:nvPr/>
          </p:nvSpPr>
          <p:spPr>
            <a:xfrm rot="573">
              <a:off x="4841920" y="558363"/>
              <a:ext cx="3599700" cy="4320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4"/>
            <p:cNvSpPr/>
            <p:nvPr/>
          </p:nvSpPr>
          <p:spPr>
            <a:xfrm rot="1592">
              <a:off x="5021718" y="738419"/>
              <a:ext cx="3240000" cy="39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2" name="Google Shape;882;p44"/>
          <p:cNvGrpSpPr/>
          <p:nvPr/>
        </p:nvGrpSpPr>
        <p:grpSpPr>
          <a:xfrm rot="179979">
            <a:off x="7323933" y="535999"/>
            <a:ext cx="1412288" cy="1462080"/>
            <a:chOff x="73686" y="1342906"/>
            <a:chExt cx="2115540" cy="2412775"/>
          </a:xfrm>
        </p:grpSpPr>
        <p:sp>
          <p:nvSpPr>
            <p:cNvPr id="883" name="Google Shape;883;p44"/>
            <p:cNvSpPr/>
            <p:nvPr/>
          </p:nvSpPr>
          <p:spPr>
            <a:xfrm>
              <a:off x="833152" y="2573587"/>
              <a:ext cx="768126" cy="467064"/>
            </a:xfrm>
            <a:custGeom>
              <a:avLst/>
              <a:gdLst/>
              <a:ahLst/>
              <a:cxnLst/>
              <a:rect l="l" t="t" r="r" b="b"/>
              <a:pathLst>
                <a:path w="23682" h="14400" extrusionOk="0">
                  <a:moveTo>
                    <a:pt x="1" y="1"/>
                  </a:moveTo>
                  <a:lnTo>
                    <a:pt x="1" y="14399"/>
                  </a:lnTo>
                  <a:lnTo>
                    <a:pt x="23682" y="14399"/>
                  </a:lnTo>
                  <a:lnTo>
                    <a:pt x="2368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4"/>
            <p:cNvSpPr/>
            <p:nvPr/>
          </p:nvSpPr>
          <p:spPr>
            <a:xfrm>
              <a:off x="1411857" y="2395292"/>
              <a:ext cx="542929" cy="1359773"/>
            </a:xfrm>
            <a:custGeom>
              <a:avLst/>
              <a:gdLst/>
              <a:ahLst/>
              <a:cxnLst/>
              <a:rect l="l" t="t" r="r" b="b"/>
              <a:pathLst>
                <a:path w="16739" h="41923" extrusionOk="0">
                  <a:moveTo>
                    <a:pt x="5630" y="1"/>
                  </a:moveTo>
                  <a:lnTo>
                    <a:pt x="4109" y="7704"/>
                  </a:lnTo>
                  <a:cubicBezTo>
                    <a:pt x="3120" y="12764"/>
                    <a:pt x="2910" y="17918"/>
                    <a:pt x="3500" y="23054"/>
                  </a:cubicBezTo>
                  <a:cubicBezTo>
                    <a:pt x="3975" y="27181"/>
                    <a:pt x="4584" y="32355"/>
                    <a:pt x="5250" y="37376"/>
                  </a:cubicBezTo>
                  <a:cubicBezTo>
                    <a:pt x="2948" y="37586"/>
                    <a:pt x="1141" y="39069"/>
                    <a:pt x="400" y="40344"/>
                  </a:cubicBezTo>
                  <a:cubicBezTo>
                    <a:pt x="0" y="41028"/>
                    <a:pt x="533" y="41922"/>
                    <a:pt x="1332" y="41922"/>
                  </a:cubicBezTo>
                  <a:lnTo>
                    <a:pt x="10747" y="41922"/>
                  </a:lnTo>
                  <a:cubicBezTo>
                    <a:pt x="11660" y="41922"/>
                    <a:pt x="12421" y="41219"/>
                    <a:pt x="12478" y="40325"/>
                  </a:cubicBezTo>
                  <a:cubicBezTo>
                    <a:pt x="12744" y="37567"/>
                    <a:pt x="12364" y="32127"/>
                    <a:pt x="11869" y="27010"/>
                  </a:cubicBezTo>
                  <a:cubicBezTo>
                    <a:pt x="11127" y="19212"/>
                    <a:pt x="12250" y="11356"/>
                    <a:pt x="15122" y="4090"/>
                  </a:cubicBezTo>
                  <a:lnTo>
                    <a:pt x="1673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4"/>
            <p:cNvSpPr/>
            <p:nvPr/>
          </p:nvSpPr>
          <p:spPr>
            <a:xfrm>
              <a:off x="1708605" y="2398990"/>
              <a:ext cx="480622" cy="1356075"/>
            </a:xfrm>
            <a:custGeom>
              <a:avLst/>
              <a:gdLst/>
              <a:ahLst/>
              <a:cxnLst/>
              <a:rect l="l" t="t" r="r" b="b"/>
              <a:pathLst>
                <a:path w="14818" h="41809" extrusionOk="0">
                  <a:moveTo>
                    <a:pt x="0" y="1"/>
                  </a:moveTo>
                  <a:cubicBezTo>
                    <a:pt x="0" y="1"/>
                    <a:pt x="57" y="3158"/>
                    <a:pt x="114" y="8560"/>
                  </a:cubicBezTo>
                  <a:cubicBezTo>
                    <a:pt x="190" y="14476"/>
                    <a:pt x="1256" y="20353"/>
                    <a:pt x="3291" y="25945"/>
                  </a:cubicBezTo>
                  <a:cubicBezTo>
                    <a:pt x="5098" y="30890"/>
                    <a:pt x="7000" y="35874"/>
                    <a:pt x="7380" y="36901"/>
                  </a:cubicBezTo>
                  <a:cubicBezTo>
                    <a:pt x="3804" y="36901"/>
                    <a:pt x="2492" y="38955"/>
                    <a:pt x="2016" y="40401"/>
                  </a:cubicBezTo>
                  <a:cubicBezTo>
                    <a:pt x="1807" y="41086"/>
                    <a:pt x="2340" y="41808"/>
                    <a:pt x="3043" y="41808"/>
                  </a:cubicBezTo>
                  <a:lnTo>
                    <a:pt x="12706" y="41808"/>
                  </a:lnTo>
                  <a:cubicBezTo>
                    <a:pt x="13923" y="41808"/>
                    <a:pt x="14817" y="40724"/>
                    <a:pt x="14608" y="39545"/>
                  </a:cubicBezTo>
                  <a:lnTo>
                    <a:pt x="11698" y="26344"/>
                  </a:lnTo>
                  <a:cubicBezTo>
                    <a:pt x="10367" y="20277"/>
                    <a:pt x="9815" y="14076"/>
                    <a:pt x="10081" y="7875"/>
                  </a:cubicBezTo>
                  <a:cubicBezTo>
                    <a:pt x="10252" y="4052"/>
                    <a:pt x="10386" y="476"/>
                    <a:pt x="10386" y="36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4"/>
            <p:cNvSpPr/>
            <p:nvPr/>
          </p:nvSpPr>
          <p:spPr>
            <a:xfrm>
              <a:off x="802306" y="1990568"/>
              <a:ext cx="462750" cy="256691"/>
            </a:xfrm>
            <a:custGeom>
              <a:avLst/>
              <a:gdLst/>
              <a:ahLst/>
              <a:cxnLst/>
              <a:rect l="l" t="t" r="r" b="b"/>
              <a:pathLst>
                <a:path w="14267" h="7914" extrusionOk="0">
                  <a:moveTo>
                    <a:pt x="1" y="1"/>
                  </a:moveTo>
                  <a:lnTo>
                    <a:pt x="1" y="7914"/>
                  </a:lnTo>
                  <a:lnTo>
                    <a:pt x="14266" y="7914"/>
                  </a:lnTo>
                  <a:lnTo>
                    <a:pt x="142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4"/>
            <p:cNvSpPr/>
            <p:nvPr/>
          </p:nvSpPr>
          <p:spPr>
            <a:xfrm>
              <a:off x="772693" y="1743803"/>
              <a:ext cx="523825" cy="257923"/>
            </a:xfrm>
            <a:custGeom>
              <a:avLst/>
              <a:gdLst/>
              <a:ahLst/>
              <a:cxnLst/>
              <a:rect l="l" t="t" r="r" b="b"/>
              <a:pathLst>
                <a:path w="16150" h="7952" extrusionOk="0">
                  <a:moveTo>
                    <a:pt x="8065" y="1"/>
                  </a:moveTo>
                  <a:lnTo>
                    <a:pt x="1" y="7951"/>
                  </a:lnTo>
                  <a:lnTo>
                    <a:pt x="16149" y="7951"/>
                  </a:lnTo>
                  <a:lnTo>
                    <a:pt x="80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4"/>
            <p:cNvSpPr/>
            <p:nvPr/>
          </p:nvSpPr>
          <p:spPr>
            <a:xfrm>
              <a:off x="512954" y="2062736"/>
              <a:ext cx="143784" cy="98570"/>
            </a:xfrm>
            <a:custGeom>
              <a:avLst/>
              <a:gdLst/>
              <a:ahLst/>
              <a:cxnLst/>
              <a:rect l="l" t="t" r="r" b="b"/>
              <a:pathLst>
                <a:path w="4433" h="3039" extrusionOk="0">
                  <a:moveTo>
                    <a:pt x="3644" y="1"/>
                  </a:moveTo>
                  <a:cubicBezTo>
                    <a:pt x="3133" y="1"/>
                    <a:pt x="2370" y="250"/>
                    <a:pt x="1675" y="743"/>
                  </a:cubicBezTo>
                  <a:cubicBezTo>
                    <a:pt x="628" y="1466"/>
                    <a:pt x="1" y="2512"/>
                    <a:pt x="248" y="2893"/>
                  </a:cubicBezTo>
                  <a:cubicBezTo>
                    <a:pt x="318" y="2993"/>
                    <a:pt x="446" y="3039"/>
                    <a:pt x="616" y="3039"/>
                  </a:cubicBezTo>
                  <a:cubicBezTo>
                    <a:pt x="1091" y="3039"/>
                    <a:pt x="1893" y="2678"/>
                    <a:pt x="2664" y="2132"/>
                  </a:cubicBezTo>
                  <a:cubicBezTo>
                    <a:pt x="3710" y="1409"/>
                    <a:pt x="4433" y="572"/>
                    <a:pt x="4185" y="192"/>
                  </a:cubicBezTo>
                  <a:cubicBezTo>
                    <a:pt x="4096" y="64"/>
                    <a:pt x="3902" y="1"/>
                    <a:pt x="36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4"/>
            <p:cNvSpPr/>
            <p:nvPr/>
          </p:nvSpPr>
          <p:spPr>
            <a:xfrm>
              <a:off x="408091" y="1899004"/>
              <a:ext cx="522560" cy="314392"/>
            </a:xfrm>
            <a:custGeom>
              <a:avLst/>
              <a:gdLst/>
              <a:ahLst/>
              <a:cxnLst/>
              <a:rect l="l" t="t" r="r" b="b"/>
              <a:pathLst>
                <a:path w="16111" h="9693" extrusionOk="0">
                  <a:moveTo>
                    <a:pt x="6948" y="5854"/>
                  </a:moveTo>
                  <a:cubicBezTo>
                    <a:pt x="6956" y="5854"/>
                    <a:pt x="7276" y="6263"/>
                    <a:pt x="7294" y="6287"/>
                  </a:cubicBezTo>
                  <a:lnTo>
                    <a:pt x="7294" y="6287"/>
                  </a:lnTo>
                  <a:cubicBezTo>
                    <a:pt x="7215" y="6218"/>
                    <a:pt x="7155" y="6142"/>
                    <a:pt x="7095" y="6057"/>
                  </a:cubicBezTo>
                  <a:cubicBezTo>
                    <a:pt x="6984" y="5909"/>
                    <a:pt x="6945" y="5854"/>
                    <a:pt x="6948" y="5854"/>
                  </a:cubicBezTo>
                  <a:close/>
                  <a:moveTo>
                    <a:pt x="7295" y="6287"/>
                  </a:moveTo>
                  <a:cubicBezTo>
                    <a:pt x="7295" y="6288"/>
                    <a:pt x="7295" y="6288"/>
                    <a:pt x="7295" y="6288"/>
                  </a:cubicBezTo>
                  <a:lnTo>
                    <a:pt x="7295" y="6288"/>
                  </a:lnTo>
                  <a:cubicBezTo>
                    <a:pt x="7295" y="6288"/>
                    <a:pt x="7295" y="6288"/>
                    <a:pt x="7295" y="6287"/>
                  </a:cubicBezTo>
                  <a:close/>
                  <a:moveTo>
                    <a:pt x="9947" y="9230"/>
                  </a:moveTo>
                  <a:cubicBezTo>
                    <a:pt x="9946" y="9230"/>
                    <a:pt x="9918" y="9247"/>
                    <a:pt x="9898" y="9260"/>
                  </a:cubicBezTo>
                  <a:lnTo>
                    <a:pt x="9898" y="9260"/>
                  </a:lnTo>
                  <a:cubicBezTo>
                    <a:pt x="9902" y="9258"/>
                    <a:pt x="9906" y="9255"/>
                    <a:pt x="9910" y="9253"/>
                  </a:cubicBezTo>
                  <a:cubicBezTo>
                    <a:pt x="9937" y="9236"/>
                    <a:pt x="9947" y="9230"/>
                    <a:pt x="9947" y="9230"/>
                  </a:cubicBezTo>
                  <a:close/>
                  <a:moveTo>
                    <a:pt x="2186" y="1"/>
                  </a:moveTo>
                  <a:cubicBezTo>
                    <a:pt x="1789" y="1"/>
                    <a:pt x="1388" y="126"/>
                    <a:pt x="1046" y="389"/>
                  </a:cubicBezTo>
                  <a:cubicBezTo>
                    <a:pt x="875" y="503"/>
                    <a:pt x="704" y="656"/>
                    <a:pt x="571" y="789"/>
                  </a:cubicBezTo>
                  <a:cubicBezTo>
                    <a:pt x="95" y="1245"/>
                    <a:pt x="0" y="1987"/>
                    <a:pt x="343" y="2539"/>
                  </a:cubicBezTo>
                  <a:cubicBezTo>
                    <a:pt x="1636" y="4460"/>
                    <a:pt x="2948" y="6343"/>
                    <a:pt x="4527" y="8093"/>
                  </a:cubicBezTo>
                  <a:cubicBezTo>
                    <a:pt x="4527" y="8076"/>
                    <a:pt x="4496" y="8012"/>
                    <a:pt x="4476" y="7986"/>
                  </a:cubicBezTo>
                  <a:lnTo>
                    <a:pt x="4476" y="7986"/>
                  </a:lnTo>
                  <a:cubicBezTo>
                    <a:pt x="4702" y="8250"/>
                    <a:pt x="4910" y="8532"/>
                    <a:pt x="5193" y="8739"/>
                  </a:cubicBezTo>
                  <a:cubicBezTo>
                    <a:pt x="5478" y="8949"/>
                    <a:pt x="5764" y="9139"/>
                    <a:pt x="6087" y="9291"/>
                  </a:cubicBezTo>
                  <a:cubicBezTo>
                    <a:pt x="6696" y="9538"/>
                    <a:pt x="7323" y="9671"/>
                    <a:pt x="8008" y="9690"/>
                  </a:cubicBezTo>
                  <a:cubicBezTo>
                    <a:pt x="8037" y="9692"/>
                    <a:pt x="8066" y="9693"/>
                    <a:pt x="8095" y="9693"/>
                  </a:cubicBezTo>
                  <a:cubicBezTo>
                    <a:pt x="8389" y="9693"/>
                    <a:pt x="8684" y="9611"/>
                    <a:pt x="8978" y="9576"/>
                  </a:cubicBezTo>
                  <a:cubicBezTo>
                    <a:pt x="8997" y="9576"/>
                    <a:pt x="9073" y="9538"/>
                    <a:pt x="9092" y="9538"/>
                  </a:cubicBezTo>
                  <a:cubicBezTo>
                    <a:pt x="9149" y="9538"/>
                    <a:pt x="9187" y="9519"/>
                    <a:pt x="9225" y="9519"/>
                  </a:cubicBezTo>
                  <a:cubicBezTo>
                    <a:pt x="9320" y="9500"/>
                    <a:pt x="9378" y="9481"/>
                    <a:pt x="9454" y="9443"/>
                  </a:cubicBezTo>
                  <a:cubicBezTo>
                    <a:pt x="9549" y="9424"/>
                    <a:pt x="9625" y="9386"/>
                    <a:pt x="9701" y="9348"/>
                  </a:cubicBezTo>
                  <a:cubicBezTo>
                    <a:pt x="9739" y="9329"/>
                    <a:pt x="9796" y="9329"/>
                    <a:pt x="9815" y="9310"/>
                  </a:cubicBezTo>
                  <a:lnTo>
                    <a:pt x="9853" y="9291"/>
                  </a:lnTo>
                  <a:cubicBezTo>
                    <a:pt x="9864" y="9284"/>
                    <a:pt x="9866" y="9282"/>
                    <a:pt x="9865" y="9282"/>
                  </a:cubicBezTo>
                  <a:cubicBezTo>
                    <a:pt x="9861" y="9282"/>
                    <a:pt x="9832" y="9297"/>
                    <a:pt x="9832" y="9297"/>
                  </a:cubicBezTo>
                  <a:cubicBezTo>
                    <a:pt x="9831" y="9297"/>
                    <a:pt x="9846" y="9289"/>
                    <a:pt x="9896" y="9261"/>
                  </a:cubicBezTo>
                  <a:lnTo>
                    <a:pt x="9896" y="9261"/>
                  </a:lnTo>
                  <a:cubicBezTo>
                    <a:pt x="9883" y="9269"/>
                    <a:pt x="9878" y="9272"/>
                    <a:pt x="9878" y="9272"/>
                  </a:cubicBezTo>
                  <a:cubicBezTo>
                    <a:pt x="9878" y="9272"/>
                    <a:pt x="9887" y="9266"/>
                    <a:pt x="9898" y="9260"/>
                  </a:cubicBezTo>
                  <a:lnTo>
                    <a:pt x="9898" y="9260"/>
                  </a:lnTo>
                  <a:cubicBezTo>
                    <a:pt x="9897" y="9260"/>
                    <a:pt x="9897" y="9260"/>
                    <a:pt x="9896" y="9261"/>
                  </a:cubicBezTo>
                  <a:lnTo>
                    <a:pt x="9896" y="9261"/>
                  </a:lnTo>
                  <a:cubicBezTo>
                    <a:pt x="9919" y="9246"/>
                    <a:pt x="9969" y="9216"/>
                    <a:pt x="10062" y="9158"/>
                  </a:cubicBezTo>
                  <a:cubicBezTo>
                    <a:pt x="10481" y="8930"/>
                    <a:pt x="10481" y="9025"/>
                    <a:pt x="11394" y="8435"/>
                  </a:cubicBezTo>
                  <a:cubicBezTo>
                    <a:pt x="12326" y="7826"/>
                    <a:pt x="14285" y="6400"/>
                    <a:pt x="15350" y="5506"/>
                  </a:cubicBezTo>
                  <a:cubicBezTo>
                    <a:pt x="15921" y="5030"/>
                    <a:pt x="16111" y="4346"/>
                    <a:pt x="15711" y="3718"/>
                  </a:cubicBezTo>
                  <a:cubicBezTo>
                    <a:pt x="15439" y="3303"/>
                    <a:pt x="15025" y="3102"/>
                    <a:pt x="14596" y="3102"/>
                  </a:cubicBezTo>
                  <a:cubicBezTo>
                    <a:pt x="14337" y="3102"/>
                    <a:pt x="14072" y="3175"/>
                    <a:pt x="13828" y="3318"/>
                  </a:cubicBezTo>
                  <a:cubicBezTo>
                    <a:pt x="12687" y="4003"/>
                    <a:pt x="10918" y="5335"/>
                    <a:pt x="10024" y="5791"/>
                  </a:cubicBezTo>
                  <a:cubicBezTo>
                    <a:pt x="9092" y="6248"/>
                    <a:pt x="9168" y="6210"/>
                    <a:pt x="8788" y="6381"/>
                  </a:cubicBezTo>
                  <a:cubicBezTo>
                    <a:pt x="8649" y="6443"/>
                    <a:pt x="8612" y="6460"/>
                    <a:pt x="8612" y="6460"/>
                  </a:cubicBezTo>
                  <a:cubicBezTo>
                    <a:pt x="8611" y="6460"/>
                    <a:pt x="8664" y="6436"/>
                    <a:pt x="8664" y="6436"/>
                  </a:cubicBezTo>
                  <a:lnTo>
                    <a:pt x="8664" y="6436"/>
                  </a:lnTo>
                  <a:cubicBezTo>
                    <a:pt x="8663" y="6436"/>
                    <a:pt x="8651" y="6441"/>
                    <a:pt x="8617" y="6457"/>
                  </a:cubicBezTo>
                  <a:cubicBezTo>
                    <a:pt x="8601" y="6465"/>
                    <a:pt x="8588" y="6471"/>
                    <a:pt x="8579" y="6476"/>
                  </a:cubicBezTo>
                  <a:lnTo>
                    <a:pt x="8579" y="6476"/>
                  </a:lnTo>
                  <a:cubicBezTo>
                    <a:pt x="8560" y="6482"/>
                    <a:pt x="8553" y="6484"/>
                    <a:pt x="8553" y="6484"/>
                  </a:cubicBezTo>
                  <a:cubicBezTo>
                    <a:pt x="8551" y="6484"/>
                    <a:pt x="8572" y="6476"/>
                    <a:pt x="8560" y="6476"/>
                  </a:cubicBezTo>
                  <a:cubicBezTo>
                    <a:pt x="8522" y="6495"/>
                    <a:pt x="8503" y="6495"/>
                    <a:pt x="8503" y="6495"/>
                  </a:cubicBezTo>
                  <a:cubicBezTo>
                    <a:pt x="8484" y="6495"/>
                    <a:pt x="8465" y="6533"/>
                    <a:pt x="8426" y="6533"/>
                  </a:cubicBezTo>
                  <a:cubicBezTo>
                    <a:pt x="8388" y="6533"/>
                    <a:pt x="8331" y="6552"/>
                    <a:pt x="8312" y="6552"/>
                  </a:cubicBezTo>
                  <a:lnTo>
                    <a:pt x="8274" y="6552"/>
                  </a:lnTo>
                  <a:cubicBezTo>
                    <a:pt x="8179" y="6571"/>
                    <a:pt x="8084" y="6571"/>
                    <a:pt x="7989" y="6571"/>
                  </a:cubicBezTo>
                  <a:cubicBezTo>
                    <a:pt x="7799" y="6552"/>
                    <a:pt x="7628" y="6495"/>
                    <a:pt x="7456" y="6400"/>
                  </a:cubicBezTo>
                  <a:cubicBezTo>
                    <a:pt x="7393" y="6365"/>
                    <a:pt x="7341" y="6327"/>
                    <a:pt x="7294" y="6287"/>
                  </a:cubicBezTo>
                  <a:lnTo>
                    <a:pt x="7294" y="6287"/>
                  </a:lnTo>
                  <a:cubicBezTo>
                    <a:pt x="7283" y="6273"/>
                    <a:pt x="7156" y="6110"/>
                    <a:pt x="6791" y="5639"/>
                  </a:cubicBezTo>
                  <a:cubicBezTo>
                    <a:pt x="5821" y="4384"/>
                    <a:pt x="4755" y="2634"/>
                    <a:pt x="3842" y="979"/>
                  </a:cubicBezTo>
                  <a:cubicBezTo>
                    <a:pt x="3498" y="349"/>
                    <a:pt x="2848" y="1"/>
                    <a:pt x="2186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4"/>
            <p:cNvSpPr/>
            <p:nvPr/>
          </p:nvSpPr>
          <p:spPr>
            <a:xfrm>
              <a:off x="353795" y="1842243"/>
              <a:ext cx="291850" cy="316176"/>
            </a:xfrm>
            <a:custGeom>
              <a:avLst/>
              <a:gdLst/>
              <a:ahLst/>
              <a:cxnLst/>
              <a:rect l="l" t="t" r="r" b="b"/>
              <a:pathLst>
                <a:path w="8998" h="9748" extrusionOk="0">
                  <a:moveTo>
                    <a:pt x="2934" y="0"/>
                  </a:moveTo>
                  <a:cubicBezTo>
                    <a:pt x="2613" y="0"/>
                    <a:pt x="2295" y="99"/>
                    <a:pt x="1979" y="313"/>
                  </a:cubicBezTo>
                  <a:cubicBezTo>
                    <a:pt x="1047" y="979"/>
                    <a:pt x="0" y="2215"/>
                    <a:pt x="5212" y="9748"/>
                  </a:cubicBezTo>
                  <a:cubicBezTo>
                    <a:pt x="5411" y="8587"/>
                    <a:pt x="6926" y="6789"/>
                    <a:pt x="8370" y="6789"/>
                  </a:cubicBezTo>
                  <a:cubicBezTo>
                    <a:pt x="8582" y="6789"/>
                    <a:pt x="8793" y="6828"/>
                    <a:pt x="8997" y="6914"/>
                  </a:cubicBezTo>
                  <a:cubicBezTo>
                    <a:pt x="6833" y="3464"/>
                    <a:pt x="4836" y="0"/>
                    <a:pt x="29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4"/>
            <p:cNvSpPr/>
            <p:nvPr/>
          </p:nvSpPr>
          <p:spPr>
            <a:xfrm>
              <a:off x="411173" y="1954533"/>
              <a:ext cx="238786" cy="205735"/>
            </a:xfrm>
            <a:custGeom>
              <a:avLst/>
              <a:gdLst/>
              <a:ahLst/>
              <a:cxnLst/>
              <a:rect l="l" t="t" r="r" b="b"/>
              <a:pathLst>
                <a:path w="7362" h="6343" extrusionOk="0">
                  <a:moveTo>
                    <a:pt x="4699" y="0"/>
                  </a:moveTo>
                  <a:cubicBezTo>
                    <a:pt x="4692" y="0"/>
                    <a:pt x="4686" y="2"/>
                    <a:pt x="4679" y="9"/>
                  </a:cubicBezTo>
                  <a:cubicBezTo>
                    <a:pt x="4679" y="28"/>
                    <a:pt x="4660" y="66"/>
                    <a:pt x="4679" y="85"/>
                  </a:cubicBezTo>
                  <a:lnTo>
                    <a:pt x="7152" y="3394"/>
                  </a:lnTo>
                  <a:cubicBezTo>
                    <a:pt x="7032" y="3339"/>
                    <a:pt x="6852" y="3286"/>
                    <a:pt x="6616" y="3286"/>
                  </a:cubicBezTo>
                  <a:cubicBezTo>
                    <a:pt x="6290" y="3286"/>
                    <a:pt x="5856" y="3387"/>
                    <a:pt x="5326" y="3718"/>
                  </a:cubicBezTo>
                  <a:cubicBezTo>
                    <a:pt x="3957" y="4574"/>
                    <a:pt x="3519" y="5810"/>
                    <a:pt x="3424" y="6171"/>
                  </a:cubicBezTo>
                  <a:lnTo>
                    <a:pt x="114" y="846"/>
                  </a:lnTo>
                  <a:cubicBezTo>
                    <a:pt x="101" y="833"/>
                    <a:pt x="79" y="810"/>
                    <a:pt x="60" y="810"/>
                  </a:cubicBezTo>
                  <a:cubicBezTo>
                    <a:pt x="52" y="810"/>
                    <a:pt x="44" y="815"/>
                    <a:pt x="38" y="827"/>
                  </a:cubicBezTo>
                  <a:cubicBezTo>
                    <a:pt x="19" y="846"/>
                    <a:pt x="0" y="865"/>
                    <a:pt x="19" y="884"/>
                  </a:cubicBezTo>
                  <a:lnTo>
                    <a:pt x="3386" y="6305"/>
                  </a:lnTo>
                  <a:cubicBezTo>
                    <a:pt x="3424" y="6343"/>
                    <a:pt x="3424" y="6343"/>
                    <a:pt x="3443" y="6343"/>
                  </a:cubicBezTo>
                  <a:cubicBezTo>
                    <a:pt x="3462" y="6343"/>
                    <a:pt x="3481" y="6343"/>
                    <a:pt x="3462" y="6286"/>
                  </a:cubicBezTo>
                  <a:cubicBezTo>
                    <a:pt x="3481" y="6267"/>
                    <a:pt x="3805" y="4764"/>
                    <a:pt x="5364" y="3794"/>
                  </a:cubicBezTo>
                  <a:cubicBezTo>
                    <a:pt x="5894" y="3476"/>
                    <a:pt x="6319" y="3385"/>
                    <a:pt x="6632" y="3385"/>
                  </a:cubicBezTo>
                  <a:cubicBezTo>
                    <a:pt x="7049" y="3385"/>
                    <a:pt x="7266" y="3547"/>
                    <a:pt x="7266" y="3547"/>
                  </a:cubicBezTo>
                  <a:cubicBezTo>
                    <a:pt x="7276" y="3566"/>
                    <a:pt x="7290" y="3575"/>
                    <a:pt x="7304" y="3575"/>
                  </a:cubicBezTo>
                  <a:cubicBezTo>
                    <a:pt x="7319" y="3575"/>
                    <a:pt x="7333" y="3566"/>
                    <a:pt x="7342" y="3547"/>
                  </a:cubicBezTo>
                  <a:cubicBezTo>
                    <a:pt x="7342" y="3528"/>
                    <a:pt x="7361" y="3509"/>
                    <a:pt x="7342" y="3490"/>
                  </a:cubicBezTo>
                  <a:lnTo>
                    <a:pt x="4756" y="9"/>
                  </a:lnTo>
                  <a:cubicBezTo>
                    <a:pt x="4730" y="9"/>
                    <a:pt x="4713" y="0"/>
                    <a:pt x="46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4"/>
            <p:cNvSpPr/>
            <p:nvPr/>
          </p:nvSpPr>
          <p:spPr>
            <a:xfrm>
              <a:off x="343675" y="2573976"/>
              <a:ext cx="437678" cy="1145961"/>
            </a:xfrm>
            <a:custGeom>
              <a:avLst/>
              <a:gdLst/>
              <a:ahLst/>
              <a:cxnLst/>
              <a:rect l="l" t="t" r="r" b="b"/>
              <a:pathLst>
                <a:path w="13494" h="35331" extrusionOk="0">
                  <a:moveTo>
                    <a:pt x="9152" y="1"/>
                  </a:moveTo>
                  <a:cubicBezTo>
                    <a:pt x="7562" y="1"/>
                    <a:pt x="1" y="616"/>
                    <a:pt x="103" y="940"/>
                  </a:cubicBezTo>
                  <a:cubicBezTo>
                    <a:pt x="179" y="1092"/>
                    <a:pt x="1853" y="4420"/>
                    <a:pt x="3603" y="7730"/>
                  </a:cubicBezTo>
                  <a:cubicBezTo>
                    <a:pt x="6019" y="12409"/>
                    <a:pt x="6894" y="17773"/>
                    <a:pt x="6038" y="22966"/>
                  </a:cubicBezTo>
                  <a:cubicBezTo>
                    <a:pt x="5315" y="27588"/>
                    <a:pt x="4497" y="32286"/>
                    <a:pt x="4497" y="32286"/>
                  </a:cubicBezTo>
                  <a:lnTo>
                    <a:pt x="4421" y="32761"/>
                  </a:lnTo>
                  <a:cubicBezTo>
                    <a:pt x="4402" y="32895"/>
                    <a:pt x="4402" y="33028"/>
                    <a:pt x="4402" y="33142"/>
                  </a:cubicBezTo>
                  <a:cubicBezTo>
                    <a:pt x="4421" y="34355"/>
                    <a:pt x="5428" y="35330"/>
                    <a:pt x="6634" y="35330"/>
                  </a:cubicBezTo>
                  <a:cubicBezTo>
                    <a:pt x="6657" y="35330"/>
                    <a:pt x="6680" y="35330"/>
                    <a:pt x="6703" y="35329"/>
                  </a:cubicBezTo>
                  <a:lnTo>
                    <a:pt x="11497" y="35291"/>
                  </a:lnTo>
                  <a:cubicBezTo>
                    <a:pt x="12124" y="35291"/>
                    <a:pt x="12771" y="34911"/>
                    <a:pt x="13056" y="34264"/>
                  </a:cubicBezTo>
                  <a:cubicBezTo>
                    <a:pt x="13494" y="33389"/>
                    <a:pt x="13075" y="32343"/>
                    <a:pt x="12200" y="31943"/>
                  </a:cubicBezTo>
                  <a:lnTo>
                    <a:pt x="10203" y="31030"/>
                  </a:lnTo>
                  <a:cubicBezTo>
                    <a:pt x="10203" y="31030"/>
                    <a:pt x="11116" y="23631"/>
                    <a:pt x="11725" y="18458"/>
                  </a:cubicBezTo>
                  <a:cubicBezTo>
                    <a:pt x="12105" y="15243"/>
                    <a:pt x="11991" y="11972"/>
                    <a:pt x="11325" y="8795"/>
                  </a:cubicBezTo>
                  <a:cubicBezTo>
                    <a:pt x="10565" y="5067"/>
                    <a:pt x="9595" y="426"/>
                    <a:pt x="9442" y="27"/>
                  </a:cubicBezTo>
                  <a:cubicBezTo>
                    <a:pt x="9438" y="9"/>
                    <a:pt x="9335" y="1"/>
                    <a:pt x="9152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4"/>
            <p:cNvSpPr/>
            <p:nvPr/>
          </p:nvSpPr>
          <p:spPr>
            <a:xfrm>
              <a:off x="239656" y="2564959"/>
              <a:ext cx="305408" cy="1160524"/>
            </a:xfrm>
            <a:custGeom>
              <a:avLst/>
              <a:gdLst/>
              <a:ahLst/>
              <a:cxnLst/>
              <a:rect l="l" t="t" r="r" b="b"/>
              <a:pathLst>
                <a:path w="9416" h="35780" extrusionOk="0">
                  <a:moveTo>
                    <a:pt x="1142" y="0"/>
                  </a:moveTo>
                  <a:cubicBezTo>
                    <a:pt x="1313" y="457"/>
                    <a:pt x="2226" y="8217"/>
                    <a:pt x="2721" y="12117"/>
                  </a:cubicBezTo>
                  <a:cubicBezTo>
                    <a:pt x="2911" y="13600"/>
                    <a:pt x="2873" y="15122"/>
                    <a:pt x="2644" y="16586"/>
                  </a:cubicBezTo>
                  <a:cubicBezTo>
                    <a:pt x="1884" y="21703"/>
                    <a:pt x="77" y="33039"/>
                    <a:pt x="77" y="33173"/>
                  </a:cubicBezTo>
                  <a:cubicBezTo>
                    <a:pt x="1" y="34428"/>
                    <a:pt x="1009" y="35512"/>
                    <a:pt x="2264" y="35569"/>
                  </a:cubicBezTo>
                  <a:lnTo>
                    <a:pt x="6582" y="35778"/>
                  </a:lnTo>
                  <a:cubicBezTo>
                    <a:pt x="6601" y="35779"/>
                    <a:pt x="6620" y="35779"/>
                    <a:pt x="6639" y="35779"/>
                  </a:cubicBezTo>
                  <a:cubicBezTo>
                    <a:pt x="7341" y="35779"/>
                    <a:pt x="8018" y="35436"/>
                    <a:pt x="8389" y="34751"/>
                  </a:cubicBezTo>
                  <a:cubicBezTo>
                    <a:pt x="8902" y="33838"/>
                    <a:pt x="8522" y="32640"/>
                    <a:pt x="7571" y="32145"/>
                  </a:cubicBezTo>
                  <a:lnTo>
                    <a:pt x="5916" y="31270"/>
                  </a:lnTo>
                  <a:cubicBezTo>
                    <a:pt x="5916" y="31118"/>
                    <a:pt x="6296" y="26953"/>
                    <a:pt x="6373" y="26173"/>
                  </a:cubicBezTo>
                  <a:cubicBezTo>
                    <a:pt x="6392" y="25869"/>
                    <a:pt x="8199" y="17595"/>
                    <a:pt x="8731" y="14856"/>
                  </a:cubicBezTo>
                  <a:cubicBezTo>
                    <a:pt x="8845" y="14266"/>
                    <a:pt x="9378" y="305"/>
                    <a:pt x="9416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4"/>
            <p:cNvSpPr/>
            <p:nvPr/>
          </p:nvSpPr>
          <p:spPr>
            <a:xfrm>
              <a:off x="471631" y="3451505"/>
              <a:ext cx="326393" cy="274562"/>
            </a:xfrm>
            <a:custGeom>
              <a:avLst/>
              <a:gdLst/>
              <a:ahLst/>
              <a:cxnLst/>
              <a:rect l="l" t="t" r="r" b="b"/>
              <a:pathLst>
                <a:path w="10063" h="8465" extrusionOk="0">
                  <a:moveTo>
                    <a:pt x="913" y="0"/>
                  </a:moveTo>
                  <a:lnTo>
                    <a:pt x="95" y="6924"/>
                  </a:lnTo>
                  <a:cubicBezTo>
                    <a:pt x="0" y="7742"/>
                    <a:pt x="647" y="8464"/>
                    <a:pt x="1484" y="8464"/>
                  </a:cubicBezTo>
                  <a:lnTo>
                    <a:pt x="8541" y="8464"/>
                  </a:lnTo>
                  <a:cubicBezTo>
                    <a:pt x="8978" y="8464"/>
                    <a:pt x="9359" y="8160"/>
                    <a:pt x="9416" y="7742"/>
                  </a:cubicBezTo>
                  <a:cubicBezTo>
                    <a:pt x="10062" y="4128"/>
                    <a:pt x="6620" y="3709"/>
                    <a:pt x="6620" y="3709"/>
                  </a:cubicBezTo>
                  <a:lnTo>
                    <a:pt x="6924" y="323"/>
                  </a:lnTo>
                  <a:lnTo>
                    <a:pt x="91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4"/>
            <p:cNvSpPr/>
            <p:nvPr/>
          </p:nvSpPr>
          <p:spPr>
            <a:xfrm>
              <a:off x="533323" y="2831478"/>
              <a:ext cx="183874" cy="54329"/>
            </a:xfrm>
            <a:custGeom>
              <a:avLst/>
              <a:gdLst/>
              <a:ahLst/>
              <a:cxnLst/>
              <a:rect l="l" t="t" r="r" b="b"/>
              <a:pathLst>
                <a:path w="5669" h="1675" extrusionOk="0">
                  <a:moveTo>
                    <a:pt x="5402" y="0"/>
                  </a:moveTo>
                  <a:lnTo>
                    <a:pt x="0" y="1579"/>
                  </a:lnTo>
                  <a:lnTo>
                    <a:pt x="5669" y="1674"/>
                  </a:lnTo>
                  <a:lnTo>
                    <a:pt x="54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4"/>
            <p:cNvSpPr/>
            <p:nvPr/>
          </p:nvSpPr>
          <p:spPr>
            <a:xfrm>
              <a:off x="232877" y="3451505"/>
              <a:ext cx="327010" cy="273946"/>
            </a:xfrm>
            <a:custGeom>
              <a:avLst/>
              <a:gdLst/>
              <a:ahLst/>
              <a:cxnLst/>
              <a:rect l="l" t="t" r="r" b="b"/>
              <a:pathLst>
                <a:path w="10082" h="8446" extrusionOk="0">
                  <a:moveTo>
                    <a:pt x="894" y="0"/>
                  </a:moveTo>
                  <a:lnTo>
                    <a:pt x="95" y="6905"/>
                  </a:lnTo>
                  <a:cubicBezTo>
                    <a:pt x="0" y="7704"/>
                    <a:pt x="647" y="8445"/>
                    <a:pt x="1465" y="8445"/>
                  </a:cubicBezTo>
                  <a:lnTo>
                    <a:pt x="8560" y="8445"/>
                  </a:lnTo>
                  <a:cubicBezTo>
                    <a:pt x="8978" y="8445"/>
                    <a:pt x="9359" y="8141"/>
                    <a:pt x="9435" y="7704"/>
                  </a:cubicBezTo>
                  <a:cubicBezTo>
                    <a:pt x="10081" y="4090"/>
                    <a:pt x="6639" y="3690"/>
                    <a:pt x="6639" y="3690"/>
                  </a:cubicBezTo>
                  <a:lnTo>
                    <a:pt x="6924" y="323"/>
                  </a:lnTo>
                  <a:lnTo>
                    <a:pt x="8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4"/>
            <p:cNvSpPr/>
            <p:nvPr/>
          </p:nvSpPr>
          <p:spPr>
            <a:xfrm>
              <a:off x="372315" y="2875881"/>
              <a:ext cx="161040" cy="54329"/>
            </a:xfrm>
            <a:custGeom>
              <a:avLst/>
              <a:gdLst/>
              <a:ahLst/>
              <a:cxnLst/>
              <a:rect l="l" t="t" r="r" b="b"/>
              <a:pathLst>
                <a:path w="4965" h="1675" extrusionOk="0">
                  <a:moveTo>
                    <a:pt x="4964" y="1"/>
                  </a:moveTo>
                  <a:lnTo>
                    <a:pt x="0" y="1161"/>
                  </a:lnTo>
                  <a:lnTo>
                    <a:pt x="4850" y="1675"/>
                  </a:lnTo>
                  <a:lnTo>
                    <a:pt x="49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4"/>
            <p:cNvSpPr/>
            <p:nvPr/>
          </p:nvSpPr>
          <p:spPr>
            <a:xfrm>
              <a:off x="166256" y="1824468"/>
              <a:ext cx="641629" cy="1096303"/>
            </a:xfrm>
            <a:custGeom>
              <a:avLst/>
              <a:gdLst/>
              <a:ahLst/>
              <a:cxnLst/>
              <a:rect l="l" t="t" r="r" b="b"/>
              <a:pathLst>
                <a:path w="19782" h="33800" extrusionOk="0">
                  <a:moveTo>
                    <a:pt x="6889" y="1"/>
                  </a:moveTo>
                  <a:cubicBezTo>
                    <a:pt x="4153" y="1"/>
                    <a:pt x="2267" y="1827"/>
                    <a:pt x="1902" y="11037"/>
                  </a:cubicBezTo>
                  <a:cubicBezTo>
                    <a:pt x="1845" y="13035"/>
                    <a:pt x="0" y="30743"/>
                    <a:pt x="76" y="33520"/>
                  </a:cubicBezTo>
                  <a:cubicBezTo>
                    <a:pt x="76" y="33520"/>
                    <a:pt x="2234" y="33800"/>
                    <a:pt x="5088" y="33800"/>
                  </a:cubicBezTo>
                  <a:cubicBezTo>
                    <a:pt x="6638" y="33800"/>
                    <a:pt x="8392" y="33717"/>
                    <a:pt x="10119" y="33463"/>
                  </a:cubicBezTo>
                  <a:cubicBezTo>
                    <a:pt x="15027" y="32721"/>
                    <a:pt x="19725" y="30534"/>
                    <a:pt x="19763" y="30324"/>
                  </a:cubicBezTo>
                  <a:cubicBezTo>
                    <a:pt x="19782" y="30191"/>
                    <a:pt x="15122" y="13681"/>
                    <a:pt x="14874" y="12464"/>
                  </a:cubicBezTo>
                  <a:cubicBezTo>
                    <a:pt x="14056" y="8546"/>
                    <a:pt x="11869" y="595"/>
                    <a:pt x="8141" y="100"/>
                  </a:cubicBezTo>
                  <a:cubicBezTo>
                    <a:pt x="7707" y="40"/>
                    <a:pt x="7289" y="1"/>
                    <a:pt x="688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4"/>
            <p:cNvSpPr/>
            <p:nvPr/>
          </p:nvSpPr>
          <p:spPr>
            <a:xfrm>
              <a:off x="1158053" y="1868937"/>
              <a:ext cx="501088" cy="349001"/>
            </a:xfrm>
            <a:custGeom>
              <a:avLst/>
              <a:gdLst/>
              <a:ahLst/>
              <a:cxnLst/>
              <a:rect l="l" t="t" r="r" b="b"/>
              <a:pathLst>
                <a:path w="15449" h="10760" extrusionOk="0">
                  <a:moveTo>
                    <a:pt x="14875" y="6480"/>
                  </a:moveTo>
                  <a:cubicBezTo>
                    <a:pt x="14872" y="6480"/>
                    <a:pt x="14872" y="6490"/>
                    <a:pt x="14882" y="6509"/>
                  </a:cubicBezTo>
                  <a:cubicBezTo>
                    <a:pt x="14882" y="6490"/>
                    <a:pt x="14877" y="6480"/>
                    <a:pt x="14875" y="6480"/>
                  </a:cubicBezTo>
                  <a:close/>
                  <a:moveTo>
                    <a:pt x="2811" y="1"/>
                  </a:moveTo>
                  <a:cubicBezTo>
                    <a:pt x="2262" y="1"/>
                    <a:pt x="2108" y="484"/>
                    <a:pt x="2747" y="841"/>
                  </a:cubicBezTo>
                  <a:cubicBezTo>
                    <a:pt x="3603" y="1316"/>
                    <a:pt x="3545" y="1716"/>
                    <a:pt x="3526" y="1811"/>
                  </a:cubicBezTo>
                  <a:cubicBezTo>
                    <a:pt x="3526" y="1849"/>
                    <a:pt x="3526" y="1849"/>
                    <a:pt x="3507" y="1849"/>
                  </a:cubicBezTo>
                  <a:lnTo>
                    <a:pt x="787" y="1526"/>
                  </a:lnTo>
                  <a:cubicBezTo>
                    <a:pt x="774" y="1525"/>
                    <a:pt x="760" y="1524"/>
                    <a:pt x="747" y="1524"/>
                  </a:cubicBezTo>
                  <a:cubicBezTo>
                    <a:pt x="188" y="1524"/>
                    <a:pt x="1" y="2291"/>
                    <a:pt x="521" y="2496"/>
                  </a:cubicBezTo>
                  <a:cubicBezTo>
                    <a:pt x="559" y="2534"/>
                    <a:pt x="559" y="2534"/>
                    <a:pt x="578" y="2534"/>
                  </a:cubicBezTo>
                  <a:cubicBezTo>
                    <a:pt x="673" y="2553"/>
                    <a:pt x="768" y="2591"/>
                    <a:pt x="844" y="2629"/>
                  </a:cubicBezTo>
                  <a:cubicBezTo>
                    <a:pt x="597" y="2629"/>
                    <a:pt x="388" y="2667"/>
                    <a:pt x="369" y="2876"/>
                  </a:cubicBezTo>
                  <a:cubicBezTo>
                    <a:pt x="312" y="3332"/>
                    <a:pt x="978" y="3542"/>
                    <a:pt x="1339" y="3618"/>
                  </a:cubicBezTo>
                  <a:cubicBezTo>
                    <a:pt x="1277" y="3610"/>
                    <a:pt x="1205" y="3604"/>
                    <a:pt x="1135" y="3604"/>
                  </a:cubicBezTo>
                  <a:cubicBezTo>
                    <a:pt x="862" y="3604"/>
                    <a:pt x="599" y="3697"/>
                    <a:pt x="902" y="4150"/>
                  </a:cubicBezTo>
                  <a:cubicBezTo>
                    <a:pt x="997" y="4245"/>
                    <a:pt x="1092" y="4303"/>
                    <a:pt x="1187" y="4360"/>
                  </a:cubicBezTo>
                  <a:cubicBezTo>
                    <a:pt x="1130" y="4531"/>
                    <a:pt x="1149" y="4778"/>
                    <a:pt x="1834" y="5139"/>
                  </a:cubicBezTo>
                  <a:cubicBezTo>
                    <a:pt x="2271" y="5349"/>
                    <a:pt x="4458" y="6338"/>
                    <a:pt x="6950" y="7441"/>
                  </a:cubicBezTo>
                  <a:lnTo>
                    <a:pt x="7178" y="7574"/>
                  </a:lnTo>
                  <a:cubicBezTo>
                    <a:pt x="9613" y="8639"/>
                    <a:pt x="12314" y="9819"/>
                    <a:pt x="13988" y="10560"/>
                  </a:cubicBezTo>
                  <a:lnTo>
                    <a:pt x="14159" y="10636"/>
                  </a:lnTo>
                  <a:lnTo>
                    <a:pt x="14311" y="10713"/>
                  </a:lnTo>
                  <a:cubicBezTo>
                    <a:pt x="14387" y="10732"/>
                    <a:pt x="14444" y="10751"/>
                    <a:pt x="14501" y="10751"/>
                  </a:cubicBezTo>
                  <a:cubicBezTo>
                    <a:pt x="14541" y="10756"/>
                    <a:pt x="14580" y="10759"/>
                    <a:pt x="14618" y="10759"/>
                  </a:cubicBezTo>
                  <a:cubicBezTo>
                    <a:pt x="15079" y="10759"/>
                    <a:pt x="15448" y="10350"/>
                    <a:pt x="15395" y="9876"/>
                  </a:cubicBezTo>
                  <a:lnTo>
                    <a:pt x="15243" y="8887"/>
                  </a:lnTo>
                  <a:lnTo>
                    <a:pt x="14882" y="6509"/>
                  </a:lnTo>
                  <a:lnTo>
                    <a:pt x="13607" y="5976"/>
                  </a:lnTo>
                  <a:lnTo>
                    <a:pt x="10868" y="4892"/>
                  </a:lnTo>
                  <a:lnTo>
                    <a:pt x="5828" y="2895"/>
                  </a:lnTo>
                  <a:lnTo>
                    <a:pt x="5809" y="2857"/>
                  </a:lnTo>
                  <a:cubicBezTo>
                    <a:pt x="5752" y="2743"/>
                    <a:pt x="5257" y="1583"/>
                    <a:pt x="4002" y="536"/>
                  </a:cubicBezTo>
                  <a:cubicBezTo>
                    <a:pt x="3531" y="146"/>
                    <a:pt x="3112" y="1"/>
                    <a:pt x="2811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4"/>
            <p:cNvSpPr/>
            <p:nvPr/>
          </p:nvSpPr>
          <p:spPr>
            <a:xfrm>
              <a:off x="1561772" y="1738029"/>
              <a:ext cx="287504" cy="436153"/>
            </a:xfrm>
            <a:custGeom>
              <a:avLst/>
              <a:gdLst/>
              <a:ahLst/>
              <a:cxnLst/>
              <a:rect l="l" t="t" r="r" b="b"/>
              <a:pathLst>
                <a:path w="8864" h="13447" extrusionOk="0">
                  <a:moveTo>
                    <a:pt x="6652" y="0"/>
                  </a:moveTo>
                  <a:cubicBezTo>
                    <a:pt x="5975" y="0"/>
                    <a:pt x="5337" y="339"/>
                    <a:pt x="5041" y="958"/>
                  </a:cubicBezTo>
                  <a:lnTo>
                    <a:pt x="3044" y="4915"/>
                  </a:lnTo>
                  <a:lnTo>
                    <a:pt x="2853" y="5276"/>
                  </a:lnTo>
                  <a:lnTo>
                    <a:pt x="2815" y="5333"/>
                  </a:lnTo>
                  <a:lnTo>
                    <a:pt x="2701" y="5542"/>
                  </a:lnTo>
                  <a:lnTo>
                    <a:pt x="2492" y="5961"/>
                  </a:lnTo>
                  <a:lnTo>
                    <a:pt x="2112" y="6703"/>
                  </a:lnTo>
                  <a:lnTo>
                    <a:pt x="1389" y="8110"/>
                  </a:lnTo>
                  <a:lnTo>
                    <a:pt x="989" y="8909"/>
                  </a:lnTo>
                  <a:lnTo>
                    <a:pt x="247" y="10374"/>
                  </a:lnTo>
                  <a:cubicBezTo>
                    <a:pt x="38" y="10773"/>
                    <a:pt x="0" y="11192"/>
                    <a:pt x="38" y="11629"/>
                  </a:cubicBezTo>
                  <a:cubicBezTo>
                    <a:pt x="133" y="12314"/>
                    <a:pt x="571" y="12942"/>
                    <a:pt x="1237" y="13246"/>
                  </a:cubicBezTo>
                  <a:cubicBezTo>
                    <a:pt x="1237" y="13265"/>
                    <a:pt x="1256" y="13265"/>
                    <a:pt x="1256" y="13265"/>
                  </a:cubicBezTo>
                  <a:cubicBezTo>
                    <a:pt x="1536" y="13388"/>
                    <a:pt x="1832" y="13446"/>
                    <a:pt x="2125" y="13446"/>
                  </a:cubicBezTo>
                  <a:cubicBezTo>
                    <a:pt x="2965" y="13446"/>
                    <a:pt x="3780" y="12970"/>
                    <a:pt x="4147" y="12181"/>
                  </a:cubicBezTo>
                  <a:lnTo>
                    <a:pt x="6619" y="6931"/>
                  </a:lnTo>
                  <a:lnTo>
                    <a:pt x="8522" y="2842"/>
                  </a:lnTo>
                  <a:cubicBezTo>
                    <a:pt x="8579" y="2708"/>
                    <a:pt x="8617" y="2613"/>
                    <a:pt x="8655" y="2499"/>
                  </a:cubicBezTo>
                  <a:cubicBezTo>
                    <a:pt x="8864" y="1662"/>
                    <a:pt x="8426" y="692"/>
                    <a:pt x="7609" y="236"/>
                  </a:cubicBezTo>
                  <a:cubicBezTo>
                    <a:pt x="7302" y="77"/>
                    <a:pt x="6973" y="0"/>
                    <a:pt x="6652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4"/>
            <p:cNvSpPr/>
            <p:nvPr/>
          </p:nvSpPr>
          <p:spPr>
            <a:xfrm>
              <a:off x="1630242" y="1917784"/>
              <a:ext cx="113555" cy="64805"/>
            </a:xfrm>
            <a:custGeom>
              <a:avLst/>
              <a:gdLst/>
              <a:ahLst/>
              <a:cxnLst/>
              <a:rect l="l" t="t" r="r" b="b"/>
              <a:pathLst>
                <a:path w="3501" h="1998" extrusionOk="0">
                  <a:moveTo>
                    <a:pt x="571" y="0"/>
                  </a:moveTo>
                  <a:lnTo>
                    <a:pt x="362" y="438"/>
                  </a:lnTo>
                  <a:lnTo>
                    <a:pt x="1" y="1161"/>
                  </a:lnTo>
                  <a:lnTo>
                    <a:pt x="3063" y="1903"/>
                  </a:lnTo>
                  <a:lnTo>
                    <a:pt x="3500" y="1998"/>
                  </a:lnTo>
                  <a:lnTo>
                    <a:pt x="3120" y="1731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rgbClr val="603F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4"/>
            <p:cNvSpPr/>
            <p:nvPr/>
          </p:nvSpPr>
          <p:spPr>
            <a:xfrm>
              <a:off x="1624696" y="1728331"/>
              <a:ext cx="233240" cy="264151"/>
            </a:xfrm>
            <a:custGeom>
              <a:avLst/>
              <a:gdLst/>
              <a:ahLst/>
              <a:cxnLst/>
              <a:rect l="l" t="t" r="r" b="b"/>
              <a:pathLst>
                <a:path w="7191" h="8144" extrusionOk="0">
                  <a:moveTo>
                    <a:pt x="4490" y="1"/>
                  </a:moveTo>
                  <a:cubicBezTo>
                    <a:pt x="3341" y="1"/>
                    <a:pt x="2146" y="846"/>
                    <a:pt x="1579" y="2209"/>
                  </a:cubicBezTo>
                  <a:lnTo>
                    <a:pt x="0" y="6013"/>
                  </a:lnTo>
                  <a:lnTo>
                    <a:pt x="1579" y="6983"/>
                  </a:lnTo>
                  <a:cubicBezTo>
                    <a:pt x="2682" y="7648"/>
                    <a:pt x="3995" y="8086"/>
                    <a:pt x="5345" y="8143"/>
                  </a:cubicBezTo>
                  <a:lnTo>
                    <a:pt x="6486" y="4225"/>
                  </a:lnTo>
                  <a:cubicBezTo>
                    <a:pt x="7190" y="2532"/>
                    <a:pt x="6639" y="706"/>
                    <a:pt x="5307" y="154"/>
                  </a:cubicBezTo>
                  <a:cubicBezTo>
                    <a:pt x="5044" y="50"/>
                    <a:pt x="4768" y="1"/>
                    <a:pt x="44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4"/>
            <p:cNvSpPr/>
            <p:nvPr/>
          </p:nvSpPr>
          <p:spPr>
            <a:xfrm>
              <a:off x="1632707" y="1826577"/>
              <a:ext cx="185107" cy="167138"/>
            </a:xfrm>
            <a:custGeom>
              <a:avLst/>
              <a:gdLst/>
              <a:ahLst/>
              <a:cxnLst/>
              <a:rect l="l" t="t" r="r" b="b"/>
              <a:pathLst>
                <a:path w="5707" h="5153" extrusionOk="0">
                  <a:moveTo>
                    <a:pt x="1177" y="0"/>
                  </a:moveTo>
                  <a:cubicBezTo>
                    <a:pt x="1160" y="0"/>
                    <a:pt x="1142" y="22"/>
                    <a:pt x="1142" y="35"/>
                  </a:cubicBezTo>
                  <a:lnTo>
                    <a:pt x="1" y="3022"/>
                  </a:lnTo>
                  <a:cubicBezTo>
                    <a:pt x="1" y="3022"/>
                    <a:pt x="1" y="3060"/>
                    <a:pt x="20" y="3079"/>
                  </a:cubicBezTo>
                  <a:lnTo>
                    <a:pt x="1237" y="3878"/>
                  </a:lnTo>
                  <a:cubicBezTo>
                    <a:pt x="2378" y="4638"/>
                    <a:pt x="3691" y="5095"/>
                    <a:pt x="5079" y="5152"/>
                  </a:cubicBezTo>
                  <a:lnTo>
                    <a:pt x="5098" y="5152"/>
                  </a:lnTo>
                  <a:lnTo>
                    <a:pt x="5707" y="3783"/>
                  </a:lnTo>
                  <a:cubicBezTo>
                    <a:pt x="5707" y="3764"/>
                    <a:pt x="5707" y="3725"/>
                    <a:pt x="5669" y="3725"/>
                  </a:cubicBezTo>
                  <a:cubicBezTo>
                    <a:pt x="5650" y="3725"/>
                    <a:pt x="5612" y="3725"/>
                    <a:pt x="5612" y="3745"/>
                  </a:cubicBezTo>
                  <a:lnTo>
                    <a:pt x="5003" y="5057"/>
                  </a:lnTo>
                  <a:cubicBezTo>
                    <a:pt x="3672" y="5000"/>
                    <a:pt x="2378" y="4581"/>
                    <a:pt x="1256" y="3821"/>
                  </a:cubicBezTo>
                  <a:lnTo>
                    <a:pt x="96" y="3022"/>
                  </a:lnTo>
                  <a:lnTo>
                    <a:pt x="1237" y="74"/>
                  </a:lnTo>
                  <a:cubicBezTo>
                    <a:pt x="1256" y="54"/>
                    <a:pt x="1237" y="16"/>
                    <a:pt x="1199" y="16"/>
                  </a:cubicBezTo>
                  <a:cubicBezTo>
                    <a:pt x="1193" y="5"/>
                    <a:pt x="1185" y="0"/>
                    <a:pt x="1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4"/>
            <p:cNvSpPr/>
            <p:nvPr/>
          </p:nvSpPr>
          <p:spPr>
            <a:xfrm>
              <a:off x="1369270" y="2102858"/>
              <a:ext cx="254842" cy="114171"/>
            </a:xfrm>
            <a:custGeom>
              <a:avLst/>
              <a:gdLst/>
              <a:ahLst/>
              <a:cxnLst/>
              <a:rect l="l" t="t" r="r" b="b"/>
              <a:pathLst>
                <a:path w="7857" h="3520" extrusionOk="0">
                  <a:moveTo>
                    <a:pt x="77" y="1"/>
                  </a:moveTo>
                  <a:cubicBezTo>
                    <a:pt x="58" y="1"/>
                    <a:pt x="1" y="1"/>
                    <a:pt x="1" y="20"/>
                  </a:cubicBezTo>
                  <a:cubicBezTo>
                    <a:pt x="1" y="58"/>
                    <a:pt x="1" y="96"/>
                    <a:pt x="39" y="96"/>
                  </a:cubicBezTo>
                  <a:lnTo>
                    <a:pt x="7799" y="3520"/>
                  </a:lnTo>
                  <a:cubicBezTo>
                    <a:pt x="7799" y="3520"/>
                    <a:pt x="7837" y="3520"/>
                    <a:pt x="7856" y="3501"/>
                  </a:cubicBezTo>
                  <a:cubicBezTo>
                    <a:pt x="7856" y="3463"/>
                    <a:pt x="7856" y="3424"/>
                    <a:pt x="7837" y="3424"/>
                  </a:cubicBezTo>
                  <a:lnTo>
                    <a:pt x="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4"/>
            <p:cNvSpPr/>
            <p:nvPr/>
          </p:nvSpPr>
          <p:spPr>
            <a:xfrm>
              <a:off x="1451331" y="3751951"/>
              <a:ext cx="321463" cy="3730"/>
            </a:xfrm>
            <a:custGeom>
              <a:avLst/>
              <a:gdLst/>
              <a:ahLst/>
              <a:cxnLst/>
              <a:rect l="l" t="t" r="r" b="b"/>
              <a:pathLst>
                <a:path w="9911" h="115" extrusionOk="0">
                  <a:moveTo>
                    <a:pt x="39" y="0"/>
                  </a:moveTo>
                  <a:cubicBezTo>
                    <a:pt x="19" y="0"/>
                    <a:pt x="0" y="19"/>
                    <a:pt x="0" y="38"/>
                  </a:cubicBezTo>
                  <a:cubicBezTo>
                    <a:pt x="0" y="57"/>
                    <a:pt x="19" y="76"/>
                    <a:pt x="39" y="76"/>
                  </a:cubicBezTo>
                  <a:lnTo>
                    <a:pt x="9872" y="114"/>
                  </a:lnTo>
                  <a:cubicBezTo>
                    <a:pt x="9891" y="114"/>
                    <a:pt x="9910" y="95"/>
                    <a:pt x="9910" y="57"/>
                  </a:cubicBezTo>
                  <a:cubicBezTo>
                    <a:pt x="9910" y="38"/>
                    <a:pt x="9891" y="19"/>
                    <a:pt x="9872" y="19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4"/>
            <p:cNvSpPr/>
            <p:nvPr/>
          </p:nvSpPr>
          <p:spPr>
            <a:xfrm>
              <a:off x="1583957" y="3602652"/>
              <a:ext cx="77163" cy="19753"/>
            </a:xfrm>
            <a:custGeom>
              <a:avLst/>
              <a:gdLst/>
              <a:ahLst/>
              <a:cxnLst/>
              <a:rect l="l" t="t" r="r" b="b"/>
              <a:pathLst>
                <a:path w="2379" h="609" extrusionOk="0">
                  <a:moveTo>
                    <a:pt x="2283" y="0"/>
                  </a:moveTo>
                  <a:lnTo>
                    <a:pt x="1" y="76"/>
                  </a:lnTo>
                  <a:lnTo>
                    <a:pt x="2379" y="609"/>
                  </a:lnTo>
                  <a:lnTo>
                    <a:pt x="2379" y="609"/>
                  </a:lnTo>
                  <a:lnTo>
                    <a:pt x="22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4"/>
            <p:cNvSpPr/>
            <p:nvPr/>
          </p:nvSpPr>
          <p:spPr>
            <a:xfrm>
              <a:off x="1583341" y="3600187"/>
              <a:ext cx="236321" cy="5579"/>
            </a:xfrm>
            <a:custGeom>
              <a:avLst/>
              <a:gdLst/>
              <a:ahLst/>
              <a:cxnLst/>
              <a:rect l="l" t="t" r="r" b="b"/>
              <a:pathLst>
                <a:path w="7286" h="172" extrusionOk="0">
                  <a:moveTo>
                    <a:pt x="58" y="0"/>
                  </a:moveTo>
                  <a:cubicBezTo>
                    <a:pt x="20" y="0"/>
                    <a:pt x="1" y="38"/>
                    <a:pt x="1" y="76"/>
                  </a:cubicBezTo>
                  <a:cubicBezTo>
                    <a:pt x="1" y="133"/>
                    <a:pt x="20" y="152"/>
                    <a:pt x="58" y="152"/>
                  </a:cubicBezTo>
                  <a:lnTo>
                    <a:pt x="7229" y="171"/>
                  </a:lnTo>
                  <a:cubicBezTo>
                    <a:pt x="7248" y="171"/>
                    <a:pt x="7267" y="152"/>
                    <a:pt x="7286" y="114"/>
                  </a:cubicBezTo>
                  <a:cubicBezTo>
                    <a:pt x="7286" y="57"/>
                    <a:pt x="7267" y="38"/>
                    <a:pt x="7229" y="38"/>
                  </a:cubicBezTo>
                  <a:lnTo>
                    <a:pt x="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4"/>
            <p:cNvSpPr/>
            <p:nvPr/>
          </p:nvSpPr>
          <p:spPr>
            <a:xfrm>
              <a:off x="1579027" y="2433533"/>
              <a:ext cx="181409" cy="50631"/>
            </a:xfrm>
            <a:custGeom>
              <a:avLst/>
              <a:gdLst/>
              <a:ahLst/>
              <a:cxnLst/>
              <a:rect l="l" t="t" r="r" b="b"/>
              <a:pathLst>
                <a:path w="5593" h="1561" extrusionOk="0">
                  <a:moveTo>
                    <a:pt x="438" y="1"/>
                  </a:moveTo>
                  <a:lnTo>
                    <a:pt x="1" y="1561"/>
                  </a:lnTo>
                  <a:lnTo>
                    <a:pt x="559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4"/>
            <p:cNvSpPr/>
            <p:nvPr/>
          </p:nvSpPr>
          <p:spPr>
            <a:xfrm>
              <a:off x="1805456" y="3751951"/>
              <a:ext cx="330707" cy="3114"/>
            </a:xfrm>
            <a:custGeom>
              <a:avLst/>
              <a:gdLst/>
              <a:ahLst/>
              <a:cxnLst/>
              <a:rect l="l" t="t" r="r" b="b"/>
              <a:pathLst>
                <a:path w="10196" h="96" extrusionOk="0">
                  <a:moveTo>
                    <a:pt x="38" y="0"/>
                  </a:moveTo>
                  <a:cubicBezTo>
                    <a:pt x="19" y="0"/>
                    <a:pt x="0" y="19"/>
                    <a:pt x="0" y="38"/>
                  </a:cubicBezTo>
                  <a:cubicBezTo>
                    <a:pt x="0" y="57"/>
                    <a:pt x="19" y="95"/>
                    <a:pt x="38" y="95"/>
                  </a:cubicBezTo>
                  <a:lnTo>
                    <a:pt x="10139" y="95"/>
                  </a:lnTo>
                  <a:cubicBezTo>
                    <a:pt x="10177" y="95"/>
                    <a:pt x="10177" y="57"/>
                    <a:pt x="10196" y="38"/>
                  </a:cubicBezTo>
                  <a:cubicBezTo>
                    <a:pt x="10196" y="19"/>
                    <a:pt x="10177" y="0"/>
                    <a:pt x="10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4"/>
            <p:cNvSpPr/>
            <p:nvPr/>
          </p:nvSpPr>
          <p:spPr>
            <a:xfrm>
              <a:off x="1948592" y="3595225"/>
              <a:ext cx="64805" cy="22250"/>
            </a:xfrm>
            <a:custGeom>
              <a:avLst/>
              <a:gdLst/>
              <a:ahLst/>
              <a:cxnLst/>
              <a:rect l="l" t="t" r="r" b="b"/>
              <a:pathLst>
                <a:path w="1998" h="686" extrusionOk="0">
                  <a:moveTo>
                    <a:pt x="0" y="1"/>
                  </a:moveTo>
                  <a:lnTo>
                    <a:pt x="1997" y="686"/>
                  </a:lnTo>
                  <a:lnTo>
                    <a:pt x="1997" y="686"/>
                  </a:lnTo>
                  <a:lnTo>
                    <a:pt x="1978" y="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4"/>
            <p:cNvSpPr/>
            <p:nvPr/>
          </p:nvSpPr>
          <p:spPr>
            <a:xfrm>
              <a:off x="1856671" y="2441706"/>
              <a:ext cx="141287" cy="157829"/>
            </a:xfrm>
            <a:custGeom>
              <a:avLst/>
              <a:gdLst/>
              <a:ahLst/>
              <a:cxnLst/>
              <a:rect l="l" t="t" r="r" b="b"/>
              <a:pathLst>
                <a:path w="4356" h="4866" extrusionOk="0">
                  <a:moveTo>
                    <a:pt x="67" y="1"/>
                  </a:moveTo>
                  <a:cubicBezTo>
                    <a:pt x="57" y="1"/>
                    <a:pt x="48" y="6"/>
                    <a:pt x="38" y="15"/>
                  </a:cubicBezTo>
                  <a:cubicBezTo>
                    <a:pt x="0" y="34"/>
                    <a:pt x="0" y="72"/>
                    <a:pt x="38" y="91"/>
                  </a:cubicBezTo>
                  <a:lnTo>
                    <a:pt x="4242" y="3363"/>
                  </a:lnTo>
                  <a:lnTo>
                    <a:pt x="4242" y="4827"/>
                  </a:lnTo>
                  <a:cubicBezTo>
                    <a:pt x="4242" y="4846"/>
                    <a:pt x="4261" y="4865"/>
                    <a:pt x="4280" y="4865"/>
                  </a:cubicBezTo>
                  <a:cubicBezTo>
                    <a:pt x="4318" y="4865"/>
                    <a:pt x="4337" y="4846"/>
                    <a:pt x="4356" y="4846"/>
                  </a:cubicBezTo>
                  <a:lnTo>
                    <a:pt x="4356" y="3363"/>
                  </a:lnTo>
                  <a:cubicBezTo>
                    <a:pt x="4356" y="3344"/>
                    <a:pt x="4337" y="3325"/>
                    <a:pt x="4337" y="3325"/>
                  </a:cubicBezTo>
                  <a:lnTo>
                    <a:pt x="95" y="15"/>
                  </a:lnTo>
                  <a:cubicBezTo>
                    <a:pt x="86" y="6"/>
                    <a:pt x="76" y="1"/>
                    <a:pt x="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4"/>
            <p:cNvSpPr/>
            <p:nvPr/>
          </p:nvSpPr>
          <p:spPr>
            <a:xfrm>
              <a:off x="1989298" y="2640209"/>
              <a:ext cx="109241" cy="863128"/>
            </a:xfrm>
            <a:custGeom>
              <a:avLst/>
              <a:gdLst/>
              <a:ahLst/>
              <a:cxnLst/>
              <a:rect l="l" t="t" r="r" b="b"/>
              <a:pathLst>
                <a:path w="3368" h="26611" extrusionOk="0">
                  <a:moveTo>
                    <a:pt x="77" y="1"/>
                  </a:moveTo>
                  <a:cubicBezTo>
                    <a:pt x="39" y="1"/>
                    <a:pt x="1" y="20"/>
                    <a:pt x="1" y="77"/>
                  </a:cubicBezTo>
                  <a:lnTo>
                    <a:pt x="1" y="4908"/>
                  </a:lnTo>
                  <a:cubicBezTo>
                    <a:pt x="1" y="8085"/>
                    <a:pt x="343" y="11756"/>
                    <a:pt x="952" y="14894"/>
                  </a:cubicBezTo>
                  <a:lnTo>
                    <a:pt x="3215" y="26573"/>
                  </a:lnTo>
                  <a:cubicBezTo>
                    <a:pt x="3215" y="26592"/>
                    <a:pt x="3253" y="26611"/>
                    <a:pt x="3291" y="26611"/>
                  </a:cubicBezTo>
                  <a:cubicBezTo>
                    <a:pt x="3329" y="26611"/>
                    <a:pt x="3367" y="26573"/>
                    <a:pt x="3367" y="26535"/>
                  </a:cubicBezTo>
                  <a:lnTo>
                    <a:pt x="1104" y="14856"/>
                  </a:lnTo>
                  <a:cubicBezTo>
                    <a:pt x="514" y="11718"/>
                    <a:pt x="153" y="8085"/>
                    <a:pt x="153" y="4908"/>
                  </a:cubicBezTo>
                  <a:lnTo>
                    <a:pt x="153" y="77"/>
                  </a:lnTo>
                  <a:cubicBezTo>
                    <a:pt x="153" y="20"/>
                    <a:pt x="115" y="1"/>
                    <a:pt x="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4"/>
            <p:cNvSpPr/>
            <p:nvPr/>
          </p:nvSpPr>
          <p:spPr>
            <a:xfrm>
              <a:off x="1944278" y="3591527"/>
              <a:ext cx="223347" cy="4346"/>
            </a:xfrm>
            <a:custGeom>
              <a:avLst/>
              <a:gdLst/>
              <a:ahLst/>
              <a:cxnLst/>
              <a:rect l="l" t="t" r="r" b="b"/>
              <a:pathLst>
                <a:path w="6886" h="134" extrusionOk="0">
                  <a:moveTo>
                    <a:pt x="57" y="1"/>
                  </a:moveTo>
                  <a:cubicBezTo>
                    <a:pt x="19" y="1"/>
                    <a:pt x="0" y="20"/>
                    <a:pt x="0" y="58"/>
                  </a:cubicBezTo>
                  <a:cubicBezTo>
                    <a:pt x="0" y="115"/>
                    <a:pt x="19" y="134"/>
                    <a:pt x="57" y="134"/>
                  </a:cubicBezTo>
                  <a:lnTo>
                    <a:pt x="6810" y="134"/>
                  </a:lnTo>
                  <a:cubicBezTo>
                    <a:pt x="6867" y="134"/>
                    <a:pt x="6886" y="115"/>
                    <a:pt x="6886" y="58"/>
                  </a:cubicBezTo>
                  <a:cubicBezTo>
                    <a:pt x="6886" y="20"/>
                    <a:pt x="6867" y="1"/>
                    <a:pt x="68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4"/>
            <p:cNvSpPr/>
            <p:nvPr/>
          </p:nvSpPr>
          <p:spPr>
            <a:xfrm>
              <a:off x="1513022" y="1686425"/>
              <a:ext cx="647824" cy="783565"/>
            </a:xfrm>
            <a:custGeom>
              <a:avLst/>
              <a:gdLst/>
              <a:ahLst/>
              <a:cxnLst/>
              <a:rect l="l" t="t" r="r" b="b"/>
              <a:pathLst>
                <a:path w="19973" h="24158" extrusionOk="0">
                  <a:moveTo>
                    <a:pt x="13619" y="1"/>
                  </a:moveTo>
                  <a:cubicBezTo>
                    <a:pt x="13619" y="1"/>
                    <a:pt x="7818" y="933"/>
                    <a:pt x="7171" y="1427"/>
                  </a:cubicBezTo>
                  <a:cubicBezTo>
                    <a:pt x="3253" y="4452"/>
                    <a:pt x="1" y="23225"/>
                    <a:pt x="1" y="23225"/>
                  </a:cubicBezTo>
                  <a:lnTo>
                    <a:pt x="17899" y="24157"/>
                  </a:lnTo>
                  <a:cubicBezTo>
                    <a:pt x="17899" y="24157"/>
                    <a:pt x="19972" y="5422"/>
                    <a:pt x="18812" y="3520"/>
                  </a:cubicBezTo>
                  <a:cubicBezTo>
                    <a:pt x="17614" y="1617"/>
                    <a:pt x="13619" y="1"/>
                    <a:pt x="136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4"/>
            <p:cNvSpPr/>
            <p:nvPr/>
          </p:nvSpPr>
          <p:spPr>
            <a:xfrm>
              <a:off x="1832604" y="1529115"/>
              <a:ext cx="135740" cy="290001"/>
            </a:xfrm>
            <a:custGeom>
              <a:avLst/>
              <a:gdLst/>
              <a:ahLst/>
              <a:cxnLst/>
              <a:rect l="l" t="t" r="r" b="b"/>
              <a:pathLst>
                <a:path w="4185" h="8941" extrusionOk="0">
                  <a:moveTo>
                    <a:pt x="2093" y="0"/>
                  </a:moveTo>
                  <a:cubicBezTo>
                    <a:pt x="932" y="0"/>
                    <a:pt x="0" y="951"/>
                    <a:pt x="0" y="2093"/>
                  </a:cubicBezTo>
                  <a:lnTo>
                    <a:pt x="0" y="6848"/>
                  </a:lnTo>
                  <a:cubicBezTo>
                    <a:pt x="0" y="8008"/>
                    <a:pt x="951" y="8940"/>
                    <a:pt x="2093" y="8940"/>
                  </a:cubicBezTo>
                  <a:cubicBezTo>
                    <a:pt x="3272" y="8940"/>
                    <a:pt x="4185" y="7989"/>
                    <a:pt x="4185" y="6848"/>
                  </a:cubicBezTo>
                  <a:lnTo>
                    <a:pt x="4185" y="2093"/>
                  </a:lnTo>
                  <a:cubicBezTo>
                    <a:pt x="4185" y="1522"/>
                    <a:pt x="3957" y="1009"/>
                    <a:pt x="3576" y="628"/>
                  </a:cubicBezTo>
                  <a:cubicBezTo>
                    <a:pt x="3196" y="248"/>
                    <a:pt x="2663" y="0"/>
                    <a:pt x="2093" y="0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4"/>
            <p:cNvSpPr/>
            <p:nvPr/>
          </p:nvSpPr>
          <p:spPr>
            <a:xfrm>
              <a:off x="1833837" y="1633361"/>
              <a:ext cx="83942" cy="93218"/>
            </a:xfrm>
            <a:custGeom>
              <a:avLst/>
              <a:gdLst/>
              <a:ahLst/>
              <a:cxnLst/>
              <a:rect l="l" t="t" r="r" b="b"/>
              <a:pathLst>
                <a:path w="2588" h="2874" extrusionOk="0">
                  <a:moveTo>
                    <a:pt x="2587" y="1"/>
                  </a:moveTo>
                  <a:lnTo>
                    <a:pt x="0" y="286"/>
                  </a:lnTo>
                  <a:lnTo>
                    <a:pt x="0" y="2873"/>
                  </a:lnTo>
                  <a:lnTo>
                    <a:pt x="258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4"/>
            <p:cNvSpPr/>
            <p:nvPr/>
          </p:nvSpPr>
          <p:spPr>
            <a:xfrm>
              <a:off x="1750543" y="1436903"/>
              <a:ext cx="214103" cy="233078"/>
            </a:xfrm>
            <a:custGeom>
              <a:avLst/>
              <a:gdLst/>
              <a:ahLst/>
              <a:cxnLst/>
              <a:rect l="l" t="t" r="r" b="b"/>
              <a:pathLst>
                <a:path w="6601" h="7186" extrusionOk="0">
                  <a:moveTo>
                    <a:pt x="3779" y="1"/>
                  </a:moveTo>
                  <a:cubicBezTo>
                    <a:pt x="3192" y="1"/>
                    <a:pt x="2617" y="249"/>
                    <a:pt x="2169" y="846"/>
                  </a:cubicBezTo>
                  <a:cubicBezTo>
                    <a:pt x="1770" y="1531"/>
                    <a:pt x="1446" y="2254"/>
                    <a:pt x="1142" y="2958"/>
                  </a:cubicBezTo>
                  <a:cubicBezTo>
                    <a:pt x="704" y="3947"/>
                    <a:pt x="1" y="5126"/>
                    <a:pt x="324" y="6172"/>
                  </a:cubicBezTo>
                  <a:cubicBezTo>
                    <a:pt x="487" y="6679"/>
                    <a:pt x="2223" y="7185"/>
                    <a:pt x="3252" y="7185"/>
                  </a:cubicBezTo>
                  <a:cubicBezTo>
                    <a:pt x="3420" y="7185"/>
                    <a:pt x="3570" y="7172"/>
                    <a:pt x="3691" y="7142"/>
                  </a:cubicBezTo>
                  <a:cubicBezTo>
                    <a:pt x="5555" y="6648"/>
                    <a:pt x="6601" y="4536"/>
                    <a:pt x="6563" y="2767"/>
                  </a:cubicBezTo>
                  <a:cubicBezTo>
                    <a:pt x="6549" y="1333"/>
                    <a:pt x="5136" y="1"/>
                    <a:pt x="3779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4"/>
            <p:cNvSpPr/>
            <p:nvPr/>
          </p:nvSpPr>
          <p:spPr>
            <a:xfrm>
              <a:off x="1743765" y="1342906"/>
              <a:ext cx="293083" cy="266454"/>
            </a:xfrm>
            <a:custGeom>
              <a:avLst/>
              <a:gdLst/>
              <a:ahLst/>
              <a:cxnLst/>
              <a:rect l="l" t="t" r="r" b="b"/>
              <a:pathLst>
                <a:path w="9036" h="8215" extrusionOk="0">
                  <a:moveTo>
                    <a:pt x="2302" y="1"/>
                  </a:moveTo>
                  <a:cubicBezTo>
                    <a:pt x="1801" y="1"/>
                    <a:pt x="1263" y="541"/>
                    <a:pt x="1046" y="891"/>
                  </a:cubicBezTo>
                  <a:cubicBezTo>
                    <a:pt x="381" y="2089"/>
                    <a:pt x="0" y="4581"/>
                    <a:pt x="1275" y="4904"/>
                  </a:cubicBezTo>
                  <a:cubicBezTo>
                    <a:pt x="1315" y="4915"/>
                    <a:pt x="1355" y="4920"/>
                    <a:pt x="1395" y="4920"/>
                  </a:cubicBezTo>
                  <a:cubicBezTo>
                    <a:pt x="1985" y="4920"/>
                    <a:pt x="2449" y="3789"/>
                    <a:pt x="2663" y="3611"/>
                  </a:cubicBezTo>
                  <a:cubicBezTo>
                    <a:pt x="2861" y="3434"/>
                    <a:pt x="3083" y="3368"/>
                    <a:pt x="3312" y="3368"/>
                  </a:cubicBezTo>
                  <a:cubicBezTo>
                    <a:pt x="3700" y="3368"/>
                    <a:pt x="4112" y="3558"/>
                    <a:pt x="4470" y="3725"/>
                  </a:cubicBezTo>
                  <a:cubicBezTo>
                    <a:pt x="4851" y="3896"/>
                    <a:pt x="5383" y="4239"/>
                    <a:pt x="5554" y="4619"/>
                  </a:cubicBezTo>
                  <a:cubicBezTo>
                    <a:pt x="5707" y="4962"/>
                    <a:pt x="5269" y="5475"/>
                    <a:pt x="5573" y="5722"/>
                  </a:cubicBezTo>
                  <a:cubicBezTo>
                    <a:pt x="5649" y="5778"/>
                    <a:pt x="5742" y="5797"/>
                    <a:pt x="5843" y="5797"/>
                  </a:cubicBezTo>
                  <a:cubicBezTo>
                    <a:pt x="6080" y="5797"/>
                    <a:pt x="6364" y="5691"/>
                    <a:pt x="6582" y="5691"/>
                  </a:cubicBezTo>
                  <a:cubicBezTo>
                    <a:pt x="6622" y="5691"/>
                    <a:pt x="6660" y="5695"/>
                    <a:pt x="6696" y="5703"/>
                  </a:cubicBezTo>
                  <a:cubicBezTo>
                    <a:pt x="7171" y="5798"/>
                    <a:pt x="6905" y="6179"/>
                    <a:pt x="6772" y="6502"/>
                  </a:cubicBezTo>
                  <a:cubicBezTo>
                    <a:pt x="6677" y="6769"/>
                    <a:pt x="6582" y="6997"/>
                    <a:pt x="6582" y="7282"/>
                  </a:cubicBezTo>
                  <a:cubicBezTo>
                    <a:pt x="6582" y="7434"/>
                    <a:pt x="6677" y="8195"/>
                    <a:pt x="6848" y="8214"/>
                  </a:cubicBezTo>
                  <a:cubicBezTo>
                    <a:pt x="6850" y="8214"/>
                    <a:pt x="6852" y="8215"/>
                    <a:pt x="6855" y="8215"/>
                  </a:cubicBezTo>
                  <a:cubicBezTo>
                    <a:pt x="6992" y="8215"/>
                    <a:pt x="7324" y="7661"/>
                    <a:pt x="7380" y="7567"/>
                  </a:cubicBezTo>
                  <a:cubicBezTo>
                    <a:pt x="7837" y="6959"/>
                    <a:pt x="8788" y="5837"/>
                    <a:pt x="8788" y="5000"/>
                  </a:cubicBezTo>
                  <a:cubicBezTo>
                    <a:pt x="8788" y="4600"/>
                    <a:pt x="8408" y="4505"/>
                    <a:pt x="8484" y="4011"/>
                  </a:cubicBezTo>
                  <a:cubicBezTo>
                    <a:pt x="8560" y="3516"/>
                    <a:pt x="9035" y="2964"/>
                    <a:pt x="8693" y="2489"/>
                  </a:cubicBezTo>
                  <a:cubicBezTo>
                    <a:pt x="8598" y="2337"/>
                    <a:pt x="8465" y="2223"/>
                    <a:pt x="8274" y="2185"/>
                  </a:cubicBezTo>
                  <a:cubicBezTo>
                    <a:pt x="8253" y="2180"/>
                    <a:pt x="8231" y="2178"/>
                    <a:pt x="8208" y="2178"/>
                  </a:cubicBezTo>
                  <a:cubicBezTo>
                    <a:pt x="8078" y="2178"/>
                    <a:pt x="7941" y="2249"/>
                    <a:pt x="7821" y="2249"/>
                  </a:cubicBezTo>
                  <a:cubicBezTo>
                    <a:pt x="7800" y="2249"/>
                    <a:pt x="7780" y="2246"/>
                    <a:pt x="7761" y="2242"/>
                  </a:cubicBezTo>
                  <a:cubicBezTo>
                    <a:pt x="7533" y="2204"/>
                    <a:pt x="7571" y="2127"/>
                    <a:pt x="7552" y="1861"/>
                  </a:cubicBezTo>
                  <a:cubicBezTo>
                    <a:pt x="7493" y="1337"/>
                    <a:pt x="7290" y="1002"/>
                    <a:pt x="6891" y="1002"/>
                  </a:cubicBezTo>
                  <a:cubicBezTo>
                    <a:pt x="6768" y="1002"/>
                    <a:pt x="6628" y="1033"/>
                    <a:pt x="6467" y="1100"/>
                  </a:cubicBezTo>
                  <a:cubicBezTo>
                    <a:pt x="6255" y="1187"/>
                    <a:pt x="6103" y="1228"/>
                    <a:pt x="5986" y="1228"/>
                  </a:cubicBezTo>
                  <a:cubicBezTo>
                    <a:pt x="5716" y="1228"/>
                    <a:pt x="5634" y="1010"/>
                    <a:pt x="5421" y="625"/>
                  </a:cubicBezTo>
                  <a:cubicBezTo>
                    <a:pt x="5249" y="315"/>
                    <a:pt x="5042" y="208"/>
                    <a:pt x="4821" y="208"/>
                  </a:cubicBezTo>
                  <a:cubicBezTo>
                    <a:pt x="4553" y="208"/>
                    <a:pt x="4266" y="365"/>
                    <a:pt x="3995" y="511"/>
                  </a:cubicBezTo>
                  <a:cubicBezTo>
                    <a:pt x="3825" y="601"/>
                    <a:pt x="3634" y="654"/>
                    <a:pt x="3450" y="654"/>
                  </a:cubicBezTo>
                  <a:cubicBezTo>
                    <a:pt x="3284" y="654"/>
                    <a:pt x="3122" y="610"/>
                    <a:pt x="2987" y="511"/>
                  </a:cubicBezTo>
                  <a:cubicBezTo>
                    <a:pt x="2796" y="397"/>
                    <a:pt x="2720" y="111"/>
                    <a:pt x="2511" y="35"/>
                  </a:cubicBezTo>
                  <a:cubicBezTo>
                    <a:pt x="2443" y="12"/>
                    <a:pt x="2373" y="1"/>
                    <a:pt x="2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4"/>
            <p:cNvSpPr/>
            <p:nvPr/>
          </p:nvSpPr>
          <p:spPr>
            <a:xfrm>
              <a:off x="1806072" y="1509070"/>
              <a:ext cx="12974" cy="12520"/>
            </a:xfrm>
            <a:custGeom>
              <a:avLst/>
              <a:gdLst/>
              <a:ahLst/>
              <a:cxnLst/>
              <a:rect l="l" t="t" r="r" b="b"/>
              <a:pathLst>
                <a:path w="400" h="386" extrusionOk="0">
                  <a:moveTo>
                    <a:pt x="200" y="0"/>
                  </a:moveTo>
                  <a:cubicBezTo>
                    <a:pt x="100" y="0"/>
                    <a:pt x="0" y="67"/>
                    <a:pt x="0" y="200"/>
                  </a:cubicBezTo>
                  <a:cubicBezTo>
                    <a:pt x="0" y="324"/>
                    <a:pt x="100" y="385"/>
                    <a:pt x="200" y="385"/>
                  </a:cubicBezTo>
                  <a:cubicBezTo>
                    <a:pt x="300" y="385"/>
                    <a:pt x="400" y="324"/>
                    <a:pt x="400" y="200"/>
                  </a:cubicBezTo>
                  <a:cubicBezTo>
                    <a:pt x="400" y="67"/>
                    <a:pt x="300" y="0"/>
                    <a:pt x="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4"/>
            <p:cNvSpPr/>
            <p:nvPr/>
          </p:nvSpPr>
          <p:spPr>
            <a:xfrm>
              <a:off x="1861601" y="1518314"/>
              <a:ext cx="12974" cy="12520"/>
            </a:xfrm>
            <a:custGeom>
              <a:avLst/>
              <a:gdLst/>
              <a:ahLst/>
              <a:cxnLst/>
              <a:rect l="l" t="t" r="r" b="b"/>
              <a:pathLst>
                <a:path w="400" h="386" extrusionOk="0">
                  <a:moveTo>
                    <a:pt x="200" y="1"/>
                  </a:moveTo>
                  <a:cubicBezTo>
                    <a:pt x="100" y="1"/>
                    <a:pt x="0" y="67"/>
                    <a:pt x="0" y="200"/>
                  </a:cubicBezTo>
                  <a:cubicBezTo>
                    <a:pt x="0" y="324"/>
                    <a:pt x="100" y="386"/>
                    <a:pt x="200" y="386"/>
                  </a:cubicBezTo>
                  <a:cubicBezTo>
                    <a:pt x="300" y="386"/>
                    <a:pt x="400" y="324"/>
                    <a:pt x="400" y="200"/>
                  </a:cubicBezTo>
                  <a:cubicBezTo>
                    <a:pt x="400" y="67"/>
                    <a:pt x="300" y="1"/>
                    <a:pt x="2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4"/>
            <p:cNvSpPr/>
            <p:nvPr/>
          </p:nvSpPr>
          <p:spPr>
            <a:xfrm>
              <a:off x="1825825" y="1582828"/>
              <a:ext cx="42165" cy="25429"/>
            </a:xfrm>
            <a:custGeom>
              <a:avLst/>
              <a:gdLst/>
              <a:ahLst/>
              <a:cxnLst/>
              <a:rect l="l" t="t" r="r" b="b"/>
              <a:pathLst>
                <a:path w="1300" h="784" extrusionOk="0">
                  <a:moveTo>
                    <a:pt x="938" y="0"/>
                  </a:moveTo>
                  <a:cubicBezTo>
                    <a:pt x="882" y="0"/>
                    <a:pt x="821" y="23"/>
                    <a:pt x="761" y="75"/>
                  </a:cubicBezTo>
                  <a:cubicBezTo>
                    <a:pt x="590" y="227"/>
                    <a:pt x="362" y="246"/>
                    <a:pt x="171" y="246"/>
                  </a:cubicBezTo>
                  <a:cubicBezTo>
                    <a:pt x="57" y="246"/>
                    <a:pt x="0" y="380"/>
                    <a:pt x="76" y="475"/>
                  </a:cubicBezTo>
                  <a:cubicBezTo>
                    <a:pt x="152" y="551"/>
                    <a:pt x="190" y="608"/>
                    <a:pt x="266" y="646"/>
                  </a:cubicBezTo>
                  <a:cubicBezTo>
                    <a:pt x="402" y="742"/>
                    <a:pt x="554" y="784"/>
                    <a:pt x="695" y="784"/>
                  </a:cubicBezTo>
                  <a:cubicBezTo>
                    <a:pt x="890" y="784"/>
                    <a:pt x="1064" y="702"/>
                    <a:pt x="1141" y="570"/>
                  </a:cubicBezTo>
                  <a:lnTo>
                    <a:pt x="1179" y="551"/>
                  </a:lnTo>
                  <a:cubicBezTo>
                    <a:pt x="1299" y="311"/>
                    <a:pt x="1148" y="0"/>
                    <a:pt x="9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4"/>
            <p:cNvSpPr/>
            <p:nvPr/>
          </p:nvSpPr>
          <p:spPr>
            <a:xfrm>
              <a:off x="1927282" y="1522628"/>
              <a:ext cx="76157" cy="59680"/>
            </a:xfrm>
            <a:custGeom>
              <a:avLst/>
              <a:gdLst/>
              <a:ahLst/>
              <a:cxnLst/>
              <a:rect l="l" t="t" r="r" b="b"/>
              <a:pathLst>
                <a:path w="2348" h="1840" extrusionOk="0">
                  <a:moveTo>
                    <a:pt x="1257" y="0"/>
                  </a:moveTo>
                  <a:cubicBezTo>
                    <a:pt x="981" y="0"/>
                    <a:pt x="686" y="138"/>
                    <a:pt x="467" y="467"/>
                  </a:cubicBezTo>
                  <a:cubicBezTo>
                    <a:pt x="0" y="1193"/>
                    <a:pt x="480" y="1840"/>
                    <a:pt x="1061" y="1840"/>
                  </a:cubicBezTo>
                  <a:cubicBezTo>
                    <a:pt x="1332" y="1840"/>
                    <a:pt x="1626" y="1699"/>
                    <a:pt x="1856" y="1361"/>
                  </a:cubicBezTo>
                  <a:cubicBezTo>
                    <a:pt x="2347" y="623"/>
                    <a:pt x="1845" y="0"/>
                    <a:pt x="1257" y="0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4"/>
            <p:cNvSpPr/>
            <p:nvPr/>
          </p:nvSpPr>
          <p:spPr>
            <a:xfrm>
              <a:off x="1956603" y="1528499"/>
              <a:ext cx="27181" cy="38273"/>
            </a:xfrm>
            <a:custGeom>
              <a:avLst/>
              <a:gdLst/>
              <a:ahLst/>
              <a:cxnLst/>
              <a:rect l="l" t="t" r="r" b="b"/>
              <a:pathLst>
                <a:path w="838" h="1180" extrusionOk="0">
                  <a:moveTo>
                    <a:pt x="362" y="0"/>
                  </a:moveTo>
                  <a:cubicBezTo>
                    <a:pt x="343" y="0"/>
                    <a:pt x="324" y="0"/>
                    <a:pt x="324" y="19"/>
                  </a:cubicBezTo>
                  <a:cubicBezTo>
                    <a:pt x="324" y="38"/>
                    <a:pt x="324" y="57"/>
                    <a:pt x="343" y="57"/>
                  </a:cubicBezTo>
                  <a:cubicBezTo>
                    <a:pt x="343" y="57"/>
                    <a:pt x="628" y="191"/>
                    <a:pt x="723" y="438"/>
                  </a:cubicBezTo>
                  <a:cubicBezTo>
                    <a:pt x="761" y="533"/>
                    <a:pt x="723" y="628"/>
                    <a:pt x="685" y="723"/>
                  </a:cubicBezTo>
                  <a:cubicBezTo>
                    <a:pt x="609" y="818"/>
                    <a:pt x="514" y="894"/>
                    <a:pt x="400" y="894"/>
                  </a:cubicBezTo>
                  <a:cubicBezTo>
                    <a:pt x="229" y="913"/>
                    <a:pt x="96" y="1008"/>
                    <a:pt x="20" y="1142"/>
                  </a:cubicBezTo>
                  <a:cubicBezTo>
                    <a:pt x="1" y="1161"/>
                    <a:pt x="20" y="1161"/>
                    <a:pt x="39" y="1180"/>
                  </a:cubicBezTo>
                  <a:cubicBezTo>
                    <a:pt x="39" y="1180"/>
                    <a:pt x="58" y="1180"/>
                    <a:pt x="96" y="1161"/>
                  </a:cubicBezTo>
                  <a:cubicBezTo>
                    <a:pt x="134" y="1066"/>
                    <a:pt x="267" y="970"/>
                    <a:pt x="419" y="970"/>
                  </a:cubicBezTo>
                  <a:cubicBezTo>
                    <a:pt x="552" y="970"/>
                    <a:pt x="685" y="894"/>
                    <a:pt x="742" y="780"/>
                  </a:cubicBezTo>
                  <a:cubicBezTo>
                    <a:pt x="818" y="666"/>
                    <a:pt x="837" y="533"/>
                    <a:pt x="799" y="419"/>
                  </a:cubicBezTo>
                  <a:cubicBezTo>
                    <a:pt x="704" y="115"/>
                    <a:pt x="400" y="0"/>
                    <a:pt x="3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4"/>
            <p:cNvSpPr/>
            <p:nvPr/>
          </p:nvSpPr>
          <p:spPr>
            <a:xfrm>
              <a:off x="1801142" y="1516141"/>
              <a:ext cx="32727" cy="53712"/>
            </a:xfrm>
            <a:custGeom>
              <a:avLst/>
              <a:gdLst/>
              <a:ahLst/>
              <a:cxnLst/>
              <a:rect l="l" t="t" r="r" b="b"/>
              <a:pathLst>
                <a:path w="1009" h="1656" extrusionOk="0">
                  <a:moveTo>
                    <a:pt x="989" y="1"/>
                  </a:moveTo>
                  <a:cubicBezTo>
                    <a:pt x="951" y="1"/>
                    <a:pt x="913" y="1"/>
                    <a:pt x="913" y="20"/>
                  </a:cubicBezTo>
                  <a:lnTo>
                    <a:pt x="552" y="838"/>
                  </a:lnTo>
                  <a:cubicBezTo>
                    <a:pt x="362" y="838"/>
                    <a:pt x="57" y="895"/>
                    <a:pt x="38" y="1180"/>
                  </a:cubicBezTo>
                  <a:cubicBezTo>
                    <a:pt x="0" y="1523"/>
                    <a:pt x="419" y="1637"/>
                    <a:pt x="571" y="1656"/>
                  </a:cubicBezTo>
                  <a:lnTo>
                    <a:pt x="666" y="1656"/>
                  </a:lnTo>
                  <a:cubicBezTo>
                    <a:pt x="704" y="1656"/>
                    <a:pt x="723" y="1637"/>
                    <a:pt x="723" y="1618"/>
                  </a:cubicBezTo>
                  <a:cubicBezTo>
                    <a:pt x="723" y="1580"/>
                    <a:pt x="704" y="1561"/>
                    <a:pt x="666" y="1561"/>
                  </a:cubicBezTo>
                  <a:cubicBezTo>
                    <a:pt x="666" y="1561"/>
                    <a:pt x="133" y="1485"/>
                    <a:pt x="152" y="1180"/>
                  </a:cubicBezTo>
                  <a:cubicBezTo>
                    <a:pt x="169" y="929"/>
                    <a:pt x="482" y="914"/>
                    <a:pt x="582" y="914"/>
                  </a:cubicBezTo>
                  <a:cubicBezTo>
                    <a:pt x="595" y="914"/>
                    <a:pt x="604" y="914"/>
                    <a:pt x="609" y="914"/>
                  </a:cubicBezTo>
                  <a:cubicBezTo>
                    <a:pt x="628" y="914"/>
                    <a:pt x="647" y="914"/>
                    <a:pt x="647" y="895"/>
                  </a:cubicBezTo>
                  <a:lnTo>
                    <a:pt x="1008" y="77"/>
                  </a:lnTo>
                  <a:cubicBezTo>
                    <a:pt x="1008" y="39"/>
                    <a:pt x="1008" y="1"/>
                    <a:pt x="9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4"/>
            <p:cNvSpPr/>
            <p:nvPr/>
          </p:nvSpPr>
          <p:spPr>
            <a:xfrm>
              <a:off x="1871461" y="1543906"/>
              <a:ext cx="26564" cy="25948"/>
            </a:xfrm>
            <a:custGeom>
              <a:avLst/>
              <a:gdLst/>
              <a:ahLst/>
              <a:cxnLst/>
              <a:rect l="l" t="t" r="r" b="b"/>
              <a:pathLst>
                <a:path w="819" h="800" extrusionOk="0">
                  <a:moveTo>
                    <a:pt x="400" y="1"/>
                  </a:moveTo>
                  <a:cubicBezTo>
                    <a:pt x="172" y="1"/>
                    <a:pt x="1" y="172"/>
                    <a:pt x="1" y="400"/>
                  </a:cubicBezTo>
                  <a:cubicBezTo>
                    <a:pt x="1" y="610"/>
                    <a:pt x="172" y="800"/>
                    <a:pt x="400" y="800"/>
                  </a:cubicBezTo>
                  <a:cubicBezTo>
                    <a:pt x="647" y="800"/>
                    <a:pt x="819" y="648"/>
                    <a:pt x="819" y="400"/>
                  </a:cubicBezTo>
                  <a:cubicBezTo>
                    <a:pt x="819" y="191"/>
                    <a:pt x="647" y="1"/>
                    <a:pt x="4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4"/>
            <p:cNvSpPr/>
            <p:nvPr/>
          </p:nvSpPr>
          <p:spPr>
            <a:xfrm>
              <a:off x="1828906" y="1616106"/>
              <a:ext cx="112939" cy="56794"/>
            </a:xfrm>
            <a:custGeom>
              <a:avLst/>
              <a:gdLst/>
              <a:ahLst/>
              <a:cxnLst/>
              <a:rect l="l" t="t" r="r" b="b"/>
              <a:pathLst>
                <a:path w="3482" h="1751" extrusionOk="0">
                  <a:moveTo>
                    <a:pt x="3462" y="0"/>
                  </a:moveTo>
                  <a:cubicBezTo>
                    <a:pt x="3424" y="0"/>
                    <a:pt x="3405" y="0"/>
                    <a:pt x="3386" y="19"/>
                  </a:cubicBezTo>
                  <a:cubicBezTo>
                    <a:pt x="2625" y="1161"/>
                    <a:pt x="1769" y="1522"/>
                    <a:pt x="1180" y="1617"/>
                  </a:cubicBezTo>
                  <a:cubicBezTo>
                    <a:pt x="1004" y="1654"/>
                    <a:pt x="840" y="1668"/>
                    <a:pt x="695" y="1668"/>
                  </a:cubicBezTo>
                  <a:cubicBezTo>
                    <a:pt x="323" y="1668"/>
                    <a:pt x="76" y="1579"/>
                    <a:pt x="76" y="1579"/>
                  </a:cubicBezTo>
                  <a:cubicBezTo>
                    <a:pt x="70" y="1567"/>
                    <a:pt x="63" y="1563"/>
                    <a:pt x="55" y="1563"/>
                  </a:cubicBezTo>
                  <a:cubicBezTo>
                    <a:pt x="37" y="1563"/>
                    <a:pt x="19" y="1585"/>
                    <a:pt x="19" y="1598"/>
                  </a:cubicBezTo>
                  <a:cubicBezTo>
                    <a:pt x="0" y="1617"/>
                    <a:pt x="19" y="1636"/>
                    <a:pt x="57" y="1636"/>
                  </a:cubicBezTo>
                  <a:cubicBezTo>
                    <a:pt x="76" y="1636"/>
                    <a:pt x="324" y="1750"/>
                    <a:pt x="723" y="1750"/>
                  </a:cubicBezTo>
                  <a:cubicBezTo>
                    <a:pt x="856" y="1750"/>
                    <a:pt x="1008" y="1750"/>
                    <a:pt x="1218" y="1712"/>
                  </a:cubicBezTo>
                  <a:cubicBezTo>
                    <a:pt x="1807" y="1598"/>
                    <a:pt x="2701" y="1237"/>
                    <a:pt x="3481" y="76"/>
                  </a:cubicBezTo>
                  <a:cubicBezTo>
                    <a:pt x="3481" y="57"/>
                    <a:pt x="3481" y="19"/>
                    <a:pt x="34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4"/>
            <p:cNvSpPr/>
            <p:nvPr/>
          </p:nvSpPr>
          <p:spPr>
            <a:xfrm>
              <a:off x="1459342" y="1986806"/>
              <a:ext cx="524960" cy="312349"/>
            </a:xfrm>
            <a:custGeom>
              <a:avLst/>
              <a:gdLst/>
              <a:ahLst/>
              <a:cxnLst/>
              <a:rect l="l" t="t" r="r" b="b"/>
              <a:pathLst>
                <a:path w="16185" h="9630" extrusionOk="0">
                  <a:moveTo>
                    <a:pt x="2641" y="0"/>
                  </a:moveTo>
                  <a:cubicBezTo>
                    <a:pt x="2016" y="0"/>
                    <a:pt x="1860" y="540"/>
                    <a:pt x="2550" y="840"/>
                  </a:cubicBezTo>
                  <a:cubicBezTo>
                    <a:pt x="3463" y="1220"/>
                    <a:pt x="3444" y="1658"/>
                    <a:pt x="3444" y="1753"/>
                  </a:cubicBezTo>
                  <a:cubicBezTo>
                    <a:pt x="3444" y="1772"/>
                    <a:pt x="3405" y="1772"/>
                    <a:pt x="3405" y="1772"/>
                  </a:cubicBezTo>
                  <a:lnTo>
                    <a:pt x="724" y="1753"/>
                  </a:lnTo>
                  <a:cubicBezTo>
                    <a:pt x="153" y="1753"/>
                    <a:pt x="1" y="2590"/>
                    <a:pt x="552" y="2742"/>
                  </a:cubicBezTo>
                  <a:cubicBezTo>
                    <a:pt x="578" y="2742"/>
                    <a:pt x="586" y="2750"/>
                    <a:pt x="595" y="2750"/>
                  </a:cubicBezTo>
                  <a:cubicBezTo>
                    <a:pt x="599" y="2750"/>
                    <a:pt x="603" y="2748"/>
                    <a:pt x="609" y="2742"/>
                  </a:cubicBezTo>
                  <a:cubicBezTo>
                    <a:pt x="651" y="2728"/>
                    <a:pt x="683" y="2717"/>
                    <a:pt x="708" y="2707"/>
                  </a:cubicBezTo>
                  <a:lnTo>
                    <a:pt x="708" y="2707"/>
                  </a:lnTo>
                  <a:cubicBezTo>
                    <a:pt x="607" y="2762"/>
                    <a:pt x="429" y="2893"/>
                    <a:pt x="419" y="3103"/>
                  </a:cubicBezTo>
                  <a:cubicBezTo>
                    <a:pt x="390" y="3567"/>
                    <a:pt x="704" y="3622"/>
                    <a:pt x="854" y="3622"/>
                  </a:cubicBezTo>
                  <a:cubicBezTo>
                    <a:pt x="901" y="3622"/>
                    <a:pt x="933" y="3617"/>
                    <a:pt x="933" y="3617"/>
                  </a:cubicBezTo>
                  <a:lnTo>
                    <a:pt x="933" y="3617"/>
                  </a:lnTo>
                  <a:cubicBezTo>
                    <a:pt x="933" y="3617"/>
                    <a:pt x="248" y="4092"/>
                    <a:pt x="914" y="4568"/>
                  </a:cubicBezTo>
                  <a:cubicBezTo>
                    <a:pt x="914" y="4568"/>
                    <a:pt x="628" y="4986"/>
                    <a:pt x="2378" y="5481"/>
                  </a:cubicBezTo>
                  <a:cubicBezTo>
                    <a:pt x="3976" y="5937"/>
                    <a:pt x="11680" y="8467"/>
                    <a:pt x="15065" y="9589"/>
                  </a:cubicBezTo>
                  <a:cubicBezTo>
                    <a:pt x="15148" y="9617"/>
                    <a:pt x="15230" y="9630"/>
                    <a:pt x="15311" y="9630"/>
                  </a:cubicBezTo>
                  <a:cubicBezTo>
                    <a:pt x="15786" y="9630"/>
                    <a:pt x="16184" y="9183"/>
                    <a:pt x="16054" y="8695"/>
                  </a:cubicBezTo>
                  <a:lnTo>
                    <a:pt x="15179" y="5348"/>
                  </a:lnTo>
                  <a:lnTo>
                    <a:pt x="5821" y="2609"/>
                  </a:lnTo>
                  <a:cubicBezTo>
                    <a:pt x="5821" y="2609"/>
                    <a:pt x="5783" y="2609"/>
                    <a:pt x="5783" y="2590"/>
                  </a:cubicBezTo>
                  <a:cubicBezTo>
                    <a:pt x="5707" y="2457"/>
                    <a:pt x="5117" y="1353"/>
                    <a:pt x="3767" y="421"/>
                  </a:cubicBezTo>
                  <a:cubicBezTo>
                    <a:pt x="3317" y="115"/>
                    <a:pt x="2929" y="0"/>
                    <a:pt x="2641" y="0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4"/>
            <p:cNvSpPr/>
            <p:nvPr/>
          </p:nvSpPr>
          <p:spPr>
            <a:xfrm>
              <a:off x="1886900" y="1785190"/>
              <a:ext cx="227045" cy="516300"/>
            </a:xfrm>
            <a:custGeom>
              <a:avLst/>
              <a:gdLst/>
              <a:ahLst/>
              <a:cxnLst/>
              <a:rect l="l" t="t" r="r" b="b"/>
              <a:pathLst>
                <a:path w="7000" h="15918" extrusionOk="0">
                  <a:moveTo>
                    <a:pt x="4708" y="1"/>
                  </a:moveTo>
                  <a:cubicBezTo>
                    <a:pt x="3813" y="1"/>
                    <a:pt x="3020" y="587"/>
                    <a:pt x="2834" y="1502"/>
                  </a:cubicBezTo>
                  <a:lnTo>
                    <a:pt x="1769" y="6314"/>
                  </a:lnTo>
                  <a:lnTo>
                    <a:pt x="1484" y="7607"/>
                  </a:lnTo>
                  <a:lnTo>
                    <a:pt x="285" y="12933"/>
                  </a:lnTo>
                  <a:cubicBezTo>
                    <a:pt x="0" y="14246"/>
                    <a:pt x="818" y="15577"/>
                    <a:pt x="2073" y="15862"/>
                  </a:cubicBezTo>
                  <a:cubicBezTo>
                    <a:pt x="2237" y="15899"/>
                    <a:pt x="2400" y="15917"/>
                    <a:pt x="2560" y="15917"/>
                  </a:cubicBezTo>
                  <a:cubicBezTo>
                    <a:pt x="3634" y="15917"/>
                    <a:pt x="4597" y="15121"/>
                    <a:pt x="4812" y="13979"/>
                  </a:cubicBezTo>
                  <a:lnTo>
                    <a:pt x="6943" y="2681"/>
                  </a:lnTo>
                  <a:cubicBezTo>
                    <a:pt x="7000" y="2567"/>
                    <a:pt x="7000" y="2434"/>
                    <a:pt x="7000" y="2301"/>
                  </a:cubicBezTo>
                  <a:cubicBezTo>
                    <a:pt x="7000" y="1330"/>
                    <a:pt x="6296" y="398"/>
                    <a:pt x="5326" y="94"/>
                  </a:cubicBezTo>
                  <a:cubicBezTo>
                    <a:pt x="5119" y="31"/>
                    <a:pt x="4910" y="1"/>
                    <a:pt x="4708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4"/>
            <p:cNvSpPr/>
            <p:nvPr/>
          </p:nvSpPr>
          <p:spPr>
            <a:xfrm>
              <a:off x="1922060" y="1775654"/>
              <a:ext cx="201778" cy="258020"/>
            </a:xfrm>
            <a:custGeom>
              <a:avLst/>
              <a:gdLst/>
              <a:ahLst/>
              <a:cxnLst/>
              <a:rect l="l" t="t" r="r" b="b"/>
              <a:pathLst>
                <a:path w="6221" h="7955" extrusionOk="0">
                  <a:moveTo>
                    <a:pt x="3501" y="0"/>
                  </a:moveTo>
                  <a:cubicBezTo>
                    <a:pt x="2163" y="0"/>
                    <a:pt x="929" y="1214"/>
                    <a:pt x="666" y="2880"/>
                  </a:cubicBezTo>
                  <a:lnTo>
                    <a:pt x="0" y="6950"/>
                  </a:lnTo>
                  <a:lnTo>
                    <a:pt x="1769" y="7540"/>
                  </a:lnTo>
                  <a:cubicBezTo>
                    <a:pt x="2583" y="7811"/>
                    <a:pt x="3445" y="7955"/>
                    <a:pt x="4307" y="7955"/>
                  </a:cubicBezTo>
                  <a:cubicBezTo>
                    <a:pt x="4776" y="7955"/>
                    <a:pt x="5245" y="7912"/>
                    <a:pt x="5707" y="7825"/>
                  </a:cubicBezTo>
                  <a:lnTo>
                    <a:pt x="5935" y="3736"/>
                  </a:lnTo>
                  <a:cubicBezTo>
                    <a:pt x="6220" y="1929"/>
                    <a:pt x="5288" y="274"/>
                    <a:pt x="3843" y="27"/>
                  </a:cubicBezTo>
                  <a:cubicBezTo>
                    <a:pt x="3728" y="9"/>
                    <a:pt x="3615" y="0"/>
                    <a:pt x="35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4"/>
            <p:cNvSpPr/>
            <p:nvPr/>
          </p:nvSpPr>
          <p:spPr>
            <a:xfrm>
              <a:off x="1930687" y="1896182"/>
              <a:ext cx="186955" cy="138854"/>
            </a:xfrm>
            <a:custGeom>
              <a:avLst/>
              <a:gdLst/>
              <a:ahLst/>
              <a:cxnLst/>
              <a:rect l="l" t="t" r="r" b="b"/>
              <a:pathLst>
                <a:path w="5764" h="4281" extrusionOk="0">
                  <a:moveTo>
                    <a:pt x="495" y="1"/>
                  </a:moveTo>
                  <a:cubicBezTo>
                    <a:pt x="476" y="1"/>
                    <a:pt x="457" y="20"/>
                    <a:pt x="457" y="58"/>
                  </a:cubicBezTo>
                  <a:lnTo>
                    <a:pt x="1" y="3234"/>
                  </a:lnTo>
                  <a:cubicBezTo>
                    <a:pt x="1" y="3253"/>
                    <a:pt x="1" y="3291"/>
                    <a:pt x="20" y="3291"/>
                  </a:cubicBezTo>
                  <a:lnTo>
                    <a:pt x="1389" y="3805"/>
                  </a:lnTo>
                  <a:cubicBezTo>
                    <a:pt x="2245" y="4109"/>
                    <a:pt x="3120" y="4280"/>
                    <a:pt x="4014" y="4280"/>
                  </a:cubicBezTo>
                  <a:cubicBezTo>
                    <a:pt x="4490" y="4280"/>
                    <a:pt x="4946" y="4242"/>
                    <a:pt x="5422" y="4109"/>
                  </a:cubicBezTo>
                  <a:cubicBezTo>
                    <a:pt x="5441" y="4090"/>
                    <a:pt x="5479" y="4090"/>
                    <a:pt x="5479" y="4071"/>
                  </a:cubicBezTo>
                  <a:lnTo>
                    <a:pt x="5764" y="2626"/>
                  </a:lnTo>
                  <a:cubicBezTo>
                    <a:pt x="5764" y="2588"/>
                    <a:pt x="5726" y="2569"/>
                    <a:pt x="5707" y="2569"/>
                  </a:cubicBezTo>
                  <a:cubicBezTo>
                    <a:pt x="5688" y="2569"/>
                    <a:pt x="5669" y="2588"/>
                    <a:pt x="5669" y="2626"/>
                  </a:cubicBezTo>
                  <a:lnTo>
                    <a:pt x="5403" y="4052"/>
                  </a:lnTo>
                  <a:cubicBezTo>
                    <a:pt x="4969" y="4128"/>
                    <a:pt x="4529" y="4166"/>
                    <a:pt x="4089" y="4166"/>
                  </a:cubicBezTo>
                  <a:cubicBezTo>
                    <a:pt x="3196" y="4166"/>
                    <a:pt x="2300" y="4009"/>
                    <a:pt x="1446" y="3691"/>
                  </a:cubicBezTo>
                  <a:lnTo>
                    <a:pt x="115" y="3196"/>
                  </a:lnTo>
                  <a:lnTo>
                    <a:pt x="552" y="58"/>
                  </a:lnTo>
                  <a:cubicBezTo>
                    <a:pt x="552" y="20"/>
                    <a:pt x="533" y="1"/>
                    <a:pt x="4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4"/>
            <p:cNvSpPr/>
            <p:nvPr/>
          </p:nvSpPr>
          <p:spPr>
            <a:xfrm>
              <a:off x="1461807" y="2043632"/>
              <a:ext cx="487433" cy="256691"/>
            </a:xfrm>
            <a:custGeom>
              <a:avLst/>
              <a:gdLst/>
              <a:ahLst/>
              <a:cxnLst/>
              <a:rect l="l" t="t" r="r" b="b"/>
              <a:pathLst>
                <a:path w="15028" h="7914" extrusionOk="0">
                  <a:moveTo>
                    <a:pt x="609" y="1"/>
                  </a:moveTo>
                  <a:cubicBezTo>
                    <a:pt x="400" y="1"/>
                    <a:pt x="58" y="96"/>
                    <a:pt x="39" y="495"/>
                  </a:cubicBezTo>
                  <a:cubicBezTo>
                    <a:pt x="1" y="800"/>
                    <a:pt x="210" y="971"/>
                    <a:pt x="400" y="1009"/>
                  </a:cubicBezTo>
                  <a:cubicBezTo>
                    <a:pt x="324" y="1085"/>
                    <a:pt x="229" y="1237"/>
                    <a:pt x="248" y="1484"/>
                  </a:cubicBezTo>
                  <a:cubicBezTo>
                    <a:pt x="286" y="1808"/>
                    <a:pt x="476" y="1903"/>
                    <a:pt x="629" y="1941"/>
                  </a:cubicBezTo>
                  <a:cubicBezTo>
                    <a:pt x="552" y="2017"/>
                    <a:pt x="457" y="2150"/>
                    <a:pt x="457" y="2397"/>
                  </a:cubicBezTo>
                  <a:cubicBezTo>
                    <a:pt x="457" y="2721"/>
                    <a:pt x="629" y="2854"/>
                    <a:pt x="724" y="2892"/>
                  </a:cubicBezTo>
                  <a:cubicBezTo>
                    <a:pt x="724" y="2987"/>
                    <a:pt x="743" y="3253"/>
                    <a:pt x="1199" y="3443"/>
                  </a:cubicBezTo>
                  <a:cubicBezTo>
                    <a:pt x="1713" y="3653"/>
                    <a:pt x="6639" y="5155"/>
                    <a:pt x="6848" y="5231"/>
                  </a:cubicBezTo>
                  <a:lnTo>
                    <a:pt x="14932" y="7913"/>
                  </a:lnTo>
                  <a:cubicBezTo>
                    <a:pt x="14958" y="7913"/>
                    <a:pt x="14974" y="7905"/>
                    <a:pt x="14989" y="7905"/>
                  </a:cubicBezTo>
                  <a:cubicBezTo>
                    <a:pt x="14996" y="7905"/>
                    <a:pt x="15002" y="7907"/>
                    <a:pt x="15008" y="7913"/>
                  </a:cubicBezTo>
                  <a:cubicBezTo>
                    <a:pt x="15027" y="7894"/>
                    <a:pt x="15008" y="7837"/>
                    <a:pt x="14989" y="7837"/>
                  </a:cubicBezTo>
                  <a:lnTo>
                    <a:pt x="6924" y="5155"/>
                  </a:lnTo>
                  <a:cubicBezTo>
                    <a:pt x="6867" y="5136"/>
                    <a:pt x="1789" y="3577"/>
                    <a:pt x="1256" y="3367"/>
                  </a:cubicBezTo>
                  <a:cubicBezTo>
                    <a:pt x="781" y="3177"/>
                    <a:pt x="857" y="2892"/>
                    <a:pt x="857" y="2892"/>
                  </a:cubicBezTo>
                  <a:lnTo>
                    <a:pt x="857" y="2854"/>
                  </a:lnTo>
                  <a:cubicBezTo>
                    <a:pt x="857" y="2816"/>
                    <a:pt x="857" y="2816"/>
                    <a:pt x="838" y="2816"/>
                  </a:cubicBezTo>
                  <a:cubicBezTo>
                    <a:pt x="819" y="2797"/>
                    <a:pt x="590" y="2759"/>
                    <a:pt x="590" y="2397"/>
                  </a:cubicBezTo>
                  <a:cubicBezTo>
                    <a:pt x="590" y="2055"/>
                    <a:pt x="781" y="1960"/>
                    <a:pt x="781" y="1960"/>
                  </a:cubicBezTo>
                  <a:cubicBezTo>
                    <a:pt x="819" y="1960"/>
                    <a:pt x="819" y="1941"/>
                    <a:pt x="819" y="1922"/>
                  </a:cubicBezTo>
                  <a:cubicBezTo>
                    <a:pt x="819" y="1903"/>
                    <a:pt x="781" y="1865"/>
                    <a:pt x="762" y="1865"/>
                  </a:cubicBezTo>
                  <a:cubicBezTo>
                    <a:pt x="743" y="1865"/>
                    <a:pt x="400" y="1865"/>
                    <a:pt x="362" y="1484"/>
                  </a:cubicBezTo>
                  <a:cubicBezTo>
                    <a:pt x="324" y="1104"/>
                    <a:pt x="571" y="1047"/>
                    <a:pt x="571" y="1047"/>
                  </a:cubicBezTo>
                  <a:cubicBezTo>
                    <a:pt x="571" y="1047"/>
                    <a:pt x="609" y="1009"/>
                    <a:pt x="609" y="990"/>
                  </a:cubicBezTo>
                  <a:cubicBezTo>
                    <a:pt x="609" y="971"/>
                    <a:pt x="571" y="952"/>
                    <a:pt x="552" y="952"/>
                  </a:cubicBezTo>
                  <a:cubicBezTo>
                    <a:pt x="533" y="952"/>
                    <a:pt x="96" y="895"/>
                    <a:pt x="134" y="495"/>
                  </a:cubicBezTo>
                  <a:cubicBezTo>
                    <a:pt x="153" y="96"/>
                    <a:pt x="571" y="96"/>
                    <a:pt x="609" y="96"/>
                  </a:cubicBezTo>
                  <a:lnTo>
                    <a:pt x="3291" y="115"/>
                  </a:lnTo>
                  <a:cubicBezTo>
                    <a:pt x="3310" y="115"/>
                    <a:pt x="3329" y="96"/>
                    <a:pt x="3329" y="58"/>
                  </a:cubicBezTo>
                  <a:cubicBezTo>
                    <a:pt x="3329" y="39"/>
                    <a:pt x="3310" y="20"/>
                    <a:pt x="3291" y="20"/>
                  </a:cubicBezTo>
                  <a:lnTo>
                    <a:pt x="60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4"/>
            <p:cNvSpPr/>
            <p:nvPr/>
          </p:nvSpPr>
          <p:spPr>
            <a:xfrm>
              <a:off x="732603" y="3036305"/>
              <a:ext cx="768126" cy="467032"/>
            </a:xfrm>
            <a:custGeom>
              <a:avLst/>
              <a:gdLst/>
              <a:ahLst/>
              <a:cxnLst/>
              <a:rect l="l" t="t" r="r" b="b"/>
              <a:pathLst>
                <a:path w="23682" h="14399" extrusionOk="0">
                  <a:moveTo>
                    <a:pt x="0" y="0"/>
                  </a:moveTo>
                  <a:lnTo>
                    <a:pt x="0" y="14399"/>
                  </a:lnTo>
                  <a:lnTo>
                    <a:pt x="23681" y="14399"/>
                  </a:lnTo>
                  <a:lnTo>
                    <a:pt x="236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4"/>
            <p:cNvSpPr/>
            <p:nvPr/>
          </p:nvSpPr>
          <p:spPr>
            <a:xfrm>
              <a:off x="748626" y="2243529"/>
              <a:ext cx="636731" cy="328858"/>
            </a:xfrm>
            <a:custGeom>
              <a:avLst/>
              <a:gdLst/>
              <a:ahLst/>
              <a:cxnLst/>
              <a:rect l="l" t="t" r="r" b="b"/>
              <a:pathLst>
                <a:path w="19631" h="10139" extrusionOk="0">
                  <a:moveTo>
                    <a:pt x="1" y="0"/>
                  </a:moveTo>
                  <a:lnTo>
                    <a:pt x="1" y="10139"/>
                  </a:lnTo>
                  <a:lnTo>
                    <a:pt x="19630" y="10139"/>
                  </a:lnTo>
                  <a:lnTo>
                    <a:pt x="196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4"/>
            <p:cNvSpPr/>
            <p:nvPr/>
          </p:nvSpPr>
          <p:spPr>
            <a:xfrm>
              <a:off x="939279" y="2012170"/>
              <a:ext cx="190037" cy="148714"/>
            </a:xfrm>
            <a:custGeom>
              <a:avLst/>
              <a:gdLst/>
              <a:ahLst/>
              <a:cxnLst/>
              <a:rect l="l" t="t" r="r" b="b"/>
              <a:pathLst>
                <a:path w="5859" h="4585" extrusionOk="0">
                  <a:moveTo>
                    <a:pt x="0" y="1"/>
                  </a:moveTo>
                  <a:lnTo>
                    <a:pt x="0" y="4585"/>
                  </a:lnTo>
                  <a:lnTo>
                    <a:pt x="5859" y="4585"/>
                  </a:lnTo>
                  <a:lnTo>
                    <a:pt x="585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4"/>
            <p:cNvSpPr/>
            <p:nvPr/>
          </p:nvSpPr>
          <p:spPr>
            <a:xfrm>
              <a:off x="955918" y="1856709"/>
              <a:ext cx="156142" cy="70352"/>
            </a:xfrm>
            <a:custGeom>
              <a:avLst/>
              <a:gdLst/>
              <a:ahLst/>
              <a:cxnLst/>
              <a:rect l="l" t="t" r="r" b="b"/>
              <a:pathLst>
                <a:path w="4814" h="2169" extrusionOk="0">
                  <a:moveTo>
                    <a:pt x="2416" y="0"/>
                  </a:moveTo>
                  <a:cubicBezTo>
                    <a:pt x="1180" y="0"/>
                    <a:pt x="153" y="951"/>
                    <a:pt x="1" y="2169"/>
                  </a:cubicBezTo>
                  <a:lnTo>
                    <a:pt x="4813" y="2169"/>
                  </a:lnTo>
                  <a:cubicBezTo>
                    <a:pt x="4699" y="951"/>
                    <a:pt x="3672" y="0"/>
                    <a:pt x="24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4"/>
            <p:cNvSpPr/>
            <p:nvPr/>
          </p:nvSpPr>
          <p:spPr>
            <a:xfrm>
              <a:off x="810318" y="1921481"/>
              <a:ext cx="145017" cy="174695"/>
            </a:xfrm>
            <a:custGeom>
              <a:avLst/>
              <a:gdLst/>
              <a:ahLst/>
              <a:cxnLst/>
              <a:rect l="l" t="t" r="r" b="b"/>
              <a:pathLst>
                <a:path w="4471" h="5386" extrusionOk="0">
                  <a:moveTo>
                    <a:pt x="2683" y="1"/>
                  </a:moveTo>
                  <a:cubicBezTo>
                    <a:pt x="2607" y="1"/>
                    <a:pt x="2550" y="20"/>
                    <a:pt x="2474" y="77"/>
                  </a:cubicBezTo>
                  <a:cubicBezTo>
                    <a:pt x="2359" y="172"/>
                    <a:pt x="2302" y="343"/>
                    <a:pt x="2340" y="495"/>
                  </a:cubicBezTo>
                  <a:cubicBezTo>
                    <a:pt x="2264" y="438"/>
                    <a:pt x="2169" y="400"/>
                    <a:pt x="2074" y="400"/>
                  </a:cubicBezTo>
                  <a:cubicBezTo>
                    <a:pt x="1998" y="400"/>
                    <a:pt x="1960" y="438"/>
                    <a:pt x="1884" y="457"/>
                  </a:cubicBezTo>
                  <a:cubicBezTo>
                    <a:pt x="1694" y="552"/>
                    <a:pt x="1770" y="819"/>
                    <a:pt x="1808" y="1028"/>
                  </a:cubicBezTo>
                  <a:cubicBezTo>
                    <a:pt x="1884" y="1522"/>
                    <a:pt x="1789" y="1998"/>
                    <a:pt x="1637" y="2378"/>
                  </a:cubicBezTo>
                  <a:cubicBezTo>
                    <a:pt x="1656" y="2283"/>
                    <a:pt x="1694" y="2207"/>
                    <a:pt x="1694" y="2207"/>
                  </a:cubicBezTo>
                  <a:cubicBezTo>
                    <a:pt x="1770" y="1865"/>
                    <a:pt x="1789" y="1789"/>
                    <a:pt x="1618" y="1636"/>
                  </a:cubicBezTo>
                  <a:cubicBezTo>
                    <a:pt x="1542" y="1598"/>
                    <a:pt x="1465" y="1579"/>
                    <a:pt x="1370" y="1579"/>
                  </a:cubicBezTo>
                  <a:cubicBezTo>
                    <a:pt x="1256" y="1579"/>
                    <a:pt x="1142" y="1617"/>
                    <a:pt x="1066" y="1732"/>
                  </a:cubicBezTo>
                  <a:cubicBezTo>
                    <a:pt x="1028" y="1808"/>
                    <a:pt x="1" y="3234"/>
                    <a:pt x="514" y="4851"/>
                  </a:cubicBezTo>
                  <a:cubicBezTo>
                    <a:pt x="552" y="4946"/>
                    <a:pt x="609" y="5041"/>
                    <a:pt x="705" y="5098"/>
                  </a:cubicBezTo>
                  <a:cubicBezTo>
                    <a:pt x="838" y="5250"/>
                    <a:pt x="1028" y="5384"/>
                    <a:pt x="1351" y="5384"/>
                  </a:cubicBezTo>
                  <a:cubicBezTo>
                    <a:pt x="1384" y="5385"/>
                    <a:pt x="1415" y="5385"/>
                    <a:pt x="1447" y="5385"/>
                  </a:cubicBezTo>
                  <a:cubicBezTo>
                    <a:pt x="2438" y="5385"/>
                    <a:pt x="3075" y="4815"/>
                    <a:pt x="3463" y="4299"/>
                  </a:cubicBezTo>
                  <a:lnTo>
                    <a:pt x="3520" y="4261"/>
                  </a:lnTo>
                  <a:cubicBezTo>
                    <a:pt x="3539" y="4242"/>
                    <a:pt x="3710" y="3995"/>
                    <a:pt x="3900" y="3615"/>
                  </a:cubicBezTo>
                  <a:cubicBezTo>
                    <a:pt x="4185" y="3044"/>
                    <a:pt x="4471" y="2150"/>
                    <a:pt x="4185" y="1161"/>
                  </a:cubicBezTo>
                  <a:cubicBezTo>
                    <a:pt x="4090" y="990"/>
                    <a:pt x="3957" y="857"/>
                    <a:pt x="3786" y="857"/>
                  </a:cubicBezTo>
                  <a:cubicBezTo>
                    <a:pt x="3767" y="742"/>
                    <a:pt x="3729" y="647"/>
                    <a:pt x="3710" y="533"/>
                  </a:cubicBezTo>
                  <a:cubicBezTo>
                    <a:pt x="3672" y="362"/>
                    <a:pt x="3501" y="248"/>
                    <a:pt x="3329" y="248"/>
                  </a:cubicBezTo>
                  <a:cubicBezTo>
                    <a:pt x="3291" y="248"/>
                    <a:pt x="3253" y="248"/>
                    <a:pt x="3215" y="267"/>
                  </a:cubicBezTo>
                  <a:cubicBezTo>
                    <a:pt x="3139" y="286"/>
                    <a:pt x="3120" y="343"/>
                    <a:pt x="3082" y="381"/>
                  </a:cubicBezTo>
                  <a:cubicBezTo>
                    <a:pt x="3063" y="324"/>
                    <a:pt x="3025" y="248"/>
                    <a:pt x="2968" y="172"/>
                  </a:cubicBezTo>
                  <a:cubicBezTo>
                    <a:pt x="2892" y="58"/>
                    <a:pt x="2816" y="1"/>
                    <a:pt x="2683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4"/>
            <p:cNvSpPr/>
            <p:nvPr/>
          </p:nvSpPr>
          <p:spPr>
            <a:xfrm>
              <a:off x="499396" y="3722954"/>
              <a:ext cx="254809" cy="3114"/>
            </a:xfrm>
            <a:custGeom>
              <a:avLst/>
              <a:gdLst/>
              <a:ahLst/>
              <a:cxnLst/>
              <a:rect l="l" t="t" r="r" b="b"/>
              <a:pathLst>
                <a:path w="7856" h="96" extrusionOk="0">
                  <a:moveTo>
                    <a:pt x="57" y="0"/>
                  </a:moveTo>
                  <a:cubicBezTo>
                    <a:pt x="19" y="0"/>
                    <a:pt x="0" y="38"/>
                    <a:pt x="0" y="57"/>
                  </a:cubicBezTo>
                  <a:cubicBezTo>
                    <a:pt x="0" y="76"/>
                    <a:pt x="38" y="95"/>
                    <a:pt x="57" y="95"/>
                  </a:cubicBezTo>
                  <a:lnTo>
                    <a:pt x="7799" y="95"/>
                  </a:lnTo>
                  <a:cubicBezTo>
                    <a:pt x="7837" y="95"/>
                    <a:pt x="7856" y="76"/>
                    <a:pt x="7856" y="57"/>
                  </a:cubicBezTo>
                  <a:cubicBezTo>
                    <a:pt x="7856" y="38"/>
                    <a:pt x="7818" y="0"/>
                    <a:pt x="77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4"/>
            <p:cNvSpPr/>
            <p:nvPr/>
          </p:nvSpPr>
          <p:spPr>
            <a:xfrm>
              <a:off x="260025" y="3724186"/>
              <a:ext cx="254809" cy="3114"/>
            </a:xfrm>
            <a:custGeom>
              <a:avLst/>
              <a:gdLst/>
              <a:ahLst/>
              <a:cxnLst/>
              <a:rect l="l" t="t" r="r" b="b"/>
              <a:pathLst>
                <a:path w="7856" h="96" extrusionOk="0">
                  <a:moveTo>
                    <a:pt x="38" y="0"/>
                  </a:moveTo>
                  <a:cubicBezTo>
                    <a:pt x="19" y="0"/>
                    <a:pt x="0" y="19"/>
                    <a:pt x="0" y="38"/>
                  </a:cubicBezTo>
                  <a:cubicBezTo>
                    <a:pt x="0" y="57"/>
                    <a:pt x="19" y="95"/>
                    <a:pt x="38" y="95"/>
                  </a:cubicBezTo>
                  <a:lnTo>
                    <a:pt x="7818" y="95"/>
                  </a:lnTo>
                  <a:cubicBezTo>
                    <a:pt x="7837" y="95"/>
                    <a:pt x="7856" y="57"/>
                    <a:pt x="7837" y="38"/>
                  </a:cubicBezTo>
                  <a:cubicBezTo>
                    <a:pt x="7837" y="19"/>
                    <a:pt x="7818" y="0"/>
                    <a:pt x="77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4"/>
            <p:cNvSpPr/>
            <p:nvPr/>
          </p:nvSpPr>
          <p:spPr>
            <a:xfrm>
              <a:off x="477178" y="3577353"/>
              <a:ext cx="70968" cy="113555"/>
            </a:xfrm>
            <a:custGeom>
              <a:avLst/>
              <a:gdLst/>
              <a:ahLst/>
              <a:cxnLst/>
              <a:rect l="l" t="t" r="r" b="b"/>
              <a:pathLst>
                <a:path w="2188" h="3501" extrusionOk="0">
                  <a:moveTo>
                    <a:pt x="58" y="0"/>
                  </a:moveTo>
                  <a:cubicBezTo>
                    <a:pt x="20" y="0"/>
                    <a:pt x="1" y="0"/>
                    <a:pt x="1" y="19"/>
                  </a:cubicBezTo>
                  <a:cubicBezTo>
                    <a:pt x="1" y="38"/>
                    <a:pt x="1" y="76"/>
                    <a:pt x="20" y="76"/>
                  </a:cubicBezTo>
                  <a:cubicBezTo>
                    <a:pt x="20" y="76"/>
                    <a:pt x="571" y="286"/>
                    <a:pt x="1104" y="818"/>
                  </a:cubicBezTo>
                  <a:cubicBezTo>
                    <a:pt x="1579" y="1294"/>
                    <a:pt x="2093" y="2150"/>
                    <a:pt x="1922" y="3443"/>
                  </a:cubicBezTo>
                  <a:cubicBezTo>
                    <a:pt x="1922" y="3481"/>
                    <a:pt x="1960" y="3500"/>
                    <a:pt x="1979" y="3500"/>
                  </a:cubicBezTo>
                  <a:cubicBezTo>
                    <a:pt x="1998" y="3500"/>
                    <a:pt x="1998" y="3481"/>
                    <a:pt x="2017" y="3462"/>
                  </a:cubicBezTo>
                  <a:cubicBezTo>
                    <a:pt x="2188" y="2131"/>
                    <a:pt x="1636" y="1256"/>
                    <a:pt x="1161" y="761"/>
                  </a:cubicBezTo>
                  <a:cubicBezTo>
                    <a:pt x="628" y="229"/>
                    <a:pt x="77" y="0"/>
                    <a:pt x="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4"/>
            <p:cNvSpPr/>
            <p:nvPr/>
          </p:nvSpPr>
          <p:spPr>
            <a:xfrm>
              <a:off x="280362" y="2234285"/>
              <a:ext cx="15471" cy="15439"/>
            </a:xfrm>
            <a:custGeom>
              <a:avLst/>
              <a:gdLst/>
              <a:ahLst/>
              <a:cxnLst/>
              <a:rect l="l" t="t" r="r" b="b"/>
              <a:pathLst>
                <a:path w="477" h="476" extrusionOk="0">
                  <a:moveTo>
                    <a:pt x="248" y="0"/>
                  </a:moveTo>
                  <a:cubicBezTo>
                    <a:pt x="134" y="0"/>
                    <a:pt x="1" y="95"/>
                    <a:pt x="1" y="228"/>
                  </a:cubicBezTo>
                  <a:cubicBezTo>
                    <a:pt x="1" y="343"/>
                    <a:pt x="134" y="476"/>
                    <a:pt x="248" y="476"/>
                  </a:cubicBezTo>
                  <a:cubicBezTo>
                    <a:pt x="362" y="476"/>
                    <a:pt x="476" y="362"/>
                    <a:pt x="476" y="228"/>
                  </a:cubicBezTo>
                  <a:cubicBezTo>
                    <a:pt x="476" y="95"/>
                    <a:pt x="362" y="0"/>
                    <a:pt x="2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4"/>
            <p:cNvSpPr/>
            <p:nvPr/>
          </p:nvSpPr>
          <p:spPr>
            <a:xfrm>
              <a:off x="347016" y="1834491"/>
              <a:ext cx="111057" cy="53096"/>
            </a:xfrm>
            <a:custGeom>
              <a:avLst/>
              <a:gdLst/>
              <a:ahLst/>
              <a:cxnLst/>
              <a:rect l="l" t="t" r="r" b="b"/>
              <a:pathLst>
                <a:path w="3424" h="1637" extrusionOk="0">
                  <a:moveTo>
                    <a:pt x="3367" y="1"/>
                  </a:moveTo>
                  <a:cubicBezTo>
                    <a:pt x="3348" y="1"/>
                    <a:pt x="3329" y="20"/>
                    <a:pt x="3329" y="58"/>
                  </a:cubicBezTo>
                  <a:cubicBezTo>
                    <a:pt x="3329" y="58"/>
                    <a:pt x="3310" y="1389"/>
                    <a:pt x="1845" y="1541"/>
                  </a:cubicBezTo>
                  <a:cubicBezTo>
                    <a:pt x="1760" y="1550"/>
                    <a:pt x="1679" y="1555"/>
                    <a:pt x="1602" y="1555"/>
                  </a:cubicBezTo>
                  <a:cubicBezTo>
                    <a:pt x="365" y="1555"/>
                    <a:pt x="94" y="474"/>
                    <a:pt x="76" y="438"/>
                  </a:cubicBezTo>
                  <a:cubicBezTo>
                    <a:pt x="76" y="400"/>
                    <a:pt x="38" y="400"/>
                    <a:pt x="19" y="400"/>
                  </a:cubicBezTo>
                  <a:cubicBezTo>
                    <a:pt x="0" y="400"/>
                    <a:pt x="0" y="438"/>
                    <a:pt x="0" y="457"/>
                  </a:cubicBezTo>
                  <a:cubicBezTo>
                    <a:pt x="19" y="457"/>
                    <a:pt x="305" y="1636"/>
                    <a:pt x="1617" y="1636"/>
                  </a:cubicBezTo>
                  <a:cubicBezTo>
                    <a:pt x="1680" y="1636"/>
                    <a:pt x="1744" y="1628"/>
                    <a:pt x="1790" y="1628"/>
                  </a:cubicBezTo>
                  <a:cubicBezTo>
                    <a:pt x="1813" y="1628"/>
                    <a:pt x="1833" y="1630"/>
                    <a:pt x="1845" y="1636"/>
                  </a:cubicBezTo>
                  <a:cubicBezTo>
                    <a:pt x="3405" y="1484"/>
                    <a:pt x="3424" y="77"/>
                    <a:pt x="3424" y="58"/>
                  </a:cubicBezTo>
                  <a:cubicBezTo>
                    <a:pt x="3424" y="20"/>
                    <a:pt x="3405" y="1"/>
                    <a:pt x="33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4"/>
            <p:cNvSpPr/>
            <p:nvPr/>
          </p:nvSpPr>
          <p:spPr>
            <a:xfrm>
              <a:off x="487038" y="1590190"/>
              <a:ext cx="30878" cy="105381"/>
            </a:xfrm>
            <a:custGeom>
              <a:avLst/>
              <a:gdLst/>
              <a:ahLst/>
              <a:cxnLst/>
              <a:rect l="l" t="t" r="r" b="b"/>
              <a:pathLst>
                <a:path w="952" h="3249" extrusionOk="0">
                  <a:moveTo>
                    <a:pt x="191" y="0"/>
                  </a:moveTo>
                  <a:cubicBezTo>
                    <a:pt x="172" y="19"/>
                    <a:pt x="172" y="39"/>
                    <a:pt x="172" y="77"/>
                  </a:cubicBezTo>
                  <a:cubicBezTo>
                    <a:pt x="172" y="96"/>
                    <a:pt x="838" y="1541"/>
                    <a:pt x="1" y="3158"/>
                  </a:cubicBezTo>
                  <a:cubicBezTo>
                    <a:pt x="1" y="3177"/>
                    <a:pt x="1" y="3215"/>
                    <a:pt x="39" y="3234"/>
                  </a:cubicBezTo>
                  <a:cubicBezTo>
                    <a:pt x="48" y="3244"/>
                    <a:pt x="58" y="3248"/>
                    <a:pt x="67" y="3248"/>
                  </a:cubicBezTo>
                  <a:cubicBezTo>
                    <a:pt x="77" y="3248"/>
                    <a:pt x="86" y="3244"/>
                    <a:pt x="96" y="3234"/>
                  </a:cubicBezTo>
                  <a:cubicBezTo>
                    <a:pt x="952" y="1560"/>
                    <a:pt x="267" y="77"/>
                    <a:pt x="267" y="19"/>
                  </a:cubicBezTo>
                  <a:cubicBezTo>
                    <a:pt x="248" y="0"/>
                    <a:pt x="229" y="0"/>
                    <a:pt x="1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4"/>
            <p:cNvSpPr/>
            <p:nvPr/>
          </p:nvSpPr>
          <p:spPr>
            <a:xfrm>
              <a:off x="250782" y="1571800"/>
              <a:ext cx="185723" cy="215304"/>
            </a:xfrm>
            <a:custGeom>
              <a:avLst/>
              <a:gdLst/>
              <a:ahLst/>
              <a:cxnLst/>
              <a:rect l="l" t="t" r="r" b="b"/>
              <a:pathLst>
                <a:path w="5726" h="6638" extrusionOk="0">
                  <a:moveTo>
                    <a:pt x="1838" y="0"/>
                  </a:moveTo>
                  <a:cubicBezTo>
                    <a:pt x="1352" y="0"/>
                    <a:pt x="916" y="311"/>
                    <a:pt x="609" y="1081"/>
                  </a:cubicBezTo>
                  <a:cubicBezTo>
                    <a:pt x="1" y="2655"/>
                    <a:pt x="1360" y="6397"/>
                    <a:pt x="3010" y="6397"/>
                  </a:cubicBezTo>
                  <a:cubicBezTo>
                    <a:pt x="3115" y="6397"/>
                    <a:pt x="3222" y="6382"/>
                    <a:pt x="3329" y="6350"/>
                  </a:cubicBezTo>
                  <a:cubicBezTo>
                    <a:pt x="3358" y="6340"/>
                    <a:pt x="3388" y="6336"/>
                    <a:pt x="3420" y="6336"/>
                  </a:cubicBezTo>
                  <a:cubicBezTo>
                    <a:pt x="3685" y="6336"/>
                    <a:pt x="4028" y="6638"/>
                    <a:pt x="4296" y="6638"/>
                  </a:cubicBezTo>
                  <a:cubicBezTo>
                    <a:pt x="4310" y="6638"/>
                    <a:pt x="4323" y="6637"/>
                    <a:pt x="4337" y="6635"/>
                  </a:cubicBezTo>
                  <a:cubicBezTo>
                    <a:pt x="5725" y="6312"/>
                    <a:pt x="5725" y="4200"/>
                    <a:pt x="4717" y="2489"/>
                  </a:cubicBezTo>
                  <a:cubicBezTo>
                    <a:pt x="3948" y="1203"/>
                    <a:pt x="2795" y="0"/>
                    <a:pt x="18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4"/>
            <p:cNvSpPr/>
            <p:nvPr/>
          </p:nvSpPr>
          <p:spPr>
            <a:xfrm>
              <a:off x="253863" y="1537646"/>
              <a:ext cx="248030" cy="198502"/>
            </a:xfrm>
            <a:custGeom>
              <a:avLst/>
              <a:gdLst/>
              <a:ahLst/>
              <a:cxnLst/>
              <a:rect l="l" t="t" r="r" b="b"/>
              <a:pathLst>
                <a:path w="7647" h="6120" extrusionOk="0">
                  <a:moveTo>
                    <a:pt x="4342" y="0"/>
                  </a:moveTo>
                  <a:cubicBezTo>
                    <a:pt x="3639" y="0"/>
                    <a:pt x="2899" y="158"/>
                    <a:pt x="2206" y="498"/>
                  </a:cubicBezTo>
                  <a:cubicBezTo>
                    <a:pt x="0" y="1620"/>
                    <a:pt x="609" y="5406"/>
                    <a:pt x="3272" y="5976"/>
                  </a:cubicBezTo>
                  <a:cubicBezTo>
                    <a:pt x="3272" y="5976"/>
                    <a:pt x="3626" y="6120"/>
                    <a:pt x="4154" y="6120"/>
                  </a:cubicBezTo>
                  <a:cubicBezTo>
                    <a:pt x="5049" y="6120"/>
                    <a:pt x="6443" y="5705"/>
                    <a:pt x="7437" y="3465"/>
                  </a:cubicBezTo>
                  <a:cubicBezTo>
                    <a:pt x="7570" y="3142"/>
                    <a:pt x="7646" y="2705"/>
                    <a:pt x="7608" y="2286"/>
                  </a:cubicBezTo>
                  <a:cubicBezTo>
                    <a:pt x="7448" y="872"/>
                    <a:pt x="5996" y="0"/>
                    <a:pt x="43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4"/>
            <p:cNvSpPr/>
            <p:nvPr/>
          </p:nvSpPr>
          <p:spPr>
            <a:xfrm>
              <a:off x="325414" y="1688274"/>
              <a:ext cx="133275" cy="191885"/>
            </a:xfrm>
            <a:custGeom>
              <a:avLst/>
              <a:gdLst/>
              <a:ahLst/>
              <a:cxnLst/>
              <a:rect l="l" t="t" r="r" b="b"/>
              <a:pathLst>
                <a:path w="4109" h="5916" extrusionOk="0">
                  <a:moveTo>
                    <a:pt x="3310" y="1"/>
                  </a:moveTo>
                  <a:lnTo>
                    <a:pt x="0" y="533"/>
                  </a:lnTo>
                  <a:lnTo>
                    <a:pt x="666" y="4509"/>
                  </a:lnTo>
                  <a:cubicBezTo>
                    <a:pt x="787" y="5337"/>
                    <a:pt x="1535" y="5915"/>
                    <a:pt x="2340" y="5915"/>
                  </a:cubicBezTo>
                  <a:cubicBezTo>
                    <a:pt x="2422" y="5915"/>
                    <a:pt x="2505" y="5909"/>
                    <a:pt x="2587" y="5897"/>
                  </a:cubicBezTo>
                  <a:cubicBezTo>
                    <a:pt x="3500" y="5726"/>
                    <a:pt x="4109" y="4870"/>
                    <a:pt x="3938" y="3938"/>
                  </a:cubicBezTo>
                  <a:lnTo>
                    <a:pt x="3938" y="3900"/>
                  </a:lnTo>
                  <a:lnTo>
                    <a:pt x="3690" y="2302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4"/>
            <p:cNvSpPr/>
            <p:nvPr/>
          </p:nvSpPr>
          <p:spPr>
            <a:xfrm>
              <a:off x="371699" y="1770334"/>
              <a:ext cx="83293" cy="59875"/>
            </a:xfrm>
            <a:custGeom>
              <a:avLst/>
              <a:gdLst/>
              <a:ahLst/>
              <a:cxnLst/>
              <a:rect l="l" t="t" r="r" b="b"/>
              <a:pathLst>
                <a:path w="2568" h="1846" extrusionOk="0">
                  <a:moveTo>
                    <a:pt x="2283" y="1"/>
                  </a:moveTo>
                  <a:lnTo>
                    <a:pt x="0" y="58"/>
                  </a:lnTo>
                  <a:lnTo>
                    <a:pt x="2568" y="1846"/>
                  </a:lnTo>
                  <a:lnTo>
                    <a:pt x="228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4"/>
            <p:cNvSpPr/>
            <p:nvPr/>
          </p:nvSpPr>
          <p:spPr>
            <a:xfrm>
              <a:off x="294569" y="1562329"/>
              <a:ext cx="223347" cy="229542"/>
            </a:xfrm>
            <a:custGeom>
              <a:avLst/>
              <a:gdLst/>
              <a:ahLst/>
              <a:cxnLst/>
              <a:rect l="l" t="t" r="r" b="b"/>
              <a:pathLst>
                <a:path w="6886" h="7077" extrusionOk="0">
                  <a:moveTo>
                    <a:pt x="3441" y="1"/>
                  </a:moveTo>
                  <a:cubicBezTo>
                    <a:pt x="2534" y="1"/>
                    <a:pt x="1542" y="350"/>
                    <a:pt x="837" y="1335"/>
                  </a:cubicBezTo>
                  <a:cubicBezTo>
                    <a:pt x="0" y="2495"/>
                    <a:pt x="704" y="4207"/>
                    <a:pt x="704" y="4207"/>
                  </a:cubicBezTo>
                  <a:cubicBezTo>
                    <a:pt x="704" y="4207"/>
                    <a:pt x="2016" y="7076"/>
                    <a:pt x="4076" y="7076"/>
                  </a:cubicBezTo>
                  <a:cubicBezTo>
                    <a:pt x="4234" y="7076"/>
                    <a:pt x="4398" y="7059"/>
                    <a:pt x="4565" y="7022"/>
                  </a:cubicBezTo>
                  <a:cubicBezTo>
                    <a:pt x="6886" y="6490"/>
                    <a:pt x="6182" y="1811"/>
                    <a:pt x="5631" y="898"/>
                  </a:cubicBezTo>
                  <a:cubicBezTo>
                    <a:pt x="5341" y="428"/>
                    <a:pt x="4443" y="1"/>
                    <a:pt x="3441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4"/>
            <p:cNvSpPr/>
            <p:nvPr/>
          </p:nvSpPr>
          <p:spPr>
            <a:xfrm>
              <a:off x="428428" y="1565053"/>
              <a:ext cx="76547" cy="54621"/>
            </a:xfrm>
            <a:custGeom>
              <a:avLst/>
              <a:gdLst/>
              <a:ahLst/>
              <a:cxnLst/>
              <a:rect l="l" t="t" r="r" b="b"/>
              <a:pathLst>
                <a:path w="2360" h="1684" extrusionOk="0">
                  <a:moveTo>
                    <a:pt x="730" y="0"/>
                  </a:moveTo>
                  <a:cubicBezTo>
                    <a:pt x="517" y="0"/>
                    <a:pt x="342" y="68"/>
                    <a:pt x="248" y="205"/>
                  </a:cubicBezTo>
                  <a:cubicBezTo>
                    <a:pt x="1" y="509"/>
                    <a:pt x="305" y="814"/>
                    <a:pt x="838" y="1194"/>
                  </a:cubicBezTo>
                  <a:cubicBezTo>
                    <a:pt x="1214" y="1462"/>
                    <a:pt x="1589" y="1683"/>
                    <a:pt x="1858" y="1683"/>
                  </a:cubicBezTo>
                  <a:cubicBezTo>
                    <a:pt x="1970" y="1683"/>
                    <a:pt x="2064" y="1645"/>
                    <a:pt x="2131" y="1555"/>
                  </a:cubicBezTo>
                  <a:cubicBezTo>
                    <a:pt x="2360" y="1251"/>
                    <a:pt x="2131" y="699"/>
                    <a:pt x="1599" y="300"/>
                  </a:cubicBezTo>
                  <a:cubicBezTo>
                    <a:pt x="1306" y="101"/>
                    <a:pt x="990" y="0"/>
                    <a:pt x="7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4"/>
            <p:cNvSpPr/>
            <p:nvPr/>
          </p:nvSpPr>
          <p:spPr>
            <a:xfrm>
              <a:off x="377246" y="1547733"/>
              <a:ext cx="121566" cy="80114"/>
            </a:xfrm>
            <a:custGeom>
              <a:avLst/>
              <a:gdLst/>
              <a:ahLst/>
              <a:cxnLst/>
              <a:rect l="l" t="t" r="r" b="b"/>
              <a:pathLst>
                <a:path w="3748" h="2470" extrusionOk="0">
                  <a:moveTo>
                    <a:pt x="661" y="0"/>
                  </a:moveTo>
                  <a:cubicBezTo>
                    <a:pt x="464" y="0"/>
                    <a:pt x="313" y="54"/>
                    <a:pt x="228" y="168"/>
                  </a:cubicBezTo>
                  <a:cubicBezTo>
                    <a:pt x="0" y="530"/>
                    <a:pt x="495" y="1328"/>
                    <a:pt x="1389" y="1975"/>
                  </a:cubicBezTo>
                  <a:cubicBezTo>
                    <a:pt x="1647" y="2148"/>
                    <a:pt x="1862" y="2196"/>
                    <a:pt x="2054" y="2196"/>
                  </a:cubicBezTo>
                  <a:cubicBezTo>
                    <a:pt x="2307" y="2196"/>
                    <a:pt x="2522" y="2113"/>
                    <a:pt x="2753" y="2113"/>
                  </a:cubicBezTo>
                  <a:cubicBezTo>
                    <a:pt x="2969" y="2113"/>
                    <a:pt x="3197" y="2186"/>
                    <a:pt x="3481" y="2470"/>
                  </a:cubicBezTo>
                  <a:cubicBezTo>
                    <a:pt x="3747" y="2108"/>
                    <a:pt x="3234" y="1309"/>
                    <a:pt x="2321" y="663"/>
                  </a:cubicBezTo>
                  <a:cubicBezTo>
                    <a:pt x="1710" y="247"/>
                    <a:pt x="1082" y="0"/>
                    <a:pt x="6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4"/>
            <p:cNvSpPr/>
            <p:nvPr/>
          </p:nvSpPr>
          <p:spPr>
            <a:xfrm>
              <a:off x="282373" y="1646400"/>
              <a:ext cx="60978" cy="87250"/>
            </a:xfrm>
            <a:custGeom>
              <a:avLst/>
              <a:gdLst/>
              <a:ahLst/>
              <a:cxnLst/>
              <a:rect l="l" t="t" r="r" b="b"/>
              <a:pathLst>
                <a:path w="1880" h="2690" extrusionOk="0">
                  <a:moveTo>
                    <a:pt x="1087" y="1"/>
                  </a:moveTo>
                  <a:cubicBezTo>
                    <a:pt x="710" y="1"/>
                    <a:pt x="326" y="596"/>
                    <a:pt x="167" y="1311"/>
                  </a:cubicBezTo>
                  <a:cubicBezTo>
                    <a:pt x="0" y="2005"/>
                    <a:pt x="290" y="2690"/>
                    <a:pt x="696" y="2690"/>
                  </a:cubicBezTo>
                  <a:cubicBezTo>
                    <a:pt x="846" y="2690"/>
                    <a:pt x="1011" y="2597"/>
                    <a:pt x="1175" y="2376"/>
                  </a:cubicBezTo>
                  <a:cubicBezTo>
                    <a:pt x="1175" y="2376"/>
                    <a:pt x="1879" y="1520"/>
                    <a:pt x="1499" y="360"/>
                  </a:cubicBezTo>
                  <a:cubicBezTo>
                    <a:pt x="1461" y="246"/>
                    <a:pt x="1404" y="151"/>
                    <a:pt x="1308" y="74"/>
                  </a:cubicBezTo>
                  <a:cubicBezTo>
                    <a:pt x="1236" y="24"/>
                    <a:pt x="1162" y="1"/>
                    <a:pt x="10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4"/>
            <p:cNvSpPr/>
            <p:nvPr/>
          </p:nvSpPr>
          <p:spPr>
            <a:xfrm>
              <a:off x="241505" y="1514228"/>
              <a:ext cx="231878" cy="168338"/>
            </a:xfrm>
            <a:custGeom>
              <a:avLst/>
              <a:gdLst/>
              <a:ahLst/>
              <a:cxnLst/>
              <a:rect l="l" t="t" r="r" b="b"/>
              <a:pathLst>
                <a:path w="7149" h="5190" extrusionOk="0">
                  <a:moveTo>
                    <a:pt x="4162" y="0"/>
                  </a:moveTo>
                  <a:cubicBezTo>
                    <a:pt x="3747" y="0"/>
                    <a:pt x="3322" y="61"/>
                    <a:pt x="2911" y="193"/>
                  </a:cubicBezTo>
                  <a:cubicBezTo>
                    <a:pt x="742" y="935"/>
                    <a:pt x="1" y="4511"/>
                    <a:pt x="2416" y="5139"/>
                  </a:cubicBezTo>
                  <a:cubicBezTo>
                    <a:pt x="2416" y="5139"/>
                    <a:pt x="2649" y="5190"/>
                    <a:pt x="3024" y="5190"/>
                  </a:cubicBezTo>
                  <a:cubicBezTo>
                    <a:pt x="3900" y="5190"/>
                    <a:pt x="5551" y="4910"/>
                    <a:pt x="6829" y="3046"/>
                  </a:cubicBezTo>
                  <a:cubicBezTo>
                    <a:pt x="7000" y="2799"/>
                    <a:pt x="7133" y="2476"/>
                    <a:pt x="7133" y="2133"/>
                  </a:cubicBezTo>
                  <a:cubicBezTo>
                    <a:pt x="7148" y="871"/>
                    <a:pt x="5726" y="0"/>
                    <a:pt x="41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4"/>
            <p:cNvSpPr/>
            <p:nvPr/>
          </p:nvSpPr>
          <p:spPr>
            <a:xfrm>
              <a:off x="303813" y="1681495"/>
              <a:ext cx="41387" cy="41355"/>
            </a:xfrm>
            <a:custGeom>
              <a:avLst/>
              <a:gdLst/>
              <a:ahLst/>
              <a:cxnLst/>
              <a:rect l="l" t="t" r="r" b="b"/>
              <a:pathLst>
                <a:path w="1276" h="1275" extrusionOk="0">
                  <a:moveTo>
                    <a:pt x="602" y="1"/>
                  </a:moveTo>
                  <a:cubicBezTo>
                    <a:pt x="365" y="1"/>
                    <a:pt x="147" y="120"/>
                    <a:pt x="96" y="438"/>
                  </a:cubicBezTo>
                  <a:cubicBezTo>
                    <a:pt x="1" y="1104"/>
                    <a:pt x="971" y="1256"/>
                    <a:pt x="1275" y="1275"/>
                  </a:cubicBezTo>
                  <a:lnTo>
                    <a:pt x="1161" y="210"/>
                  </a:lnTo>
                  <a:cubicBezTo>
                    <a:pt x="1021" y="87"/>
                    <a:pt x="804" y="1"/>
                    <a:pt x="602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44"/>
            <p:cNvSpPr/>
            <p:nvPr/>
          </p:nvSpPr>
          <p:spPr>
            <a:xfrm>
              <a:off x="313705" y="1689636"/>
              <a:ext cx="25299" cy="11028"/>
            </a:xfrm>
            <a:custGeom>
              <a:avLst/>
              <a:gdLst/>
              <a:ahLst/>
              <a:cxnLst/>
              <a:rect l="l" t="t" r="r" b="b"/>
              <a:pathLst>
                <a:path w="780" h="340" extrusionOk="0">
                  <a:moveTo>
                    <a:pt x="338" y="0"/>
                  </a:moveTo>
                  <a:cubicBezTo>
                    <a:pt x="180" y="0"/>
                    <a:pt x="57" y="73"/>
                    <a:pt x="57" y="73"/>
                  </a:cubicBezTo>
                  <a:cubicBezTo>
                    <a:pt x="19" y="92"/>
                    <a:pt x="0" y="111"/>
                    <a:pt x="19" y="149"/>
                  </a:cubicBezTo>
                  <a:cubicBezTo>
                    <a:pt x="46" y="162"/>
                    <a:pt x="63" y="176"/>
                    <a:pt x="78" y="176"/>
                  </a:cubicBezTo>
                  <a:cubicBezTo>
                    <a:pt x="84" y="176"/>
                    <a:pt x="90" y="174"/>
                    <a:pt x="95" y="168"/>
                  </a:cubicBezTo>
                  <a:cubicBezTo>
                    <a:pt x="105" y="168"/>
                    <a:pt x="210" y="112"/>
                    <a:pt x="340" y="112"/>
                  </a:cubicBezTo>
                  <a:cubicBezTo>
                    <a:pt x="451" y="112"/>
                    <a:pt x="580" y="153"/>
                    <a:pt x="685" y="301"/>
                  </a:cubicBezTo>
                  <a:cubicBezTo>
                    <a:pt x="685" y="339"/>
                    <a:pt x="723" y="339"/>
                    <a:pt x="742" y="339"/>
                  </a:cubicBezTo>
                  <a:cubicBezTo>
                    <a:pt x="761" y="301"/>
                    <a:pt x="780" y="282"/>
                    <a:pt x="761" y="244"/>
                  </a:cubicBezTo>
                  <a:cubicBezTo>
                    <a:pt x="630" y="52"/>
                    <a:pt x="471" y="0"/>
                    <a:pt x="3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4"/>
            <p:cNvSpPr/>
            <p:nvPr/>
          </p:nvSpPr>
          <p:spPr>
            <a:xfrm>
              <a:off x="458657" y="1677181"/>
              <a:ext cx="24715" cy="42457"/>
            </a:xfrm>
            <a:custGeom>
              <a:avLst/>
              <a:gdLst/>
              <a:ahLst/>
              <a:cxnLst/>
              <a:rect l="l" t="t" r="r" b="b"/>
              <a:pathLst>
                <a:path w="762" h="1309" extrusionOk="0">
                  <a:moveTo>
                    <a:pt x="20" y="0"/>
                  </a:moveTo>
                  <a:cubicBezTo>
                    <a:pt x="1" y="0"/>
                    <a:pt x="1" y="19"/>
                    <a:pt x="1" y="57"/>
                  </a:cubicBezTo>
                  <a:lnTo>
                    <a:pt x="267" y="685"/>
                  </a:lnTo>
                  <a:cubicBezTo>
                    <a:pt x="267" y="723"/>
                    <a:pt x="286" y="723"/>
                    <a:pt x="305" y="723"/>
                  </a:cubicBezTo>
                  <a:cubicBezTo>
                    <a:pt x="343" y="723"/>
                    <a:pt x="648" y="723"/>
                    <a:pt x="648" y="932"/>
                  </a:cubicBezTo>
                  <a:cubicBezTo>
                    <a:pt x="667" y="1161"/>
                    <a:pt x="248" y="1218"/>
                    <a:pt x="248" y="1218"/>
                  </a:cubicBezTo>
                  <a:cubicBezTo>
                    <a:pt x="210" y="1218"/>
                    <a:pt x="210" y="1237"/>
                    <a:pt x="210" y="1256"/>
                  </a:cubicBezTo>
                  <a:cubicBezTo>
                    <a:pt x="210" y="1294"/>
                    <a:pt x="248" y="1294"/>
                    <a:pt x="267" y="1294"/>
                  </a:cubicBezTo>
                  <a:cubicBezTo>
                    <a:pt x="267" y="1303"/>
                    <a:pt x="272" y="1308"/>
                    <a:pt x="279" y="1308"/>
                  </a:cubicBezTo>
                  <a:cubicBezTo>
                    <a:pt x="286" y="1308"/>
                    <a:pt x="296" y="1303"/>
                    <a:pt x="305" y="1294"/>
                  </a:cubicBezTo>
                  <a:cubicBezTo>
                    <a:pt x="438" y="1256"/>
                    <a:pt x="762" y="1199"/>
                    <a:pt x="743" y="932"/>
                  </a:cubicBezTo>
                  <a:cubicBezTo>
                    <a:pt x="724" y="685"/>
                    <a:pt x="476" y="647"/>
                    <a:pt x="343" y="647"/>
                  </a:cubicBezTo>
                  <a:lnTo>
                    <a:pt x="77" y="19"/>
                  </a:lnTo>
                  <a:cubicBezTo>
                    <a:pt x="77" y="0"/>
                    <a:pt x="58" y="0"/>
                    <a:pt x="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4"/>
            <p:cNvSpPr/>
            <p:nvPr/>
          </p:nvSpPr>
          <p:spPr>
            <a:xfrm>
              <a:off x="473999" y="1671181"/>
              <a:ext cx="13525" cy="11417"/>
            </a:xfrm>
            <a:custGeom>
              <a:avLst/>
              <a:gdLst/>
              <a:ahLst/>
              <a:cxnLst/>
              <a:rect l="l" t="t" r="r" b="b"/>
              <a:pathLst>
                <a:path w="417" h="352" extrusionOk="0">
                  <a:moveTo>
                    <a:pt x="202" y="0"/>
                  </a:moveTo>
                  <a:cubicBezTo>
                    <a:pt x="124" y="0"/>
                    <a:pt x="46" y="44"/>
                    <a:pt x="22" y="147"/>
                  </a:cubicBezTo>
                  <a:cubicBezTo>
                    <a:pt x="0" y="269"/>
                    <a:pt x="113" y="352"/>
                    <a:pt x="218" y="352"/>
                  </a:cubicBezTo>
                  <a:cubicBezTo>
                    <a:pt x="295" y="352"/>
                    <a:pt x="368" y="308"/>
                    <a:pt x="384" y="204"/>
                  </a:cubicBezTo>
                  <a:cubicBezTo>
                    <a:pt x="417" y="83"/>
                    <a:pt x="309" y="0"/>
                    <a:pt x="2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4"/>
            <p:cNvSpPr/>
            <p:nvPr/>
          </p:nvSpPr>
          <p:spPr>
            <a:xfrm>
              <a:off x="430796" y="1674521"/>
              <a:ext cx="13558" cy="11158"/>
            </a:xfrm>
            <a:custGeom>
              <a:avLst/>
              <a:gdLst/>
              <a:ahLst/>
              <a:cxnLst/>
              <a:rect l="l" t="t" r="r" b="b"/>
              <a:pathLst>
                <a:path w="418" h="344" extrusionOk="0">
                  <a:moveTo>
                    <a:pt x="206" y="0"/>
                  </a:moveTo>
                  <a:cubicBezTo>
                    <a:pt x="127" y="0"/>
                    <a:pt x="47" y="42"/>
                    <a:pt x="23" y="139"/>
                  </a:cubicBezTo>
                  <a:cubicBezTo>
                    <a:pt x="1" y="261"/>
                    <a:pt x="113" y="344"/>
                    <a:pt x="219" y="344"/>
                  </a:cubicBezTo>
                  <a:cubicBezTo>
                    <a:pt x="295" y="344"/>
                    <a:pt x="368" y="300"/>
                    <a:pt x="384" y="197"/>
                  </a:cubicBezTo>
                  <a:cubicBezTo>
                    <a:pt x="417" y="76"/>
                    <a:pt x="312" y="0"/>
                    <a:pt x="2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4"/>
            <p:cNvSpPr/>
            <p:nvPr/>
          </p:nvSpPr>
          <p:spPr>
            <a:xfrm>
              <a:off x="441791" y="1723660"/>
              <a:ext cx="28640" cy="17223"/>
            </a:xfrm>
            <a:custGeom>
              <a:avLst/>
              <a:gdLst/>
              <a:ahLst/>
              <a:cxnLst/>
              <a:rect l="l" t="t" r="r" b="b"/>
              <a:pathLst>
                <a:path w="883" h="531" extrusionOk="0">
                  <a:moveTo>
                    <a:pt x="254" y="1"/>
                  </a:moveTo>
                  <a:cubicBezTo>
                    <a:pt x="96" y="1"/>
                    <a:pt x="1" y="223"/>
                    <a:pt x="122" y="374"/>
                  </a:cubicBezTo>
                  <a:cubicBezTo>
                    <a:pt x="189" y="476"/>
                    <a:pt x="310" y="531"/>
                    <a:pt x="441" y="531"/>
                  </a:cubicBezTo>
                  <a:cubicBezTo>
                    <a:pt x="531" y="531"/>
                    <a:pt x="626" y="505"/>
                    <a:pt x="711" y="450"/>
                  </a:cubicBezTo>
                  <a:cubicBezTo>
                    <a:pt x="768" y="431"/>
                    <a:pt x="787" y="374"/>
                    <a:pt x="825" y="336"/>
                  </a:cubicBezTo>
                  <a:cubicBezTo>
                    <a:pt x="882" y="260"/>
                    <a:pt x="863" y="165"/>
                    <a:pt x="768" y="165"/>
                  </a:cubicBezTo>
                  <a:cubicBezTo>
                    <a:pt x="635" y="165"/>
                    <a:pt x="483" y="146"/>
                    <a:pt x="388" y="51"/>
                  </a:cubicBezTo>
                  <a:cubicBezTo>
                    <a:pt x="341" y="16"/>
                    <a:pt x="295" y="1"/>
                    <a:pt x="2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4"/>
            <p:cNvSpPr/>
            <p:nvPr/>
          </p:nvSpPr>
          <p:spPr>
            <a:xfrm>
              <a:off x="412405" y="1698037"/>
              <a:ext cx="14823" cy="13233"/>
            </a:xfrm>
            <a:custGeom>
              <a:avLst/>
              <a:gdLst/>
              <a:ahLst/>
              <a:cxnLst/>
              <a:rect l="l" t="t" r="r" b="b"/>
              <a:pathLst>
                <a:path w="457" h="408" extrusionOk="0">
                  <a:moveTo>
                    <a:pt x="232" y="1"/>
                  </a:moveTo>
                  <a:cubicBezTo>
                    <a:pt x="219" y="1"/>
                    <a:pt x="205" y="2"/>
                    <a:pt x="191" y="4"/>
                  </a:cubicBezTo>
                  <a:cubicBezTo>
                    <a:pt x="76" y="23"/>
                    <a:pt x="0" y="118"/>
                    <a:pt x="19" y="232"/>
                  </a:cubicBezTo>
                  <a:cubicBezTo>
                    <a:pt x="53" y="349"/>
                    <a:pt x="130" y="407"/>
                    <a:pt x="225" y="407"/>
                  </a:cubicBezTo>
                  <a:cubicBezTo>
                    <a:pt x="238" y="407"/>
                    <a:pt x="252" y="406"/>
                    <a:pt x="267" y="404"/>
                  </a:cubicBezTo>
                  <a:cubicBezTo>
                    <a:pt x="381" y="385"/>
                    <a:pt x="457" y="289"/>
                    <a:pt x="438" y="175"/>
                  </a:cubicBezTo>
                  <a:cubicBezTo>
                    <a:pt x="405" y="59"/>
                    <a:pt x="328" y="1"/>
                    <a:pt x="2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4"/>
            <p:cNvSpPr/>
            <p:nvPr/>
          </p:nvSpPr>
          <p:spPr>
            <a:xfrm>
              <a:off x="253247" y="1644584"/>
              <a:ext cx="21602" cy="62243"/>
            </a:xfrm>
            <a:custGeom>
              <a:avLst/>
              <a:gdLst/>
              <a:ahLst/>
              <a:cxnLst/>
              <a:rect l="l" t="t" r="r" b="b"/>
              <a:pathLst>
                <a:path w="666" h="1919" extrusionOk="0">
                  <a:moveTo>
                    <a:pt x="416" y="0"/>
                  </a:moveTo>
                  <a:cubicBezTo>
                    <a:pt x="399" y="0"/>
                    <a:pt x="380" y="22"/>
                    <a:pt x="380" y="35"/>
                  </a:cubicBezTo>
                  <a:cubicBezTo>
                    <a:pt x="0" y="1120"/>
                    <a:pt x="571" y="1880"/>
                    <a:pt x="571" y="1880"/>
                  </a:cubicBezTo>
                  <a:cubicBezTo>
                    <a:pt x="609" y="1918"/>
                    <a:pt x="609" y="1918"/>
                    <a:pt x="628" y="1918"/>
                  </a:cubicBezTo>
                  <a:cubicBezTo>
                    <a:pt x="647" y="1918"/>
                    <a:pt x="647" y="1918"/>
                    <a:pt x="647" y="1880"/>
                  </a:cubicBezTo>
                  <a:cubicBezTo>
                    <a:pt x="647" y="1861"/>
                    <a:pt x="666" y="1842"/>
                    <a:pt x="647" y="1823"/>
                  </a:cubicBezTo>
                  <a:cubicBezTo>
                    <a:pt x="647" y="1823"/>
                    <a:pt x="95" y="1101"/>
                    <a:pt x="457" y="54"/>
                  </a:cubicBezTo>
                  <a:cubicBezTo>
                    <a:pt x="495" y="35"/>
                    <a:pt x="457" y="16"/>
                    <a:pt x="437" y="16"/>
                  </a:cubicBezTo>
                  <a:cubicBezTo>
                    <a:pt x="432" y="5"/>
                    <a:pt x="424" y="0"/>
                    <a:pt x="4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4"/>
            <p:cNvSpPr/>
            <p:nvPr/>
          </p:nvSpPr>
          <p:spPr>
            <a:xfrm>
              <a:off x="353179" y="1752528"/>
              <a:ext cx="123415" cy="41906"/>
            </a:xfrm>
            <a:custGeom>
              <a:avLst/>
              <a:gdLst/>
              <a:ahLst/>
              <a:cxnLst/>
              <a:rect l="l" t="t" r="r" b="b"/>
              <a:pathLst>
                <a:path w="3805" h="1292" extrusionOk="0">
                  <a:moveTo>
                    <a:pt x="43" y="0"/>
                  </a:moveTo>
                  <a:cubicBezTo>
                    <a:pt x="34" y="0"/>
                    <a:pt x="26" y="4"/>
                    <a:pt x="19" y="17"/>
                  </a:cubicBezTo>
                  <a:cubicBezTo>
                    <a:pt x="19" y="36"/>
                    <a:pt x="0" y="55"/>
                    <a:pt x="19" y="74"/>
                  </a:cubicBezTo>
                  <a:cubicBezTo>
                    <a:pt x="19" y="112"/>
                    <a:pt x="894" y="1291"/>
                    <a:pt x="2188" y="1291"/>
                  </a:cubicBezTo>
                  <a:cubicBezTo>
                    <a:pt x="2321" y="1291"/>
                    <a:pt x="2454" y="1272"/>
                    <a:pt x="2568" y="1272"/>
                  </a:cubicBezTo>
                  <a:cubicBezTo>
                    <a:pt x="3063" y="1177"/>
                    <a:pt x="3538" y="892"/>
                    <a:pt x="3786" y="531"/>
                  </a:cubicBezTo>
                  <a:cubicBezTo>
                    <a:pt x="3805" y="511"/>
                    <a:pt x="3805" y="473"/>
                    <a:pt x="3786" y="454"/>
                  </a:cubicBezTo>
                  <a:cubicBezTo>
                    <a:pt x="3767" y="445"/>
                    <a:pt x="3752" y="440"/>
                    <a:pt x="3740" y="440"/>
                  </a:cubicBezTo>
                  <a:cubicBezTo>
                    <a:pt x="3728" y="440"/>
                    <a:pt x="3719" y="445"/>
                    <a:pt x="3709" y="454"/>
                  </a:cubicBezTo>
                  <a:cubicBezTo>
                    <a:pt x="3500" y="797"/>
                    <a:pt x="3044" y="1063"/>
                    <a:pt x="2568" y="1158"/>
                  </a:cubicBezTo>
                  <a:cubicBezTo>
                    <a:pt x="2450" y="1179"/>
                    <a:pt x="2335" y="1188"/>
                    <a:pt x="2222" y="1188"/>
                  </a:cubicBezTo>
                  <a:cubicBezTo>
                    <a:pt x="976" y="1188"/>
                    <a:pt x="95" y="34"/>
                    <a:pt x="95" y="17"/>
                  </a:cubicBezTo>
                  <a:cubicBezTo>
                    <a:pt x="83" y="17"/>
                    <a:pt x="62" y="0"/>
                    <a:pt x="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4"/>
            <p:cNvSpPr/>
            <p:nvPr/>
          </p:nvSpPr>
          <p:spPr>
            <a:xfrm>
              <a:off x="539485" y="2223127"/>
              <a:ext cx="168467" cy="135319"/>
            </a:xfrm>
            <a:custGeom>
              <a:avLst/>
              <a:gdLst/>
              <a:ahLst/>
              <a:cxnLst/>
              <a:rect l="l" t="t" r="r" b="b"/>
              <a:pathLst>
                <a:path w="5194" h="4172" extrusionOk="0">
                  <a:moveTo>
                    <a:pt x="3667" y="1"/>
                  </a:moveTo>
                  <a:cubicBezTo>
                    <a:pt x="3475" y="1"/>
                    <a:pt x="3402" y="220"/>
                    <a:pt x="3310" y="439"/>
                  </a:cubicBezTo>
                  <a:cubicBezTo>
                    <a:pt x="3101" y="877"/>
                    <a:pt x="2740" y="1219"/>
                    <a:pt x="2378" y="1447"/>
                  </a:cubicBezTo>
                  <a:cubicBezTo>
                    <a:pt x="2454" y="1390"/>
                    <a:pt x="2511" y="1352"/>
                    <a:pt x="2511" y="1333"/>
                  </a:cubicBezTo>
                  <a:cubicBezTo>
                    <a:pt x="2759" y="1067"/>
                    <a:pt x="2835" y="1029"/>
                    <a:pt x="2759" y="820"/>
                  </a:cubicBezTo>
                  <a:cubicBezTo>
                    <a:pt x="2740" y="744"/>
                    <a:pt x="2702" y="668"/>
                    <a:pt x="2626" y="629"/>
                  </a:cubicBezTo>
                  <a:cubicBezTo>
                    <a:pt x="2562" y="579"/>
                    <a:pt x="2473" y="553"/>
                    <a:pt x="2387" y="553"/>
                  </a:cubicBezTo>
                  <a:cubicBezTo>
                    <a:pt x="2344" y="553"/>
                    <a:pt x="2302" y="560"/>
                    <a:pt x="2264" y="572"/>
                  </a:cubicBezTo>
                  <a:cubicBezTo>
                    <a:pt x="2188" y="591"/>
                    <a:pt x="533" y="1200"/>
                    <a:pt x="39" y="2817"/>
                  </a:cubicBezTo>
                  <a:cubicBezTo>
                    <a:pt x="1" y="2912"/>
                    <a:pt x="1" y="3026"/>
                    <a:pt x="58" y="3102"/>
                  </a:cubicBezTo>
                  <a:cubicBezTo>
                    <a:pt x="58" y="3292"/>
                    <a:pt x="153" y="3502"/>
                    <a:pt x="419" y="3692"/>
                  </a:cubicBezTo>
                  <a:cubicBezTo>
                    <a:pt x="877" y="4054"/>
                    <a:pt x="1365" y="4172"/>
                    <a:pt x="1809" y="4172"/>
                  </a:cubicBezTo>
                  <a:cubicBezTo>
                    <a:pt x="2158" y="4172"/>
                    <a:pt x="2480" y="4099"/>
                    <a:pt x="2740" y="4015"/>
                  </a:cubicBezTo>
                  <a:lnTo>
                    <a:pt x="2797" y="4015"/>
                  </a:lnTo>
                  <a:cubicBezTo>
                    <a:pt x="2816" y="4015"/>
                    <a:pt x="3101" y="3920"/>
                    <a:pt x="3462" y="3711"/>
                  </a:cubicBezTo>
                  <a:cubicBezTo>
                    <a:pt x="3995" y="3406"/>
                    <a:pt x="4756" y="2836"/>
                    <a:pt x="5098" y="1885"/>
                  </a:cubicBezTo>
                  <a:cubicBezTo>
                    <a:pt x="5193" y="1733"/>
                    <a:pt x="5136" y="1581"/>
                    <a:pt x="5003" y="1447"/>
                  </a:cubicBezTo>
                  <a:cubicBezTo>
                    <a:pt x="5041" y="1352"/>
                    <a:pt x="5098" y="1238"/>
                    <a:pt x="5117" y="1124"/>
                  </a:cubicBezTo>
                  <a:cubicBezTo>
                    <a:pt x="5155" y="953"/>
                    <a:pt x="5117" y="763"/>
                    <a:pt x="4984" y="668"/>
                  </a:cubicBezTo>
                  <a:cubicBezTo>
                    <a:pt x="4946" y="648"/>
                    <a:pt x="4908" y="629"/>
                    <a:pt x="4851" y="629"/>
                  </a:cubicBezTo>
                  <a:cubicBezTo>
                    <a:pt x="4827" y="618"/>
                    <a:pt x="4807" y="613"/>
                    <a:pt x="4790" y="613"/>
                  </a:cubicBezTo>
                  <a:cubicBezTo>
                    <a:pt x="4751" y="613"/>
                    <a:pt x="4725" y="635"/>
                    <a:pt x="4699" y="648"/>
                  </a:cubicBezTo>
                  <a:cubicBezTo>
                    <a:pt x="4718" y="572"/>
                    <a:pt x="4718" y="477"/>
                    <a:pt x="4718" y="401"/>
                  </a:cubicBezTo>
                  <a:cubicBezTo>
                    <a:pt x="4718" y="287"/>
                    <a:pt x="4661" y="173"/>
                    <a:pt x="4566" y="97"/>
                  </a:cubicBezTo>
                  <a:cubicBezTo>
                    <a:pt x="4539" y="70"/>
                    <a:pt x="4483" y="43"/>
                    <a:pt x="4426" y="43"/>
                  </a:cubicBezTo>
                  <a:cubicBezTo>
                    <a:pt x="4403" y="43"/>
                    <a:pt x="4379" y="48"/>
                    <a:pt x="4356" y="59"/>
                  </a:cubicBezTo>
                  <a:cubicBezTo>
                    <a:pt x="4223" y="78"/>
                    <a:pt x="4071" y="173"/>
                    <a:pt x="3995" y="306"/>
                  </a:cubicBezTo>
                  <a:cubicBezTo>
                    <a:pt x="3976" y="211"/>
                    <a:pt x="3938" y="116"/>
                    <a:pt x="3862" y="78"/>
                  </a:cubicBezTo>
                  <a:cubicBezTo>
                    <a:pt x="3805" y="59"/>
                    <a:pt x="3748" y="21"/>
                    <a:pt x="3691" y="2"/>
                  </a:cubicBezTo>
                  <a:cubicBezTo>
                    <a:pt x="3683" y="1"/>
                    <a:pt x="3675" y="1"/>
                    <a:pt x="3667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4"/>
            <p:cNvSpPr/>
            <p:nvPr/>
          </p:nvSpPr>
          <p:spPr>
            <a:xfrm>
              <a:off x="245819" y="2173826"/>
              <a:ext cx="154261" cy="55529"/>
            </a:xfrm>
            <a:custGeom>
              <a:avLst/>
              <a:gdLst/>
              <a:ahLst/>
              <a:cxnLst/>
              <a:rect l="l" t="t" r="r" b="b"/>
              <a:pathLst>
                <a:path w="4756" h="1712" extrusionOk="0">
                  <a:moveTo>
                    <a:pt x="2397" y="0"/>
                  </a:moveTo>
                  <a:cubicBezTo>
                    <a:pt x="1142" y="0"/>
                    <a:pt x="1" y="476"/>
                    <a:pt x="1" y="951"/>
                  </a:cubicBezTo>
                  <a:cubicBezTo>
                    <a:pt x="1" y="1427"/>
                    <a:pt x="1123" y="1712"/>
                    <a:pt x="2397" y="1712"/>
                  </a:cubicBezTo>
                  <a:cubicBezTo>
                    <a:pt x="3672" y="1712"/>
                    <a:pt x="4756" y="1446"/>
                    <a:pt x="4756" y="970"/>
                  </a:cubicBezTo>
                  <a:cubicBezTo>
                    <a:pt x="4756" y="495"/>
                    <a:pt x="3691" y="0"/>
                    <a:pt x="23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4"/>
            <p:cNvSpPr/>
            <p:nvPr/>
          </p:nvSpPr>
          <p:spPr>
            <a:xfrm>
              <a:off x="256328" y="1957257"/>
              <a:ext cx="390550" cy="405762"/>
            </a:xfrm>
            <a:custGeom>
              <a:avLst/>
              <a:gdLst/>
              <a:ahLst/>
              <a:cxnLst/>
              <a:rect l="l" t="t" r="r" b="b"/>
              <a:pathLst>
                <a:path w="12041" h="12510" extrusionOk="0">
                  <a:moveTo>
                    <a:pt x="323" y="8123"/>
                  </a:moveTo>
                  <a:lnTo>
                    <a:pt x="323" y="8123"/>
                  </a:lnTo>
                  <a:cubicBezTo>
                    <a:pt x="324" y="8136"/>
                    <a:pt x="325" y="8149"/>
                    <a:pt x="326" y="8163"/>
                  </a:cubicBezTo>
                  <a:lnTo>
                    <a:pt x="326" y="8163"/>
                  </a:lnTo>
                  <a:cubicBezTo>
                    <a:pt x="324" y="8149"/>
                    <a:pt x="323" y="8135"/>
                    <a:pt x="323" y="8123"/>
                  </a:cubicBezTo>
                  <a:close/>
                  <a:moveTo>
                    <a:pt x="1236" y="1"/>
                  </a:moveTo>
                  <a:cubicBezTo>
                    <a:pt x="609" y="96"/>
                    <a:pt x="95" y="648"/>
                    <a:pt x="76" y="1313"/>
                  </a:cubicBezTo>
                  <a:lnTo>
                    <a:pt x="76" y="1332"/>
                  </a:lnTo>
                  <a:cubicBezTo>
                    <a:pt x="38" y="3634"/>
                    <a:pt x="0" y="5916"/>
                    <a:pt x="323" y="8275"/>
                  </a:cubicBezTo>
                  <a:cubicBezTo>
                    <a:pt x="328" y="8270"/>
                    <a:pt x="330" y="8263"/>
                    <a:pt x="331" y="8254"/>
                  </a:cubicBezTo>
                  <a:lnTo>
                    <a:pt x="331" y="8254"/>
                  </a:lnTo>
                  <a:cubicBezTo>
                    <a:pt x="353" y="8571"/>
                    <a:pt x="392" y="8885"/>
                    <a:pt x="476" y="9169"/>
                  </a:cubicBezTo>
                  <a:cubicBezTo>
                    <a:pt x="590" y="9511"/>
                    <a:pt x="704" y="9835"/>
                    <a:pt x="894" y="10120"/>
                  </a:cubicBezTo>
                  <a:cubicBezTo>
                    <a:pt x="1236" y="10729"/>
                    <a:pt x="1693" y="11166"/>
                    <a:pt x="2245" y="11584"/>
                  </a:cubicBezTo>
                  <a:cubicBezTo>
                    <a:pt x="2530" y="11794"/>
                    <a:pt x="2815" y="11908"/>
                    <a:pt x="3120" y="12060"/>
                  </a:cubicBezTo>
                  <a:cubicBezTo>
                    <a:pt x="3158" y="12079"/>
                    <a:pt x="3215" y="12079"/>
                    <a:pt x="3253" y="12098"/>
                  </a:cubicBezTo>
                  <a:cubicBezTo>
                    <a:pt x="3291" y="12117"/>
                    <a:pt x="3348" y="12155"/>
                    <a:pt x="3367" y="12155"/>
                  </a:cubicBezTo>
                  <a:cubicBezTo>
                    <a:pt x="3443" y="12174"/>
                    <a:pt x="3538" y="12193"/>
                    <a:pt x="3595" y="12212"/>
                  </a:cubicBezTo>
                  <a:cubicBezTo>
                    <a:pt x="3671" y="12250"/>
                    <a:pt x="3747" y="12250"/>
                    <a:pt x="3842" y="12269"/>
                  </a:cubicBezTo>
                  <a:cubicBezTo>
                    <a:pt x="3861" y="12269"/>
                    <a:pt x="3937" y="12288"/>
                    <a:pt x="3956" y="12288"/>
                  </a:cubicBezTo>
                  <a:lnTo>
                    <a:pt x="4014" y="12288"/>
                  </a:lnTo>
                  <a:cubicBezTo>
                    <a:pt x="4039" y="12288"/>
                    <a:pt x="3963" y="12280"/>
                    <a:pt x="3966" y="12280"/>
                  </a:cubicBezTo>
                  <a:cubicBezTo>
                    <a:pt x="3967" y="12280"/>
                    <a:pt x="3988" y="12282"/>
                    <a:pt x="4052" y="12288"/>
                  </a:cubicBezTo>
                  <a:cubicBezTo>
                    <a:pt x="4095" y="12293"/>
                    <a:pt x="4105" y="12294"/>
                    <a:pt x="4099" y="12294"/>
                  </a:cubicBezTo>
                  <a:cubicBezTo>
                    <a:pt x="4090" y="12294"/>
                    <a:pt x="4033" y="12290"/>
                    <a:pt x="4031" y="12290"/>
                  </a:cubicBezTo>
                  <a:cubicBezTo>
                    <a:pt x="4029" y="12290"/>
                    <a:pt x="4073" y="12293"/>
                    <a:pt x="4242" y="12307"/>
                  </a:cubicBezTo>
                  <a:cubicBezTo>
                    <a:pt x="4717" y="12364"/>
                    <a:pt x="4679" y="12421"/>
                    <a:pt x="5763" y="12478"/>
                  </a:cubicBezTo>
                  <a:cubicBezTo>
                    <a:pt x="6077" y="12500"/>
                    <a:pt x="6490" y="12509"/>
                    <a:pt x="6952" y="12509"/>
                  </a:cubicBezTo>
                  <a:cubicBezTo>
                    <a:pt x="8147" y="12509"/>
                    <a:pt x="9675" y="12447"/>
                    <a:pt x="10690" y="12364"/>
                  </a:cubicBezTo>
                  <a:cubicBezTo>
                    <a:pt x="11451" y="12288"/>
                    <a:pt x="12002" y="11832"/>
                    <a:pt x="12021" y="11090"/>
                  </a:cubicBezTo>
                  <a:cubicBezTo>
                    <a:pt x="12040" y="10310"/>
                    <a:pt x="11470" y="9739"/>
                    <a:pt x="10709" y="9701"/>
                  </a:cubicBezTo>
                  <a:cubicBezTo>
                    <a:pt x="9396" y="9625"/>
                    <a:pt x="7190" y="9720"/>
                    <a:pt x="6201" y="9549"/>
                  </a:cubicBezTo>
                  <a:cubicBezTo>
                    <a:pt x="5193" y="9416"/>
                    <a:pt x="5269" y="9416"/>
                    <a:pt x="4869" y="9340"/>
                  </a:cubicBezTo>
                  <a:cubicBezTo>
                    <a:pt x="4723" y="9313"/>
                    <a:pt x="4679" y="9305"/>
                    <a:pt x="4676" y="9305"/>
                  </a:cubicBezTo>
                  <a:cubicBezTo>
                    <a:pt x="4672" y="9305"/>
                    <a:pt x="4764" y="9324"/>
                    <a:pt x="4737" y="9324"/>
                  </a:cubicBezTo>
                  <a:cubicBezTo>
                    <a:pt x="4730" y="9324"/>
                    <a:pt x="4718" y="9323"/>
                    <a:pt x="4698" y="9321"/>
                  </a:cubicBezTo>
                  <a:cubicBezTo>
                    <a:pt x="4641" y="9308"/>
                    <a:pt x="4622" y="9304"/>
                    <a:pt x="4620" y="9304"/>
                  </a:cubicBezTo>
                  <a:cubicBezTo>
                    <a:pt x="4616" y="9304"/>
                    <a:pt x="4679" y="9321"/>
                    <a:pt x="4641" y="9321"/>
                  </a:cubicBezTo>
                  <a:lnTo>
                    <a:pt x="4584" y="9321"/>
                  </a:lnTo>
                  <a:cubicBezTo>
                    <a:pt x="4546" y="9321"/>
                    <a:pt x="4527" y="9283"/>
                    <a:pt x="4508" y="9283"/>
                  </a:cubicBezTo>
                  <a:cubicBezTo>
                    <a:pt x="4489" y="9264"/>
                    <a:pt x="4432" y="9264"/>
                    <a:pt x="4413" y="9245"/>
                  </a:cubicBezTo>
                  <a:cubicBezTo>
                    <a:pt x="4413" y="9226"/>
                    <a:pt x="4394" y="9226"/>
                    <a:pt x="4394" y="9226"/>
                  </a:cubicBezTo>
                  <a:cubicBezTo>
                    <a:pt x="4318" y="9169"/>
                    <a:pt x="4223" y="9131"/>
                    <a:pt x="4147" y="9055"/>
                  </a:cubicBezTo>
                  <a:cubicBezTo>
                    <a:pt x="4014" y="8941"/>
                    <a:pt x="3880" y="8788"/>
                    <a:pt x="3823" y="8617"/>
                  </a:cubicBezTo>
                  <a:cubicBezTo>
                    <a:pt x="3747" y="8465"/>
                    <a:pt x="3728" y="8313"/>
                    <a:pt x="3728" y="8142"/>
                  </a:cubicBezTo>
                  <a:cubicBezTo>
                    <a:pt x="3718" y="7956"/>
                    <a:pt x="3713" y="7887"/>
                    <a:pt x="3712" y="7887"/>
                  </a:cubicBezTo>
                  <a:lnTo>
                    <a:pt x="3712" y="7887"/>
                  </a:lnTo>
                  <a:cubicBezTo>
                    <a:pt x="3708" y="7887"/>
                    <a:pt x="3731" y="8443"/>
                    <a:pt x="3730" y="8443"/>
                  </a:cubicBezTo>
                  <a:cubicBezTo>
                    <a:pt x="3729" y="8443"/>
                    <a:pt x="3719" y="8248"/>
                    <a:pt x="3690" y="7628"/>
                  </a:cubicBezTo>
                  <a:cubicBezTo>
                    <a:pt x="3633" y="6011"/>
                    <a:pt x="3766" y="3976"/>
                    <a:pt x="3956" y="2112"/>
                  </a:cubicBezTo>
                  <a:cubicBezTo>
                    <a:pt x="4068" y="992"/>
                    <a:pt x="3191" y="19"/>
                    <a:pt x="2044" y="19"/>
                  </a:cubicBezTo>
                  <a:cubicBezTo>
                    <a:pt x="2022" y="19"/>
                    <a:pt x="2000" y="19"/>
                    <a:pt x="1978" y="20"/>
                  </a:cubicBezTo>
                  <a:cubicBezTo>
                    <a:pt x="1874" y="30"/>
                    <a:pt x="1765" y="46"/>
                    <a:pt x="1630" y="46"/>
                  </a:cubicBezTo>
                  <a:cubicBezTo>
                    <a:pt x="1519" y="46"/>
                    <a:pt x="1392" y="35"/>
                    <a:pt x="1236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4"/>
            <p:cNvSpPr/>
            <p:nvPr/>
          </p:nvSpPr>
          <p:spPr>
            <a:xfrm>
              <a:off x="245819" y="1896182"/>
              <a:ext cx="174630" cy="310987"/>
            </a:xfrm>
            <a:custGeom>
              <a:avLst/>
              <a:gdLst/>
              <a:ahLst/>
              <a:cxnLst/>
              <a:rect l="l" t="t" r="r" b="b"/>
              <a:pathLst>
                <a:path w="5384" h="9588" extrusionOk="0">
                  <a:moveTo>
                    <a:pt x="2759" y="1"/>
                  </a:moveTo>
                  <a:cubicBezTo>
                    <a:pt x="1618" y="1"/>
                    <a:pt x="58" y="438"/>
                    <a:pt x="1" y="9587"/>
                  </a:cubicBezTo>
                  <a:cubicBezTo>
                    <a:pt x="551" y="9037"/>
                    <a:pt x="1732" y="8588"/>
                    <a:pt x="2810" y="8588"/>
                  </a:cubicBezTo>
                  <a:cubicBezTo>
                    <a:pt x="3595" y="8588"/>
                    <a:pt x="4325" y="8826"/>
                    <a:pt x="4718" y="9435"/>
                  </a:cubicBezTo>
                  <a:cubicBezTo>
                    <a:pt x="4946" y="4680"/>
                    <a:pt x="5384" y="58"/>
                    <a:pt x="27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4"/>
            <p:cNvSpPr/>
            <p:nvPr/>
          </p:nvSpPr>
          <p:spPr>
            <a:xfrm>
              <a:off x="244586" y="1998612"/>
              <a:ext cx="157375" cy="209790"/>
            </a:xfrm>
            <a:custGeom>
              <a:avLst/>
              <a:gdLst/>
              <a:ahLst/>
              <a:cxnLst/>
              <a:rect l="l" t="t" r="r" b="b"/>
              <a:pathLst>
                <a:path w="4852" h="6468" extrusionOk="0">
                  <a:moveTo>
                    <a:pt x="381" y="0"/>
                  </a:moveTo>
                  <a:cubicBezTo>
                    <a:pt x="343" y="0"/>
                    <a:pt x="324" y="38"/>
                    <a:pt x="324" y="57"/>
                  </a:cubicBezTo>
                  <a:lnTo>
                    <a:pt x="1" y="6429"/>
                  </a:lnTo>
                  <a:cubicBezTo>
                    <a:pt x="1" y="6448"/>
                    <a:pt x="1" y="6467"/>
                    <a:pt x="39" y="6467"/>
                  </a:cubicBezTo>
                  <a:lnTo>
                    <a:pt x="58" y="6467"/>
                  </a:lnTo>
                  <a:cubicBezTo>
                    <a:pt x="58" y="6467"/>
                    <a:pt x="1085" y="5510"/>
                    <a:pt x="2805" y="5510"/>
                  </a:cubicBezTo>
                  <a:cubicBezTo>
                    <a:pt x="2883" y="5510"/>
                    <a:pt x="2963" y="5512"/>
                    <a:pt x="3044" y="5516"/>
                  </a:cubicBezTo>
                  <a:cubicBezTo>
                    <a:pt x="4490" y="5592"/>
                    <a:pt x="4756" y="6391"/>
                    <a:pt x="4756" y="6391"/>
                  </a:cubicBezTo>
                  <a:cubicBezTo>
                    <a:pt x="4756" y="6429"/>
                    <a:pt x="4775" y="6429"/>
                    <a:pt x="4794" y="6429"/>
                  </a:cubicBezTo>
                  <a:cubicBezTo>
                    <a:pt x="4813" y="6429"/>
                    <a:pt x="4851" y="6391"/>
                    <a:pt x="4851" y="6372"/>
                  </a:cubicBezTo>
                  <a:lnTo>
                    <a:pt x="4699" y="2054"/>
                  </a:lnTo>
                  <a:cubicBezTo>
                    <a:pt x="4699" y="2035"/>
                    <a:pt x="4680" y="1997"/>
                    <a:pt x="4661" y="1997"/>
                  </a:cubicBezTo>
                  <a:cubicBezTo>
                    <a:pt x="4623" y="1997"/>
                    <a:pt x="4604" y="2035"/>
                    <a:pt x="4604" y="2054"/>
                  </a:cubicBezTo>
                  <a:lnTo>
                    <a:pt x="4756" y="6163"/>
                  </a:lnTo>
                  <a:cubicBezTo>
                    <a:pt x="4585" y="5897"/>
                    <a:pt x="4128" y="5478"/>
                    <a:pt x="3063" y="5402"/>
                  </a:cubicBezTo>
                  <a:cubicBezTo>
                    <a:pt x="2969" y="5397"/>
                    <a:pt x="2877" y="5394"/>
                    <a:pt x="2786" y="5394"/>
                  </a:cubicBezTo>
                  <a:cubicBezTo>
                    <a:pt x="1325" y="5394"/>
                    <a:pt x="365" y="6082"/>
                    <a:pt x="96" y="6315"/>
                  </a:cubicBezTo>
                  <a:lnTo>
                    <a:pt x="419" y="57"/>
                  </a:lnTo>
                  <a:cubicBezTo>
                    <a:pt x="419" y="38"/>
                    <a:pt x="400" y="0"/>
                    <a:pt x="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66" name="Google Shape;966;p44"/>
            <p:cNvGrpSpPr/>
            <p:nvPr/>
          </p:nvGrpSpPr>
          <p:grpSpPr>
            <a:xfrm>
              <a:off x="210659" y="1942467"/>
              <a:ext cx="536767" cy="851386"/>
              <a:chOff x="210659" y="1942467"/>
              <a:chExt cx="536767" cy="851386"/>
            </a:xfrm>
          </p:grpSpPr>
          <p:sp>
            <p:nvSpPr>
              <p:cNvPr id="967" name="Google Shape;967;p44"/>
              <p:cNvSpPr/>
              <p:nvPr/>
            </p:nvSpPr>
            <p:spPr>
              <a:xfrm>
                <a:off x="257560" y="2749417"/>
                <a:ext cx="44436" cy="44436"/>
              </a:xfrm>
              <a:custGeom>
                <a:avLst/>
                <a:gdLst/>
                <a:ahLst/>
                <a:cxnLst/>
                <a:rect l="l" t="t" r="r" b="b"/>
                <a:pathLst>
                  <a:path w="1370" h="1370" extrusionOk="0">
                    <a:moveTo>
                      <a:pt x="685" y="0"/>
                    </a:moveTo>
                    <a:cubicBezTo>
                      <a:pt x="304" y="0"/>
                      <a:pt x="0" y="305"/>
                      <a:pt x="0" y="685"/>
                    </a:cubicBezTo>
                    <a:cubicBezTo>
                      <a:pt x="0" y="1066"/>
                      <a:pt x="304" y="1370"/>
                      <a:pt x="685" y="1370"/>
                    </a:cubicBezTo>
                    <a:cubicBezTo>
                      <a:pt x="1065" y="1370"/>
                      <a:pt x="1370" y="1066"/>
                      <a:pt x="1370" y="685"/>
                    </a:cubicBezTo>
                    <a:cubicBezTo>
                      <a:pt x="1370" y="305"/>
                      <a:pt x="1084" y="0"/>
                      <a:pt x="68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" name="Google Shape;968;p44"/>
              <p:cNvSpPr/>
              <p:nvPr/>
            </p:nvSpPr>
            <p:spPr>
              <a:xfrm>
                <a:off x="348249" y="2592108"/>
                <a:ext cx="24715" cy="24715"/>
              </a:xfrm>
              <a:custGeom>
                <a:avLst/>
                <a:gdLst/>
                <a:ahLst/>
                <a:cxnLst/>
                <a:rect l="l" t="t" r="r" b="b"/>
                <a:pathLst>
                  <a:path w="762" h="762" extrusionOk="0">
                    <a:moveTo>
                      <a:pt x="381" y="0"/>
                    </a:moveTo>
                    <a:cubicBezTo>
                      <a:pt x="171" y="0"/>
                      <a:pt x="0" y="152"/>
                      <a:pt x="0" y="381"/>
                    </a:cubicBezTo>
                    <a:cubicBezTo>
                      <a:pt x="0" y="590"/>
                      <a:pt x="171" y="761"/>
                      <a:pt x="381" y="761"/>
                    </a:cubicBezTo>
                    <a:cubicBezTo>
                      <a:pt x="609" y="761"/>
                      <a:pt x="761" y="590"/>
                      <a:pt x="761" y="381"/>
                    </a:cubicBezTo>
                    <a:cubicBezTo>
                      <a:pt x="761" y="152"/>
                      <a:pt x="609" y="0"/>
                      <a:pt x="3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" name="Google Shape;969;p44"/>
              <p:cNvSpPr/>
              <p:nvPr/>
            </p:nvSpPr>
            <p:spPr>
              <a:xfrm>
                <a:off x="210659" y="2434765"/>
                <a:ext cx="27797" cy="27797"/>
              </a:xfrm>
              <a:custGeom>
                <a:avLst/>
                <a:gdLst/>
                <a:ahLst/>
                <a:cxnLst/>
                <a:rect l="l" t="t" r="r" b="b"/>
                <a:pathLst>
                  <a:path w="857" h="857" extrusionOk="0">
                    <a:moveTo>
                      <a:pt x="419" y="1"/>
                    </a:moveTo>
                    <a:cubicBezTo>
                      <a:pt x="191" y="1"/>
                      <a:pt x="1" y="191"/>
                      <a:pt x="1" y="419"/>
                    </a:cubicBezTo>
                    <a:cubicBezTo>
                      <a:pt x="1" y="667"/>
                      <a:pt x="191" y="857"/>
                      <a:pt x="419" y="857"/>
                    </a:cubicBezTo>
                    <a:cubicBezTo>
                      <a:pt x="666" y="857"/>
                      <a:pt x="857" y="667"/>
                      <a:pt x="857" y="419"/>
                    </a:cubicBezTo>
                    <a:cubicBezTo>
                      <a:pt x="857" y="191"/>
                      <a:pt x="666" y="1"/>
                      <a:pt x="41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" name="Google Shape;970;p44"/>
              <p:cNvSpPr/>
              <p:nvPr/>
            </p:nvSpPr>
            <p:spPr>
              <a:xfrm>
                <a:off x="627709" y="2751234"/>
                <a:ext cx="30878" cy="30911"/>
              </a:xfrm>
              <a:custGeom>
                <a:avLst/>
                <a:gdLst/>
                <a:ahLst/>
                <a:cxnLst/>
                <a:rect l="l" t="t" r="r" b="b"/>
                <a:pathLst>
                  <a:path w="952" h="953" extrusionOk="0">
                    <a:moveTo>
                      <a:pt x="510" y="0"/>
                    </a:moveTo>
                    <a:cubicBezTo>
                      <a:pt x="499" y="0"/>
                      <a:pt x="487" y="1"/>
                      <a:pt x="476" y="2"/>
                    </a:cubicBezTo>
                    <a:cubicBezTo>
                      <a:pt x="210" y="2"/>
                      <a:pt x="1" y="230"/>
                      <a:pt x="1" y="477"/>
                    </a:cubicBezTo>
                    <a:cubicBezTo>
                      <a:pt x="1" y="743"/>
                      <a:pt x="210" y="953"/>
                      <a:pt x="476" y="953"/>
                    </a:cubicBezTo>
                    <a:cubicBezTo>
                      <a:pt x="742" y="953"/>
                      <a:pt x="952" y="743"/>
                      <a:pt x="952" y="477"/>
                    </a:cubicBezTo>
                    <a:cubicBezTo>
                      <a:pt x="952" y="204"/>
                      <a:pt x="760" y="0"/>
                      <a:pt x="51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" name="Google Shape;971;p44"/>
              <p:cNvSpPr/>
              <p:nvPr/>
            </p:nvSpPr>
            <p:spPr>
              <a:xfrm>
                <a:off x="438937" y="2685877"/>
                <a:ext cx="38273" cy="38890"/>
              </a:xfrm>
              <a:custGeom>
                <a:avLst/>
                <a:gdLst/>
                <a:ahLst/>
                <a:cxnLst/>
                <a:rect l="l" t="t" r="r" b="b"/>
                <a:pathLst>
                  <a:path w="1180" h="1199" extrusionOk="0">
                    <a:moveTo>
                      <a:pt x="590" y="0"/>
                    </a:moveTo>
                    <a:cubicBezTo>
                      <a:pt x="248" y="0"/>
                      <a:pt x="0" y="267"/>
                      <a:pt x="0" y="590"/>
                    </a:cubicBezTo>
                    <a:cubicBezTo>
                      <a:pt x="0" y="932"/>
                      <a:pt x="248" y="1199"/>
                      <a:pt x="590" y="1199"/>
                    </a:cubicBezTo>
                    <a:cubicBezTo>
                      <a:pt x="913" y="1199"/>
                      <a:pt x="1180" y="932"/>
                      <a:pt x="1180" y="590"/>
                    </a:cubicBezTo>
                    <a:cubicBezTo>
                      <a:pt x="1180" y="267"/>
                      <a:pt x="913" y="0"/>
                      <a:pt x="5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" name="Google Shape;972;p44"/>
              <p:cNvSpPr/>
              <p:nvPr/>
            </p:nvSpPr>
            <p:spPr>
              <a:xfrm>
                <a:off x="326031" y="2373690"/>
                <a:ext cx="41355" cy="41387"/>
              </a:xfrm>
              <a:custGeom>
                <a:avLst/>
                <a:gdLst/>
                <a:ahLst/>
                <a:cxnLst/>
                <a:rect l="l" t="t" r="r" b="b"/>
                <a:pathLst>
                  <a:path w="1275" h="1276" extrusionOk="0">
                    <a:moveTo>
                      <a:pt x="647" y="1"/>
                    </a:moveTo>
                    <a:cubicBezTo>
                      <a:pt x="286" y="1"/>
                      <a:pt x="0" y="286"/>
                      <a:pt x="0" y="629"/>
                    </a:cubicBezTo>
                    <a:cubicBezTo>
                      <a:pt x="0" y="990"/>
                      <a:pt x="286" y="1275"/>
                      <a:pt x="647" y="1275"/>
                    </a:cubicBezTo>
                    <a:cubicBezTo>
                      <a:pt x="990" y="1275"/>
                      <a:pt x="1275" y="990"/>
                      <a:pt x="1275" y="629"/>
                    </a:cubicBezTo>
                    <a:cubicBezTo>
                      <a:pt x="1275" y="286"/>
                      <a:pt x="990" y="1"/>
                      <a:pt x="64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" name="Google Shape;973;p44"/>
              <p:cNvSpPr/>
              <p:nvPr/>
            </p:nvSpPr>
            <p:spPr>
              <a:xfrm>
                <a:off x="451262" y="1999715"/>
                <a:ext cx="27797" cy="27927"/>
              </a:xfrm>
              <a:custGeom>
                <a:avLst/>
                <a:gdLst/>
                <a:ahLst/>
                <a:cxnLst/>
                <a:rect l="l" t="t" r="r" b="b"/>
                <a:pathLst>
                  <a:path w="857" h="861" extrusionOk="0">
                    <a:moveTo>
                      <a:pt x="473" y="0"/>
                    </a:moveTo>
                    <a:cubicBezTo>
                      <a:pt x="456" y="0"/>
                      <a:pt x="437" y="1"/>
                      <a:pt x="419" y="4"/>
                    </a:cubicBezTo>
                    <a:cubicBezTo>
                      <a:pt x="191" y="4"/>
                      <a:pt x="1" y="194"/>
                      <a:pt x="1" y="423"/>
                    </a:cubicBezTo>
                    <a:cubicBezTo>
                      <a:pt x="1" y="670"/>
                      <a:pt x="191" y="860"/>
                      <a:pt x="419" y="860"/>
                    </a:cubicBezTo>
                    <a:cubicBezTo>
                      <a:pt x="666" y="860"/>
                      <a:pt x="857" y="670"/>
                      <a:pt x="857" y="423"/>
                    </a:cubicBezTo>
                    <a:cubicBezTo>
                      <a:pt x="857" y="211"/>
                      <a:pt x="694" y="0"/>
                      <a:pt x="47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" name="Google Shape;974;p44"/>
              <p:cNvSpPr/>
              <p:nvPr/>
            </p:nvSpPr>
            <p:spPr>
              <a:xfrm>
                <a:off x="667831" y="2561878"/>
                <a:ext cx="41355" cy="41355"/>
              </a:xfrm>
              <a:custGeom>
                <a:avLst/>
                <a:gdLst/>
                <a:ahLst/>
                <a:cxnLst/>
                <a:rect l="l" t="t" r="r" b="b"/>
                <a:pathLst>
                  <a:path w="1275" h="1275" extrusionOk="0">
                    <a:moveTo>
                      <a:pt x="628" y="0"/>
                    </a:moveTo>
                    <a:cubicBezTo>
                      <a:pt x="285" y="0"/>
                      <a:pt x="0" y="285"/>
                      <a:pt x="0" y="647"/>
                    </a:cubicBezTo>
                    <a:cubicBezTo>
                      <a:pt x="0" y="989"/>
                      <a:pt x="285" y="1275"/>
                      <a:pt x="628" y="1275"/>
                    </a:cubicBezTo>
                    <a:cubicBezTo>
                      <a:pt x="989" y="1275"/>
                      <a:pt x="1274" y="989"/>
                      <a:pt x="1274" y="647"/>
                    </a:cubicBezTo>
                    <a:cubicBezTo>
                      <a:pt x="1274" y="285"/>
                      <a:pt x="989" y="0"/>
                      <a:pt x="62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" name="Google Shape;975;p44"/>
              <p:cNvSpPr/>
              <p:nvPr/>
            </p:nvSpPr>
            <p:spPr>
              <a:xfrm>
                <a:off x="713467" y="2709198"/>
                <a:ext cx="33959" cy="34089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1051" extrusionOk="0">
                    <a:moveTo>
                      <a:pt x="572" y="0"/>
                    </a:moveTo>
                    <a:cubicBezTo>
                      <a:pt x="553" y="0"/>
                      <a:pt x="534" y="2"/>
                      <a:pt x="514" y="4"/>
                    </a:cubicBezTo>
                    <a:cubicBezTo>
                      <a:pt x="229" y="4"/>
                      <a:pt x="1" y="232"/>
                      <a:pt x="1" y="518"/>
                    </a:cubicBezTo>
                    <a:cubicBezTo>
                      <a:pt x="1" y="803"/>
                      <a:pt x="229" y="1050"/>
                      <a:pt x="514" y="1050"/>
                    </a:cubicBezTo>
                    <a:cubicBezTo>
                      <a:pt x="799" y="1050"/>
                      <a:pt x="1047" y="803"/>
                      <a:pt x="1047" y="518"/>
                    </a:cubicBezTo>
                    <a:cubicBezTo>
                      <a:pt x="1047" y="234"/>
                      <a:pt x="832" y="0"/>
                      <a:pt x="57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" name="Google Shape;976;p44"/>
              <p:cNvSpPr/>
              <p:nvPr/>
            </p:nvSpPr>
            <p:spPr>
              <a:xfrm>
                <a:off x="271118" y="2113853"/>
                <a:ext cx="32727" cy="32240"/>
              </a:xfrm>
              <a:custGeom>
                <a:avLst/>
                <a:gdLst/>
                <a:ahLst/>
                <a:cxnLst/>
                <a:rect l="l" t="t" r="r" b="b"/>
                <a:pathLst>
                  <a:path w="1009" h="994" extrusionOk="0">
                    <a:moveTo>
                      <a:pt x="568" y="0"/>
                    </a:moveTo>
                    <a:cubicBezTo>
                      <a:pt x="551" y="0"/>
                      <a:pt x="532" y="1"/>
                      <a:pt x="514" y="4"/>
                    </a:cubicBezTo>
                    <a:cubicBezTo>
                      <a:pt x="248" y="4"/>
                      <a:pt x="1" y="213"/>
                      <a:pt x="1" y="499"/>
                    </a:cubicBezTo>
                    <a:cubicBezTo>
                      <a:pt x="1" y="746"/>
                      <a:pt x="229" y="993"/>
                      <a:pt x="514" y="993"/>
                    </a:cubicBezTo>
                    <a:cubicBezTo>
                      <a:pt x="761" y="993"/>
                      <a:pt x="1009" y="784"/>
                      <a:pt x="1009" y="499"/>
                    </a:cubicBezTo>
                    <a:cubicBezTo>
                      <a:pt x="1009" y="233"/>
                      <a:pt x="811" y="0"/>
                      <a:pt x="56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44"/>
              <p:cNvSpPr/>
              <p:nvPr/>
            </p:nvSpPr>
            <p:spPr>
              <a:xfrm>
                <a:off x="342086" y="2053524"/>
                <a:ext cx="20369" cy="20369"/>
              </a:xfrm>
              <a:custGeom>
                <a:avLst/>
                <a:gdLst/>
                <a:ahLst/>
                <a:cxnLst/>
                <a:rect l="l" t="t" r="r" b="b"/>
                <a:pathLst>
                  <a:path w="628" h="628" extrusionOk="0">
                    <a:moveTo>
                      <a:pt x="323" y="0"/>
                    </a:moveTo>
                    <a:cubicBezTo>
                      <a:pt x="152" y="0"/>
                      <a:pt x="0" y="152"/>
                      <a:pt x="0" y="304"/>
                    </a:cubicBezTo>
                    <a:cubicBezTo>
                      <a:pt x="0" y="476"/>
                      <a:pt x="152" y="628"/>
                      <a:pt x="323" y="628"/>
                    </a:cubicBezTo>
                    <a:cubicBezTo>
                      <a:pt x="476" y="628"/>
                      <a:pt x="628" y="476"/>
                      <a:pt x="628" y="304"/>
                    </a:cubicBezTo>
                    <a:cubicBezTo>
                      <a:pt x="628" y="152"/>
                      <a:pt x="476" y="0"/>
                      <a:pt x="32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" name="Google Shape;978;p44"/>
              <p:cNvSpPr/>
              <p:nvPr/>
            </p:nvSpPr>
            <p:spPr>
              <a:xfrm>
                <a:off x="280362" y="1954176"/>
                <a:ext cx="20402" cy="19785"/>
              </a:xfrm>
              <a:custGeom>
                <a:avLst/>
                <a:gdLst/>
                <a:ahLst/>
                <a:cxnLst/>
                <a:rect l="l" t="t" r="r" b="b"/>
                <a:pathLst>
                  <a:path w="629" h="610" extrusionOk="0">
                    <a:moveTo>
                      <a:pt x="324" y="1"/>
                    </a:moveTo>
                    <a:cubicBezTo>
                      <a:pt x="153" y="1"/>
                      <a:pt x="1" y="134"/>
                      <a:pt x="1" y="305"/>
                    </a:cubicBezTo>
                    <a:cubicBezTo>
                      <a:pt x="1" y="476"/>
                      <a:pt x="153" y="609"/>
                      <a:pt x="324" y="609"/>
                    </a:cubicBezTo>
                    <a:cubicBezTo>
                      <a:pt x="476" y="609"/>
                      <a:pt x="629" y="476"/>
                      <a:pt x="629" y="305"/>
                    </a:cubicBezTo>
                    <a:cubicBezTo>
                      <a:pt x="629" y="134"/>
                      <a:pt x="476" y="1"/>
                      <a:pt x="32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44"/>
              <p:cNvSpPr/>
              <p:nvPr/>
            </p:nvSpPr>
            <p:spPr>
              <a:xfrm>
                <a:off x="388338" y="1942467"/>
                <a:ext cx="20402" cy="20402"/>
              </a:xfrm>
              <a:custGeom>
                <a:avLst/>
                <a:gdLst/>
                <a:ahLst/>
                <a:cxnLst/>
                <a:rect l="l" t="t" r="r" b="b"/>
                <a:pathLst>
                  <a:path w="629" h="629" extrusionOk="0">
                    <a:moveTo>
                      <a:pt x="324" y="0"/>
                    </a:moveTo>
                    <a:cubicBezTo>
                      <a:pt x="153" y="0"/>
                      <a:pt x="1" y="152"/>
                      <a:pt x="1" y="305"/>
                    </a:cubicBezTo>
                    <a:cubicBezTo>
                      <a:pt x="1" y="476"/>
                      <a:pt x="153" y="628"/>
                      <a:pt x="324" y="628"/>
                    </a:cubicBezTo>
                    <a:cubicBezTo>
                      <a:pt x="476" y="628"/>
                      <a:pt x="628" y="476"/>
                      <a:pt x="628" y="305"/>
                    </a:cubicBezTo>
                    <a:cubicBezTo>
                      <a:pt x="628" y="152"/>
                      <a:pt x="476" y="0"/>
                      <a:pt x="32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80" name="Google Shape;980;p44"/>
            <p:cNvSpPr/>
            <p:nvPr/>
          </p:nvSpPr>
          <p:spPr>
            <a:xfrm>
              <a:off x="791830" y="1884927"/>
              <a:ext cx="163505" cy="158380"/>
            </a:xfrm>
            <a:custGeom>
              <a:avLst/>
              <a:gdLst/>
              <a:ahLst/>
              <a:cxnLst/>
              <a:rect l="l" t="t" r="r" b="b"/>
              <a:pathLst>
                <a:path w="5041" h="4883" extrusionOk="0">
                  <a:moveTo>
                    <a:pt x="1412" y="0"/>
                  </a:moveTo>
                  <a:cubicBezTo>
                    <a:pt x="982" y="0"/>
                    <a:pt x="550" y="230"/>
                    <a:pt x="343" y="538"/>
                  </a:cubicBezTo>
                  <a:cubicBezTo>
                    <a:pt x="0" y="1033"/>
                    <a:pt x="76" y="2269"/>
                    <a:pt x="152" y="3087"/>
                  </a:cubicBezTo>
                  <a:cubicBezTo>
                    <a:pt x="209" y="3657"/>
                    <a:pt x="171" y="4209"/>
                    <a:pt x="57" y="4742"/>
                  </a:cubicBezTo>
                  <a:cubicBezTo>
                    <a:pt x="57" y="4742"/>
                    <a:pt x="630" y="4882"/>
                    <a:pt x="1374" y="4882"/>
                  </a:cubicBezTo>
                  <a:cubicBezTo>
                    <a:pt x="2079" y="4882"/>
                    <a:pt x="2939" y="4756"/>
                    <a:pt x="3614" y="4266"/>
                  </a:cubicBezTo>
                  <a:cubicBezTo>
                    <a:pt x="5041" y="3296"/>
                    <a:pt x="4679" y="2060"/>
                    <a:pt x="2587" y="1984"/>
                  </a:cubicBezTo>
                  <a:cubicBezTo>
                    <a:pt x="2678" y="499"/>
                    <a:pt x="2046" y="0"/>
                    <a:pt x="1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4"/>
            <p:cNvSpPr/>
            <p:nvPr/>
          </p:nvSpPr>
          <p:spPr>
            <a:xfrm>
              <a:off x="73686" y="1507060"/>
              <a:ext cx="262594" cy="418249"/>
            </a:xfrm>
            <a:custGeom>
              <a:avLst/>
              <a:gdLst/>
              <a:ahLst/>
              <a:cxnLst/>
              <a:rect l="l" t="t" r="r" b="b"/>
              <a:pathLst>
                <a:path w="8096" h="12895" extrusionOk="0">
                  <a:moveTo>
                    <a:pt x="5064" y="0"/>
                  </a:moveTo>
                  <a:cubicBezTo>
                    <a:pt x="4232" y="0"/>
                    <a:pt x="3264" y="422"/>
                    <a:pt x="2341" y="1822"/>
                  </a:cubicBezTo>
                  <a:cubicBezTo>
                    <a:pt x="1" y="5341"/>
                    <a:pt x="4224" y="10723"/>
                    <a:pt x="857" y="12112"/>
                  </a:cubicBezTo>
                  <a:cubicBezTo>
                    <a:pt x="1219" y="12645"/>
                    <a:pt x="1871" y="12895"/>
                    <a:pt x="2615" y="12895"/>
                  </a:cubicBezTo>
                  <a:cubicBezTo>
                    <a:pt x="4919" y="12895"/>
                    <a:pt x="8095" y="10497"/>
                    <a:pt x="6183" y="6729"/>
                  </a:cubicBezTo>
                  <a:cubicBezTo>
                    <a:pt x="4373" y="3090"/>
                    <a:pt x="6226" y="965"/>
                    <a:pt x="7240" y="965"/>
                  </a:cubicBezTo>
                  <a:cubicBezTo>
                    <a:pt x="7249" y="965"/>
                    <a:pt x="7258" y="965"/>
                    <a:pt x="7267" y="966"/>
                  </a:cubicBezTo>
                  <a:cubicBezTo>
                    <a:pt x="7267" y="966"/>
                    <a:pt x="6322" y="0"/>
                    <a:pt x="50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4"/>
            <p:cNvSpPr/>
            <p:nvPr/>
          </p:nvSpPr>
          <p:spPr>
            <a:xfrm>
              <a:off x="1142874" y="1802348"/>
              <a:ext cx="178393" cy="167300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4"/>
            <p:cNvSpPr/>
            <p:nvPr/>
          </p:nvSpPr>
          <p:spPr>
            <a:xfrm>
              <a:off x="168721" y="1999844"/>
              <a:ext cx="641629" cy="923587"/>
            </a:xfrm>
            <a:custGeom>
              <a:avLst/>
              <a:gdLst/>
              <a:ahLst/>
              <a:cxnLst/>
              <a:rect l="l" t="t" r="r" b="b"/>
              <a:pathLst>
                <a:path w="19782" h="28475" extrusionOk="0">
                  <a:moveTo>
                    <a:pt x="2473" y="0"/>
                  </a:moveTo>
                  <a:cubicBezTo>
                    <a:pt x="2454" y="0"/>
                    <a:pt x="2416" y="19"/>
                    <a:pt x="2416" y="38"/>
                  </a:cubicBezTo>
                  <a:lnTo>
                    <a:pt x="0" y="28113"/>
                  </a:lnTo>
                  <a:lnTo>
                    <a:pt x="0" y="28151"/>
                  </a:lnTo>
                  <a:cubicBezTo>
                    <a:pt x="0" y="28170"/>
                    <a:pt x="0" y="28170"/>
                    <a:pt x="19" y="28170"/>
                  </a:cubicBezTo>
                  <a:lnTo>
                    <a:pt x="2340" y="28360"/>
                  </a:lnTo>
                  <a:cubicBezTo>
                    <a:pt x="3215" y="28436"/>
                    <a:pt x="4109" y="28474"/>
                    <a:pt x="5003" y="28474"/>
                  </a:cubicBezTo>
                  <a:cubicBezTo>
                    <a:pt x="9282" y="28474"/>
                    <a:pt x="13524" y="27599"/>
                    <a:pt x="17518" y="25926"/>
                  </a:cubicBezTo>
                  <a:lnTo>
                    <a:pt x="19763" y="24956"/>
                  </a:lnTo>
                  <a:cubicBezTo>
                    <a:pt x="19782" y="24936"/>
                    <a:pt x="19782" y="24917"/>
                    <a:pt x="19782" y="24879"/>
                  </a:cubicBezTo>
                  <a:cubicBezTo>
                    <a:pt x="19763" y="24860"/>
                    <a:pt x="19744" y="24860"/>
                    <a:pt x="19706" y="24860"/>
                  </a:cubicBezTo>
                  <a:lnTo>
                    <a:pt x="17480" y="25830"/>
                  </a:lnTo>
                  <a:cubicBezTo>
                    <a:pt x="13574" y="27525"/>
                    <a:pt x="9332" y="28404"/>
                    <a:pt x="5083" y="28404"/>
                  </a:cubicBezTo>
                  <a:cubicBezTo>
                    <a:pt x="4181" y="28404"/>
                    <a:pt x="3278" y="28364"/>
                    <a:pt x="2378" y="28284"/>
                  </a:cubicBezTo>
                  <a:lnTo>
                    <a:pt x="95" y="28094"/>
                  </a:lnTo>
                  <a:lnTo>
                    <a:pt x="2511" y="38"/>
                  </a:lnTo>
                  <a:cubicBezTo>
                    <a:pt x="2511" y="19"/>
                    <a:pt x="2492" y="0"/>
                    <a:pt x="24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4" name="Google Shape;984;p44"/>
          <p:cNvSpPr txBox="1">
            <a:spLocks noGrp="1"/>
          </p:cNvSpPr>
          <p:nvPr>
            <p:ph type="title"/>
          </p:nvPr>
        </p:nvSpPr>
        <p:spPr>
          <a:xfrm>
            <a:off x="1285852" y="214296"/>
            <a:ext cx="4637818" cy="861744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spAutoFit/>
          </a:bodyPr>
          <a:lstStyle/>
          <a:p>
            <a:pPr lvl="0"/>
            <a:r>
              <a:rPr lang="sr-Latn-R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Konflikti i taktike razrešavanja</a:t>
            </a:r>
            <a:endParaRPr sz="4400"/>
          </a:p>
        </p:txBody>
      </p:sp>
      <p:sp>
        <p:nvSpPr>
          <p:cNvPr id="985" name="Google Shape;985;p44"/>
          <p:cNvSpPr txBox="1">
            <a:spLocks noGrp="1"/>
          </p:cNvSpPr>
          <p:nvPr>
            <p:ph type="subTitle" idx="1"/>
          </p:nvPr>
        </p:nvSpPr>
        <p:spPr>
          <a:xfrm>
            <a:off x="720000" y="1214428"/>
            <a:ext cx="5995140" cy="3500462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4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svakodnevne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situacije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pomoć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detetu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oko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škole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odlazak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partnerom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partnerkom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kod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svoijh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roditelja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srodnika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trošenje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novca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sopstvene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potrebe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pomoć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starijim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roditeljima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5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osnovnih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vrsta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taktika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: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manipulacije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”,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prisustvo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”,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ličnosti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”,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podeljene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sfere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uticaja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,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razumna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rasprava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najveći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broj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ispitanika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birao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je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taktiku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razumne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rasprave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(53,4%),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potom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taktike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manipulacije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(17,9%)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prisustva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(16,1%)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ravnopravno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zastupljene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dok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je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taktika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podeljenih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sfera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mnogo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ređe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prisutna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(8%), a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još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ređe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taktika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ličnosti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(4,7%)</a:t>
            </a:r>
            <a:endParaRPr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006" name="Google Shape;1006;p44"/>
          <p:cNvGrpSpPr/>
          <p:nvPr/>
        </p:nvGrpSpPr>
        <p:grpSpPr>
          <a:xfrm>
            <a:off x="6574863" y="3553200"/>
            <a:ext cx="3240113" cy="1819325"/>
            <a:chOff x="6574863" y="3553200"/>
            <a:chExt cx="3240113" cy="1819325"/>
          </a:xfrm>
        </p:grpSpPr>
        <p:sp>
          <p:nvSpPr>
            <p:cNvPr id="1007" name="Google Shape;1007;p44"/>
            <p:cNvSpPr/>
            <p:nvPr/>
          </p:nvSpPr>
          <p:spPr>
            <a:xfrm>
              <a:off x="7033000" y="3553200"/>
              <a:ext cx="2781975" cy="1819325"/>
            </a:xfrm>
            <a:custGeom>
              <a:avLst/>
              <a:gdLst/>
              <a:ahLst/>
              <a:cxnLst/>
              <a:rect l="l" t="t" r="r" b="b"/>
              <a:pathLst>
                <a:path w="111279" h="72773" extrusionOk="0">
                  <a:moveTo>
                    <a:pt x="38390" y="43866"/>
                  </a:moveTo>
                  <a:cubicBezTo>
                    <a:pt x="42341" y="45964"/>
                    <a:pt x="44317" y="49003"/>
                    <a:pt x="44712" y="51769"/>
                  </a:cubicBezTo>
                  <a:cubicBezTo>
                    <a:pt x="45107" y="54140"/>
                    <a:pt x="44317" y="56146"/>
                    <a:pt x="42737" y="56632"/>
                  </a:cubicBezTo>
                  <a:cubicBezTo>
                    <a:pt x="42501" y="56715"/>
                    <a:pt x="42260" y="56756"/>
                    <a:pt x="42017" y="56756"/>
                  </a:cubicBezTo>
                  <a:cubicBezTo>
                    <a:pt x="40657" y="56756"/>
                    <a:pt x="39222" y="55499"/>
                    <a:pt x="38268" y="53410"/>
                  </a:cubicBezTo>
                  <a:cubicBezTo>
                    <a:pt x="37113" y="51009"/>
                    <a:pt x="36627" y="47149"/>
                    <a:pt x="38390" y="43866"/>
                  </a:cubicBezTo>
                  <a:close/>
                  <a:moveTo>
                    <a:pt x="91207" y="1"/>
                  </a:moveTo>
                  <a:cubicBezTo>
                    <a:pt x="87714" y="1"/>
                    <a:pt x="84514" y="701"/>
                    <a:pt x="82373" y="2650"/>
                  </a:cubicBezTo>
                  <a:cubicBezTo>
                    <a:pt x="78543" y="6145"/>
                    <a:pt x="78391" y="12072"/>
                    <a:pt x="78239" y="18304"/>
                  </a:cubicBezTo>
                  <a:cubicBezTo>
                    <a:pt x="77996" y="26328"/>
                    <a:pt x="77813" y="34626"/>
                    <a:pt x="69789" y="38729"/>
                  </a:cubicBezTo>
                  <a:cubicBezTo>
                    <a:pt x="66943" y="40173"/>
                    <a:pt x="64383" y="40684"/>
                    <a:pt x="61992" y="40684"/>
                  </a:cubicBezTo>
                  <a:cubicBezTo>
                    <a:pt x="59095" y="40684"/>
                    <a:pt x="56445" y="39934"/>
                    <a:pt x="53831" y="39185"/>
                  </a:cubicBezTo>
                  <a:cubicBezTo>
                    <a:pt x="51498" y="38524"/>
                    <a:pt x="49247" y="37889"/>
                    <a:pt x="46978" y="37889"/>
                  </a:cubicBezTo>
                  <a:cubicBezTo>
                    <a:pt x="45079" y="37889"/>
                    <a:pt x="43167" y="38334"/>
                    <a:pt x="41186" y="39580"/>
                  </a:cubicBezTo>
                  <a:cubicBezTo>
                    <a:pt x="39819" y="40401"/>
                    <a:pt x="38755" y="41465"/>
                    <a:pt x="37995" y="42650"/>
                  </a:cubicBezTo>
                  <a:cubicBezTo>
                    <a:pt x="34986" y="41252"/>
                    <a:pt x="30973" y="40340"/>
                    <a:pt x="25837" y="40340"/>
                  </a:cubicBezTo>
                  <a:cubicBezTo>
                    <a:pt x="17022" y="40340"/>
                    <a:pt x="9727" y="43957"/>
                    <a:pt x="5320" y="50492"/>
                  </a:cubicBezTo>
                  <a:cubicBezTo>
                    <a:pt x="1003" y="56936"/>
                    <a:pt x="0" y="65569"/>
                    <a:pt x="2827" y="72468"/>
                  </a:cubicBezTo>
                  <a:cubicBezTo>
                    <a:pt x="2888" y="72681"/>
                    <a:pt x="3040" y="72772"/>
                    <a:pt x="3222" y="72772"/>
                  </a:cubicBezTo>
                  <a:cubicBezTo>
                    <a:pt x="3313" y="72772"/>
                    <a:pt x="3344" y="72742"/>
                    <a:pt x="3405" y="72712"/>
                  </a:cubicBezTo>
                  <a:cubicBezTo>
                    <a:pt x="3678" y="72590"/>
                    <a:pt x="3800" y="72316"/>
                    <a:pt x="3678" y="72104"/>
                  </a:cubicBezTo>
                  <a:cubicBezTo>
                    <a:pt x="973" y="65447"/>
                    <a:pt x="1946" y="57119"/>
                    <a:pt x="6110" y="50948"/>
                  </a:cubicBezTo>
                  <a:cubicBezTo>
                    <a:pt x="10335" y="44657"/>
                    <a:pt x="17356" y="41222"/>
                    <a:pt x="25867" y="41222"/>
                  </a:cubicBezTo>
                  <a:cubicBezTo>
                    <a:pt x="30852" y="41222"/>
                    <a:pt x="34682" y="42073"/>
                    <a:pt x="37569" y="43410"/>
                  </a:cubicBezTo>
                  <a:cubicBezTo>
                    <a:pt x="35837" y="46693"/>
                    <a:pt x="35989" y="50644"/>
                    <a:pt x="37417" y="53745"/>
                  </a:cubicBezTo>
                  <a:cubicBezTo>
                    <a:pt x="38572" y="56208"/>
                    <a:pt x="40333" y="57631"/>
                    <a:pt x="42079" y="57631"/>
                  </a:cubicBezTo>
                  <a:cubicBezTo>
                    <a:pt x="42401" y="57631"/>
                    <a:pt x="42723" y="57583"/>
                    <a:pt x="43041" y="57483"/>
                  </a:cubicBezTo>
                  <a:cubicBezTo>
                    <a:pt x="45016" y="56815"/>
                    <a:pt x="46111" y="54383"/>
                    <a:pt x="45655" y="51587"/>
                  </a:cubicBezTo>
                  <a:cubicBezTo>
                    <a:pt x="45199" y="48578"/>
                    <a:pt x="43132" y="45264"/>
                    <a:pt x="38876" y="43046"/>
                  </a:cubicBezTo>
                  <a:cubicBezTo>
                    <a:pt x="39545" y="42042"/>
                    <a:pt x="40487" y="41131"/>
                    <a:pt x="41703" y="40340"/>
                  </a:cubicBezTo>
                  <a:cubicBezTo>
                    <a:pt x="43487" y="39202"/>
                    <a:pt x="45220" y="38787"/>
                    <a:pt x="46977" y="38787"/>
                  </a:cubicBezTo>
                  <a:cubicBezTo>
                    <a:pt x="49113" y="38787"/>
                    <a:pt x="51283" y="39400"/>
                    <a:pt x="53618" y="40067"/>
                  </a:cubicBezTo>
                  <a:cubicBezTo>
                    <a:pt x="56178" y="40803"/>
                    <a:pt x="58941" y="41594"/>
                    <a:pt x="62018" y="41594"/>
                  </a:cubicBezTo>
                  <a:cubicBezTo>
                    <a:pt x="64530" y="41594"/>
                    <a:pt x="67252" y="41067"/>
                    <a:pt x="70245" y="39550"/>
                  </a:cubicBezTo>
                  <a:cubicBezTo>
                    <a:pt x="78756" y="35203"/>
                    <a:pt x="78999" y="26237"/>
                    <a:pt x="79181" y="18304"/>
                  </a:cubicBezTo>
                  <a:cubicBezTo>
                    <a:pt x="79333" y="12255"/>
                    <a:pt x="79485" y="6571"/>
                    <a:pt x="83011" y="3319"/>
                  </a:cubicBezTo>
                  <a:cubicBezTo>
                    <a:pt x="84939" y="1566"/>
                    <a:pt x="87873" y="929"/>
                    <a:pt x="91120" y="929"/>
                  </a:cubicBezTo>
                  <a:cubicBezTo>
                    <a:pt x="99697" y="929"/>
                    <a:pt x="110456" y="5372"/>
                    <a:pt x="110610" y="5416"/>
                  </a:cubicBezTo>
                  <a:cubicBezTo>
                    <a:pt x="110658" y="5436"/>
                    <a:pt x="110709" y="5446"/>
                    <a:pt x="110761" y="5446"/>
                  </a:cubicBezTo>
                  <a:cubicBezTo>
                    <a:pt x="110938" y="5446"/>
                    <a:pt x="111124" y="5331"/>
                    <a:pt x="111218" y="5142"/>
                  </a:cubicBezTo>
                  <a:cubicBezTo>
                    <a:pt x="111279" y="4929"/>
                    <a:pt x="111188" y="4656"/>
                    <a:pt x="110945" y="4534"/>
                  </a:cubicBezTo>
                  <a:cubicBezTo>
                    <a:pt x="110317" y="4296"/>
                    <a:pt x="99862" y="1"/>
                    <a:pt x="912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4"/>
            <p:cNvSpPr/>
            <p:nvPr/>
          </p:nvSpPr>
          <p:spPr>
            <a:xfrm>
              <a:off x="6574863" y="4854850"/>
              <a:ext cx="415425" cy="206675"/>
            </a:xfrm>
            <a:custGeom>
              <a:avLst/>
              <a:gdLst/>
              <a:ahLst/>
              <a:cxnLst/>
              <a:rect l="l" t="t" r="r" b="b"/>
              <a:pathLst>
                <a:path w="16617" h="8267" extrusionOk="0">
                  <a:moveTo>
                    <a:pt x="10109" y="0"/>
                  </a:moveTo>
                  <a:cubicBezTo>
                    <a:pt x="8526" y="0"/>
                    <a:pt x="6626" y="1493"/>
                    <a:pt x="6449" y="4929"/>
                  </a:cubicBezTo>
                  <a:cubicBezTo>
                    <a:pt x="6449" y="4929"/>
                    <a:pt x="5127" y="2660"/>
                    <a:pt x="3204" y="2660"/>
                  </a:cubicBezTo>
                  <a:cubicBezTo>
                    <a:pt x="2696" y="2660"/>
                    <a:pt x="2147" y="2818"/>
                    <a:pt x="1570" y="3217"/>
                  </a:cubicBezTo>
                  <a:cubicBezTo>
                    <a:pt x="29" y="4244"/>
                    <a:pt x="0" y="5442"/>
                    <a:pt x="571" y="6498"/>
                  </a:cubicBezTo>
                  <a:cubicBezTo>
                    <a:pt x="1170" y="7582"/>
                    <a:pt x="2340" y="8267"/>
                    <a:pt x="3624" y="8267"/>
                  </a:cubicBezTo>
                  <a:lnTo>
                    <a:pt x="11870" y="8267"/>
                  </a:lnTo>
                  <a:cubicBezTo>
                    <a:pt x="14152" y="8267"/>
                    <a:pt x="16121" y="6584"/>
                    <a:pt x="16406" y="4358"/>
                  </a:cubicBezTo>
                  <a:lnTo>
                    <a:pt x="16406" y="4215"/>
                  </a:lnTo>
                  <a:cubicBezTo>
                    <a:pt x="16617" y="1964"/>
                    <a:pt x="15724" y="1055"/>
                    <a:pt x="14647" y="1055"/>
                  </a:cubicBezTo>
                  <a:cubicBezTo>
                    <a:pt x="13826" y="1055"/>
                    <a:pt x="12898" y="1583"/>
                    <a:pt x="12269" y="2446"/>
                  </a:cubicBezTo>
                  <a:cubicBezTo>
                    <a:pt x="12356" y="883"/>
                    <a:pt x="11326" y="0"/>
                    <a:pt x="10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4"/>
            <p:cNvSpPr/>
            <p:nvPr/>
          </p:nvSpPr>
          <p:spPr>
            <a:xfrm flipH="1">
              <a:off x="8657648" y="4177716"/>
              <a:ext cx="140127" cy="140116"/>
            </a:xfrm>
            <a:custGeom>
              <a:avLst/>
              <a:gdLst/>
              <a:ahLst/>
              <a:cxnLst/>
              <a:rect l="l" t="t" r="r" b="b"/>
              <a:pathLst>
                <a:path w="4567" h="4567" extrusionOk="0">
                  <a:moveTo>
                    <a:pt x="4566" y="1"/>
                  </a:moveTo>
                  <a:lnTo>
                    <a:pt x="4566" y="1"/>
                  </a:lnTo>
                  <a:cubicBezTo>
                    <a:pt x="4566" y="1"/>
                    <a:pt x="2569" y="58"/>
                    <a:pt x="1313" y="1313"/>
                  </a:cubicBezTo>
                  <a:cubicBezTo>
                    <a:pt x="58" y="2597"/>
                    <a:pt x="1" y="4566"/>
                    <a:pt x="1" y="4566"/>
                  </a:cubicBezTo>
                  <a:cubicBezTo>
                    <a:pt x="1" y="4566"/>
                    <a:pt x="1998" y="4480"/>
                    <a:pt x="3254" y="3254"/>
                  </a:cubicBezTo>
                  <a:cubicBezTo>
                    <a:pt x="4538" y="1998"/>
                    <a:pt x="4566" y="1"/>
                    <a:pt x="45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4"/>
            <p:cNvSpPr/>
            <p:nvPr/>
          </p:nvSpPr>
          <p:spPr>
            <a:xfrm>
              <a:off x="8424000" y="4769001"/>
              <a:ext cx="233654" cy="219112"/>
            </a:xfrm>
            <a:custGeom>
              <a:avLst/>
              <a:gdLst/>
              <a:ahLst/>
              <a:cxnLst/>
              <a:rect l="l" t="t" r="r" b="b"/>
              <a:pathLst>
                <a:path w="5500" h="5158" extrusionOk="0">
                  <a:moveTo>
                    <a:pt x="1311" y="0"/>
                  </a:moveTo>
                  <a:cubicBezTo>
                    <a:pt x="659" y="0"/>
                    <a:pt x="130" y="622"/>
                    <a:pt x="76" y="1163"/>
                  </a:cubicBezTo>
                  <a:cubicBezTo>
                    <a:pt x="0" y="1772"/>
                    <a:pt x="666" y="2875"/>
                    <a:pt x="1141" y="3579"/>
                  </a:cubicBezTo>
                  <a:cubicBezTo>
                    <a:pt x="1465" y="4092"/>
                    <a:pt x="1712" y="4606"/>
                    <a:pt x="1845" y="5157"/>
                  </a:cubicBezTo>
                  <a:cubicBezTo>
                    <a:pt x="1845" y="5157"/>
                    <a:pt x="4090" y="4568"/>
                    <a:pt x="4907" y="2951"/>
                  </a:cubicBezTo>
                  <a:cubicBezTo>
                    <a:pt x="5499" y="1808"/>
                    <a:pt x="5175" y="984"/>
                    <a:pt x="4214" y="984"/>
                  </a:cubicBezTo>
                  <a:cubicBezTo>
                    <a:pt x="3848" y="984"/>
                    <a:pt x="3389" y="1104"/>
                    <a:pt x="2853" y="1372"/>
                  </a:cubicBezTo>
                  <a:cubicBezTo>
                    <a:pt x="2370" y="356"/>
                    <a:pt x="1805" y="0"/>
                    <a:pt x="13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4"/>
            <p:cNvSpPr/>
            <p:nvPr/>
          </p:nvSpPr>
          <p:spPr>
            <a:xfrm>
              <a:off x="8481327" y="3760122"/>
              <a:ext cx="182101" cy="217122"/>
            </a:xfrm>
            <a:custGeom>
              <a:avLst/>
              <a:gdLst/>
              <a:ahLst/>
              <a:cxnLst/>
              <a:rect l="l" t="t" r="r" b="b"/>
              <a:pathLst>
                <a:path w="5935" h="7077" extrusionOk="0">
                  <a:moveTo>
                    <a:pt x="1398" y="0"/>
                  </a:moveTo>
                  <a:cubicBezTo>
                    <a:pt x="1398" y="0"/>
                    <a:pt x="0" y="1484"/>
                    <a:pt x="0" y="3253"/>
                  </a:cubicBezTo>
                  <a:cubicBezTo>
                    <a:pt x="0" y="5050"/>
                    <a:pt x="1398" y="6506"/>
                    <a:pt x="1398" y="6506"/>
                  </a:cubicBezTo>
                  <a:lnTo>
                    <a:pt x="1427" y="6477"/>
                  </a:lnTo>
                  <a:lnTo>
                    <a:pt x="1427" y="6477"/>
                  </a:lnTo>
                  <a:cubicBezTo>
                    <a:pt x="1370" y="6819"/>
                    <a:pt x="1370" y="7076"/>
                    <a:pt x="1370" y="7076"/>
                  </a:cubicBezTo>
                  <a:cubicBezTo>
                    <a:pt x="1370" y="7076"/>
                    <a:pt x="3367" y="7048"/>
                    <a:pt x="4594" y="5764"/>
                  </a:cubicBezTo>
                  <a:cubicBezTo>
                    <a:pt x="5849" y="4508"/>
                    <a:pt x="5935" y="2511"/>
                    <a:pt x="5935" y="2511"/>
                  </a:cubicBezTo>
                  <a:lnTo>
                    <a:pt x="5935" y="2511"/>
                  </a:lnTo>
                  <a:cubicBezTo>
                    <a:pt x="5934" y="2511"/>
                    <a:pt x="4023" y="2511"/>
                    <a:pt x="2739" y="3738"/>
                  </a:cubicBezTo>
                  <a:cubicBezTo>
                    <a:pt x="2796" y="3595"/>
                    <a:pt x="2796" y="3396"/>
                    <a:pt x="2796" y="3253"/>
                  </a:cubicBezTo>
                  <a:cubicBezTo>
                    <a:pt x="2796" y="1484"/>
                    <a:pt x="1398" y="0"/>
                    <a:pt x="13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7290" y="142858"/>
            <a:ext cx="5715039" cy="1231646"/>
          </a:xfrm>
        </p:spPr>
        <p:txBody>
          <a:bodyPr anchor="t"/>
          <a:lstStyle/>
          <a:p>
            <a:r>
              <a:rPr lang="en-US" sz="4000" i="1" dirty="0" err="1"/>
              <a:t>Uticaj</a:t>
            </a:r>
            <a:r>
              <a:rPr lang="en-US" sz="4000" i="1" dirty="0"/>
              <a:t> socio-</a:t>
            </a:r>
            <a:r>
              <a:rPr lang="en-US" sz="4000" i="1" dirty="0" err="1"/>
              <a:t>demografskih</a:t>
            </a:r>
            <a:r>
              <a:rPr lang="en-US" sz="4000" i="1" dirty="0"/>
              <a:t> </a:t>
            </a:r>
            <a:r>
              <a:rPr lang="en-US" sz="4000" i="1" dirty="0" err="1"/>
              <a:t>osobina</a:t>
            </a:r>
            <a:r>
              <a:rPr lang="en-US" sz="4000" i="1" dirty="0"/>
              <a:t> </a:t>
            </a:r>
            <a:r>
              <a:rPr lang="en-US" sz="4000" i="1" dirty="0" err="1"/>
              <a:t>na</a:t>
            </a:r>
            <a:r>
              <a:rPr lang="en-US" sz="4000" i="1" dirty="0"/>
              <a:t> </a:t>
            </a:r>
            <a:r>
              <a:rPr lang="en-US" sz="4000" i="1" dirty="0" err="1"/>
              <a:t>ponašanje</a:t>
            </a:r>
            <a:r>
              <a:rPr lang="en-US" sz="4000" i="1" dirty="0"/>
              <a:t> u </a:t>
            </a:r>
            <a:r>
              <a:rPr lang="en-US" sz="4000" i="1" dirty="0" err="1"/>
              <a:t>konfliktima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142990"/>
            <a:ext cx="8572560" cy="3643338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1. situacija: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žene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sklonije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muškaraca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primenjuju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taktiku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prisustva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;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srednji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slojevi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manjoj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meri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koriste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racionalnu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raspravu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situacij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a: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žene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uglavnom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primenjuju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prisustvo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zatim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manipulacije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podeljene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sfere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; s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upružnici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osnovnom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školom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manje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pregovaraju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ali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zato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više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koriste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taktike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prisustva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, dok se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partneri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višim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visokim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obrazovanjem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natprosečno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dogovaraju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3.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situacij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a: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reakcije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partnera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možda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najbolje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potvrđuju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nizak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nivo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modernizacije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brakovima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partnerstvima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novac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je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još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uvek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značajan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izvor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sukoba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vezama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gde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se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manipulacije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pokazale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kao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najbolje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rešenje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jedan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supružnika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dođe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do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cilja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situacij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a: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nema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nikakvog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većeg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odstupanja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;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kod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radnog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mesta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pokazalo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se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političari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skloniji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manipulacijama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pa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zatim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domaćice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;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uočeno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više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obrazovanje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podrazumeva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veće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sposobnosti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manipulacije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ali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veću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orijentaciju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ka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dijalogu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9" name="Google Shape;1446;p55"/>
          <p:cNvSpPr/>
          <p:nvPr/>
        </p:nvSpPr>
        <p:spPr>
          <a:xfrm>
            <a:off x="785786" y="214296"/>
            <a:ext cx="610917" cy="612003"/>
          </a:xfrm>
          <a:custGeom>
            <a:avLst/>
            <a:gdLst/>
            <a:ahLst/>
            <a:cxnLst/>
            <a:rect l="l" t="t" r="r" b="b"/>
            <a:pathLst>
              <a:path w="4347" h="3171" extrusionOk="0">
                <a:moveTo>
                  <a:pt x="2235" y="1"/>
                </a:moveTo>
                <a:cubicBezTo>
                  <a:pt x="1128" y="1"/>
                  <a:pt x="0" y="526"/>
                  <a:pt x="0" y="1517"/>
                </a:cubicBezTo>
                <a:cubicBezTo>
                  <a:pt x="0" y="2638"/>
                  <a:pt x="1050" y="3171"/>
                  <a:pt x="2117" y="3171"/>
                </a:cubicBezTo>
                <a:cubicBezTo>
                  <a:pt x="3222" y="3171"/>
                  <a:pt x="4347" y="2600"/>
                  <a:pt x="4347" y="1517"/>
                </a:cubicBezTo>
                <a:cubicBezTo>
                  <a:pt x="4347" y="488"/>
                  <a:pt x="3301" y="1"/>
                  <a:pt x="223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461;p55"/>
          <p:cNvGrpSpPr/>
          <p:nvPr/>
        </p:nvGrpSpPr>
        <p:grpSpPr>
          <a:xfrm>
            <a:off x="928662" y="357172"/>
            <a:ext cx="324016" cy="359700"/>
            <a:chOff x="6389025" y="3449875"/>
            <a:chExt cx="368200" cy="408750"/>
          </a:xfrm>
        </p:grpSpPr>
        <p:sp>
          <p:nvSpPr>
            <p:cNvPr id="5" name="Google Shape;1462;p55"/>
            <p:cNvSpPr/>
            <p:nvPr/>
          </p:nvSpPr>
          <p:spPr>
            <a:xfrm>
              <a:off x="6389025" y="3449875"/>
              <a:ext cx="288225" cy="408750"/>
            </a:xfrm>
            <a:custGeom>
              <a:avLst/>
              <a:gdLst/>
              <a:ahLst/>
              <a:cxnLst/>
              <a:rect l="l" t="t" r="r" b="b"/>
              <a:pathLst>
                <a:path w="11529" h="16350" extrusionOk="0">
                  <a:moveTo>
                    <a:pt x="7950" y="3809"/>
                  </a:moveTo>
                  <a:cubicBezTo>
                    <a:pt x="8995" y="3809"/>
                    <a:pt x="9818" y="4632"/>
                    <a:pt x="9818" y="5677"/>
                  </a:cubicBezTo>
                  <a:cubicBezTo>
                    <a:pt x="9818" y="6691"/>
                    <a:pt x="8963" y="7514"/>
                    <a:pt x="7950" y="7514"/>
                  </a:cubicBezTo>
                  <a:cubicBezTo>
                    <a:pt x="6905" y="7514"/>
                    <a:pt x="6081" y="6691"/>
                    <a:pt x="6081" y="5677"/>
                  </a:cubicBezTo>
                  <a:cubicBezTo>
                    <a:pt x="6081" y="4632"/>
                    <a:pt x="6905" y="3809"/>
                    <a:pt x="7950" y="3809"/>
                  </a:cubicBezTo>
                  <a:close/>
                  <a:moveTo>
                    <a:pt x="5884" y="492"/>
                  </a:moveTo>
                  <a:cubicBezTo>
                    <a:pt x="5907" y="492"/>
                    <a:pt x="5939" y="500"/>
                    <a:pt x="5986" y="515"/>
                  </a:cubicBezTo>
                  <a:lnTo>
                    <a:pt x="7000" y="1149"/>
                  </a:lnTo>
                  <a:cubicBezTo>
                    <a:pt x="7095" y="1212"/>
                    <a:pt x="7214" y="1244"/>
                    <a:pt x="7332" y="1244"/>
                  </a:cubicBezTo>
                  <a:cubicBezTo>
                    <a:pt x="7451" y="1244"/>
                    <a:pt x="7570" y="1212"/>
                    <a:pt x="7665" y="1149"/>
                  </a:cubicBezTo>
                  <a:lnTo>
                    <a:pt x="8520" y="642"/>
                  </a:lnTo>
                  <a:lnTo>
                    <a:pt x="8520" y="3366"/>
                  </a:lnTo>
                  <a:cubicBezTo>
                    <a:pt x="8362" y="3334"/>
                    <a:pt x="8235" y="3334"/>
                    <a:pt x="8077" y="3334"/>
                  </a:cubicBezTo>
                  <a:cubicBezTo>
                    <a:pt x="6810" y="3334"/>
                    <a:pt x="5733" y="4347"/>
                    <a:pt x="5733" y="5677"/>
                  </a:cubicBezTo>
                  <a:cubicBezTo>
                    <a:pt x="5733" y="6912"/>
                    <a:pt x="6778" y="7989"/>
                    <a:pt x="8077" y="7989"/>
                  </a:cubicBezTo>
                  <a:cubicBezTo>
                    <a:pt x="8235" y="7989"/>
                    <a:pt x="8393" y="7989"/>
                    <a:pt x="8520" y="7958"/>
                  </a:cubicBezTo>
                  <a:lnTo>
                    <a:pt x="8520" y="14893"/>
                  </a:lnTo>
                  <a:cubicBezTo>
                    <a:pt x="8520" y="15273"/>
                    <a:pt x="8615" y="15621"/>
                    <a:pt x="8868" y="15906"/>
                  </a:cubicBezTo>
                  <a:lnTo>
                    <a:pt x="1489" y="15906"/>
                  </a:lnTo>
                  <a:cubicBezTo>
                    <a:pt x="983" y="15906"/>
                    <a:pt x="539" y="15495"/>
                    <a:pt x="539" y="14956"/>
                  </a:cubicBezTo>
                  <a:lnTo>
                    <a:pt x="539" y="642"/>
                  </a:lnTo>
                  <a:lnTo>
                    <a:pt x="1268" y="1149"/>
                  </a:lnTo>
                  <a:cubicBezTo>
                    <a:pt x="1363" y="1228"/>
                    <a:pt x="1482" y="1268"/>
                    <a:pt x="1600" y="1268"/>
                  </a:cubicBezTo>
                  <a:cubicBezTo>
                    <a:pt x="1719" y="1268"/>
                    <a:pt x="1838" y="1228"/>
                    <a:pt x="1933" y="1149"/>
                  </a:cubicBezTo>
                  <a:lnTo>
                    <a:pt x="2915" y="515"/>
                  </a:lnTo>
                  <a:cubicBezTo>
                    <a:pt x="2946" y="500"/>
                    <a:pt x="2970" y="492"/>
                    <a:pt x="2994" y="492"/>
                  </a:cubicBezTo>
                  <a:cubicBezTo>
                    <a:pt x="3017" y="492"/>
                    <a:pt x="3041" y="500"/>
                    <a:pt x="3073" y="515"/>
                  </a:cubicBezTo>
                  <a:lnTo>
                    <a:pt x="4118" y="1149"/>
                  </a:lnTo>
                  <a:cubicBezTo>
                    <a:pt x="4213" y="1212"/>
                    <a:pt x="4332" y="1244"/>
                    <a:pt x="4451" y="1244"/>
                  </a:cubicBezTo>
                  <a:cubicBezTo>
                    <a:pt x="4569" y="1244"/>
                    <a:pt x="4688" y="1212"/>
                    <a:pt x="4783" y="1149"/>
                  </a:cubicBezTo>
                  <a:lnTo>
                    <a:pt x="5828" y="515"/>
                  </a:lnTo>
                  <a:cubicBezTo>
                    <a:pt x="5844" y="500"/>
                    <a:pt x="5860" y="492"/>
                    <a:pt x="5884" y="492"/>
                  </a:cubicBezTo>
                  <a:close/>
                  <a:moveTo>
                    <a:pt x="2978" y="1"/>
                  </a:moveTo>
                  <a:cubicBezTo>
                    <a:pt x="2859" y="1"/>
                    <a:pt x="2740" y="25"/>
                    <a:pt x="2630" y="72"/>
                  </a:cubicBezTo>
                  <a:lnTo>
                    <a:pt x="1648" y="705"/>
                  </a:lnTo>
                  <a:cubicBezTo>
                    <a:pt x="1632" y="737"/>
                    <a:pt x="1600" y="753"/>
                    <a:pt x="1569" y="753"/>
                  </a:cubicBezTo>
                  <a:cubicBezTo>
                    <a:pt x="1537" y="753"/>
                    <a:pt x="1505" y="737"/>
                    <a:pt x="1489" y="705"/>
                  </a:cubicBezTo>
                  <a:lnTo>
                    <a:pt x="666" y="167"/>
                  </a:lnTo>
                  <a:cubicBezTo>
                    <a:pt x="596" y="115"/>
                    <a:pt x="517" y="91"/>
                    <a:pt x="433" y="91"/>
                  </a:cubicBezTo>
                  <a:cubicBezTo>
                    <a:pt x="365" y="91"/>
                    <a:pt x="294" y="107"/>
                    <a:pt x="223" y="135"/>
                  </a:cubicBezTo>
                  <a:cubicBezTo>
                    <a:pt x="96" y="199"/>
                    <a:pt x="1" y="325"/>
                    <a:pt x="1" y="484"/>
                  </a:cubicBezTo>
                  <a:lnTo>
                    <a:pt x="1" y="14925"/>
                  </a:lnTo>
                  <a:cubicBezTo>
                    <a:pt x="1" y="15716"/>
                    <a:pt x="634" y="16350"/>
                    <a:pt x="1426" y="16350"/>
                  </a:cubicBezTo>
                  <a:lnTo>
                    <a:pt x="10040" y="16350"/>
                  </a:lnTo>
                  <a:cubicBezTo>
                    <a:pt x="10800" y="16350"/>
                    <a:pt x="11402" y="15748"/>
                    <a:pt x="11402" y="15020"/>
                  </a:cubicBezTo>
                  <a:lnTo>
                    <a:pt x="11402" y="10618"/>
                  </a:lnTo>
                  <a:cubicBezTo>
                    <a:pt x="11529" y="10301"/>
                    <a:pt x="11180" y="9984"/>
                    <a:pt x="10895" y="9984"/>
                  </a:cubicBezTo>
                  <a:lnTo>
                    <a:pt x="9818" y="9984"/>
                  </a:lnTo>
                  <a:cubicBezTo>
                    <a:pt x="9692" y="9984"/>
                    <a:pt x="9565" y="10111"/>
                    <a:pt x="9565" y="10206"/>
                  </a:cubicBezTo>
                  <a:cubicBezTo>
                    <a:pt x="9565" y="10333"/>
                    <a:pt x="9692" y="10459"/>
                    <a:pt x="9818" y="10459"/>
                  </a:cubicBezTo>
                  <a:lnTo>
                    <a:pt x="10895" y="10459"/>
                  </a:lnTo>
                  <a:cubicBezTo>
                    <a:pt x="10959" y="10459"/>
                    <a:pt x="11054" y="10523"/>
                    <a:pt x="11054" y="10618"/>
                  </a:cubicBezTo>
                  <a:lnTo>
                    <a:pt x="11054" y="15020"/>
                  </a:lnTo>
                  <a:cubicBezTo>
                    <a:pt x="11054" y="15495"/>
                    <a:pt x="10642" y="15875"/>
                    <a:pt x="10167" y="15875"/>
                  </a:cubicBezTo>
                  <a:lnTo>
                    <a:pt x="9565" y="15875"/>
                  </a:lnTo>
                  <a:cubicBezTo>
                    <a:pt x="9185" y="15685"/>
                    <a:pt x="8932" y="15273"/>
                    <a:pt x="8932" y="14861"/>
                  </a:cubicBezTo>
                  <a:lnTo>
                    <a:pt x="8932" y="7768"/>
                  </a:lnTo>
                  <a:cubicBezTo>
                    <a:pt x="9755" y="7419"/>
                    <a:pt x="10357" y="6564"/>
                    <a:pt x="10357" y="5614"/>
                  </a:cubicBezTo>
                  <a:cubicBezTo>
                    <a:pt x="10357" y="4664"/>
                    <a:pt x="9755" y="3841"/>
                    <a:pt x="8932" y="3492"/>
                  </a:cubicBezTo>
                  <a:lnTo>
                    <a:pt x="8932" y="484"/>
                  </a:lnTo>
                  <a:cubicBezTo>
                    <a:pt x="8932" y="325"/>
                    <a:pt x="8868" y="199"/>
                    <a:pt x="8742" y="135"/>
                  </a:cubicBezTo>
                  <a:cubicBezTo>
                    <a:pt x="8678" y="88"/>
                    <a:pt x="8607" y="64"/>
                    <a:pt x="8532" y="64"/>
                  </a:cubicBezTo>
                  <a:cubicBezTo>
                    <a:pt x="8457" y="64"/>
                    <a:pt x="8377" y="88"/>
                    <a:pt x="8298" y="135"/>
                  </a:cubicBezTo>
                  <a:lnTo>
                    <a:pt x="7380" y="705"/>
                  </a:lnTo>
                  <a:cubicBezTo>
                    <a:pt x="7364" y="737"/>
                    <a:pt x="7348" y="753"/>
                    <a:pt x="7324" y="753"/>
                  </a:cubicBezTo>
                  <a:cubicBezTo>
                    <a:pt x="7301" y="753"/>
                    <a:pt x="7269" y="737"/>
                    <a:pt x="7222" y="705"/>
                  </a:cubicBezTo>
                  <a:lnTo>
                    <a:pt x="6208" y="72"/>
                  </a:lnTo>
                  <a:cubicBezTo>
                    <a:pt x="6113" y="25"/>
                    <a:pt x="5994" y="1"/>
                    <a:pt x="5876" y="1"/>
                  </a:cubicBezTo>
                  <a:cubicBezTo>
                    <a:pt x="5757" y="1"/>
                    <a:pt x="5638" y="25"/>
                    <a:pt x="5543" y="72"/>
                  </a:cubicBezTo>
                  <a:lnTo>
                    <a:pt x="4498" y="705"/>
                  </a:lnTo>
                  <a:cubicBezTo>
                    <a:pt x="4482" y="737"/>
                    <a:pt x="4466" y="753"/>
                    <a:pt x="4443" y="753"/>
                  </a:cubicBezTo>
                  <a:cubicBezTo>
                    <a:pt x="4419" y="753"/>
                    <a:pt x="4387" y="737"/>
                    <a:pt x="4340" y="705"/>
                  </a:cubicBezTo>
                  <a:lnTo>
                    <a:pt x="3326" y="72"/>
                  </a:lnTo>
                  <a:cubicBezTo>
                    <a:pt x="3215" y="25"/>
                    <a:pt x="3097" y="1"/>
                    <a:pt x="29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463;p55"/>
            <p:cNvSpPr/>
            <p:nvPr/>
          </p:nvSpPr>
          <p:spPr>
            <a:xfrm>
              <a:off x="6639225" y="3450075"/>
              <a:ext cx="118000" cy="114975"/>
            </a:xfrm>
            <a:custGeom>
              <a:avLst/>
              <a:gdLst/>
              <a:ahLst/>
              <a:cxnLst/>
              <a:rect l="l" t="t" r="r" b="b"/>
              <a:pathLst>
                <a:path w="4720" h="4599" extrusionOk="0">
                  <a:moveTo>
                    <a:pt x="2344" y="1"/>
                  </a:moveTo>
                  <a:cubicBezTo>
                    <a:pt x="1077" y="1"/>
                    <a:pt x="0" y="1014"/>
                    <a:pt x="0" y="2312"/>
                  </a:cubicBezTo>
                  <a:cubicBezTo>
                    <a:pt x="0" y="3358"/>
                    <a:pt x="729" y="4308"/>
                    <a:pt x="1711" y="4593"/>
                  </a:cubicBezTo>
                  <a:lnTo>
                    <a:pt x="1774" y="4593"/>
                  </a:lnTo>
                  <a:cubicBezTo>
                    <a:pt x="1901" y="4593"/>
                    <a:pt x="1996" y="4498"/>
                    <a:pt x="2027" y="4434"/>
                  </a:cubicBezTo>
                  <a:cubicBezTo>
                    <a:pt x="2059" y="4308"/>
                    <a:pt x="1996" y="4149"/>
                    <a:pt x="1869" y="4149"/>
                  </a:cubicBezTo>
                  <a:cubicBezTo>
                    <a:pt x="1077" y="3896"/>
                    <a:pt x="507" y="3199"/>
                    <a:pt x="507" y="2376"/>
                  </a:cubicBezTo>
                  <a:cubicBezTo>
                    <a:pt x="507" y="1331"/>
                    <a:pt x="1362" y="507"/>
                    <a:pt x="2376" y="507"/>
                  </a:cubicBezTo>
                  <a:cubicBezTo>
                    <a:pt x="3421" y="507"/>
                    <a:pt x="4244" y="1331"/>
                    <a:pt x="4244" y="2376"/>
                  </a:cubicBezTo>
                  <a:cubicBezTo>
                    <a:pt x="4244" y="3199"/>
                    <a:pt x="3674" y="3896"/>
                    <a:pt x="2882" y="4149"/>
                  </a:cubicBezTo>
                  <a:cubicBezTo>
                    <a:pt x="2787" y="4181"/>
                    <a:pt x="2692" y="4308"/>
                    <a:pt x="2724" y="4434"/>
                  </a:cubicBezTo>
                  <a:cubicBezTo>
                    <a:pt x="2779" y="4517"/>
                    <a:pt x="2857" y="4599"/>
                    <a:pt x="2960" y="4599"/>
                  </a:cubicBezTo>
                  <a:cubicBezTo>
                    <a:pt x="2976" y="4599"/>
                    <a:pt x="2992" y="4597"/>
                    <a:pt x="3009" y="4593"/>
                  </a:cubicBezTo>
                  <a:cubicBezTo>
                    <a:pt x="3991" y="4308"/>
                    <a:pt x="4719" y="3389"/>
                    <a:pt x="4719" y="2312"/>
                  </a:cubicBezTo>
                  <a:cubicBezTo>
                    <a:pt x="4687" y="1077"/>
                    <a:pt x="3642" y="1"/>
                    <a:pt x="23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464;p55"/>
            <p:cNvSpPr/>
            <p:nvPr/>
          </p:nvSpPr>
          <p:spPr>
            <a:xfrm>
              <a:off x="6676425" y="3470675"/>
              <a:ext cx="41200" cy="73650"/>
            </a:xfrm>
            <a:custGeom>
              <a:avLst/>
              <a:gdLst/>
              <a:ahLst/>
              <a:cxnLst/>
              <a:rect l="l" t="t" r="r" b="b"/>
              <a:pathLst>
                <a:path w="1648" h="2946" extrusionOk="0">
                  <a:moveTo>
                    <a:pt x="761" y="0"/>
                  </a:moveTo>
                  <a:cubicBezTo>
                    <a:pt x="634" y="0"/>
                    <a:pt x="539" y="127"/>
                    <a:pt x="539" y="253"/>
                  </a:cubicBezTo>
                  <a:lnTo>
                    <a:pt x="539" y="317"/>
                  </a:lnTo>
                  <a:cubicBezTo>
                    <a:pt x="286" y="412"/>
                    <a:pt x="128" y="602"/>
                    <a:pt x="96" y="823"/>
                  </a:cubicBezTo>
                  <a:cubicBezTo>
                    <a:pt x="64" y="1077"/>
                    <a:pt x="128" y="1267"/>
                    <a:pt x="286" y="1425"/>
                  </a:cubicBezTo>
                  <a:cubicBezTo>
                    <a:pt x="444" y="1552"/>
                    <a:pt x="698" y="1615"/>
                    <a:pt x="888" y="1710"/>
                  </a:cubicBezTo>
                  <a:cubicBezTo>
                    <a:pt x="1046" y="1742"/>
                    <a:pt x="1046" y="1900"/>
                    <a:pt x="1046" y="1932"/>
                  </a:cubicBezTo>
                  <a:cubicBezTo>
                    <a:pt x="1046" y="2059"/>
                    <a:pt x="919" y="2185"/>
                    <a:pt x="761" y="2185"/>
                  </a:cubicBezTo>
                  <a:cubicBezTo>
                    <a:pt x="571" y="2185"/>
                    <a:pt x="539" y="2185"/>
                    <a:pt x="413" y="2090"/>
                  </a:cubicBezTo>
                  <a:cubicBezTo>
                    <a:pt x="368" y="2068"/>
                    <a:pt x="319" y="2057"/>
                    <a:pt x="273" y="2057"/>
                  </a:cubicBezTo>
                  <a:cubicBezTo>
                    <a:pt x="190" y="2057"/>
                    <a:pt x="116" y="2092"/>
                    <a:pt x="96" y="2154"/>
                  </a:cubicBezTo>
                  <a:cubicBezTo>
                    <a:pt x="1" y="2249"/>
                    <a:pt x="64" y="2407"/>
                    <a:pt x="159" y="2502"/>
                  </a:cubicBezTo>
                  <a:cubicBezTo>
                    <a:pt x="318" y="2565"/>
                    <a:pt x="444" y="2660"/>
                    <a:pt x="571" y="2660"/>
                  </a:cubicBezTo>
                  <a:lnTo>
                    <a:pt x="571" y="2692"/>
                  </a:lnTo>
                  <a:cubicBezTo>
                    <a:pt x="571" y="2819"/>
                    <a:pt x="698" y="2945"/>
                    <a:pt x="793" y="2945"/>
                  </a:cubicBezTo>
                  <a:cubicBezTo>
                    <a:pt x="919" y="2945"/>
                    <a:pt x="1046" y="2819"/>
                    <a:pt x="1046" y="2692"/>
                  </a:cubicBezTo>
                  <a:lnTo>
                    <a:pt x="1046" y="2629"/>
                  </a:lnTo>
                  <a:cubicBezTo>
                    <a:pt x="1363" y="2565"/>
                    <a:pt x="1553" y="2312"/>
                    <a:pt x="1616" y="2059"/>
                  </a:cubicBezTo>
                  <a:cubicBezTo>
                    <a:pt x="1648" y="1710"/>
                    <a:pt x="1489" y="1393"/>
                    <a:pt x="1141" y="1267"/>
                  </a:cubicBezTo>
                  <a:cubicBezTo>
                    <a:pt x="983" y="1203"/>
                    <a:pt x="761" y="1140"/>
                    <a:pt x="634" y="1013"/>
                  </a:cubicBezTo>
                  <a:cubicBezTo>
                    <a:pt x="634" y="1013"/>
                    <a:pt x="603" y="982"/>
                    <a:pt x="603" y="918"/>
                  </a:cubicBezTo>
                  <a:cubicBezTo>
                    <a:pt x="603" y="855"/>
                    <a:pt x="634" y="792"/>
                    <a:pt x="729" y="760"/>
                  </a:cubicBezTo>
                  <a:cubicBezTo>
                    <a:pt x="777" y="744"/>
                    <a:pt x="820" y="738"/>
                    <a:pt x="859" y="738"/>
                  </a:cubicBezTo>
                  <a:cubicBezTo>
                    <a:pt x="975" y="738"/>
                    <a:pt x="1046" y="792"/>
                    <a:pt x="1046" y="792"/>
                  </a:cubicBezTo>
                  <a:cubicBezTo>
                    <a:pt x="1078" y="839"/>
                    <a:pt x="1133" y="863"/>
                    <a:pt x="1192" y="863"/>
                  </a:cubicBezTo>
                  <a:cubicBezTo>
                    <a:pt x="1252" y="863"/>
                    <a:pt x="1315" y="839"/>
                    <a:pt x="1363" y="792"/>
                  </a:cubicBezTo>
                  <a:cubicBezTo>
                    <a:pt x="1426" y="665"/>
                    <a:pt x="1426" y="538"/>
                    <a:pt x="1331" y="443"/>
                  </a:cubicBezTo>
                  <a:cubicBezTo>
                    <a:pt x="1204" y="317"/>
                    <a:pt x="1109" y="285"/>
                    <a:pt x="1014" y="285"/>
                  </a:cubicBezTo>
                  <a:lnTo>
                    <a:pt x="1014" y="253"/>
                  </a:lnTo>
                  <a:cubicBezTo>
                    <a:pt x="1014" y="127"/>
                    <a:pt x="888" y="0"/>
                    <a:pt x="7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465;p55"/>
            <p:cNvSpPr/>
            <p:nvPr/>
          </p:nvSpPr>
          <p:spPr>
            <a:xfrm>
              <a:off x="6568750" y="3553000"/>
              <a:ext cx="39625" cy="74450"/>
            </a:xfrm>
            <a:custGeom>
              <a:avLst/>
              <a:gdLst/>
              <a:ahLst/>
              <a:cxnLst/>
              <a:rect l="l" t="t" r="r" b="b"/>
              <a:pathLst>
                <a:path w="1585" h="2978" extrusionOk="0">
                  <a:moveTo>
                    <a:pt x="729" y="1"/>
                  </a:moveTo>
                  <a:cubicBezTo>
                    <a:pt x="634" y="64"/>
                    <a:pt x="539" y="191"/>
                    <a:pt x="539" y="317"/>
                  </a:cubicBezTo>
                  <a:lnTo>
                    <a:pt x="539" y="349"/>
                  </a:lnTo>
                  <a:cubicBezTo>
                    <a:pt x="286" y="444"/>
                    <a:pt x="128" y="634"/>
                    <a:pt x="96" y="856"/>
                  </a:cubicBezTo>
                  <a:cubicBezTo>
                    <a:pt x="33" y="1109"/>
                    <a:pt x="128" y="1299"/>
                    <a:pt x="286" y="1457"/>
                  </a:cubicBezTo>
                  <a:cubicBezTo>
                    <a:pt x="444" y="1584"/>
                    <a:pt x="698" y="1647"/>
                    <a:pt x="888" y="1742"/>
                  </a:cubicBezTo>
                  <a:cubicBezTo>
                    <a:pt x="1046" y="1774"/>
                    <a:pt x="1046" y="1932"/>
                    <a:pt x="1046" y="1964"/>
                  </a:cubicBezTo>
                  <a:cubicBezTo>
                    <a:pt x="1046" y="2091"/>
                    <a:pt x="919" y="2217"/>
                    <a:pt x="761" y="2217"/>
                  </a:cubicBezTo>
                  <a:cubicBezTo>
                    <a:pt x="571" y="2217"/>
                    <a:pt x="508" y="2217"/>
                    <a:pt x="413" y="2122"/>
                  </a:cubicBezTo>
                  <a:cubicBezTo>
                    <a:pt x="368" y="2100"/>
                    <a:pt x="319" y="2089"/>
                    <a:pt x="273" y="2089"/>
                  </a:cubicBezTo>
                  <a:cubicBezTo>
                    <a:pt x="190" y="2089"/>
                    <a:pt x="116" y="2124"/>
                    <a:pt x="96" y="2186"/>
                  </a:cubicBezTo>
                  <a:cubicBezTo>
                    <a:pt x="1" y="2281"/>
                    <a:pt x="33" y="2439"/>
                    <a:pt x="159" y="2534"/>
                  </a:cubicBezTo>
                  <a:cubicBezTo>
                    <a:pt x="318" y="2597"/>
                    <a:pt x="444" y="2692"/>
                    <a:pt x="571" y="2692"/>
                  </a:cubicBezTo>
                  <a:lnTo>
                    <a:pt x="571" y="2724"/>
                  </a:lnTo>
                  <a:cubicBezTo>
                    <a:pt x="571" y="2851"/>
                    <a:pt x="698" y="2978"/>
                    <a:pt x="793" y="2978"/>
                  </a:cubicBezTo>
                  <a:cubicBezTo>
                    <a:pt x="919" y="2978"/>
                    <a:pt x="1046" y="2851"/>
                    <a:pt x="1046" y="2724"/>
                  </a:cubicBezTo>
                  <a:lnTo>
                    <a:pt x="1046" y="2661"/>
                  </a:lnTo>
                  <a:cubicBezTo>
                    <a:pt x="1331" y="2566"/>
                    <a:pt x="1521" y="2281"/>
                    <a:pt x="1553" y="2059"/>
                  </a:cubicBezTo>
                  <a:cubicBezTo>
                    <a:pt x="1584" y="1711"/>
                    <a:pt x="1426" y="1394"/>
                    <a:pt x="1078" y="1267"/>
                  </a:cubicBezTo>
                  <a:cubicBezTo>
                    <a:pt x="919" y="1172"/>
                    <a:pt x="729" y="1141"/>
                    <a:pt x="603" y="1014"/>
                  </a:cubicBezTo>
                  <a:cubicBezTo>
                    <a:pt x="603" y="1014"/>
                    <a:pt x="571" y="982"/>
                    <a:pt x="571" y="919"/>
                  </a:cubicBezTo>
                  <a:cubicBezTo>
                    <a:pt x="571" y="856"/>
                    <a:pt x="603" y="792"/>
                    <a:pt x="666" y="761"/>
                  </a:cubicBezTo>
                  <a:cubicBezTo>
                    <a:pt x="721" y="745"/>
                    <a:pt x="769" y="739"/>
                    <a:pt x="809" y="739"/>
                  </a:cubicBezTo>
                  <a:cubicBezTo>
                    <a:pt x="929" y="739"/>
                    <a:pt x="983" y="792"/>
                    <a:pt x="983" y="792"/>
                  </a:cubicBezTo>
                  <a:cubicBezTo>
                    <a:pt x="1030" y="824"/>
                    <a:pt x="1093" y="840"/>
                    <a:pt x="1153" y="840"/>
                  </a:cubicBezTo>
                  <a:cubicBezTo>
                    <a:pt x="1212" y="840"/>
                    <a:pt x="1268" y="824"/>
                    <a:pt x="1299" y="792"/>
                  </a:cubicBezTo>
                  <a:cubicBezTo>
                    <a:pt x="1394" y="666"/>
                    <a:pt x="1394" y="507"/>
                    <a:pt x="1268" y="444"/>
                  </a:cubicBezTo>
                  <a:cubicBezTo>
                    <a:pt x="1141" y="317"/>
                    <a:pt x="1046" y="286"/>
                    <a:pt x="951" y="286"/>
                  </a:cubicBezTo>
                  <a:lnTo>
                    <a:pt x="951" y="222"/>
                  </a:lnTo>
                  <a:cubicBezTo>
                    <a:pt x="951" y="127"/>
                    <a:pt x="824" y="1"/>
                    <a:pt x="7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466;p55"/>
            <p:cNvSpPr/>
            <p:nvPr/>
          </p:nvSpPr>
          <p:spPr>
            <a:xfrm>
              <a:off x="6453175" y="3492825"/>
              <a:ext cx="95025" cy="40400"/>
            </a:xfrm>
            <a:custGeom>
              <a:avLst/>
              <a:gdLst/>
              <a:ahLst/>
              <a:cxnLst/>
              <a:rect l="l" t="t" r="r" b="b"/>
              <a:pathLst>
                <a:path w="3801" h="1616" extrusionOk="0">
                  <a:moveTo>
                    <a:pt x="3199" y="476"/>
                  </a:moveTo>
                  <a:cubicBezTo>
                    <a:pt x="3262" y="476"/>
                    <a:pt x="3294" y="507"/>
                    <a:pt x="3294" y="539"/>
                  </a:cubicBezTo>
                  <a:lnTo>
                    <a:pt x="3294" y="1046"/>
                  </a:lnTo>
                  <a:cubicBezTo>
                    <a:pt x="3294" y="1109"/>
                    <a:pt x="3262" y="1141"/>
                    <a:pt x="3199" y="1141"/>
                  </a:cubicBezTo>
                  <a:lnTo>
                    <a:pt x="570" y="1141"/>
                  </a:lnTo>
                  <a:cubicBezTo>
                    <a:pt x="507" y="1141"/>
                    <a:pt x="475" y="1109"/>
                    <a:pt x="475" y="1046"/>
                  </a:cubicBezTo>
                  <a:lnTo>
                    <a:pt x="475" y="539"/>
                  </a:lnTo>
                  <a:cubicBezTo>
                    <a:pt x="475" y="507"/>
                    <a:pt x="507" y="476"/>
                    <a:pt x="570" y="476"/>
                  </a:cubicBezTo>
                  <a:close/>
                  <a:moveTo>
                    <a:pt x="602" y="1"/>
                  </a:moveTo>
                  <a:cubicBezTo>
                    <a:pt x="285" y="1"/>
                    <a:pt x="32" y="222"/>
                    <a:pt x="32" y="539"/>
                  </a:cubicBezTo>
                  <a:lnTo>
                    <a:pt x="32" y="1046"/>
                  </a:lnTo>
                  <a:cubicBezTo>
                    <a:pt x="0" y="1331"/>
                    <a:pt x="285" y="1616"/>
                    <a:pt x="602" y="1616"/>
                  </a:cubicBezTo>
                  <a:lnTo>
                    <a:pt x="3262" y="1616"/>
                  </a:lnTo>
                  <a:cubicBezTo>
                    <a:pt x="3579" y="1616"/>
                    <a:pt x="3800" y="1363"/>
                    <a:pt x="3800" y="1046"/>
                  </a:cubicBezTo>
                  <a:lnTo>
                    <a:pt x="3800" y="539"/>
                  </a:lnTo>
                  <a:cubicBezTo>
                    <a:pt x="3800" y="222"/>
                    <a:pt x="3579" y="1"/>
                    <a:pt x="32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467;p55"/>
            <p:cNvSpPr/>
            <p:nvPr/>
          </p:nvSpPr>
          <p:spPr>
            <a:xfrm>
              <a:off x="6422300" y="3564875"/>
              <a:ext cx="87100" cy="11900"/>
            </a:xfrm>
            <a:custGeom>
              <a:avLst/>
              <a:gdLst/>
              <a:ahLst/>
              <a:cxnLst/>
              <a:rect l="l" t="t" r="r" b="b"/>
              <a:pathLst>
                <a:path w="3484" h="476" extrusionOk="0">
                  <a:moveTo>
                    <a:pt x="253" y="1"/>
                  </a:moveTo>
                  <a:cubicBezTo>
                    <a:pt x="127" y="1"/>
                    <a:pt x="0" y="96"/>
                    <a:pt x="0" y="222"/>
                  </a:cubicBezTo>
                  <a:cubicBezTo>
                    <a:pt x="0" y="349"/>
                    <a:pt x="127" y="476"/>
                    <a:pt x="253" y="476"/>
                  </a:cubicBezTo>
                  <a:lnTo>
                    <a:pt x="3262" y="476"/>
                  </a:lnTo>
                  <a:cubicBezTo>
                    <a:pt x="3389" y="476"/>
                    <a:pt x="3484" y="349"/>
                    <a:pt x="3484" y="222"/>
                  </a:cubicBezTo>
                  <a:cubicBezTo>
                    <a:pt x="3484" y="96"/>
                    <a:pt x="3389" y="1"/>
                    <a:pt x="32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468;p55"/>
            <p:cNvSpPr/>
            <p:nvPr/>
          </p:nvSpPr>
          <p:spPr>
            <a:xfrm>
              <a:off x="6422300" y="3591000"/>
              <a:ext cx="87100" cy="11900"/>
            </a:xfrm>
            <a:custGeom>
              <a:avLst/>
              <a:gdLst/>
              <a:ahLst/>
              <a:cxnLst/>
              <a:rect l="l" t="t" r="r" b="b"/>
              <a:pathLst>
                <a:path w="3484" h="476" extrusionOk="0">
                  <a:moveTo>
                    <a:pt x="253" y="1"/>
                  </a:moveTo>
                  <a:cubicBezTo>
                    <a:pt x="127" y="1"/>
                    <a:pt x="0" y="127"/>
                    <a:pt x="0" y="254"/>
                  </a:cubicBezTo>
                  <a:cubicBezTo>
                    <a:pt x="0" y="381"/>
                    <a:pt x="127" y="476"/>
                    <a:pt x="253" y="476"/>
                  </a:cubicBezTo>
                  <a:lnTo>
                    <a:pt x="3262" y="476"/>
                  </a:lnTo>
                  <a:cubicBezTo>
                    <a:pt x="3389" y="476"/>
                    <a:pt x="3484" y="381"/>
                    <a:pt x="3484" y="254"/>
                  </a:cubicBezTo>
                  <a:cubicBezTo>
                    <a:pt x="3484" y="127"/>
                    <a:pt x="3389" y="1"/>
                    <a:pt x="32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469;p55"/>
            <p:cNvSpPr/>
            <p:nvPr/>
          </p:nvSpPr>
          <p:spPr>
            <a:xfrm>
              <a:off x="6422300" y="3618725"/>
              <a:ext cx="87100" cy="12675"/>
            </a:xfrm>
            <a:custGeom>
              <a:avLst/>
              <a:gdLst/>
              <a:ahLst/>
              <a:cxnLst/>
              <a:rect l="l" t="t" r="r" b="b"/>
              <a:pathLst>
                <a:path w="3484" h="507" extrusionOk="0">
                  <a:moveTo>
                    <a:pt x="253" y="0"/>
                  </a:moveTo>
                  <a:cubicBezTo>
                    <a:pt x="127" y="0"/>
                    <a:pt x="0" y="127"/>
                    <a:pt x="0" y="253"/>
                  </a:cubicBezTo>
                  <a:cubicBezTo>
                    <a:pt x="0" y="380"/>
                    <a:pt x="127" y="507"/>
                    <a:pt x="253" y="507"/>
                  </a:cubicBezTo>
                  <a:lnTo>
                    <a:pt x="3262" y="507"/>
                  </a:lnTo>
                  <a:cubicBezTo>
                    <a:pt x="3389" y="507"/>
                    <a:pt x="3484" y="380"/>
                    <a:pt x="3484" y="253"/>
                  </a:cubicBezTo>
                  <a:cubicBezTo>
                    <a:pt x="3484" y="127"/>
                    <a:pt x="3389" y="0"/>
                    <a:pt x="32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470;p55"/>
            <p:cNvSpPr/>
            <p:nvPr/>
          </p:nvSpPr>
          <p:spPr>
            <a:xfrm>
              <a:off x="6422300" y="3646425"/>
              <a:ext cx="87100" cy="12700"/>
            </a:xfrm>
            <a:custGeom>
              <a:avLst/>
              <a:gdLst/>
              <a:ahLst/>
              <a:cxnLst/>
              <a:rect l="l" t="t" r="r" b="b"/>
              <a:pathLst>
                <a:path w="3484" h="508" extrusionOk="0">
                  <a:moveTo>
                    <a:pt x="253" y="1"/>
                  </a:moveTo>
                  <a:cubicBezTo>
                    <a:pt x="127" y="1"/>
                    <a:pt x="0" y="127"/>
                    <a:pt x="0" y="254"/>
                  </a:cubicBezTo>
                  <a:cubicBezTo>
                    <a:pt x="0" y="381"/>
                    <a:pt x="127" y="507"/>
                    <a:pt x="253" y="507"/>
                  </a:cubicBezTo>
                  <a:lnTo>
                    <a:pt x="3262" y="507"/>
                  </a:lnTo>
                  <a:cubicBezTo>
                    <a:pt x="3389" y="507"/>
                    <a:pt x="3484" y="381"/>
                    <a:pt x="3484" y="254"/>
                  </a:cubicBezTo>
                  <a:cubicBezTo>
                    <a:pt x="3484" y="127"/>
                    <a:pt x="3389" y="1"/>
                    <a:pt x="32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71;p55"/>
            <p:cNvSpPr/>
            <p:nvPr/>
          </p:nvSpPr>
          <p:spPr>
            <a:xfrm>
              <a:off x="6422300" y="3685225"/>
              <a:ext cx="157575" cy="49900"/>
            </a:xfrm>
            <a:custGeom>
              <a:avLst/>
              <a:gdLst/>
              <a:ahLst/>
              <a:cxnLst/>
              <a:rect l="l" t="t" r="r" b="b"/>
              <a:pathLst>
                <a:path w="6303" h="1996" extrusionOk="0">
                  <a:moveTo>
                    <a:pt x="5796" y="475"/>
                  </a:moveTo>
                  <a:cubicBezTo>
                    <a:pt x="5827" y="475"/>
                    <a:pt x="5827" y="475"/>
                    <a:pt x="5827" y="539"/>
                  </a:cubicBezTo>
                  <a:lnTo>
                    <a:pt x="5827" y="1457"/>
                  </a:lnTo>
                  <a:cubicBezTo>
                    <a:pt x="5827" y="1520"/>
                    <a:pt x="5796" y="1520"/>
                    <a:pt x="5796" y="1520"/>
                  </a:cubicBezTo>
                  <a:lnTo>
                    <a:pt x="538" y="1520"/>
                  </a:lnTo>
                  <a:cubicBezTo>
                    <a:pt x="475" y="1520"/>
                    <a:pt x="475" y="1457"/>
                    <a:pt x="475" y="1457"/>
                  </a:cubicBezTo>
                  <a:lnTo>
                    <a:pt x="475" y="539"/>
                  </a:lnTo>
                  <a:cubicBezTo>
                    <a:pt x="475" y="475"/>
                    <a:pt x="475" y="475"/>
                    <a:pt x="538" y="475"/>
                  </a:cubicBezTo>
                  <a:close/>
                  <a:moveTo>
                    <a:pt x="538" y="0"/>
                  </a:moveTo>
                  <a:cubicBezTo>
                    <a:pt x="253" y="0"/>
                    <a:pt x="0" y="254"/>
                    <a:pt x="0" y="539"/>
                  </a:cubicBezTo>
                  <a:lnTo>
                    <a:pt x="0" y="1457"/>
                  </a:lnTo>
                  <a:cubicBezTo>
                    <a:pt x="0" y="1742"/>
                    <a:pt x="253" y="1995"/>
                    <a:pt x="538" y="1995"/>
                  </a:cubicBezTo>
                  <a:lnTo>
                    <a:pt x="5796" y="1995"/>
                  </a:lnTo>
                  <a:cubicBezTo>
                    <a:pt x="6081" y="1995"/>
                    <a:pt x="6302" y="1742"/>
                    <a:pt x="6302" y="1457"/>
                  </a:cubicBezTo>
                  <a:lnTo>
                    <a:pt x="6302" y="539"/>
                  </a:lnTo>
                  <a:cubicBezTo>
                    <a:pt x="6302" y="254"/>
                    <a:pt x="6081" y="0"/>
                    <a:pt x="57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472;p55"/>
            <p:cNvSpPr/>
            <p:nvPr/>
          </p:nvSpPr>
          <p:spPr>
            <a:xfrm>
              <a:off x="6472950" y="3752525"/>
              <a:ext cx="106925" cy="11900"/>
            </a:xfrm>
            <a:custGeom>
              <a:avLst/>
              <a:gdLst/>
              <a:ahLst/>
              <a:cxnLst/>
              <a:rect l="l" t="t" r="r" b="b"/>
              <a:pathLst>
                <a:path w="4277" h="476" extrusionOk="0">
                  <a:moveTo>
                    <a:pt x="254" y="0"/>
                  </a:moveTo>
                  <a:cubicBezTo>
                    <a:pt x="128" y="0"/>
                    <a:pt x="1" y="127"/>
                    <a:pt x="1" y="254"/>
                  </a:cubicBezTo>
                  <a:cubicBezTo>
                    <a:pt x="1" y="380"/>
                    <a:pt x="128" y="475"/>
                    <a:pt x="254" y="475"/>
                  </a:cubicBezTo>
                  <a:lnTo>
                    <a:pt x="4055" y="475"/>
                  </a:lnTo>
                  <a:cubicBezTo>
                    <a:pt x="4150" y="475"/>
                    <a:pt x="4276" y="380"/>
                    <a:pt x="4276" y="254"/>
                  </a:cubicBezTo>
                  <a:cubicBezTo>
                    <a:pt x="4276" y="127"/>
                    <a:pt x="4150" y="0"/>
                    <a:pt x="40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473;p55"/>
            <p:cNvSpPr/>
            <p:nvPr/>
          </p:nvSpPr>
          <p:spPr>
            <a:xfrm>
              <a:off x="6422300" y="3752525"/>
              <a:ext cx="34050" cy="11900"/>
            </a:xfrm>
            <a:custGeom>
              <a:avLst/>
              <a:gdLst/>
              <a:ahLst/>
              <a:cxnLst/>
              <a:rect l="l" t="t" r="r" b="b"/>
              <a:pathLst>
                <a:path w="1362" h="476" extrusionOk="0">
                  <a:moveTo>
                    <a:pt x="253" y="0"/>
                  </a:moveTo>
                  <a:cubicBezTo>
                    <a:pt x="127" y="0"/>
                    <a:pt x="0" y="127"/>
                    <a:pt x="0" y="254"/>
                  </a:cubicBezTo>
                  <a:cubicBezTo>
                    <a:pt x="0" y="349"/>
                    <a:pt x="127" y="475"/>
                    <a:pt x="253" y="475"/>
                  </a:cubicBezTo>
                  <a:lnTo>
                    <a:pt x="1109" y="475"/>
                  </a:lnTo>
                  <a:cubicBezTo>
                    <a:pt x="1235" y="475"/>
                    <a:pt x="1362" y="349"/>
                    <a:pt x="1362" y="254"/>
                  </a:cubicBezTo>
                  <a:cubicBezTo>
                    <a:pt x="1362" y="127"/>
                    <a:pt x="1235" y="0"/>
                    <a:pt x="11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474;p55"/>
            <p:cNvSpPr/>
            <p:nvPr/>
          </p:nvSpPr>
          <p:spPr>
            <a:xfrm>
              <a:off x="6423875" y="3779425"/>
              <a:ext cx="156000" cy="11900"/>
            </a:xfrm>
            <a:custGeom>
              <a:avLst/>
              <a:gdLst/>
              <a:ahLst/>
              <a:cxnLst/>
              <a:rect l="l" t="t" r="r" b="b"/>
              <a:pathLst>
                <a:path w="6240" h="476" extrusionOk="0">
                  <a:moveTo>
                    <a:pt x="222" y="1"/>
                  </a:moveTo>
                  <a:cubicBezTo>
                    <a:pt x="95" y="1"/>
                    <a:pt x="0" y="128"/>
                    <a:pt x="0" y="254"/>
                  </a:cubicBezTo>
                  <a:cubicBezTo>
                    <a:pt x="0" y="349"/>
                    <a:pt x="95" y="476"/>
                    <a:pt x="222" y="476"/>
                  </a:cubicBezTo>
                  <a:lnTo>
                    <a:pt x="6018" y="476"/>
                  </a:lnTo>
                  <a:cubicBezTo>
                    <a:pt x="6113" y="476"/>
                    <a:pt x="6239" y="349"/>
                    <a:pt x="6239" y="254"/>
                  </a:cubicBezTo>
                  <a:cubicBezTo>
                    <a:pt x="6239" y="128"/>
                    <a:pt x="6113" y="1"/>
                    <a:pt x="60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475;p55"/>
            <p:cNvSpPr/>
            <p:nvPr/>
          </p:nvSpPr>
          <p:spPr>
            <a:xfrm>
              <a:off x="6453175" y="3807150"/>
              <a:ext cx="95025" cy="11900"/>
            </a:xfrm>
            <a:custGeom>
              <a:avLst/>
              <a:gdLst/>
              <a:ahLst/>
              <a:cxnLst/>
              <a:rect l="l" t="t" r="r" b="b"/>
              <a:pathLst>
                <a:path w="3801" h="476" extrusionOk="0">
                  <a:moveTo>
                    <a:pt x="254" y="0"/>
                  </a:moveTo>
                  <a:cubicBezTo>
                    <a:pt x="127" y="0"/>
                    <a:pt x="0" y="127"/>
                    <a:pt x="0" y="254"/>
                  </a:cubicBezTo>
                  <a:cubicBezTo>
                    <a:pt x="0" y="349"/>
                    <a:pt x="127" y="475"/>
                    <a:pt x="254" y="475"/>
                  </a:cubicBezTo>
                  <a:lnTo>
                    <a:pt x="3579" y="475"/>
                  </a:lnTo>
                  <a:cubicBezTo>
                    <a:pt x="3674" y="475"/>
                    <a:pt x="3800" y="349"/>
                    <a:pt x="3800" y="254"/>
                  </a:cubicBezTo>
                  <a:cubicBezTo>
                    <a:pt x="3800" y="127"/>
                    <a:pt x="3737" y="0"/>
                    <a:pt x="35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Google Shape;2625;p73"/>
          <p:cNvGrpSpPr/>
          <p:nvPr/>
        </p:nvGrpSpPr>
        <p:grpSpPr>
          <a:xfrm rot="-179882">
            <a:off x="7231387" y="2332525"/>
            <a:ext cx="1846564" cy="2573971"/>
            <a:chOff x="5914752" y="1257025"/>
            <a:chExt cx="2880000" cy="3960900"/>
          </a:xfrm>
        </p:grpSpPr>
        <p:sp>
          <p:nvSpPr>
            <p:cNvPr id="183" name="Google Shape;2626;p73"/>
            <p:cNvSpPr/>
            <p:nvPr/>
          </p:nvSpPr>
          <p:spPr>
            <a:xfrm rot="-1432">
              <a:off x="5914752" y="1257625"/>
              <a:ext cx="2880000" cy="3959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2627;p73"/>
            <p:cNvSpPr/>
            <p:nvPr/>
          </p:nvSpPr>
          <p:spPr>
            <a:xfrm rot="-1228">
              <a:off x="6094836" y="1437594"/>
              <a:ext cx="2520000" cy="360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30" name="Google Shape;1230;p49"/>
          <p:cNvSpPr txBox="1">
            <a:spLocks noGrp="1"/>
          </p:cNvSpPr>
          <p:nvPr>
            <p:ph type="subTitle" idx="7"/>
          </p:nvPr>
        </p:nvSpPr>
        <p:spPr>
          <a:xfrm>
            <a:off x="1500166" y="1285866"/>
            <a:ext cx="5357850" cy="2857520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više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polovine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parova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zrele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odnose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dok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je 33%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nezrelim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brakovima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a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udeo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onih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koji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žive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sami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je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nizak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mladi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parovi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imaju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zrelije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odnose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starijih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njih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37,5%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naspram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25%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starijih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cementiranost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partnerskih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odnosa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lv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našim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porodicama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nema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intenzivnijih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konflikata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one 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su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učaurene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svom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mikrokosmosu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porodice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više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biraju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se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pasivno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prilagođavaju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spoljašnje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okolnosti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231" name="Google Shape;1231;p49"/>
          <p:cNvSpPr txBox="1">
            <a:spLocks noGrp="1"/>
          </p:cNvSpPr>
          <p:nvPr>
            <p:ph type="title" idx="8"/>
          </p:nvPr>
        </p:nvSpPr>
        <p:spPr>
          <a:xfrm>
            <a:off x="642910" y="142858"/>
            <a:ext cx="7704000" cy="676800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/>
              <a:t>Kvalitet (zrelost) partnerstva</a:t>
            </a:r>
            <a:endParaRPr/>
          </a:p>
        </p:txBody>
      </p:sp>
      <p:grpSp>
        <p:nvGrpSpPr>
          <p:cNvPr id="67" name="Google Shape;2648;p73"/>
          <p:cNvGrpSpPr/>
          <p:nvPr/>
        </p:nvGrpSpPr>
        <p:grpSpPr>
          <a:xfrm rot="-179979">
            <a:off x="7485945" y="2531846"/>
            <a:ext cx="1262555" cy="2189580"/>
            <a:chOff x="6576255" y="1342322"/>
            <a:chExt cx="1501676" cy="2411510"/>
          </a:xfrm>
        </p:grpSpPr>
        <p:sp>
          <p:nvSpPr>
            <p:cNvPr id="68" name="Google Shape;2649;p73"/>
            <p:cNvSpPr/>
            <p:nvPr/>
          </p:nvSpPr>
          <p:spPr>
            <a:xfrm>
              <a:off x="7032162" y="2083754"/>
              <a:ext cx="378841" cy="98148"/>
            </a:xfrm>
            <a:custGeom>
              <a:avLst/>
              <a:gdLst/>
              <a:ahLst/>
              <a:cxnLst/>
              <a:rect l="l" t="t" r="r" b="b"/>
              <a:pathLst>
                <a:path w="11680" h="3026" extrusionOk="0">
                  <a:moveTo>
                    <a:pt x="1428" y="0"/>
                  </a:moveTo>
                  <a:cubicBezTo>
                    <a:pt x="667" y="0"/>
                    <a:pt x="20" y="590"/>
                    <a:pt x="1" y="1351"/>
                  </a:cubicBezTo>
                  <a:cubicBezTo>
                    <a:pt x="1" y="2111"/>
                    <a:pt x="591" y="2758"/>
                    <a:pt x="1351" y="2777"/>
                  </a:cubicBezTo>
                  <a:lnTo>
                    <a:pt x="10253" y="3024"/>
                  </a:lnTo>
                  <a:cubicBezTo>
                    <a:pt x="10275" y="3025"/>
                    <a:pt x="10296" y="3026"/>
                    <a:pt x="10317" y="3026"/>
                  </a:cubicBezTo>
                  <a:cubicBezTo>
                    <a:pt x="10670" y="3026"/>
                    <a:pt x="10972" y="2878"/>
                    <a:pt x="11223" y="2663"/>
                  </a:cubicBezTo>
                  <a:cubicBezTo>
                    <a:pt x="11490" y="2397"/>
                    <a:pt x="11661" y="2073"/>
                    <a:pt x="11680" y="1655"/>
                  </a:cubicBezTo>
                  <a:cubicBezTo>
                    <a:pt x="11680" y="894"/>
                    <a:pt x="11090" y="266"/>
                    <a:pt x="10329" y="228"/>
                  </a:cubicBezTo>
                  <a:lnTo>
                    <a:pt x="1428" y="0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650;p73"/>
            <p:cNvSpPr/>
            <p:nvPr/>
          </p:nvSpPr>
          <p:spPr>
            <a:xfrm>
              <a:off x="7405424" y="2419975"/>
              <a:ext cx="434986" cy="1171585"/>
            </a:xfrm>
            <a:custGeom>
              <a:avLst/>
              <a:gdLst/>
              <a:ahLst/>
              <a:cxnLst/>
              <a:rect l="l" t="t" r="r" b="b"/>
              <a:pathLst>
                <a:path w="13411" h="36121" extrusionOk="0">
                  <a:moveTo>
                    <a:pt x="2587" y="0"/>
                  </a:moveTo>
                  <a:lnTo>
                    <a:pt x="1199" y="7057"/>
                  </a:lnTo>
                  <a:cubicBezTo>
                    <a:pt x="210" y="12022"/>
                    <a:pt x="1" y="17119"/>
                    <a:pt x="590" y="22160"/>
                  </a:cubicBezTo>
                  <a:cubicBezTo>
                    <a:pt x="1066" y="26154"/>
                    <a:pt x="1674" y="31213"/>
                    <a:pt x="2302" y="36121"/>
                  </a:cubicBezTo>
                  <a:lnTo>
                    <a:pt x="9035" y="36121"/>
                  </a:lnTo>
                  <a:cubicBezTo>
                    <a:pt x="8655" y="31404"/>
                    <a:pt x="8712" y="28246"/>
                    <a:pt x="8370" y="24727"/>
                  </a:cubicBezTo>
                  <a:cubicBezTo>
                    <a:pt x="7628" y="17062"/>
                    <a:pt x="9188" y="10671"/>
                    <a:pt x="12041" y="3519"/>
                  </a:cubicBezTo>
                  <a:lnTo>
                    <a:pt x="134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651;p73"/>
            <p:cNvSpPr/>
            <p:nvPr/>
          </p:nvSpPr>
          <p:spPr>
            <a:xfrm>
              <a:off x="7607169" y="2419975"/>
              <a:ext cx="445462" cy="1164189"/>
            </a:xfrm>
            <a:custGeom>
              <a:avLst/>
              <a:gdLst/>
              <a:ahLst/>
              <a:cxnLst/>
              <a:rect l="l" t="t" r="r" b="b"/>
              <a:pathLst>
                <a:path w="13734" h="35893" extrusionOk="0">
                  <a:moveTo>
                    <a:pt x="6927" y="35884"/>
                  </a:moveTo>
                  <a:cubicBezTo>
                    <a:pt x="6746" y="35884"/>
                    <a:pt x="6594" y="35886"/>
                    <a:pt x="6525" y="35893"/>
                  </a:cubicBezTo>
                  <a:lnTo>
                    <a:pt x="7932" y="35893"/>
                  </a:lnTo>
                  <a:cubicBezTo>
                    <a:pt x="7767" y="35893"/>
                    <a:pt x="7290" y="35884"/>
                    <a:pt x="6927" y="35884"/>
                  </a:cubicBezTo>
                  <a:close/>
                  <a:moveTo>
                    <a:pt x="0" y="0"/>
                  </a:moveTo>
                  <a:cubicBezTo>
                    <a:pt x="38" y="989"/>
                    <a:pt x="57" y="3805"/>
                    <a:pt x="114" y="8008"/>
                  </a:cubicBezTo>
                  <a:cubicBezTo>
                    <a:pt x="172" y="13829"/>
                    <a:pt x="1218" y="19611"/>
                    <a:pt x="3196" y="25108"/>
                  </a:cubicBezTo>
                  <a:cubicBezTo>
                    <a:pt x="4965" y="29958"/>
                    <a:pt x="7571" y="34904"/>
                    <a:pt x="7932" y="35893"/>
                  </a:cubicBezTo>
                  <a:lnTo>
                    <a:pt x="13733" y="35893"/>
                  </a:lnTo>
                  <a:lnTo>
                    <a:pt x="11451" y="25488"/>
                  </a:lnTo>
                  <a:cubicBezTo>
                    <a:pt x="10138" y="19516"/>
                    <a:pt x="9587" y="13429"/>
                    <a:pt x="9853" y="7323"/>
                  </a:cubicBezTo>
                  <a:cubicBezTo>
                    <a:pt x="9986" y="3747"/>
                    <a:pt x="10138" y="419"/>
                    <a:pt x="101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652;p73"/>
            <p:cNvSpPr/>
            <p:nvPr/>
          </p:nvSpPr>
          <p:spPr>
            <a:xfrm>
              <a:off x="7351225" y="1827128"/>
              <a:ext cx="119620" cy="180436"/>
            </a:xfrm>
            <a:custGeom>
              <a:avLst/>
              <a:gdLst/>
              <a:ahLst/>
              <a:cxnLst/>
              <a:rect l="l" t="t" r="r" b="b"/>
              <a:pathLst>
                <a:path w="3688" h="5563" extrusionOk="0">
                  <a:moveTo>
                    <a:pt x="222" y="0"/>
                  </a:moveTo>
                  <a:cubicBezTo>
                    <a:pt x="101" y="0"/>
                    <a:pt x="1" y="72"/>
                    <a:pt x="17" y="323"/>
                  </a:cubicBezTo>
                  <a:cubicBezTo>
                    <a:pt x="35" y="898"/>
                    <a:pt x="2406" y="5563"/>
                    <a:pt x="3070" y="5563"/>
                  </a:cubicBezTo>
                  <a:cubicBezTo>
                    <a:pt x="3087" y="5563"/>
                    <a:pt x="3103" y="5560"/>
                    <a:pt x="3117" y="5554"/>
                  </a:cubicBezTo>
                  <a:cubicBezTo>
                    <a:pt x="3688" y="5325"/>
                    <a:pt x="2718" y="1673"/>
                    <a:pt x="587" y="133"/>
                  </a:cubicBezTo>
                  <a:cubicBezTo>
                    <a:pt x="587" y="133"/>
                    <a:pt x="386" y="0"/>
                    <a:pt x="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653;p73"/>
            <p:cNvSpPr/>
            <p:nvPr/>
          </p:nvSpPr>
          <p:spPr>
            <a:xfrm>
              <a:off x="6903232" y="1865953"/>
              <a:ext cx="345530" cy="194383"/>
            </a:xfrm>
            <a:custGeom>
              <a:avLst/>
              <a:gdLst/>
              <a:ahLst/>
              <a:cxnLst/>
              <a:rect l="l" t="t" r="r" b="b"/>
              <a:pathLst>
                <a:path w="10653" h="5993" extrusionOk="0">
                  <a:moveTo>
                    <a:pt x="96" y="1"/>
                  </a:moveTo>
                  <a:lnTo>
                    <a:pt x="96" y="172"/>
                  </a:lnTo>
                  <a:lnTo>
                    <a:pt x="96" y="305"/>
                  </a:lnTo>
                  <a:lnTo>
                    <a:pt x="1" y="2550"/>
                  </a:lnTo>
                  <a:cubicBezTo>
                    <a:pt x="362" y="2607"/>
                    <a:pt x="761" y="2835"/>
                    <a:pt x="1218" y="3120"/>
                  </a:cubicBezTo>
                  <a:cubicBezTo>
                    <a:pt x="1617" y="3386"/>
                    <a:pt x="2131" y="3596"/>
                    <a:pt x="3215" y="4052"/>
                  </a:cubicBezTo>
                  <a:cubicBezTo>
                    <a:pt x="4794" y="4718"/>
                    <a:pt x="7685" y="5593"/>
                    <a:pt x="9283" y="5992"/>
                  </a:cubicBezTo>
                  <a:lnTo>
                    <a:pt x="10652" y="762"/>
                  </a:lnTo>
                  <a:lnTo>
                    <a:pt x="10652" y="762"/>
                  </a:lnTo>
                  <a:cubicBezTo>
                    <a:pt x="10432" y="765"/>
                    <a:pt x="10211" y="766"/>
                    <a:pt x="9990" y="766"/>
                  </a:cubicBezTo>
                  <a:cubicBezTo>
                    <a:pt x="5125" y="766"/>
                    <a:pt x="96" y="1"/>
                    <a:pt x="96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654;p73"/>
            <p:cNvSpPr/>
            <p:nvPr/>
          </p:nvSpPr>
          <p:spPr>
            <a:xfrm>
              <a:off x="6848936" y="1820025"/>
              <a:ext cx="65421" cy="57702"/>
            </a:xfrm>
            <a:custGeom>
              <a:avLst/>
              <a:gdLst/>
              <a:ahLst/>
              <a:cxnLst/>
              <a:rect l="l" t="t" r="r" b="b"/>
              <a:pathLst>
                <a:path w="2017" h="1779" extrusionOk="0">
                  <a:moveTo>
                    <a:pt x="186" y="1"/>
                  </a:moveTo>
                  <a:cubicBezTo>
                    <a:pt x="136" y="1"/>
                    <a:pt x="93" y="15"/>
                    <a:pt x="58" y="47"/>
                  </a:cubicBezTo>
                  <a:cubicBezTo>
                    <a:pt x="1" y="85"/>
                    <a:pt x="58" y="352"/>
                    <a:pt x="191" y="504"/>
                  </a:cubicBezTo>
                  <a:cubicBezTo>
                    <a:pt x="419" y="732"/>
                    <a:pt x="609" y="1778"/>
                    <a:pt x="609" y="1778"/>
                  </a:cubicBezTo>
                  <a:lnTo>
                    <a:pt x="2017" y="1740"/>
                  </a:lnTo>
                  <a:cubicBezTo>
                    <a:pt x="2017" y="1740"/>
                    <a:pt x="724" y="1"/>
                    <a:pt x="186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655;p73"/>
            <p:cNvSpPr/>
            <p:nvPr/>
          </p:nvSpPr>
          <p:spPr>
            <a:xfrm>
              <a:off x="6788477" y="1835107"/>
              <a:ext cx="181409" cy="116020"/>
            </a:xfrm>
            <a:custGeom>
              <a:avLst/>
              <a:gdLst/>
              <a:ahLst/>
              <a:cxnLst/>
              <a:rect l="l" t="t" r="r" b="b"/>
              <a:pathLst>
                <a:path w="5593" h="3577" extrusionOk="0">
                  <a:moveTo>
                    <a:pt x="1408" y="1"/>
                  </a:moveTo>
                  <a:cubicBezTo>
                    <a:pt x="1408" y="1"/>
                    <a:pt x="1" y="1675"/>
                    <a:pt x="876" y="2340"/>
                  </a:cubicBezTo>
                  <a:cubicBezTo>
                    <a:pt x="1770" y="3006"/>
                    <a:pt x="3786" y="3577"/>
                    <a:pt x="3786" y="3577"/>
                  </a:cubicBezTo>
                  <a:cubicBezTo>
                    <a:pt x="3786" y="3577"/>
                    <a:pt x="5593" y="1503"/>
                    <a:pt x="4109" y="1142"/>
                  </a:cubicBezTo>
                  <a:cubicBezTo>
                    <a:pt x="2645" y="800"/>
                    <a:pt x="1408" y="1"/>
                    <a:pt x="1408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656;p73"/>
            <p:cNvSpPr/>
            <p:nvPr/>
          </p:nvSpPr>
          <p:spPr>
            <a:xfrm>
              <a:off x="6806998" y="1798683"/>
              <a:ext cx="50015" cy="66103"/>
            </a:xfrm>
            <a:custGeom>
              <a:avLst/>
              <a:gdLst/>
              <a:ahLst/>
              <a:cxnLst/>
              <a:rect l="l" t="t" r="r" b="b"/>
              <a:pathLst>
                <a:path w="1542" h="2038" extrusionOk="0">
                  <a:moveTo>
                    <a:pt x="181" y="1"/>
                  </a:moveTo>
                  <a:cubicBezTo>
                    <a:pt x="85" y="1"/>
                    <a:pt x="14" y="72"/>
                    <a:pt x="0" y="154"/>
                  </a:cubicBezTo>
                  <a:lnTo>
                    <a:pt x="0" y="211"/>
                  </a:lnTo>
                  <a:lnTo>
                    <a:pt x="0" y="249"/>
                  </a:lnTo>
                  <a:lnTo>
                    <a:pt x="0" y="325"/>
                  </a:lnTo>
                  <a:lnTo>
                    <a:pt x="0" y="401"/>
                  </a:lnTo>
                  <a:lnTo>
                    <a:pt x="0" y="458"/>
                  </a:lnTo>
                  <a:cubicBezTo>
                    <a:pt x="0" y="515"/>
                    <a:pt x="0" y="553"/>
                    <a:pt x="19" y="610"/>
                  </a:cubicBezTo>
                  <a:cubicBezTo>
                    <a:pt x="19" y="648"/>
                    <a:pt x="57" y="705"/>
                    <a:pt x="57" y="743"/>
                  </a:cubicBezTo>
                  <a:cubicBezTo>
                    <a:pt x="95" y="914"/>
                    <a:pt x="172" y="1086"/>
                    <a:pt x="267" y="1238"/>
                  </a:cubicBezTo>
                  <a:lnTo>
                    <a:pt x="343" y="1371"/>
                  </a:lnTo>
                  <a:cubicBezTo>
                    <a:pt x="362" y="1409"/>
                    <a:pt x="381" y="1428"/>
                    <a:pt x="400" y="1466"/>
                  </a:cubicBezTo>
                  <a:cubicBezTo>
                    <a:pt x="457" y="1523"/>
                    <a:pt x="514" y="1580"/>
                    <a:pt x="590" y="1656"/>
                  </a:cubicBezTo>
                  <a:cubicBezTo>
                    <a:pt x="609" y="1675"/>
                    <a:pt x="666" y="1694"/>
                    <a:pt x="685" y="1751"/>
                  </a:cubicBezTo>
                  <a:lnTo>
                    <a:pt x="780" y="1847"/>
                  </a:lnTo>
                  <a:lnTo>
                    <a:pt x="989" y="1980"/>
                  </a:lnTo>
                  <a:cubicBezTo>
                    <a:pt x="1051" y="2018"/>
                    <a:pt x="1121" y="2038"/>
                    <a:pt x="1190" y="2038"/>
                  </a:cubicBezTo>
                  <a:cubicBezTo>
                    <a:pt x="1292" y="2038"/>
                    <a:pt x="1389" y="1994"/>
                    <a:pt x="1446" y="1904"/>
                  </a:cubicBezTo>
                  <a:cubicBezTo>
                    <a:pt x="1541" y="1770"/>
                    <a:pt x="1522" y="1561"/>
                    <a:pt x="1370" y="1466"/>
                  </a:cubicBezTo>
                  <a:lnTo>
                    <a:pt x="1351" y="1428"/>
                  </a:lnTo>
                  <a:lnTo>
                    <a:pt x="1332" y="1428"/>
                  </a:lnTo>
                  <a:lnTo>
                    <a:pt x="1161" y="1333"/>
                  </a:lnTo>
                  <a:lnTo>
                    <a:pt x="1085" y="1295"/>
                  </a:lnTo>
                  <a:cubicBezTo>
                    <a:pt x="1066" y="1276"/>
                    <a:pt x="1046" y="1238"/>
                    <a:pt x="1027" y="1238"/>
                  </a:cubicBezTo>
                  <a:cubicBezTo>
                    <a:pt x="970" y="1200"/>
                    <a:pt x="932" y="1181"/>
                    <a:pt x="875" y="1124"/>
                  </a:cubicBezTo>
                  <a:lnTo>
                    <a:pt x="799" y="1048"/>
                  </a:lnTo>
                  <a:lnTo>
                    <a:pt x="742" y="991"/>
                  </a:lnTo>
                  <a:cubicBezTo>
                    <a:pt x="666" y="895"/>
                    <a:pt x="590" y="762"/>
                    <a:pt x="552" y="648"/>
                  </a:cubicBezTo>
                  <a:cubicBezTo>
                    <a:pt x="552" y="629"/>
                    <a:pt x="514" y="610"/>
                    <a:pt x="514" y="553"/>
                  </a:cubicBezTo>
                  <a:cubicBezTo>
                    <a:pt x="514" y="534"/>
                    <a:pt x="495" y="515"/>
                    <a:pt x="495" y="458"/>
                  </a:cubicBezTo>
                  <a:lnTo>
                    <a:pt x="495" y="420"/>
                  </a:lnTo>
                  <a:lnTo>
                    <a:pt x="495" y="363"/>
                  </a:lnTo>
                  <a:lnTo>
                    <a:pt x="495" y="325"/>
                  </a:lnTo>
                  <a:lnTo>
                    <a:pt x="495" y="287"/>
                  </a:lnTo>
                  <a:cubicBezTo>
                    <a:pt x="514" y="173"/>
                    <a:pt x="419" y="40"/>
                    <a:pt x="305" y="40"/>
                  </a:cubicBezTo>
                  <a:cubicBezTo>
                    <a:pt x="261" y="12"/>
                    <a:pt x="219" y="1"/>
                    <a:pt x="181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657;p73"/>
            <p:cNvSpPr/>
            <p:nvPr/>
          </p:nvSpPr>
          <p:spPr>
            <a:xfrm>
              <a:off x="6792175" y="1809159"/>
              <a:ext cx="58026" cy="72752"/>
            </a:xfrm>
            <a:custGeom>
              <a:avLst/>
              <a:gdLst/>
              <a:ahLst/>
              <a:cxnLst/>
              <a:rect l="l" t="t" r="r" b="b"/>
              <a:pathLst>
                <a:path w="1789" h="2243" extrusionOk="0">
                  <a:moveTo>
                    <a:pt x="249" y="1"/>
                  </a:moveTo>
                  <a:cubicBezTo>
                    <a:pt x="202" y="1"/>
                    <a:pt x="159" y="15"/>
                    <a:pt x="134" y="40"/>
                  </a:cubicBezTo>
                  <a:cubicBezTo>
                    <a:pt x="39" y="40"/>
                    <a:pt x="1" y="97"/>
                    <a:pt x="1" y="173"/>
                  </a:cubicBezTo>
                  <a:lnTo>
                    <a:pt x="1" y="211"/>
                  </a:lnTo>
                  <a:lnTo>
                    <a:pt x="1" y="268"/>
                  </a:lnTo>
                  <a:lnTo>
                    <a:pt x="1" y="325"/>
                  </a:lnTo>
                  <a:cubicBezTo>
                    <a:pt x="1" y="382"/>
                    <a:pt x="1" y="420"/>
                    <a:pt x="39" y="477"/>
                  </a:cubicBezTo>
                  <a:lnTo>
                    <a:pt x="96" y="763"/>
                  </a:lnTo>
                  <a:cubicBezTo>
                    <a:pt x="153" y="953"/>
                    <a:pt x="229" y="1124"/>
                    <a:pt x="343" y="1314"/>
                  </a:cubicBezTo>
                  <a:cubicBezTo>
                    <a:pt x="362" y="1352"/>
                    <a:pt x="381" y="1371"/>
                    <a:pt x="400" y="1428"/>
                  </a:cubicBezTo>
                  <a:cubicBezTo>
                    <a:pt x="438" y="1466"/>
                    <a:pt x="457" y="1504"/>
                    <a:pt x="495" y="1543"/>
                  </a:cubicBezTo>
                  <a:lnTo>
                    <a:pt x="590" y="1657"/>
                  </a:lnTo>
                  <a:cubicBezTo>
                    <a:pt x="629" y="1714"/>
                    <a:pt x="667" y="1733"/>
                    <a:pt x="686" y="1790"/>
                  </a:cubicBezTo>
                  <a:lnTo>
                    <a:pt x="743" y="1828"/>
                  </a:lnTo>
                  <a:cubicBezTo>
                    <a:pt x="762" y="1847"/>
                    <a:pt x="800" y="1847"/>
                    <a:pt x="800" y="1885"/>
                  </a:cubicBezTo>
                  <a:lnTo>
                    <a:pt x="914" y="1980"/>
                  </a:lnTo>
                  <a:cubicBezTo>
                    <a:pt x="971" y="2037"/>
                    <a:pt x="1047" y="2094"/>
                    <a:pt x="1142" y="2170"/>
                  </a:cubicBezTo>
                  <a:cubicBezTo>
                    <a:pt x="1213" y="2218"/>
                    <a:pt x="1298" y="2242"/>
                    <a:pt x="1380" y="2242"/>
                  </a:cubicBezTo>
                  <a:cubicBezTo>
                    <a:pt x="1496" y="2242"/>
                    <a:pt x="1608" y="2194"/>
                    <a:pt x="1675" y="2094"/>
                  </a:cubicBezTo>
                  <a:cubicBezTo>
                    <a:pt x="1789" y="1923"/>
                    <a:pt x="1770" y="1695"/>
                    <a:pt x="1599" y="1562"/>
                  </a:cubicBezTo>
                  <a:lnTo>
                    <a:pt x="1580" y="1543"/>
                  </a:lnTo>
                  <a:lnTo>
                    <a:pt x="1561" y="1524"/>
                  </a:lnTo>
                  <a:cubicBezTo>
                    <a:pt x="1484" y="1466"/>
                    <a:pt x="1427" y="1447"/>
                    <a:pt x="1370" y="1409"/>
                  </a:cubicBezTo>
                  <a:lnTo>
                    <a:pt x="1275" y="1333"/>
                  </a:lnTo>
                  <a:cubicBezTo>
                    <a:pt x="1237" y="1333"/>
                    <a:pt x="1237" y="1314"/>
                    <a:pt x="1218" y="1314"/>
                  </a:cubicBezTo>
                  <a:lnTo>
                    <a:pt x="1180" y="1276"/>
                  </a:lnTo>
                  <a:lnTo>
                    <a:pt x="1085" y="1219"/>
                  </a:lnTo>
                  <a:lnTo>
                    <a:pt x="1009" y="1143"/>
                  </a:lnTo>
                  <a:lnTo>
                    <a:pt x="933" y="1067"/>
                  </a:lnTo>
                  <a:cubicBezTo>
                    <a:pt x="914" y="1048"/>
                    <a:pt x="895" y="1029"/>
                    <a:pt x="857" y="972"/>
                  </a:cubicBezTo>
                  <a:cubicBezTo>
                    <a:pt x="762" y="858"/>
                    <a:pt x="705" y="744"/>
                    <a:pt x="629" y="591"/>
                  </a:cubicBezTo>
                  <a:lnTo>
                    <a:pt x="552" y="382"/>
                  </a:lnTo>
                  <a:cubicBezTo>
                    <a:pt x="552" y="363"/>
                    <a:pt x="533" y="306"/>
                    <a:pt x="533" y="287"/>
                  </a:cubicBezTo>
                  <a:lnTo>
                    <a:pt x="533" y="230"/>
                  </a:lnTo>
                  <a:lnTo>
                    <a:pt x="533" y="211"/>
                  </a:lnTo>
                  <a:lnTo>
                    <a:pt x="533" y="192"/>
                  </a:lnTo>
                  <a:lnTo>
                    <a:pt x="419" y="78"/>
                  </a:lnTo>
                  <a:cubicBezTo>
                    <a:pt x="376" y="24"/>
                    <a:pt x="309" y="1"/>
                    <a:pt x="249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658;p73"/>
            <p:cNvSpPr/>
            <p:nvPr/>
          </p:nvSpPr>
          <p:spPr>
            <a:xfrm>
              <a:off x="6782315" y="1822847"/>
              <a:ext cx="58026" cy="72622"/>
            </a:xfrm>
            <a:custGeom>
              <a:avLst/>
              <a:gdLst/>
              <a:ahLst/>
              <a:cxnLst/>
              <a:rect l="l" t="t" r="r" b="b"/>
              <a:pathLst>
                <a:path w="1789" h="2239" extrusionOk="0">
                  <a:moveTo>
                    <a:pt x="255" y="0"/>
                  </a:moveTo>
                  <a:cubicBezTo>
                    <a:pt x="203" y="0"/>
                    <a:pt x="151" y="19"/>
                    <a:pt x="115" y="55"/>
                  </a:cubicBezTo>
                  <a:cubicBezTo>
                    <a:pt x="20" y="93"/>
                    <a:pt x="1" y="150"/>
                    <a:pt x="1" y="227"/>
                  </a:cubicBezTo>
                  <a:lnTo>
                    <a:pt x="1" y="265"/>
                  </a:lnTo>
                  <a:lnTo>
                    <a:pt x="1" y="322"/>
                  </a:lnTo>
                  <a:lnTo>
                    <a:pt x="1" y="379"/>
                  </a:lnTo>
                  <a:cubicBezTo>
                    <a:pt x="1" y="436"/>
                    <a:pt x="1" y="474"/>
                    <a:pt x="20" y="531"/>
                  </a:cubicBezTo>
                  <a:lnTo>
                    <a:pt x="96" y="816"/>
                  </a:lnTo>
                  <a:cubicBezTo>
                    <a:pt x="153" y="1006"/>
                    <a:pt x="210" y="1178"/>
                    <a:pt x="343" y="1330"/>
                  </a:cubicBezTo>
                  <a:cubicBezTo>
                    <a:pt x="362" y="1387"/>
                    <a:pt x="381" y="1406"/>
                    <a:pt x="400" y="1463"/>
                  </a:cubicBezTo>
                  <a:cubicBezTo>
                    <a:pt x="438" y="1501"/>
                    <a:pt x="457" y="1520"/>
                    <a:pt x="495" y="1577"/>
                  </a:cubicBezTo>
                  <a:lnTo>
                    <a:pt x="590" y="1691"/>
                  </a:lnTo>
                  <a:cubicBezTo>
                    <a:pt x="628" y="1748"/>
                    <a:pt x="666" y="1767"/>
                    <a:pt x="685" y="1805"/>
                  </a:cubicBezTo>
                  <a:lnTo>
                    <a:pt x="742" y="1862"/>
                  </a:lnTo>
                  <a:cubicBezTo>
                    <a:pt x="761" y="1881"/>
                    <a:pt x="780" y="1881"/>
                    <a:pt x="780" y="1900"/>
                  </a:cubicBezTo>
                  <a:lnTo>
                    <a:pt x="914" y="1995"/>
                  </a:lnTo>
                  <a:cubicBezTo>
                    <a:pt x="971" y="2072"/>
                    <a:pt x="1047" y="2129"/>
                    <a:pt x="1142" y="2167"/>
                  </a:cubicBezTo>
                  <a:cubicBezTo>
                    <a:pt x="1213" y="2214"/>
                    <a:pt x="1294" y="2239"/>
                    <a:pt x="1374" y="2239"/>
                  </a:cubicBezTo>
                  <a:cubicBezTo>
                    <a:pt x="1486" y="2239"/>
                    <a:pt x="1597" y="2191"/>
                    <a:pt x="1674" y="2091"/>
                  </a:cubicBezTo>
                  <a:cubicBezTo>
                    <a:pt x="1788" y="1938"/>
                    <a:pt x="1769" y="1691"/>
                    <a:pt x="1598" y="1577"/>
                  </a:cubicBezTo>
                  <a:lnTo>
                    <a:pt x="1579" y="1558"/>
                  </a:lnTo>
                  <a:lnTo>
                    <a:pt x="1541" y="1520"/>
                  </a:lnTo>
                  <a:cubicBezTo>
                    <a:pt x="1484" y="1482"/>
                    <a:pt x="1427" y="1463"/>
                    <a:pt x="1351" y="1406"/>
                  </a:cubicBezTo>
                  <a:lnTo>
                    <a:pt x="1256" y="1330"/>
                  </a:lnTo>
                  <a:cubicBezTo>
                    <a:pt x="1237" y="1330"/>
                    <a:pt x="1237" y="1311"/>
                    <a:pt x="1218" y="1311"/>
                  </a:cubicBezTo>
                  <a:lnTo>
                    <a:pt x="1161" y="1292"/>
                  </a:lnTo>
                  <a:lnTo>
                    <a:pt x="1066" y="1216"/>
                  </a:lnTo>
                  <a:lnTo>
                    <a:pt x="1009" y="1140"/>
                  </a:lnTo>
                  <a:lnTo>
                    <a:pt x="933" y="1082"/>
                  </a:lnTo>
                  <a:cubicBezTo>
                    <a:pt x="914" y="1044"/>
                    <a:pt x="875" y="1025"/>
                    <a:pt x="856" y="987"/>
                  </a:cubicBezTo>
                  <a:cubicBezTo>
                    <a:pt x="761" y="854"/>
                    <a:pt x="685" y="740"/>
                    <a:pt x="628" y="607"/>
                  </a:cubicBezTo>
                  <a:lnTo>
                    <a:pt x="552" y="379"/>
                  </a:lnTo>
                  <a:cubicBezTo>
                    <a:pt x="552" y="360"/>
                    <a:pt x="533" y="322"/>
                    <a:pt x="533" y="284"/>
                  </a:cubicBezTo>
                  <a:lnTo>
                    <a:pt x="533" y="246"/>
                  </a:lnTo>
                  <a:lnTo>
                    <a:pt x="533" y="227"/>
                  </a:lnTo>
                  <a:lnTo>
                    <a:pt x="533" y="189"/>
                  </a:lnTo>
                  <a:lnTo>
                    <a:pt x="400" y="74"/>
                  </a:lnTo>
                  <a:cubicBezTo>
                    <a:pt x="370" y="24"/>
                    <a:pt x="313" y="0"/>
                    <a:pt x="255" y="0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659;p73"/>
            <p:cNvSpPr/>
            <p:nvPr/>
          </p:nvSpPr>
          <p:spPr>
            <a:xfrm>
              <a:off x="6782315" y="1850871"/>
              <a:ext cx="61108" cy="65973"/>
            </a:xfrm>
            <a:custGeom>
              <a:avLst/>
              <a:gdLst/>
              <a:ahLst/>
              <a:cxnLst/>
              <a:rect l="l" t="t" r="r" b="b"/>
              <a:pathLst>
                <a:path w="1884" h="2034" extrusionOk="0">
                  <a:moveTo>
                    <a:pt x="209" y="0"/>
                  </a:moveTo>
                  <a:cubicBezTo>
                    <a:pt x="163" y="0"/>
                    <a:pt x="116" y="16"/>
                    <a:pt x="77" y="47"/>
                  </a:cubicBezTo>
                  <a:cubicBezTo>
                    <a:pt x="20" y="47"/>
                    <a:pt x="1" y="142"/>
                    <a:pt x="1" y="218"/>
                  </a:cubicBezTo>
                  <a:lnTo>
                    <a:pt x="1" y="257"/>
                  </a:lnTo>
                  <a:lnTo>
                    <a:pt x="1" y="314"/>
                  </a:lnTo>
                  <a:cubicBezTo>
                    <a:pt x="1" y="333"/>
                    <a:pt x="1" y="352"/>
                    <a:pt x="20" y="371"/>
                  </a:cubicBezTo>
                  <a:cubicBezTo>
                    <a:pt x="20" y="428"/>
                    <a:pt x="58" y="466"/>
                    <a:pt x="77" y="523"/>
                  </a:cubicBezTo>
                  <a:cubicBezTo>
                    <a:pt x="96" y="618"/>
                    <a:pt x="153" y="713"/>
                    <a:pt x="172" y="770"/>
                  </a:cubicBezTo>
                  <a:cubicBezTo>
                    <a:pt x="248" y="941"/>
                    <a:pt x="343" y="1112"/>
                    <a:pt x="476" y="1284"/>
                  </a:cubicBezTo>
                  <a:cubicBezTo>
                    <a:pt x="495" y="1322"/>
                    <a:pt x="552" y="1341"/>
                    <a:pt x="571" y="1398"/>
                  </a:cubicBezTo>
                  <a:cubicBezTo>
                    <a:pt x="590" y="1436"/>
                    <a:pt x="647" y="1474"/>
                    <a:pt x="666" y="1493"/>
                  </a:cubicBezTo>
                  <a:lnTo>
                    <a:pt x="761" y="1588"/>
                  </a:lnTo>
                  <a:lnTo>
                    <a:pt x="875" y="1683"/>
                  </a:lnTo>
                  <a:lnTo>
                    <a:pt x="933" y="1740"/>
                  </a:lnTo>
                  <a:cubicBezTo>
                    <a:pt x="952" y="1759"/>
                    <a:pt x="971" y="1759"/>
                    <a:pt x="971" y="1778"/>
                  </a:cubicBezTo>
                  <a:lnTo>
                    <a:pt x="1104" y="1854"/>
                  </a:lnTo>
                  <a:cubicBezTo>
                    <a:pt x="1161" y="1892"/>
                    <a:pt x="1256" y="1949"/>
                    <a:pt x="1332" y="1987"/>
                  </a:cubicBezTo>
                  <a:cubicBezTo>
                    <a:pt x="1389" y="2019"/>
                    <a:pt x="1448" y="2034"/>
                    <a:pt x="1505" y="2034"/>
                  </a:cubicBezTo>
                  <a:cubicBezTo>
                    <a:pt x="1619" y="2034"/>
                    <a:pt x="1725" y="1975"/>
                    <a:pt x="1788" y="1873"/>
                  </a:cubicBezTo>
                  <a:cubicBezTo>
                    <a:pt x="1884" y="1702"/>
                    <a:pt x="1807" y="1512"/>
                    <a:pt x="1674" y="1417"/>
                  </a:cubicBezTo>
                  <a:lnTo>
                    <a:pt x="1636" y="1417"/>
                  </a:lnTo>
                  <a:lnTo>
                    <a:pt x="1617" y="1398"/>
                  </a:lnTo>
                  <a:cubicBezTo>
                    <a:pt x="1541" y="1379"/>
                    <a:pt x="1484" y="1322"/>
                    <a:pt x="1408" y="1303"/>
                  </a:cubicBezTo>
                  <a:lnTo>
                    <a:pt x="1313" y="1246"/>
                  </a:lnTo>
                  <a:cubicBezTo>
                    <a:pt x="1294" y="1246"/>
                    <a:pt x="1294" y="1227"/>
                    <a:pt x="1256" y="1227"/>
                  </a:cubicBezTo>
                  <a:lnTo>
                    <a:pt x="1218" y="1208"/>
                  </a:lnTo>
                  <a:lnTo>
                    <a:pt x="1123" y="1131"/>
                  </a:lnTo>
                  <a:lnTo>
                    <a:pt x="1028" y="1074"/>
                  </a:lnTo>
                  <a:lnTo>
                    <a:pt x="952" y="998"/>
                  </a:lnTo>
                  <a:lnTo>
                    <a:pt x="875" y="922"/>
                  </a:lnTo>
                  <a:cubicBezTo>
                    <a:pt x="780" y="808"/>
                    <a:pt x="685" y="694"/>
                    <a:pt x="628" y="561"/>
                  </a:cubicBezTo>
                  <a:cubicBezTo>
                    <a:pt x="571" y="504"/>
                    <a:pt x="552" y="428"/>
                    <a:pt x="533" y="371"/>
                  </a:cubicBezTo>
                  <a:cubicBezTo>
                    <a:pt x="495" y="352"/>
                    <a:pt x="495" y="314"/>
                    <a:pt x="476" y="276"/>
                  </a:cubicBezTo>
                  <a:cubicBezTo>
                    <a:pt x="476" y="257"/>
                    <a:pt x="476" y="257"/>
                    <a:pt x="457" y="238"/>
                  </a:cubicBezTo>
                  <a:lnTo>
                    <a:pt x="457" y="218"/>
                  </a:lnTo>
                  <a:lnTo>
                    <a:pt x="457" y="180"/>
                  </a:lnTo>
                  <a:lnTo>
                    <a:pt x="381" y="85"/>
                  </a:lnTo>
                  <a:cubicBezTo>
                    <a:pt x="337" y="30"/>
                    <a:pt x="273" y="0"/>
                    <a:pt x="209" y="0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660;p73"/>
            <p:cNvSpPr/>
            <p:nvPr/>
          </p:nvSpPr>
          <p:spPr>
            <a:xfrm>
              <a:off x="7099821" y="1743251"/>
              <a:ext cx="494991" cy="321204"/>
            </a:xfrm>
            <a:custGeom>
              <a:avLst/>
              <a:gdLst/>
              <a:ahLst/>
              <a:cxnLst/>
              <a:rect l="l" t="t" r="r" b="b"/>
              <a:pathLst>
                <a:path w="15261" h="9903" extrusionOk="0">
                  <a:moveTo>
                    <a:pt x="12198" y="1"/>
                  </a:moveTo>
                  <a:cubicBezTo>
                    <a:pt x="11423" y="1"/>
                    <a:pt x="10552" y="431"/>
                    <a:pt x="9689" y="1558"/>
                  </a:cubicBezTo>
                  <a:cubicBezTo>
                    <a:pt x="9442" y="1863"/>
                    <a:pt x="9194" y="2148"/>
                    <a:pt x="8928" y="2414"/>
                  </a:cubicBezTo>
                  <a:cubicBezTo>
                    <a:pt x="8586" y="2738"/>
                    <a:pt x="8205" y="3023"/>
                    <a:pt x="7863" y="3270"/>
                  </a:cubicBezTo>
                  <a:cubicBezTo>
                    <a:pt x="6106" y="4396"/>
                    <a:pt x="4302" y="4515"/>
                    <a:pt x="3620" y="4515"/>
                  </a:cubicBezTo>
                  <a:cubicBezTo>
                    <a:pt x="3438" y="4515"/>
                    <a:pt x="3336" y="4507"/>
                    <a:pt x="3336" y="4507"/>
                  </a:cubicBezTo>
                  <a:lnTo>
                    <a:pt x="3336" y="4507"/>
                  </a:lnTo>
                  <a:cubicBezTo>
                    <a:pt x="773" y="5037"/>
                    <a:pt x="1" y="9902"/>
                    <a:pt x="4146" y="9902"/>
                  </a:cubicBezTo>
                  <a:cubicBezTo>
                    <a:pt x="4462" y="9902"/>
                    <a:pt x="4806" y="9874"/>
                    <a:pt x="5181" y="9813"/>
                  </a:cubicBezTo>
                  <a:cubicBezTo>
                    <a:pt x="7159" y="9471"/>
                    <a:pt x="8909" y="8786"/>
                    <a:pt x="10336" y="7949"/>
                  </a:cubicBezTo>
                  <a:cubicBezTo>
                    <a:pt x="10735" y="7740"/>
                    <a:pt x="11096" y="7474"/>
                    <a:pt x="11439" y="7246"/>
                  </a:cubicBezTo>
                  <a:cubicBezTo>
                    <a:pt x="13208" y="5971"/>
                    <a:pt x="14349" y="4545"/>
                    <a:pt x="14729" y="3575"/>
                  </a:cubicBezTo>
                  <a:cubicBezTo>
                    <a:pt x="15260" y="2288"/>
                    <a:pt x="13986" y="1"/>
                    <a:pt x="12198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661;p73"/>
            <p:cNvSpPr/>
            <p:nvPr/>
          </p:nvSpPr>
          <p:spPr>
            <a:xfrm>
              <a:off x="6938392" y="1962512"/>
              <a:ext cx="142552" cy="119815"/>
            </a:xfrm>
            <a:custGeom>
              <a:avLst/>
              <a:gdLst/>
              <a:ahLst/>
              <a:cxnLst/>
              <a:rect l="l" t="t" r="r" b="b"/>
              <a:pathLst>
                <a:path w="4395" h="3694" extrusionOk="0">
                  <a:moveTo>
                    <a:pt x="3651" y="0"/>
                  </a:moveTo>
                  <a:cubicBezTo>
                    <a:pt x="3125" y="0"/>
                    <a:pt x="2260" y="399"/>
                    <a:pt x="1522" y="1094"/>
                  </a:cubicBezTo>
                  <a:cubicBezTo>
                    <a:pt x="514" y="2026"/>
                    <a:pt x="1" y="3244"/>
                    <a:pt x="324" y="3586"/>
                  </a:cubicBezTo>
                  <a:cubicBezTo>
                    <a:pt x="394" y="3659"/>
                    <a:pt x="494" y="3694"/>
                    <a:pt x="618" y="3694"/>
                  </a:cubicBezTo>
                  <a:cubicBezTo>
                    <a:pt x="1104" y="3694"/>
                    <a:pt x="1956" y="3168"/>
                    <a:pt x="2759" y="2426"/>
                  </a:cubicBezTo>
                  <a:cubicBezTo>
                    <a:pt x="3748" y="1494"/>
                    <a:pt x="4395" y="505"/>
                    <a:pt x="4052" y="143"/>
                  </a:cubicBezTo>
                  <a:cubicBezTo>
                    <a:pt x="3970" y="46"/>
                    <a:pt x="3830" y="0"/>
                    <a:pt x="36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662;p73"/>
            <p:cNvSpPr/>
            <p:nvPr/>
          </p:nvSpPr>
          <p:spPr>
            <a:xfrm>
              <a:off x="6818707" y="1813408"/>
              <a:ext cx="324545" cy="357531"/>
            </a:xfrm>
            <a:custGeom>
              <a:avLst/>
              <a:gdLst/>
              <a:ahLst/>
              <a:cxnLst/>
              <a:rect l="l" t="t" r="r" b="b"/>
              <a:pathLst>
                <a:path w="10006" h="11023" extrusionOk="0">
                  <a:moveTo>
                    <a:pt x="1927" y="0"/>
                  </a:moveTo>
                  <a:cubicBezTo>
                    <a:pt x="1540" y="0"/>
                    <a:pt x="1153" y="127"/>
                    <a:pt x="838" y="384"/>
                  </a:cubicBezTo>
                  <a:cubicBezTo>
                    <a:pt x="96" y="1012"/>
                    <a:pt x="1" y="2096"/>
                    <a:pt x="590" y="2838"/>
                  </a:cubicBezTo>
                  <a:lnTo>
                    <a:pt x="6734" y="10408"/>
                  </a:lnTo>
                  <a:cubicBezTo>
                    <a:pt x="7076" y="10814"/>
                    <a:pt x="7573" y="11022"/>
                    <a:pt x="8072" y="11022"/>
                  </a:cubicBezTo>
                  <a:cubicBezTo>
                    <a:pt x="8462" y="11022"/>
                    <a:pt x="8852" y="10895"/>
                    <a:pt x="9169" y="10637"/>
                  </a:cubicBezTo>
                  <a:cubicBezTo>
                    <a:pt x="9226" y="10618"/>
                    <a:pt x="9245" y="10599"/>
                    <a:pt x="9264" y="10561"/>
                  </a:cubicBezTo>
                  <a:cubicBezTo>
                    <a:pt x="9930" y="9952"/>
                    <a:pt x="10006" y="8925"/>
                    <a:pt x="9435" y="8183"/>
                  </a:cubicBezTo>
                  <a:lnTo>
                    <a:pt x="3272" y="632"/>
                  </a:lnTo>
                  <a:cubicBezTo>
                    <a:pt x="2929" y="213"/>
                    <a:pt x="2428" y="0"/>
                    <a:pt x="1927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663;p73"/>
            <p:cNvSpPr/>
            <p:nvPr/>
          </p:nvSpPr>
          <p:spPr>
            <a:xfrm>
              <a:off x="6736646" y="1756160"/>
              <a:ext cx="330123" cy="323896"/>
            </a:xfrm>
            <a:custGeom>
              <a:avLst/>
              <a:gdLst/>
              <a:ahLst/>
              <a:cxnLst/>
              <a:rect l="l" t="t" r="r" b="b"/>
              <a:pathLst>
                <a:path w="10178" h="9986" extrusionOk="0">
                  <a:moveTo>
                    <a:pt x="3010" y="1"/>
                  </a:moveTo>
                  <a:cubicBezTo>
                    <a:pt x="2581" y="1"/>
                    <a:pt x="2179" y="154"/>
                    <a:pt x="1808" y="495"/>
                  </a:cubicBezTo>
                  <a:cubicBezTo>
                    <a:pt x="914" y="1332"/>
                    <a:pt x="1" y="2796"/>
                    <a:pt x="6601" y="9986"/>
                  </a:cubicBezTo>
                  <a:cubicBezTo>
                    <a:pt x="6636" y="8669"/>
                    <a:pt x="8146" y="6380"/>
                    <a:pt x="9770" y="6380"/>
                  </a:cubicBezTo>
                  <a:cubicBezTo>
                    <a:pt x="9905" y="6380"/>
                    <a:pt x="10041" y="6395"/>
                    <a:pt x="10177" y="6429"/>
                  </a:cubicBezTo>
                  <a:cubicBezTo>
                    <a:pt x="7507" y="3228"/>
                    <a:pt x="4977" y="1"/>
                    <a:pt x="30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664;p73"/>
            <p:cNvSpPr/>
            <p:nvPr/>
          </p:nvSpPr>
          <p:spPr>
            <a:xfrm>
              <a:off x="6807614" y="1858720"/>
              <a:ext cx="264702" cy="223055"/>
            </a:xfrm>
            <a:custGeom>
              <a:avLst/>
              <a:gdLst/>
              <a:ahLst/>
              <a:cxnLst/>
              <a:rect l="l" t="t" r="r" b="b"/>
              <a:pathLst>
                <a:path w="8161" h="6877" extrusionOk="0">
                  <a:moveTo>
                    <a:pt x="4844" y="0"/>
                  </a:moveTo>
                  <a:cubicBezTo>
                    <a:pt x="4832" y="0"/>
                    <a:pt x="4822" y="5"/>
                    <a:pt x="4813" y="15"/>
                  </a:cubicBezTo>
                  <a:cubicBezTo>
                    <a:pt x="4794" y="34"/>
                    <a:pt x="4794" y="72"/>
                    <a:pt x="4813" y="91"/>
                  </a:cubicBezTo>
                  <a:lnTo>
                    <a:pt x="7894" y="3210"/>
                  </a:lnTo>
                  <a:cubicBezTo>
                    <a:pt x="7819" y="3191"/>
                    <a:pt x="7721" y="3177"/>
                    <a:pt x="7604" y="3177"/>
                  </a:cubicBezTo>
                  <a:cubicBezTo>
                    <a:pt x="7247" y="3177"/>
                    <a:pt x="6707" y="3308"/>
                    <a:pt x="6049" y="3838"/>
                  </a:cubicBezTo>
                  <a:cubicBezTo>
                    <a:pt x="4737" y="4941"/>
                    <a:pt x="4451" y="6272"/>
                    <a:pt x="4375" y="6691"/>
                  </a:cubicBezTo>
                  <a:lnTo>
                    <a:pt x="95" y="1555"/>
                  </a:lnTo>
                  <a:cubicBezTo>
                    <a:pt x="86" y="1546"/>
                    <a:pt x="76" y="1541"/>
                    <a:pt x="67" y="1541"/>
                  </a:cubicBezTo>
                  <a:cubicBezTo>
                    <a:pt x="57" y="1541"/>
                    <a:pt x="48" y="1546"/>
                    <a:pt x="38" y="1555"/>
                  </a:cubicBezTo>
                  <a:cubicBezTo>
                    <a:pt x="0" y="1593"/>
                    <a:pt x="0" y="1612"/>
                    <a:pt x="38" y="1631"/>
                  </a:cubicBezTo>
                  <a:lnTo>
                    <a:pt x="4375" y="6862"/>
                  </a:lnTo>
                  <a:cubicBezTo>
                    <a:pt x="4375" y="6872"/>
                    <a:pt x="4385" y="6876"/>
                    <a:pt x="4399" y="6876"/>
                  </a:cubicBezTo>
                  <a:cubicBezTo>
                    <a:pt x="4413" y="6876"/>
                    <a:pt x="4432" y="6872"/>
                    <a:pt x="4451" y="6862"/>
                  </a:cubicBezTo>
                  <a:lnTo>
                    <a:pt x="4451" y="6862"/>
                  </a:lnTo>
                  <a:cubicBezTo>
                    <a:pt x="4451" y="6862"/>
                    <a:pt x="4451" y="6862"/>
                    <a:pt x="4451" y="6862"/>
                  </a:cubicBezTo>
                  <a:lnTo>
                    <a:pt x="4451" y="6843"/>
                  </a:lnTo>
                  <a:cubicBezTo>
                    <a:pt x="4451" y="6843"/>
                    <a:pt x="4565" y="5207"/>
                    <a:pt x="6087" y="3933"/>
                  </a:cubicBezTo>
                  <a:cubicBezTo>
                    <a:pt x="6717" y="3423"/>
                    <a:pt x="7231" y="3302"/>
                    <a:pt x="7578" y="3302"/>
                  </a:cubicBezTo>
                  <a:cubicBezTo>
                    <a:pt x="7890" y="3302"/>
                    <a:pt x="8065" y="3400"/>
                    <a:pt x="8065" y="3400"/>
                  </a:cubicBezTo>
                  <a:cubicBezTo>
                    <a:pt x="8084" y="3400"/>
                    <a:pt x="8122" y="3400"/>
                    <a:pt x="8141" y="3362"/>
                  </a:cubicBezTo>
                  <a:cubicBezTo>
                    <a:pt x="8160" y="3343"/>
                    <a:pt x="8160" y="3324"/>
                    <a:pt x="8141" y="3305"/>
                  </a:cubicBezTo>
                  <a:lnTo>
                    <a:pt x="4889" y="15"/>
                  </a:lnTo>
                  <a:cubicBezTo>
                    <a:pt x="4870" y="5"/>
                    <a:pt x="4855" y="0"/>
                    <a:pt x="48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665;p73"/>
            <p:cNvSpPr/>
            <p:nvPr/>
          </p:nvSpPr>
          <p:spPr>
            <a:xfrm>
              <a:off x="6762984" y="2523443"/>
              <a:ext cx="466026" cy="1222994"/>
            </a:xfrm>
            <a:custGeom>
              <a:avLst/>
              <a:gdLst/>
              <a:ahLst/>
              <a:cxnLst/>
              <a:rect l="l" t="t" r="r" b="b"/>
              <a:pathLst>
                <a:path w="14368" h="37706" extrusionOk="0">
                  <a:moveTo>
                    <a:pt x="9794" y="0"/>
                  </a:moveTo>
                  <a:cubicBezTo>
                    <a:pt x="8132" y="0"/>
                    <a:pt x="1" y="652"/>
                    <a:pt x="121" y="995"/>
                  </a:cubicBezTo>
                  <a:cubicBezTo>
                    <a:pt x="197" y="1185"/>
                    <a:pt x="2004" y="4704"/>
                    <a:pt x="3830" y="8242"/>
                  </a:cubicBezTo>
                  <a:cubicBezTo>
                    <a:pt x="6417" y="13244"/>
                    <a:pt x="7349" y="18932"/>
                    <a:pt x="6455" y="24486"/>
                  </a:cubicBezTo>
                  <a:cubicBezTo>
                    <a:pt x="5656" y="29393"/>
                    <a:pt x="4800" y="34414"/>
                    <a:pt x="4800" y="34414"/>
                  </a:cubicBezTo>
                  <a:lnTo>
                    <a:pt x="4743" y="34928"/>
                  </a:lnTo>
                  <a:cubicBezTo>
                    <a:pt x="4705" y="35061"/>
                    <a:pt x="4705" y="35213"/>
                    <a:pt x="4705" y="35346"/>
                  </a:cubicBezTo>
                  <a:cubicBezTo>
                    <a:pt x="4743" y="36678"/>
                    <a:pt x="5846" y="37705"/>
                    <a:pt x="7159" y="37705"/>
                  </a:cubicBezTo>
                  <a:lnTo>
                    <a:pt x="12256" y="37629"/>
                  </a:lnTo>
                  <a:cubicBezTo>
                    <a:pt x="12941" y="37629"/>
                    <a:pt x="13607" y="37230"/>
                    <a:pt x="13911" y="36526"/>
                  </a:cubicBezTo>
                  <a:cubicBezTo>
                    <a:pt x="14368" y="35632"/>
                    <a:pt x="13911" y="34510"/>
                    <a:pt x="12979" y="34091"/>
                  </a:cubicBezTo>
                  <a:lnTo>
                    <a:pt x="10868" y="33121"/>
                  </a:lnTo>
                  <a:cubicBezTo>
                    <a:pt x="10868" y="33121"/>
                    <a:pt x="11838" y="25227"/>
                    <a:pt x="12504" y="19711"/>
                  </a:cubicBezTo>
                  <a:cubicBezTo>
                    <a:pt x="12694" y="18209"/>
                    <a:pt x="12770" y="16706"/>
                    <a:pt x="12751" y="15184"/>
                  </a:cubicBezTo>
                  <a:cubicBezTo>
                    <a:pt x="12694" y="13244"/>
                    <a:pt x="12485" y="11304"/>
                    <a:pt x="12104" y="9383"/>
                  </a:cubicBezTo>
                  <a:cubicBezTo>
                    <a:pt x="11305" y="5389"/>
                    <a:pt x="10259" y="462"/>
                    <a:pt x="10088" y="25"/>
                  </a:cubicBezTo>
                  <a:cubicBezTo>
                    <a:pt x="10080" y="8"/>
                    <a:pt x="9976" y="0"/>
                    <a:pt x="9794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666;p73"/>
            <p:cNvSpPr/>
            <p:nvPr/>
          </p:nvSpPr>
          <p:spPr>
            <a:xfrm>
              <a:off x="6898919" y="3460133"/>
              <a:ext cx="348611" cy="292466"/>
            </a:xfrm>
            <a:custGeom>
              <a:avLst/>
              <a:gdLst/>
              <a:ahLst/>
              <a:cxnLst/>
              <a:rect l="l" t="t" r="r" b="b"/>
              <a:pathLst>
                <a:path w="10748" h="9017" extrusionOk="0">
                  <a:moveTo>
                    <a:pt x="971" y="0"/>
                  </a:moveTo>
                  <a:lnTo>
                    <a:pt x="96" y="7342"/>
                  </a:lnTo>
                  <a:cubicBezTo>
                    <a:pt x="0" y="8236"/>
                    <a:pt x="685" y="9016"/>
                    <a:pt x="1560" y="9016"/>
                  </a:cubicBezTo>
                  <a:lnTo>
                    <a:pt x="9111" y="9016"/>
                  </a:lnTo>
                  <a:cubicBezTo>
                    <a:pt x="9587" y="9016"/>
                    <a:pt x="9986" y="8674"/>
                    <a:pt x="10062" y="8236"/>
                  </a:cubicBezTo>
                  <a:cubicBezTo>
                    <a:pt x="10747" y="4375"/>
                    <a:pt x="7057" y="3957"/>
                    <a:pt x="7057" y="3957"/>
                  </a:cubicBezTo>
                  <a:lnTo>
                    <a:pt x="7400" y="343"/>
                  </a:lnTo>
                  <a:lnTo>
                    <a:pt x="9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667;p73"/>
            <p:cNvSpPr/>
            <p:nvPr/>
          </p:nvSpPr>
          <p:spPr>
            <a:xfrm>
              <a:off x="6651537" y="2515593"/>
              <a:ext cx="325777" cy="1237622"/>
            </a:xfrm>
            <a:custGeom>
              <a:avLst/>
              <a:gdLst/>
              <a:ahLst/>
              <a:cxnLst/>
              <a:rect l="l" t="t" r="r" b="b"/>
              <a:pathLst>
                <a:path w="10044" h="38157" extrusionOk="0">
                  <a:moveTo>
                    <a:pt x="1198" y="1"/>
                  </a:moveTo>
                  <a:cubicBezTo>
                    <a:pt x="1389" y="495"/>
                    <a:pt x="2378" y="8769"/>
                    <a:pt x="2872" y="12935"/>
                  </a:cubicBezTo>
                  <a:cubicBezTo>
                    <a:pt x="3062" y="14532"/>
                    <a:pt x="3043" y="16111"/>
                    <a:pt x="2796" y="17690"/>
                  </a:cubicBezTo>
                  <a:cubicBezTo>
                    <a:pt x="1997" y="23130"/>
                    <a:pt x="57" y="35227"/>
                    <a:pt x="57" y="35379"/>
                  </a:cubicBezTo>
                  <a:cubicBezTo>
                    <a:pt x="0" y="36730"/>
                    <a:pt x="1046" y="37871"/>
                    <a:pt x="2397" y="37947"/>
                  </a:cubicBezTo>
                  <a:lnTo>
                    <a:pt x="7000" y="38156"/>
                  </a:lnTo>
                  <a:cubicBezTo>
                    <a:pt x="7018" y="38157"/>
                    <a:pt x="7036" y="38157"/>
                    <a:pt x="7054" y="38157"/>
                  </a:cubicBezTo>
                  <a:cubicBezTo>
                    <a:pt x="7797" y="38157"/>
                    <a:pt x="8531" y="37777"/>
                    <a:pt x="8940" y="37053"/>
                  </a:cubicBezTo>
                  <a:cubicBezTo>
                    <a:pt x="9472" y="36045"/>
                    <a:pt x="9054" y="34790"/>
                    <a:pt x="8046" y="34257"/>
                  </a:cubicBezTo>
                  <a:lnTo>
                    <a:pt x="6315" y="33325"/>
                  </a:lnTo>
                  <a:cubicBezTo>
                    <a:pt x="6315" y="33192"/>
                    <a:pt x="6714" y="28741"/>
                    <a:pt x="6810" y="27904"/>
                  </a:cubicBezTo>
                  <a:cubicBezTo>
                    <a:pt x="6867" y="27581"/>
                    <a:pt x="8769" y="18755"/>
                    <a:pt x="9320" y="15826"/>
                  </a:cubicBezTo>
                  <a:cubicBezTo>
                    <a:pt x="9434" y="15198"/>
                    <a:pt x="10005" y="305"/>
                    <a:pt x="10043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668;p73"/>
            <p:cNvSpPr/>
            <p:nvPr/>
          </p:nvSpPr>
          <p:spPr>
            <a:xfrm>
              <a:off x="6643493" y="3460133"/>
              <a:ext cx="348611" cy="292466"/>
            </a:xfrm>
            <a:custGeom>
              <a:avLst/>
              <a:gdLst/>
              <a:ahLst/>
              <a:cxnLst/>
              <a:rect l="l" t="t" r="r" b="b"/>
              <a:pathLst>
                <a:path w="10748" h="9017" extrusionOk="0">
                  <a:moveTo>
                    <a:pt x="971" y="0"/>
                  </a:moveTo>
                  <a:lnTo>
                    <a:pt x="96" y="7342"/>
                  </a:lnTo>
                  <a:cubicBezTo>
                    <a:pt x="1" y="8236"/>
                    <a:pt x="686" y="9016"/>
                    <a:pt x="1580" y="9016"/>
                  </a:cubicBezTo>
                  <a:lnTo>
                    <a:pt x="9112" y="9016"/>
                  </a:lnTo>
                  <a:cubicBezTo>
                    <a:pt x="9587" y="9016"/>
                    <a:pt x="9987" y="8674"/>
                    <a:pt x="10063" y="8236"/>
                  </a:cubicBezTo>
                  <a:cubicBezTo>
                    <a:pt x="10748" y="4375"/>
                    <a:pt x="7058" y="3957"/>
                    <a:pt x="7058" y="3957"/>
                  </a:cubicBezTo>
                  <a:lnTo>
                    <a:pt x="7400" y="343"/>
                  </a:lnTo>
                  <a:lnTo>
                    <a:pt x="97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669;p73"/>
            <p:cNvSpPr/>
            <p:nvPr/>
          </p:nvSpPr>
          <p:spPr>
            <a:xfrm>
              <a:off x="7031545" y="2931410"/>
              <a:ext cx="144401" cy="85174"/>
            </a:xfrm>
            <a:custGeom>
              <a:avLst/>
              <a:gdLst/>
              <a:ahLst/>
              <a:cxnLst/>
              <a:rect l="l" t="t" r="r" b="b"/>
              <a:pathLst>
                <a:path w="4452" h="2626" extrusionOk="0">
                  <a:moveTo>
                    <a:pt x="4281" y="1"/>
                  </a:moveTo>
                  <a:lnTo>
                    <a:pt x="1" y="1941"/>
                  </a:lnTo>
                  <a:lnTo>
                    <a:pt x="4452" y="2625"/>
                  </a:lnTo>
                  <a:lnTo>
                    <a:pt x="428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670;p73"/>
            <p:cNvSpPr/>
            <p:nvPr/>
          </p:nvSpPr>
          <p:spPr>
            <a:xfrm>
              <a:off x="6815626" y="3001113"/>
              <a:ext cx="141319" cy="81477"/>
            </a:xfrm>
            <a:custGeom>
              <a:avLst/>
              <a:gdLst/>
              <a:ahLst/>
              <a:cxnLst/>
              <a:rect l="l" t="t" r="r" b="b"/>
              <a:pathLst>
                <a:path w="4357" h="2512" extrusionOk="0">
                  <a:moveTo>
                    <a:pt x="4356" y="1"/>
                  </a:moveTo>
                  <a:lnTo>
                    <a:pt x="1" y="1199"/>
                  </a:lnTo>
                  <a:lnTo>
                    <a:pt x="3919" y="2512"/>
                  </a:lnTo>
                  <a:lnTo>
                    <a:pt x="43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671;p73"/>
            <p:cNvSpPr/>
            <p:nvPr/>
          </p:nvSpPr>
          <p:spPr>
            <a:xfrm>
              <a:off x="6576255" y="1723628"/>
              <a:ext cx="689146" cy="1316602"/>
            </a:xfrm>
            <a:custGeom>
              <a:avLst/>
              <a:gdLst/>
              <a:ahLst/>
              <a:cxnLst/>
              <a:rect l="l" t="t" r="r" b="b"/>
              <a:pathLst>
                <a:path w="21247" h="40592" extrusionOk="0">
                  <a:moveTo>
                    <a:pt x="7237" y="1"/>
                  </a:moveTo>
                  <a:cubicBezTo>
                    <a:pt x="5195" y="1"/>
                    <a:pt x="3598" y="966"/>
                    <a:pt x="2702" y="4959"/>
                  </a:cubicBezTo>
                  <a:cubicBezTo>
                    <a:pt x="2473" y="6919"/>
                    <a:pt x="2169" y="9125"/>
                    <a:pt x="2055" y="12054"/>
                  </a:cubicBezTo>
                  <a:cubicBezTo>
                    <a:pt x="1960" y="14184"/>
                    <a:pt x="1" y="29667"/>
                    <a:pt x="2721" y="40300"/>
                  </a:cubicBezTo>
                  <a:cubicBezTo>
                    <a:pt x="2721" y="40300"/>
                    <a:pt x="4248" y="40591"/>
                    <a:pt x="6732" y="40591"/>
                  </a:cubicBezTo>
                  <a:cubicBezTo>
                    <a:pt x="8107" y="40591"/>
                    <a:pt x="9776" y="40502"/>
                    <a:pt x="11641" y="40224"/>
                  </a:cubicBezTo>
                  <a:cubicBezTo>
                    <a:pt x="16872" y="39406"/>
                    <a:pt x="21190" y="37066"/>
                    <a:pt x="21209" y="36819"/>
                  </a:cubicBezTo>
                  <a:cubicBezTo>
                    <a:pt x="21247" y="36705"/>
                    <a:pt x="16035" y="14622"/>
                    <a:pt x="15769" y="13309"/>
                  </a:cubicBezTo>
                  <a:cubicBezTo>
                    <a:pt x="14913" y="9125"/>
                    <a:pt x="12554" y="661"/>
                    <a:pt x="8579" y="109"/>
                  </a:cubicBezTo>
                  <a:cubicBezTo>
                    <a:pt x="8114" y="43"/>
                    <a:pt x="7666" y="1"/>
                    <a:pt x="72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672;p73"/>
            <p:cNvSpPr/>
            <p:nvPr/>
          </p:nvSpPr>
          <p:spPr>
            <a:xfrm>
              <a:off x="7755851" y="2325589"/>
              <a:ext cx="111706" cy="62956"/>
            </a:xfrm>
            <a:custGeom>
              <a:avLst/>
              <a:gdLst/>
              <a:ahLst/>
              <a:cxnLst/>
              <a:rect l="l" t="t" r="r" b="b"/>
              <a:pathLst>
                <a:path w="3444" h="1941" extrusionOk="0">
                  <a:moveTo>
                    <a:pt x="3443" y="0"/>
                  </a:moveTo>
                  <a:lnTo>
                    <a:pt x="818" y="609"/>
                  </a:lnTo>
                  <a:lnTo>
                    <a:pt x="0" y="1750"/>
                  </a:lnTo>
                  <a:lnTo>
                    <a:pt x="1104" y="1940"/>
                  </a:lnTo>
                  <a:lnTo>
                    <a:pt x="3443" y="1122"/>
                  </a:lnTo>
                  <a:lnTo>
                    <a:pt x="3443" y="0"/>
                  </a:lnTo>
                  <a:close/>
                </a:path>
              </a:pathLst>
            </a:custGeom>
            <a:solidFill>
              <a:srgbClr val="D35E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673;p73"/>
            <p:cNvSpPr/>
            <p:nvPr/>
          </p:nvSpPr>
          <p:spPr>
            <a:xfrm>
              <a:off x="7319665" y="3478037"/>
              <a:ext cx="394247" cy="262205"/>
            </a:xfrm>
            <a:custGeom>
              <a:avLst/>
              <a:gdLst/>
              <a:ahLst/>
              <a:cxnLst/>
              <a:rect l="l" t="t" r="r" b="b"/>
              <a:pathLst>
                <a:path w="12155" h="8084" extrusionOk="0">
                  <a:moveTo>
                    <a:pt x="4337" y="0"/>
                  </a:moveTo>
                  <a:cubicBezTo>
                    <a:pt x="4337" y="38"/>
                    <a:pt x="4794" y="3595"/>
                    <a:pt x="4794" y="3633"/>
                  </a:cubicBezTo>
                  <a:cubicBezTo>
                    <a:pt x="2530" y="3842"/>
                    <a:pt x="514" y="4451"/>
                    <a:pt x="172" y="5992"/>
                  </a:cubicBezTo>
                  <a:cubicBezTo>
                    <a:pt x="1" y="6771"/>
                    <a:pt x="324" y="8084"/>
                    <a:pt x="1104" y="8084"/>
                  </a:cubicBezTo>
                  <a:lnTo>
                    <a:pt x="10348" y="8084"/>
                  </a:lnTo>
                  <a:cubicBezTo>
                    <a:pt x="11223" y="8084"/>
                    <a:pt x="11984" y="7399"/>
                    <a:pt x="12060" y="6505"/>
                  </a:cubicBezTo>
                  <a:cubicBezTo>
                    <a:pt x="12155" y="5706"/>
                    <a:pt x="11565" y="1179"/>
                    <a:pt x="115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674;p73"/>
            <p:cNvSpPr/>
            <p:nvPr/>
          </p:nvSpPr>
          <p:spPr>
            <a:xfrm>
              <a:off x="7352360" y="3737744"/>
              <a:ext cx="315917" cy="3730"/>
            </a:xfrm>
            <a:custGeom>
              <a:avLst/>
              <a:gdLst/>
              <a:ahLst/>
              <a:cxnLst/>
              <a:rect l="l" t="t" r="r" b="b"/>
              <a:pathLst>
                <a:path w="9740" h="115" extrusionOk="0">
                  <a:moveTo>
                    <a:pt x="39" y="1"/>
                  </a:moveTo>
                  <a:cubicBezTo>
                    <a:pt x="20" y="1"/>
                    <a:pt x="1" y="20"/>
                    <a:pt x="1" y="58"/>
                  </a:cubicBezTo>
                  <a:cubicBezTo>
                    <a:pt x="1" y="77"/>
                    <a:pt x="20" y="96"/>
                    <a:pt x="39" y="96"/>
                  </a:cubicBezTo>
                  <a:lnTo>
                    <a:pt x="9701" y="115"/>
                  </a:lnTo>
                  <a:cubicBezTo>
                    <a:pt x="9720" y="115"/>
                    <a:pt x="9739" y="96"/>
                    <a:pt x="9739" y="77"/>
                  </a:cubicBezTo>
                  <a:cubicBezTo>
                    <a:pt x="9739" y="58"/>
                    <a:pt x="9720" y="20"/>
                    <a:pt x="9701" y="20"/>
                  </a:cubicBezTo>
                  <a:lnTo>
                    <a:pt x="3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675;p73"/>
            <p:cNvSpPr/>
            <p:nvPr/>
          </p:nvSpPr>
          <p:spPr>
            <a:xfrm>
              <a:off x="7480076" y="2419687"/>
              <a:ext cx="180793" cy="55529"/>
            </a:xfrm>
            <a:custGeom>
              <a:avLst/>
              <a:gdLst/>
              <a:ahLst/>
              <a:cxnLst/>
              <a:rect l="l" t="t" r="r" b="b"/>
              <a:pathLst>
                <a:path w="5574" h="1712" extrusionOk="0">
                  <a:moveTo>
                    <a:pt x="324" y="0"/>
                  </a:moveTo>
                  <a:lnTo>
                    <a:pt x="1" y="1712"/>
                  </a:lnTo>
                  <a:lnTo>
                    <a:pt x="1" y="1712"/>
                  </a:lnTo>
                  <a:lnTo>
                    <a:pt x="5574" y="76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676;p73"/>
            <p:cNvSpPr/>
            <p:nvPr/>
          </p:nvSpPr>
          <p:spPr>
            <a:xfrm>
              <a:off x="7750921" y="2449264"/>
              <a:ext cx="138822" cy="155818"/>
            </a:xfrm>
            <a:custGeom>
              <a:avLst/>
              <a:gdLst/>
              <a:ahLst/>
              <a:cxnLst/>
              <a:rect l="l" t="t" r="r" b="b"/>
              <a:pathLst>
                <a:path w="4280" h="4804" extrusionOk="0">
                  <a:moveTo>
                    <a:pt x="57" y="1"/>
                  </a:moveTo>
                  <a:cubicBezTo>
                    <a:pt x="43" y="1"/>
                    <a:pt x="29" y="10"/>
                    <a:pt x="19" y="29"/>
                  </a:cubicBezTo>
                  <a:cubicBezTo>
                    <a:pt x="0" y="48"/>
                    <a:pt x="0" y="67"/>
                    <a:pt x="19" y="86"/>
                  </a:cubicBezTo>
                  <a:lnTo>
                    <a:pt x="4166" y="3320"/>
                  </a:lnTo>
                  <a:lnTo>
                    <a:pt x="4166" y="4747"/>
                  </a:lnTo>
                  <a:cubicBezTo>
                    <a:pt x="4166" y="4785"/>
                    <a:pt x="4185" y="4804"/>
                    <a:pt x="4204" y="4804"/>
                  </a:cubicBezTo>
                  <a:cubicBezTo>
                    <a:pt x="4242" y="4804"/>
                    <a:pt x="4261" y="4785"/>
                    <a:pt x="4280" y="4766"/>
                  </a:cubicBezTo>
                  <a:lnTo>
                    <a:pt x="4280" y="3320"/>
                  </a:lnTo>
                  <a:cubicBezTo>
                    <a:pt x="4280" y="3301"/>
                    <a:pt x="4261" y="3282"/>
                    <a:pt x="4261" y="3282"/>
                  </a:cubicBezTo>
                  <a:lnTo>
                    <a:pt x="95" y="29"/>
                  </a:lnTo>
                  <a:cubicBezTo>
                    <a:pt x="86" y="10"/>
                    <a:pt x="72" y="1"/>
                    <a:pt x="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677;p73"/>
            <p:cNvSpPr/>
            <p:nvPr/>
          </p:nvSpPr>
          <p:spPr>
            <a:xfrm>
              <a:off x="7880467" y="2645139"/>
              <a:ext cx="108009" cy="848337"/>
            </a:xfrm>
            <a:custGeom>
              <a:avLst/>
              <a:gdLst/>
              <a:ahLst/>
              <a:cxnLst/>
              <a:rect l="l" t="t" r="r" b="b"/>
              <a:pathLst>
                <a:path w="3330" h="26155" extrusionOk="0">
                  <a:moveTo>
                    <a:pt x="77" y="1"/>
                  </a:moveTo>
                  <a:cubicBezTo>
                    <a:pt x="20" y="1"/>
                    <a:pt x="1" y="20"/>
                    <a:pt x="1" y="77"/>
                  </a:cubicBezTo>
                  <a:lnTo>
                    <a:pt x="1" y="4832"/>
                  </a:lnTo>
                  <a:cubicBezTo>
                    <a:pt x="1" y="7971"/>
                    <a:pt x="362" y="11547"/>
                    <a:pt x="952" y="14647"/>
                  </a:cubicBezTo>
                  <a:lnTo>
                    <a:pt x="3196" y="26097"/>
                  </a:lnTo>
                  <a:cubicBezTo>
                    <a:pt x="3196" y="26117"/>
                    <a:pt x="3234" y="26155"/>
                    <a:pt x="3253" y="26155"/>
                  </a:cubicBezTo>
                  <a:cubicBezTo>
                    <a:pt x="3310" y="26155"/>
                    <a:pt x="3329" y="26097"/>
                    <a:pt x="3329" y="26078"/>
                  </a:cubicBezTo>
                  <a:lnTo>
                    <a:pt x="1085" y="14609"/>
                  </a:lnTo>
                  <a:cubicBezTo>
                    <a:pt x="476" y="11528"/>
                    <a:pt x="134" y="7952"/>
                    <a:pt x="134" y="4832"/>
                  </a:cubicBezTo>
                  <a:lnTo>
                    <a:pt x="134" y="77"/>
                  </a:lnTo>
                  <a:cubicBezTo>
                    <a:pt x="134" y="20"/>
                    <a:pt x="115" y="1"/>
                    <a:pt x="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678;p73"/>
            <p:cNvSpPr/>
            <p:nvPr/>
          </p:nvSpPr>
          <p:spPr>
            <a:xfrm>
              <a:off x="7668244" y="3460133"/>
              <a:ext cx="409686" cy="279492"/>
            </a:xfrm>
            <a:custGeom>
              <a:avLst/>
              <a:gdLst/>
              <a:ahLst/>
              <a:cxnLst/>
              <a:rect l="l" t="t" r="r" b="b"/>
              <a:pathLst>
                <a:path w="12631" h="8617" extrusionOk="0">
                  <a:moveTo>
                    <a:pt x="11299" y="0"/>
                  </a:moveTo>
                  <a:lnTo>
                    <a:pt x="4527" y="1028"/>
                  </a:lnTo>
                  <a:lnTo>
                    <a:pt x="5574" y="3786"/>
                  </a:lnTo>
                  <a:lnTo>
                    <a:pt x="5650" y="3824"/>
                  </a:lnTo>
                  <a:lnTo>
                    <a:pt x="4642" y="3824"/>
                  </a:lnTo>
                  <a:cubicBezTo>
                    <a:pt x="1617" y="4071"/>
                    <a:pt x="343" y="4870"/>
                    <a:pt x="96" y="6582"/>
                  </a:cubicBezTo>
                  <a:cubicBezTo>
                    <a:pt x="0" y="7304"/>
                    <a:pt x="343" y="8617"/>
                    <a:pt x="1047" y="8617"/>
                  </a:cubicBezTo>
                  <a:lnTo>
                    <a:pt x="10538" y="8617"/>
                  </a:lnTo>
                  <a:cubicBezTo>
                    <a:pt x="11736" y="8617"/>
                    <a:pt x="12630" y="7571"/>
                    <a:pt x="12421" y="6391"/>
                  </a:cubicBezTo>
                  <a:lnTo>
                    <a:pt x="1129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679;p73"/>
            <p:cNvSpPr/>
            <p:nvPr/>
          </p:nvSpPr>
          <p:spPr>
            <a:xfrm>
              <a:off x="7692927" y="3737128"/>
              <a:ext cx="323928" cy="3114"/>
            </a:xfrm>
            <a:custGeom>
              <a:avLst/>
              <a:gdLst/>
              <a:ahLst/>
              <a:cxnLst/>
              <a:rect l="l" t="t" r="r" b="b"/>
              <a:pathLst>
                <a:path w="9987" h="96" extrusionOk="0">
                  <a:moveTo>
                    <a:pt x="0" y="1"/>
                  </a:moveTo>
                  <a:lnTo>
                    <a:pt x="0" y="96"/>
                  </a:lnTo>
                  <a:lnTo>
                    <a:pt x="9948" y="96"/>
                  </a:lnTo>
                  <a:cubicBezTo>
                    <a:pt x="9967" y="96"/>
                    <a:pt x="9986" y="58"/>
                    <a:pt x="9986" y="39"/>
                  </a:cubicBezTo>
                  <a:cubicBezTo>
                    <a:pt x="9986" y="20"/>
                    <a:pt x="9967" y="1"/>
                    <a:pt x="99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680;p73"/>
            <p:cNvSpPr/>
            <p:nvPr/>
          </p:nvSpPr>
          <p:spPr>
            <a:xfrm>
              <a:off x="7392482" y="1848697"/>
              <a:ext cx="78363" cy="162272"/>
            </a:xfrm>
            <a:custGeom>
              <a:avLst/>
              <a:gdLst/>
              <a:ahLst/>
              <a:cxnLst/>
              <a:rect l="l" t="t" r="r" b="b"/>
              <a:pathLst>
                <a:path w="2416" h="5003" extrusionOk="0">
                  <a:moveTo>
                    <a:pt x="0" y="0"/>
                  </a:moveTo>
                  <a:lnTo>
                    <a:pt x="856" y="5003"/>
                  </a:lnTo>
                  <a:cubicBezTo>
                    <a:pt x="1236" y="4793"/>
                    <a:pt x="2073" y="4223"/>
                    <a:pt x="2416" y="399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681;p73"/>
            <p:cNvSpPr/>
            <p:nvPr/>
          </p:nvSpPr>
          <p:spPr>
            <a:xfrm>
              <a:off x="7355441" y="1738062"/>
              <a:ext cx="277060" cy="267978"/>
            </a:xfrm>
            <a:custGeom>
              <a:avLst/>
              <a:gdLst/>
              <a:ahLst/>
              <a:cxnLst/>
              <a:rect l="l" t="t" r="r" b="b"/>
              <a:pathLst>
                <a:path w="8542" h="8262" extrusionOk="0">
                  <a:moveTo>
                    <a:pt x="4648" y="1"/>
                  </a:moveTo>
                  <a:cubicBezTo>
                    <a:pt x="3046" y="1"/>
                    <a:pt x="1219" y="1147"/>
                    <a:pt x="1" y="2783"/>
                  </a:cubicBezTo>
                  <a:cubicBezTo>
                    <a:pt x="1" y="2783"/>
                    <a:pt x="2397" y="4800"/>
                    <a:pt x="3025" y="8261"/>
                  </a:cubicBezTo>
                  <a:cubicBezTo>
                    <a:pt x="6297" y="6112"/>
                    <a:pt x="8541" y="2860"/>
                    <a:pt x="6772" y="938"/>
                  </a:cubicBezTo>
                  <a:cubicBezTo>
                    <a:pt x="6190" y="286"/>
                    <a:pt x="5447" y="1"/>
                    <a:pt x="46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682;p73"/>
            <p:cNvSpPr/>
            <p:nvPr/>
          </p:nvSpPr>
          <p:spPr>
            <a:xfrm>
              <a:off x="7353592" y="1754668"/>
              <a:ext cx="145633" cy="251014"/>
            </a:xfrm>
            <a:custGeom>
              <a:avLst/>
              <a:gdLst/>
              <a:ahLst/>
              <a:cxnLst/>
              <a:rect l="l" t="t" r="r" b="b"/>
              <a:pathLst>
                <a:path w="4490" h="7739" extrusionOk="0">
                  <a:moveTo>
                    <a:pt x="2797" y="1"/>
                  </a:moveTo>
                  <a:cubicBezTo>
                    <a:pt x="2787" y="1"/>
                    <a:pt x="2774" y="3"/>
                    <a:pt x="2759" y="8"/>
                  </a:cubicBezTo>
                  <a:cubicBezTo>
                    <a:pt x="1675" y="560"/>
                    <a:pt x="857" y="1378"/>
                    <a:pt x="39" y="2233"/>
                  </a:cubicBezTo>
                  <a:cubicBezTo>
                    <a:pt x="1" y="2233"/>
                    <a:pt x="1" y="2271"/>
                    <a:pt x="1" y="2271"/>
                  </a:cubicBezTo>
                  <a:lnTo>
                    <a:pt x="39" y="2348"/>
                  </a:lnTo>
                  <a:cubicBezTo>
                    <a:pt x="1503" y="3413"/>
                    <a:pt x="2378" y="5866"/>
                    <a:pt x="2512" y="7407"/>
                  </a:cubicBezTo>
                  <a:cubicBezTo>
                    <a:pt x="2524" y="7659"/>
                    <a:pt x="2528" y="7738"/>
                    <a:pt x="2529" y="7738"/>
                  </a:cubicBezTo>
                  <a:cubicBezTo>
                    <a:pt x="2531" y="7738"/>
                    <a:pt x="2522" y="7514"/>
                    <a:pt x="2526" y="7514"/>
                  </a:cubicBezTo>
                  <a:lnTo>
                    <a:pt x="2526" y="7514"/>
                  </a:lnTo>
                  <a:cubicBezTo>
                    <a:pt x="2527" y="7514"/>
                    <a:pt x="2528" y="7527"/>
                    <a:pt x="2531" y="7559"/>
                  </a:cubicBezTo>
                  <a:cubicBezTo>
                    <a:pt x="2537" y="7639"/>
                    <a:pt x="2539" y="7665"/>
                    <a:pt x="2541" y="7665"/>
                  </a:cubicBezTo>
                  <a:cubicBezTo>
                    <a:pt x="2543" y="7665"/>
                    <a:pt x="2544" y="7572"/>
                    <a:pt x="2569" y="7559"/>
                  </a:cubicBezTo>
                  <a:cubicBezTo>
                    <a:pt x="2578" y="7588"/>
                    <a:pt x="2592" y="7597"/>
                    <a:pt x="2607" y="7597"/>
                  </a:cubicBezTo>
                  <a:cubicBezTo>
                    <a:pt x="2621" y="7597"/>
                    <a:pt x="2635" y="7588"/>
                    <a:pt x="2645" y="7578"/>
                  </a:cubicBezTo>
                  <a:cubicBezTo>
                    <a:pt x="3234" y="7312"/>
                    <a:pt x="3862" y="7008"/>
                    <a:pt x="4452" y="6722"/>
                  </a:cubicBezTo>
                  <a:cubicBezTo>
                    <a:pt x="4490" y="6703"/>
                    <a:pt x="4490" y="6665"/>
                    <a:pt x="4471" y="6627"/>
                  </a:cubicBezTo>
                  <a:cubicBezTo>
                    <a:pt x="4458" y="6614"/>
                    <a:pt x="4444" y="6592"/>
                    <a:pt x="4419" y="6592"/>
                  </a:cubicBezTo>
                  <a:cubicBezTo>
                    <a:pt x="4407" y="6592"/>
                    <a:pt x="4393" y="6596"/>
                    <a:pt x="4376" y="6608"/>
                  </a:cubicBezTo>
                  <a:cubicBezTo>
                    <a:pt x="3805" y="6894"/>
                    <a:pt x="3234" y="7141"/>
                    <a:pt x="2664" y="7426"/>
                  </a:cubicBezTo>
                  <a:cubicBezTo>
                    <a:pt x="2474" y="5486"/>
                    <a:pt x="1694" y="3565"/>
                    <a:pt x="191" y="2252"/>
                  </a:cubicBezTo>
                  <a:cubicBezTo>
                    <a:pt x="1009" y="1435"/>
                    <a:pt x="1789" y="655"/>
                    <a:pt x="2835" y="141"/>
                  </a:cubicBezTo>
                  <a:cubicBezTo>
                    <a:pt x="2854" y="103"/>
                    <a:pt x="2892" y="84"/>
                    <a:pt x="2854" y="46"/>
                  </a:cubicBezTo>
                  <a:cubicBezTo>
                    <a:pt x="2840" y="18"/>
                    <a:pt x="2826" y="1"/>
                    <a:pt x="27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683;p73"/>
            <p:cNvSpPr/>
            <p:nvPr/>
          </p:nvSpPr>
          <p:spPr>
            <a:xfrm>
              <a:off x="7582486" y="1537743"/>
              <a:ext cx="125264" cy="219682"/>
            </a:xfrm>
            <a:custGeom>
              <a:avLst/>
              <a:gdLst/>
              <a:ahLst/>
              <a:cxnLst/>
              <a:rect l="l" t="t" r="r" b="b"/>
              <a:pathLst>
                <a:path w="3862" h="6773" extrusionOk="0">
                  <a:moveTo>
                    <a:pt x="39" y="1"/>
                  </a:moveTo>
                  <a:lnTo>
                    <a:pt x="1" y="4756"/>
                  </a:lnTo>
                  <a:cubicBezTo>
                    <a:pt x="20" y="5840"/>
                    <a:pt x="875" y="6753"/>
                    <a:pt x="1941" y="6772"/>
                  </a:cubicBezTo>
                  <a:cubicBezTo>
                    <a:pt x="1952" y="6772"/>
                    <a:pt x="1963" y="6772"/>
                    <a:pt x="1974" y="6772"/>
                  </a:cubicBezTo>
                  <a:cubicBezTo>
                    <a:pt x="3024" y="6772"/>
                    <a:pt x="3862" y="5886"/>
                    <a:pt x="3862" y="4794"/>
                  </a:cubicBezTo>
                  <a:lnTo>
                    <a:pt x="3862" y="39"/>
                  </a:lnTo>
                  <a:lnTo>
                    <a:pt x="39" y="1"/>
                  </a:ln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684;p73"/>
            <p:cNvSpPr/>
            <p:nvPr/>
          </p:nvSpPr>
          <p:spPr>
            <a:xfrm>
              <a:off x="7503507" y="1391558"/>
              <a:ext cx="290618" cy="257566"/>
            </a:xfrm>
            <a:custGeom>
              <a:avLst/>
              <a:gdLst/>
              <a:ahLst/>
              <a:cxnLst/>
              <a:rect l="l" t="t" r="r" b="b"/>
              <a:pathLst>
                <a:path w="8960" h="7941" extrusionOk="0">
                  <a:moveTo>
                    <a:pt x="4863" y="1"/>
                  </a:moveTo>
                  <a:cubicBezTo>
                    <a:pt x="4334" y="1"/>
                    <a:pt x="3881" y="125"/>
                    <a:pt x="3615" y="342"/>
                  </a:cubicBezTo>
                  <a:cubicBezTo>
                    <a:pt x="2683" y="1103"/>
                    <a:pt x="1" y="5915"/>
                    <a:pt x="2264" y="7475"/>
                  </a:cubicBezTo>
                  <a:cubicBezTo>
                    <a:pt x="2733" y="7809"/>
                    <a:pt x="3236" y="7941"/>
                    <a:pt x="3737" y="7941"/>
                  </a:cubicBezTo>
                  <a:cubicBezTo>
                    <a:pt x="5634" y="7941"/>
                    <a:pt x="7514" y="6048"/>
                    <a:pt x="7514" y="6048"/>
                  </a:cubicBezTo>
                  <a:cubicBezTo>
                    <a:pt x="7514" y="6048"/>
                    <a:pt x="8960" y="4489"/>
                    <a:pt x="8541" y="2834"/>
                  </a:cubicBezTo>
                  <a:cubicBezTo>
                    <a:pt x="7997" y="781"/>
                    <a:pt x="6190" y="1"/>
                    <a:pt x="4863" y="1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685;p73"/>
            <p:cNvSpPr/>
            <p:nvPr/>
          </p:nvSpPr>
          <p:spPr>
            <a:xfrm>
              <a:off x="7636782" y="1545138"/>
              <a:ext cx="24099" cy="21277"/>
            </a:xfrm>
            <a:custGeom>
              <a:avLst/>
              <a:gdLst/>
              <a:ahLst/>
              <a:cxnLst/>
              <a:rect l="l" t="t" r="r" b="b"/>
              <a:pathLst>
                <a:path w="743" h="656" extrusionOk="0">
                  <a:moveTo>
                    <a:pt x="355" y="1"/>
                  </a:moveTo>
                  <a:cubicBezTo>
                    <a:pt x="248" y="1"/>
                    <a:pt x="146" y="52"/>
                    <a:pt x="95" y="153"/>
                  </a:cubicBezTo>
                  <a:cubicBezTo>
                    <a:pt x="0" y="286"/>
                    <a:pt x="38" y="515"/>
                    <a:pt x="210" y="610"/>
                  </a:cubicBezTo>
                  <a:cubicBezTo>
                    <a:pt x="259" y="641"/>
                    <a:pt x="313" y="655"/>
                    <a:pt x="366" y="655"/>
                  </a:cubicBezTo>
                  <a:cubicBezTo>
                    <a:pt x="476" y="655"/>
                    <a:pt x="583" y="592"/>
                    <a:pt x="647" y="476"/>
                  </a:cubicBezTo>
                  <a:cubicBezTo>
                    <a:pt x="742" y="343"/>
                    <a:pt x="685" y="134"/>
                    <a:pt x="514" y="39"/>
                  </a:cubicBezTo>
                  <a:cubicBezTo>
                    <a:pt x="463" y="14"/>
                    <a:pt x="408" y="1"/>
                    <a:pt x="355" y="1"/>
                  </a:cubicBezTo>
                  <a:close/>
                </a:path>
              </a:pathLst>
            </a:custGeom>
            <a:solidFill>
              <a:srgbClr val="8747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686;p73"/>
            <p:cNvSpPr/>
            <p:nvPr/>
          </p:nvSpPr>
          <p:spPr>
            <a:xfrm>
              <a:off x="7574994" y="1485912"/>
              <a:ext cx="15017" cy="13169"/>
            </a:xfrm>
            <a:custGeom>
              <a:avLst/>
              <a:gdLst/>
              <a:ahLst/>
              <a:cxnLst/>
              <a:rect l="l" t="t" r="r" b="b"/>
              <a:pathLst>
                <a:path w="463" h="406" extrusionOk="0">
                  <a:moveTo>
                    <a:pt x="222" y="0"/>
                  </a:moveTo>
                  <a:cubicBezTo>
                    <a:pt x="130" y="0"/>
                    <a:pt x="39" y="55"/>
                    <a:pt x="22" y="172"/>
                  </a:cubicBezTo>
                  <a:cubicBezTo>
                    <a:pt x="1" y="322"/>
                    <a:pt x="119" y="406"/>
                    <a:pt x="236" y="406"/>
                  </a:cubicBezTo>
                  <a:cubicBezTo>
                    <a:pt x="326" y="406"/>
                    <a:pt x="416" y="356"/>
                    <a:pt x="441" y="248"/>
                  </a:cubicBezTo>
                  <a:cubicBezTo>
                    <a:pt x="462" y="89"/>
                    <a:pt x="340" y="0"/>
                    <a:pt x="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687;p73"/>
            <p:cNvSpPr/>
            <p:nvPr/>
          </p:nvSpPr>
          <p:spPr>
            <a:xfrm>
              <a:off x="7619073" y="1509719"/>
              <a:ext cx="14369" cy="13136"/>
            </a:xfrm>
            <a:custGeom>
              <a:avLst/>
              <a:gdLst/>
              <a:ahLst/>
              <a:cxnLst/>
              <a:rect l="l" t="t" r="r" b="b"/>
              <a:pathLst>
                <a:path w="443" h="405" extrusionOk="0">
                  <a:moveTo>
                    <a:pt x="221" y="0"/>
                  </a:moveTo>
                  <a:cubicBezTo>
                    <a:pt x="130" y="0"/>
                    <a:pt x="41" y="58"/>
                    <a:pt x="33" y="180"/>
                  </a:cubicBezTo>
                  <a:cubicBezTo>
                    <a:pt x="1" y="319"/>
                    <a:pt x="113" y="404"/>
                    <a:pt x="228" y="404"/>
                  </a:cubicBezTo>
                  <a:cubicBezTo>
                    <a:pt x="317" y="404"/>
                    <a:pt x="407" y="353"/>
                    <a:pt x="432" y="237"/>
                  </a:cubicBezTo>
                  <a:cubicBezTo>
                    <a:pt x="443" y="82"/>
                    <a:pt x="330" y="0"/>
                    <a:pt x="2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688;p73"/>
            <p:cNvSpPr/>
            <p:nvPr/>
          </p:nvSpPr>
          <p:spPr>
            <a:xfrm>
              <a:off x="7583719" y="1342322"/>
              <a:ext cx="229542" cy="284909"/>
            </a:xfrm>
            <a:custGeom>
              <a:avLst/>
              <a:gdLst/>
              <a:ahLst/>
              <a:cxnLst/>
              <a:rect l="l" t="t" r="r" b="b"/>
              <a:pathLst>
                <a:path w="7077" h="8784" extrusionOk="0">
                  <a:moveTo>
                    <a:pt x="989" y="0"/>
                  </a:moveTo>
                  <a:cubicBezTo>
                    <a:pt x="900" y="0"/>
                    <a:pt x="826" y="16"/>
                    <a:pt x="780" y="53"/>
                  </a:cubicBezTo>
                  <a:cubicBezTo>
                    <a:pt x="647" y="148"/>
                    <a:pt x="476" y="358"/>
                    <a:pt x="305" y="624"/>
                  </a:cubicBezTo>
                  <a:cubicBezTo>
                    <a:pt x="172" y="852"/>
                    <a:pt x="77" y="1118"/>
                    <a:pt x="39" y="1404"/>
                  </a:cubicBezTo>
                  <a:cubicBezTo>
                    <a:pt x="1" y="1879"/>
                    <a:pt x="134" y="2355"/>
                    <a:pt x="419" y="2735"/>
                  </a:cubicBezTo>
                  <a:cubicBezTo>
                    <a:pt x="419" y="2735"/>
                    <a:pt x="649" y="2603"/>
                    <a:pt x="913" y="2603"/>
                  </a:cubicBezTo>
                  <a:cubicBezTo>
                    <a:pt x="1097" y="2603"/>
                    <a:pt x="1297" y="2668"/>
                    <a:pt x="1446" y="2887"/>
                  </a:cubicBezTo>
                  <a:cubicBezTo>
                    <a:pt x="1808" y="3382"/>
                    <a:pt x="2683" y="3058"/>
                    <a:pt x="3139" y="3629"/>
                  </a:cubicBezTo>
                  <a:cubicBezTo>
                    <a:pt x="3596" y="4181"/>
                    <a:pt x="4071" y="5265"/>
                    <a:pt x="3596" y="6444"/>
                  </a:cubicBezTo>
                  <a:cubicBezTo>
                    <a:pt x="3318" y="7123"/>
                    <a:pt x="3715" y="7214"/>
                    <a:pt x="3947" y="7214"/>
                  </a:cubicBezTo>
                  <a:cubicBezTo>
                    <a:pt x="4001" y="7214"/>
                    <a:pt x="4046" y="7209"/>
                    <a:pt x="4071" y="7205"/>
                  </a:cubicBezTo>
                  <a:lnTo>
                    <a:pt x="4090" y="7205"/>
                  </a:lnTo>
                  <a:lnTo>
                    <a:pt x="4090" y="7186"/>
                  </a:lnTo>
                  <a:cubicBezTo>
                    <a:pt x="4128" y="7110"/>
                    <a:pt x="4204" y="6901"/>
                    <a:pt x="4318" y="6882"/>
                  </a:cubicBezTo>
                  <a:cubicBezTo>
                    <a:pt x="4375" y="6882"/>
                    <a:pt x="4413" y="6901"/>
                    <a:pt x="4489" y="6996"/>
                  </a:cubicBezTo>
                  <a:cubicBezTo>
                    <a:pt x="4642" y="7243"/>
                    <a:pt x="3919" y="7833"/>
                    <a:pt x="3786" y="8289"/>
                  </a:cubicBezTo>
                  <a:cubicBezTo>
                    <a:pt x="3691" y="8574"/>
                    <a:pt x="4109" y="8784"/>
                    <a:pt x="4128" y="8784"/>
                  </a:cubicBezTo>
                  <a:cubicBezTo>
                    <a:pt x="4642" y="8784"/>
                    <a:pt x="5441" y="7719"/>
                    <a:pt x="5688" y="7243"/>
                  </a:cubicBezTo>
                  <a:cubicBezTo>
                    <a:pt x="5916" y="6710"/>
                    <a:pt x="6220" y="5569"/>
                    <a:pt x="6658" y="4523"/>
                  </a:cubicBezTo>
                  <a:cubicBezTo>
                    <a:pt x="7076" y="3496"/>
                    <a:pt x="6392" y="2773"/>
                    <a:pt x="5688" y="2412"/>
                  </a:cubicBezTo>
                  <a:cubicBezTo>
                    <a:pt x="4965" y="2050"/>
                    <a:pt x="5326" y="1194"/>
                    <a:pt x="4470" y="1118"/>
                  </a:cubicBezTo>
                  <a:cubicBezTo>
                    <a:pt x="3634" y="1080"/>
                    <a:pt x="4090" y="624"/>
                    <a:pt x="3500" y="529"/>
                  </a:cubicBezTo>
                  <a:cubicBezTo>
                    <a:pt x="3431" y="520"/>
                    <a:pt x="3361" y="517"/>
                    <a:pt x="3292" y="517"/>
                  </a:cubicBezTo>
                  <a:cubicBezTo>
                    <a:pt x="3014" y="517"/>
                    <a:pt x="2742" y="573"/>
                    <a:pt x="2502" y="573"/>
                  </a:cubicBezTo>
                  <a:cubicBezTo>
                    <a:pt x="2280" y="573"/>
                    <a:pt x="2086" y="525"/>
                    <a:pt x="1941" y="338"/>
                  </a:cubicBezTo>
                  <a:cubicBezTo>
                    <a:pt x="1836" y="204"/>
                    <a:pt x="1312" y="0"/>
                    <a:pt x="9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689;p73"/>
            <p:cNvSpPr/>
            <p:nvPr/>
          </p:nvSpPr>
          <p:spPr>
            <a:xfrm>
              <a:off x="7584335" y="1373849"/>
              <a:ext cx="169700" cy="201551"/>
            </a:xfrm>
            <a:custGeom>
              <a:avLst/>
              <a:gdLst/>
              <a:ahLst/>
              <a:cxnLst/>
              <a:rect l="l" t="t" r="r" b="b"/>
              <a:pathLst>
                <a:path w="5232" h="6214" extrusionOk="0">
                  <a:moveTo>
                    <a:pt x="625" y="1"/>
                  </a:moveTo>
                  <a:cubicBezTo>
                    <a:pt x="366" y="1"/>
                    <a:pt x="172" y="178"/>
                    <a:pt x="20" y="432"/>
                  </a:cubicBezTo>
                  <a:cubicBezTo>
                    <a:pt x="1" y="717"/>
                    <a:pt x="20" y="1002"/>
                    <a:pt x="153" y="1288"/>
                  </a:cubicBezTo>
                  <a:cubicBezTo>
                    <a:pt x="210" y="1459"/>
                    <a:pt x="286" y="1592"/>
                    <a:pt x="400" y="1744"/>
                  </a:cubicBezTo>
                  <a:cubicBezTo>
                    <a:pt x="400" y="1744"/>
                    <a:pt x="637" y="1608"/>
                    <a:pt x="905" y="1608"/>
                  </a:cubicBezTo>
                  <a:cubicBezTo>
                    <a:pt x="1086" y="1608"/>
                    <a:pt x="1282" y="1670"/>
                    <a:pt x="1427" y="1877"/>
                  </a:cubicBezTo>
                  <a:cubicBezTo>
                    <a:pt x="1789" y="2391"/>
                    <a:pt x="2664" y="2048"/>
                    <a:pt x="3120" y="2619"/>
                  </a:cubicBezTo>
                  <a:cubicBezTo>
                    <a:pt x="3557" y="3190"/>
                    <a:pt x="4033" y="4255"/>
                    <a:pt x="3557" y="5453"/>
                  </a:cubicBezTo>
                  <a:cubicBezTo>
                    <a:pt x="3329" y="6100"/>
                    <a:pt x="3672" y="6195"/>
                    <a:pt x="3900" y="6214"/>
                  </a:cubicBezTo>
                  <a:lnTo>
                    <a:pt x="4033" y="6214"/>
                  </a:lnTo>
                  <a:lnTo>
                    <a:pt x="4071" y="6195"/>
                  </a:lnTo>
                  <a:cubicBezTo>
                    <a:pt x="4128" y="6100"/>
                    <a:pt x="4223" y="6005"/>
                    <a:pt x="4299" y="5891"/>
                  </a:cubicBezTo>
                  <a:cubicBezTo>
                    <a:pt x="4566" y="5529"/>
                    <a:pt x="4870" y="5073"/>
                    <a:pt x="4984" y="4711"/>
                  </a:cubicBezTo>
                  <a:cubicBezTo>
                    <a:pt x="5231" y="4008"/>
                    <a:pt x="4813" y="3133"/>
                    <a:pt x="4261" y="2809"/>
                  </a:cubicBezTo>
                  <a:cubicBezTo>
                    <a:pt x="3710" y="2524"/>
                    <a:pt x="4052" y="1478"/>
                    <a:pt x="3234" y="831"/>
                  </a:cubicBezTo>
                  <a:cubicBezTo>
                    <a:pt x="2891" y="574"/>
                    <a:pt x="2679" y="543"/>
                    <a:pt x="2461" y="543"/>
                  </a:cubicBezTo>
                  <a:cubicBezTo>
                    <a:pt x="2393" y="543"/>
                    <a:pt x="2325" y="546"/>
                    <a:pt x="2251" y="546"/>
                  </a:cubicBezTo>
                  <a:cubicBezTo>
                    <a:pt x="1985" y="546"/>
                    <a:pt x="1656" y="507"/>
                    <a:pt x="1066" y="146"/>
                  </a:cubicBezTo>
                  <a:cubicBezTo>
                    <a:pt x="901" y="45"/>
                    <a:pt x="755" y="1"/>
                    <a:pt x="6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690;p73"/>
            <p:cNvSpPr/>
            <p:nvPr/>
          </p:nvSpPr>
          <p:spPr>
            <a:xfrm>
              <a:off x="7589265" y="1413420"/>
              <a:ext cx="142552" cy="162597"/>
            </a:xfrm>
            <a:custGeom>
              <a:avLst/>
              <a:gdLst/>
              <a:ahLst/>
              <a:cxnLst/>
              <a:rect l="l" t="t" r="r" b="b"/>
              <a:pathLst>
                <a:path w="4395" h="5013" extrusionOk="0">
                  <a:moveTo>
                    <a:pt x="271" y="1"/>
                  </a:moveTo>
                  <a:cubicBezTo>
                    <a:pt x="164" y="1"/>
                    <a:pt x="72" y="33"/>
                    <a:pt x="1" y="87"/>
                  </a:cubicBezTo>
                  <a:cubicBezTo>
                    <a:pt x="58" y="258"/>
                    <a:pt x="134" y="410"/>
                    <a:pt x="248" y="543"/>
                  </a:cubicBezTo>
                  <a:cubicBezTo>
                    <a:pt x="248" y="543"/>
                    <a:pt x="478" y="411"/>
                    <a:pt x="742" y="411"/>
                  </a:cubicBezTo>
                  <a:cubicBezTo>
                    <a:pt x="926" y="411"/>
                    <a:pt x="1126" y="476"/>
                    <a:pt x="1275" y="695"/>
                  </a:cubicBezTo>
                  <a:cubicBezTo>
                    <a:pt x="1637" y="1190"/>
                    <a:pt x="2512" y="866"/>
                    <a:pt x="2968" y="1437"/>
                  </a:cubicBezTo>
                  <a:cubicBezTo>
                    <a:pt x="3405" y="1989"/>
                    <a:pt x="3881" y="3073"/>
                    <a:pt x="3405" y="4252"/>
                  </a:cubicBezTo>
                  <a:cubicBezTo>
                    <a:pt x="3177" y="4899"/>
                    <a:pt x="3520" y="4994"/>
                    <a:pt x="3748" y="5013"/>
                  </a:cubicBezTo>
                  <a:cubicBezTo>
                    <a:pt x="3919" y="4766"/>
                    <a:pt x="4090" y="4480"/>
                    <a:pt x="4147" y="4233"/>
                  </a:cubicBezTo>
                  <a:cubicBezTo>
                    <a:pt x="4395" y="3586"/>
                    <a:pt x="4299" y="2445"/>
                    <a:pt x="3805" y="2198"/>
                  </a:cubicBezTo>
                  <a:cubicBezTo>
                    <a:pt x="3291" y="1932"/>
                    <a:pt x="3520" y="1209"/>
                    <a:pt x="2778" y="638"/>
                  </a:cubicBezTo>
                  <a:cubicBezTo>
                    <a:pt x="2538" y="447"/>
                    <a:pt x="2351" y="400"/>
                    <a:pt x="2171" y="400"/>
                  </a:cubicBezTo>
                  <a:cubicBezTo>
                    <a:pt x="1993" y="400"/>
                    <a:pt x="1822" y="446"/>
                    <a:pt x="1610" y="446"/>
                  </a:cubicBezTo>
                  <a:cubicBezTo>
                    <a:pt x="1373" y="446"/>
                    <a:pt x="1086" y="388"/>
                    <a:pt x="686" y="144"/>
                  </a:cubicBezTo>
                  <a:cubicBezTo>
                    <a:pt x="534" y="43"/>
                    <a:pt x="393" y="1"/>
                    <a:pt x="2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691;p73"/>
            <p:cNvSpPr/>
            <p:nvPr/>
          </p:nvSpPr>
          <p:spPr>
            <a:xfrm>
              <a:off x="7699090" y="1551495"/>
              <a:ext cx="46317" cy="41192"/>
            </a:xfrm>
            <a:custGeom>
              <a:avLst/>
              <a:gdLst/>
              <a:ahLst/>
              <a:cxnLst/>
              <a:rect l="l" t="t" r="r" b="b"/>
              <a:pathLst>
                <a:path w="1428" h="1270" extrusionOk="0">
                  <a:moveTo>
                    <a:pt x="772" y="0"/>
                  </a:moveTo>
                  <a:cubicBezTo>
                    <a:pt x="535" y="0"/>
                    <a:pt x="331" y="88"/>
                    <a:pt x="248" y="338"/>
                  </a:cubicBezTo>
                  <a:lnTo>
                    <a:pt x="77" y="927"/>
                  </a:lnTo>
                  <a:cubicBezTo>
                    <a:pt x="0" y="1079"/>
                    <a:pt x="134" y="1270"/>
                    <a:pt x="286" y="1270"/>
                  </a:cubicBezTo>
                  <a:cubicBezTo>
                    <a:pt x="723" y="1270"/>
                    <a:pt x="1313" y="1174"/>
                    <a:pt x="1389" y="604"/>
                  </a:cubicBezTo>
                  <a:cubicBezTo>
                    <a:pt x="1427" y="242"/>
                    <a:pt x="1275" y="71"/>
                    <a:pt x="1047" y="33"/>
                  </a:cubicBezTo>
                  <a:cubicBezTo>
                    <a:pt x="954" y="13"/>
                    <a:pt x="861" y="0"/>
                    <a:pt x="772" y="0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692;p73"/>
            <p:cNvSpPr/>
            <p:nvPr/>
          </p:nvSpPr>
          <p:spPr>
            <a:xfrm>
              <a:off x="7723157" y="1561810"/>
              <a:ext cx="19137" cy="22867"/>
            </a:xfrm>
            <a:custGeom>
              <a:avLst/>
              <a:gdLst/>
              <a:ahLst/>
              <a:cxnLst/>
              <a:rect l="l" t="t" r="r" b="b"/>
              <a:pathLst>
                <a:path w="590" h="705" extrusionOk="0">
                  <a:moveTo>
                    <a:pt x="381" y="1"/>
                  </a:moveTo>
                  <a:cubicBezTo>
                    <a:pt x="362" y="1"/>
                    <a:pt x="362" y="20"/>
                    <a:pt x="362" y="39"/>
                  </a:cubicBezTo>
                  <a:cubicBezTo>
                    <a:pt x="457" y="514"/>
                    <a:pt x="57" y="590"/>
                    <a:pt x="57" y="590"/>
                  </a:cubicBezTo>
                  <a:cubicBezTo>
                    <a:pt x="19" y="590"/>
                    <a:pt x="0" y="609"/>
                    <a:pt x="19" y="666"/>
                  </a:cubicBezTo>
                  <a:cubicBezTo>
                    <a:pt x="19" y="685"/>
                    <a:pt x="57" y="704"/>
                    <a:pt x="95" y="704"/>
                  </a:cubicBezTo>
                  <a:cubicBezTo>
                    <a:pt x="95" y="704"/>
                    <a:pt x="590" y="609"/>
                    <a:pt x="476" y="39"/>
                  </a:cubicBezTo>
                  <a:cubicBezTo>
                    <a:pt x="457" y="20"/>
                    <a:pt x="438" y="1"/>
                    <a:pt x="3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693;p73"/>
            <p:cNvSpPr/>
            <p:nvPr/>
          </p:nvSpPr>
          <p:spPr>
            <a:xfrm>
              <a:off x="7554949" y="1553052"/>
              <a:ext cx="50209" cy="24586"/>
            </a:xfrm>
            <a:custGeom>
              <a:avLst/>
              <a:gdLst/>
              <a:ahLst/>
              <a:cxnLst/>
              <a:rect l="l" t="t" r="r" b="b"/>
              <a:pathLst>
                <a:path w="1548" h="758" extrusionOk="0">
                  <a:moveTo>
                    <a:pt x="1236" y="1"/>
                  </a:moveTo>
                  <a:cubicBezTo>
                    <a:pt x="1223" y="1"/>
                    <a:pt x="1208" y="2"/>
                    <a:pt x="1192" y="4"/>
                  </a:cubicBezTo>
                  <a:cubicBezTo>
                    <a:pt x="1192" y="4"/>
                    <a:pt x="1040" y="118"/>
                    <a:pt x="784" y="118"/>
                  </a:cubicBezTo>
                  <a:cubicBezTo>
                    <a:pt x="677" y="118"/>
                    <a:pt x="552" y="98"/>
                    <a:pt x="412" y="42"/>
                  </a:cubicBezTo>
                  <a:cubicBezTo>
                    <a:pt x="373" y="26"/>
                    <a:pt x="338" y="19"/>
                    <a:pt x="308" y="19"/>
                  </a:cubicBezTo>
                  <a:cubicBezTo>
                    <a:pt x="1" y="19"/>
                    <a:pt x="105" y="758"/>
                    <a:pt x="572" y="758"/>
                  </a:cubicBezTo>
                  <a:cubicBezTo>
                    <a:pt x="606" y="758"/>
                    <a:pt x="641" y="754"/>
                    <a:pt x="678" y="746"/>
                  </a:cubicBezTo>
                  <a:cubicBezTo>
                    <a:pt x="1261" y="600"/>
                    <a:pt x="1548" y="1"/>
                    <a:pt x="1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694;p73"/>
            <p:cNvSpPr/>
            <p:nvPr/>
          </p:nvSpPr>
          <p:spPr>
            <a:xfrm>
              <a:off x="7581870" y="1635859"/>
              <a:ext cx="89488" cy="13590"/>
            </a:xfrm>
            <a:custGeom>
              <a:avLst/>
              <a:gdLst/>
              <a:ahLst/>
              <a:cxnLst/>
              <a:rect l="l" t="t" r="r" b="b"/>
              <a:pathLst>
                <a:path w="2759" h="419" extrusionOk="0">
                  <a:moveTo>
                    <a:pt x="2720" y="0"/>
                  </a:moveTo>
                  <a:cubicBezTo>
                    <a:pt x="2720" y="13"/>
                    <a:pt x="2126" y="331"/>
                    <a:pt x="1334" y="331"/>
                  </a:cubicBezTo>
                  <a:cubicBezTo>
                    <a:pt x="941" y="331"/>
                    <a:pt x="499" y="253"/>
                    <a:pt x="58" y="19"/>
                  </a:cubicBezTo>
                  <a:cubicBezTo>
                    <a:pt x="39" y="19"/>
                    <a:pt x="1" y="19"/>
                    <a:pt x="1" y="38"/>
                  </a:cubicBezTo>
                  <a:cubicBezTo>
                    <a:pt x="1" y="38"/>
                    <a:pt x="1" y="76"/>
                    <a:pt x="39" y="76"/>
                  </a:cubicBezTo>
                  <a:cubicBezTo>
                    <a:pt x="476" y="342"/>
                    <a:pt x="933" y="418"/>
                    <a:pt x="1332" y="418"/>
                  </a:cubicBezTo>
                  <a:cubicBezTo>
                    <a:pt x="2150" y="418"/>
                    <a:pt x="2759" y="95"/>
                    <a:pt x="2740" y="57"/>
                  </a:cubicBezTo>
                  <a:cubicBezTo>
                    <a:pt x="2759" y="57"/>
                    <a:pt x="2759" y="38"/>
                    <a:pt x="2759" y="19"/>
                  </a:cubicBezTo>
                  <a:cubicBezTo>
                    <a:pt x="2759" y="0"/>
                    <a:pt x="2740" y="0"/>
                    <a:pt x="2720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2695;p73"/>
            <p:cNvSpPr/>
            <p:nvPr/>
          </p:nvSpPr>
          <p:spPr>
            <a:xfrm>
              <a:off x="7435037" y="1687139"/>
              <a:ext cx="386236" cy="178068"/>
            </a:xfrm>
            <a:custGeom>
              <a:avLst/>
              <a:gdLst/>
              <a:ahLst/>
              <a:cxnLst/>
              <a:rect l="l" t="t" r="r" b="b"/>
              <a:pathLst>
                <a:path w="11908" h="5490" extrusionOk="0">
                  <a:moveTo>
                    <a:pt x="7770" y="0"/>
                  </a:moveTo>
                  <a:cubicBezTo>
                    <a:pt x="7065" y="0"/>
                    <a:pt x="6303" y="73"/>
                    <a:pt x="5517" y="226"/>
                  </a:cubicBezTo>
                  <a:cubicBezTo>
                    <a:pt x="2340" y="797"/>
                    <a:pt x="1" y="2375"/>
                    <a:pt x="229" y="3783"/>
                  </a:cubicBezTo>
                  <a:cubicBezTo>
                    <a:pt x="416" y="4849"/>
                    <a:pt x="2044" y="5490"/>
                    <a:pt x="4195" y="5490"/>
                  </a:cubicBezTo>
                  <a:cubicBezTo>
                    <a:pt x="4883" y="5490"/>
                    <a:pt x="5626" y="5424"/>
                    <a:pt x="6392" y="5286"/>
                  </a:cubicBezTo>
                  <a:cubicBezTo>
                    <a:pt x="9549" y="4715"/>
                    <a:pt x="11908" y="3098"/>
                    <a:pt x="11641" y="1691"/>
                  </a:cubicBezTo>
                  <a:cubicBezTo>
                    <a:pt x="11442" y="638"/>
                    <a:pt x="9860" y="0"/>
                    <a:pt x="7770" y="0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2696;p73"/>
            <p:cNvSpPr/>
            <p:nvPr/>
          </p:nvSpPr>
          <p:spPr>
            <a:xfrm>
              <a:off x="7414668" y="1689506"/>
              <a:ext cx="600956" cy="755217"/>
            </a:xfrm>
            <a:custGeom>
              <a:avLst/>
              <a:gdLst/>
              <a:ahLst/>
              <a:cxnLst/>
              <a:rect l="l" t="t" r="r" b="b"/>
              <a:pathLst>
                <a:path w="18528" h="23284" extrusionOk="0">
                  <a:moveTo>
                    <a:pt x="9625" y="1"/>
                  </a:moveTo>
                  <a:cubicBezTo>
                    <a:pt x="9149" y="2038"/>
                    <a:pt x="8041" y="2649"/>
                    <a:pt x="7011" y="2649"/>
                  </a:cubicBezTo>
                  <a:cubicBezTo>
                    <a:pt x="6109" y="2649"/>
                    <a:pt x="5267" y="2180"/>
                    <a:pt x="4965" y="1789"/>
                  </a:cubicBezTo>
                  <a:cubicBezTo>
                    <a:pt x="4870" y="1637"/>
                    <a:pt x="4623" y="1332"/>
                    <a:pt x="4623" y="533"/>
                  </a:cubicBezTo>
                  <a:cubicBezTo>
                    <a:pt x="4509" y="552"/>
                    <a:pt x="4033" y="724"/>
                    <a:pt x="3976" y="743"/>
                  </a:cubicBezTo>
                  <a:cubicBezTo>
                    <a:pt x="3653" y="838"/>
                    <a:pt x="3387" y="952"/>
                    <a:pt x="3120" y="1047"/>
                  </a:cubicBezTo>
                  <a:cubicBezTo>
                    <a:pt x="2949" y="1123"/>
                    <a:pt x="2816" y="1161"/>
                    <a:pt x="2664" y="1237"/>
                  </a:cubicBezTo>
                  <a:cubicBezTo>
                    <a:pt x="1922" y="1599"/>
                    <a:pt x="1389" y="1979"/>
                    <a:pt x="1161" y="2397"/>
                  </a:cubicBezTo>
                  <a:cubicBezTo>
                    <a:pt x="591" y="3444"/>
                    <a:pt x="286" y="4851"/>
                    <a:pt x="115" y="6373"/>
                  </a:cubicBezTo>
                  <a:cubicBezTo>
                    <a:pt x="20" y="7381"/>
                    <a:pt x="1" y="8427"/>
                    <a:pt x="1" y="9473"/>
                  </a:cubicBezTo>
                  <a:cubicBezTo>
                    <a:pt x="58" y="14057"/>
                    <a:pt x="1580" y="22369"/>
                    <a:pt x="1580" y="22369"/>
                  </a:cubicBezTo>
                  <a:cubicBezTo>
                    <a:pt x="3579" y="23043"/>
                    <a:pt x="5820" y="23284"/>
                    <a:pt x="8001" y="23284"/>
                  </a:cubicBezTo>
                  <a:cubicBezTo>
                    <a:pt x="13452" y="23284"/>
                    <a:pt x="18527" y="21780"/>
                    <a:pt x="18527" y="21780"/>
                  </a:cubicBezTo>
                  <a:cubicBezTo>
                    <a:pt x="18527" y="21780"/>
                    <a:pt x="18166" y="15807"/>
                    <a:pt x="17120" y="11603"/>
                  </a:cubicBezTo>
                  <a:cubicBezTo>
                    <a:pt x="16150" y="7723"/>
                    <a:pt x="15788" y="3900"/>
                    <a:pt x="14856" y="2283"/>
                  </a:cubicBezTo>
                  <a:cubicBezTo>
                    <a:pt x="14209" y="1161"/>
                    <a:pt x="12593" y="286"/>
                    <a:pt x="10767" y="96"/>
                  </a:cubicBezTo>
                  <a:cubicBezTo>
                    <a:pt x="10519" y="58"/>
                    <a:pt x="10215" y="58"/>
                    <a:pt x="9930" y="20"/>
                  </a:cubicBezTo>
                  <a:cubicBezTo>
                    <a:pt x="9854" y="1"/>
                    <a:pt x="9721" y="1"/>
                    <a:pt x="962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697;p73"/>
            <p:cNvSpPr/>
            <p:nvPr/>
          </p:nvSpPr>
          <p:spPr>
            <a:xfrm>
              <a:off x="7412202" y="1735175"/>
              <a:ext cx="77163" cy="235705"/>
            </a:xfrm>
            <a:custGeom>
              <a:avLst/>
              <a:gdLst/>
              <a:ahLst/>
              <a:cxnLst/>
              <a:rect l="l" t="t" r="r" b="b"/>
              <a:pathLst>
                <a:path w="2379" h="7267" extrusionOk="0">
                  <a:moveTo>
                    <a:pt x="2359" y="0"/>
                  </a:moveTo>
                  <a:cubicBezTo>
                    <a:pt x="2321" y="0"/>
                    <a:pt x="2283" y="0"/>
                    <a:pt x="2264" y="19"/>
                  </a:cubicBezTo>
                  <a:cubicBezTo>
                    <a:pt x="2264" y="19"/>
                    <a:pt x="1694" y="799"/>
                    <a:pt x="1142" y="2074"/>
                  </a:cubicBezTo>
                  <a:cubicBezTo>
                    <a:pt x="628" y="3234"/>
                    <a:pt x="1" y="5060"/>
                    <a:pt x="1" y="7209"/>
                  </a:cubicBezTo>
                  <a:cubicBezTo>
                    <a:pt x="1" y="7247"/>
                    <a:pt x="58" y="7266"/>
                    <a:pt x="77" y="7266"/>
                  </a:cubicBezTo>
                  <a:cubicBezTo>
                    <a:pt x="134" y="7266"/>
                    <a:pt x="153" y="7247"/>
                    <a:pt x="153" y="7209"/>
                  </a:cubicBezTo>
                  <a:cubicBezTo>
                    <a:pt x="172" y="3177"/>
                    <a:pt x="2359" y="114"/>
                    <a:pt x="2378" y="95"/>
                  </a:cubicBezTo>
                  <a:cubicBezTo>
                    <a:pt x="2378" y="76"/>
                    <a:pt x="2378" y="19"/>
                    <a:pt x="23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2698;p73"/>
            <p:cNvSpPr/>
            <p:nvPr/>
          </p:nvSpPr>
          <p:spPr>
            <a:xfrm>
              <a:off x="7573859" y="1467424"/>
              <a:ext cx="27797" cy="14823"/>
            </a:xfrm>
            <a:custGeom>
              <a:avLst/>
              <a:gdLst/>
              <a:ahLst/>
              <a:cxnLst/>
              <a:rect l="l" t="t" r="r" b="b"/>
              <a:pathLst>
                <a:path w="857" h="457" extrusionOk="0">
                  <a:moveTo>
                    <a:pt x="666" y="0"/>
                  </a:moveTo>
                  <a:cubicBezTo>
                    <a:pt x="476" y="0"/>
                    <a:pt x="305" y="19"/>
                    <a:pt x="133" y="95"/>
                  </a:cubicBezTo>
                  <a:cubicBezTo>
                    <a:pt x="38" y="153"/>
                    <a:pt x="0" y="248"/>
                    <a:pt x="38" y="343"/>
                  </a:cubicBezTo>
                  <a:cubicBezTo>
                    <a:pt x="57" y="400"/>
                    <a:pt x="133" y="457"/>
                    <a:pt x="209" y="457"/>
                  </a:cubicBezTo>
                  <a:cubicBezTo>
                    <a:pt x="228" y="457"/>
                    <a:pt x="248" y="457"/>
                    <a:pt x="286" y="400"/>
                  </a:cubicBezTo>
                  <a:cubicBezTo>
                    <a:pt x="400" y="362"/>
                    <a:pt x="514" y="343"/>
                    <a:pt x="666" y="343"/>
                  </a:cubicBezTo>
                  <a:lnTo>
                    <a:pt x="685" y="343"/>
                  </a:lnTo>
                  <a:cubicBezTo>
                    <a:pt x="780" y="343"/>
                    <a:pt x="856" y="267"/>
                    <a:pt x="856" y="172"/>
                  </a:cubicBezTo>
                  <a:cubicBezTo>
                    <a:pt x="856" y="76"/>
                    <a:pt x="780" y="0"/>
                    <a:pt x="6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2699;p73"/>
            <p:cNvSpPr/>
            <p:nvPr/>
          </p:nvSpPr>
          <p:spPr>
            <a:xfrm>
              <a:off x="7626922" y="1488539"/>
              <a:ext cx="22834" cy="22705"/>
            </a:xfrm>
            <a:custGeom>
              <a:avLst/>
              <a:gdLst/>
              <a:ahLst/>
              <a:cxnLst/>
              <a:rect l="l" t="t" r="r" b="b"/>
              <a:pathLst>
                <a:path w="704" h="700" extrusionOk="0">
                  <a:moveTo>
                    <a:pt x="209" y="1"/>
                  </a:moveTo>
                  <a:cubicBezTo>
                    <a:pt x="159" y="1"/>
                    <a:pt x="111" y="26"/>
                    <a:pt x="76" y="72"/>
                  </a:cubicBezTo>
                  <a:cubicBezTo>
                    <a:pt x="0" y="129"/>
                    <a:pt x="19" y="224"/>
                    <a:pt x="95" y="300"/>
                  </a:cubicBezTo>
                  <a:cubicBezTo>
                    <a:pt x="209" y="376"/>
                    <a:pt x="285" y="472"/>
                    <a:pt x="361" y="586"/>
                  </a:cubicBezTo>
                  <a:lnTo>
                    <a:pt x="380" y="605"/>
                  </a:lnTo>
                  <a:cubicBezTo>
                    <a:pt x="399" y="681"/>
                    <a:pt x="457" y="700"/>
                    <a:pt x="514" y="700"/>
                  </a:cubicBezTo>
                  <a:lnTo>
                    <a:pt x="590" y="700"/>
                  </a:lnTo>
                  <a:cubicBezTo>
                    <a:pt x="685" y="662"/>
                    <a:pt x="704" y="567"/>
                    <a:pt x="666" y="472"/>
                  </a:cubicBezTo>
                  <a:lnTo>
                    <a:pt x="647" y="453"/>
                  </a:lnTo>
                  <a:cubicBezTo>
                    <a:pt x="571" y="281"/>
                    <a:pt x="457" y="148"/>
                    <a:pt x="304" y="34"/>
                  </a:cubicBezTo>
                  <a:cubicBezTo>
                    <a:pt x="274" y="12"/>
                    <a:pt x="241" y="1"/>
                    <a:pt x="2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2700;p73"/>
            <p:cNvSpPr/>
            <p:nvPr/>
          </p:nvSpPr>
          <p:spPr>
            <a:xfrm>
              <a:off x="7530655" y="1536089"/>
              <a:ext cx="88256" cy="38695"/>
            </a:xfrm>
            <a:custGeom>
              <a:avLst/>
              <a:gdLst/>
              <a:ahLst/>
              <a:cxnLst/>
              <a:rect l="l" t="t" r="r" b="b"/>
              <a:pathLst>
                <a:path w="2721" h="1193" extrusionOk="0">
                  <a:moveTo>
                    <a:pt x="905" y="1"/>
                  </a:moveTo>
                  <a:cubicBezTo>
                    <a:pt x="561" y="1"/>
                    <a:pt x="248" y="204"/>
                    <a:pt x="96" y="356"/>
                  </a:cubicBezTo>
                  <a:cubicBezTo>
                    <a:pt x="1" y="451"/>
                    <a:pt x="1" y="565"/>
                    <a:pt x="96" y="660"/>
                  </a:cubicBezTo>
                  <a:cubicBezTo>
                    <a:pt x="149" y="714"/>
                    <a:pt x="245" y="737"/>
                    <a:pt x="336" y="737"/>
                  </a:cubicBezTo>
                  <a:cubicBezTo>
                    <a:pt x="406" y="737"/>
                    <a:pt x="473" y="723"/>
                    <a:pt x="514" y="698"/>
                  </a:cubicBezTo>
                  <a:cubicBezTo>
                    <a:pt x="555" y="658"/>
                    <a:pt x="713" y="432"/>
                    <a:pt x="924" y="432"/>
                  </a:cubicBezTo>
                  <a:cubicBezTo>
                    <a:pt x="1009" y="432"/>
                    <a:pt x="1102" y="468"/>
                    <a:pt x="1199" y="565"/>
                  </a:cubicBezTo>
                  <a:cubicBezTo>
                    <a:pt x="1256" y="622"/>
                    <a:pt x="1389" y="641"/>
                    <a:pt x="1465" y="641"/>
                  </a:cubicBezTo>
                  <a:cubicBezTo>
                    <a:pt x="1846" y="660"/>
                    <a:pt x="1941" y="584"/>
                    <a:pt x="2150" y="1041"/>
                  </a:cubicBezTo>
                  <a:cubicBezTo>
                    <a:pt x="2188" y="1117"/>
                    <a:pt x="2397" y="1193"/>
                    <a:pt x="2473" y="1193"/>
                  </a:cubicBezTo>
                  <a:cubicBezTo>
                    <a:pt x="2493" y="1193"/>
                    <a:pt x="2531" y="1193"/>
                    <a:pt x="2588" y="1174"/>
                  </a:cubicBezTo>
                  <a:cubicBezTo>
                    <a:pt x="2683" y="1117"/>
                    <a:pt x="2721" y="984"/>
                    <a:pt x="2683" y="889"/>
                  </a:cubicBezTo>
                  <a:cubicBezTo>
                    <a:pt x="2581" y="685"/>
                    <a:pt x="2296" y="161"/>
                    <a:pt x="1666" y="161"/>
                  </a:cubicBezTo>
                  <a:cubicBezTo>
                    <a:pt x="1592" y="161"/>
                    <a:pt x="1512" y="169"/>
                    <a:pt x="1427" y="185"/>
                  </a:cubicBezTo>
                  <a:cubicBezTo>
                    <a:pt x="1256" y="52"/>
                    <a:pt x="1077" y="1"/>
                    <a:pt x="90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2701;p73"/>
            <p:cNvSpPr/>
            <p:nvPr/>
          </p:nvSpPr>
          <p:spPr>
            <a:xfrm>
              <a:off x="7567696" y="1501351"/>
              <a:ext cx="35192" cy="39506"/>
            </a:xfrm>
            <a:custGeom>
              <a:avLst/>
              <a:gdLst/>
              <a:ahLst/>
              <a:cxnLst/>
              <a:rect l="l" t="t" r="r" b="b"/>
              <a:pathLst>
                <a:path w="1085" h="1218" extrusionOk="0">
                  <a:moveTo>
                    <a:pt x="1046" y="0"/>
                  </a:moveTo>
                  <a:lnTo>
                    <a:pt x="209" y="495"/>
                  </a:lnTo>
                  <a:cubicBezTo>
                    <a:pt x="57" y="571"/>
                    <a:pt x="0" y="742"/>
                    <a:pt x="19" y="913"/>
                  </a:cubicBezTo>
                  <a:cubicBezTo>
                    <a:pt x="57" y="1066"/>
                    <a:pt x="152" y="1199"/>
                    <a:pt x="342" y="1218"/>
                  </a:cubicBezTo>
                  <a:cubicBezTo>
                    <a:pt x="342" y="1218"/>
                    <a:pt x="380" y="1180"/>
                    <a:pt x="380" y="1161"/>
                  </a:cubicBezTo>
                  <a:cubicBezTo>
                    <a:pt x="399" y="1142"/>
                    <a:pt x="380" y="1123"/>
                    <a:pt x="342" y="1123"/>
                  </a:cubicBezTo>
                  <a:lnTo>
                    <a:pt x="323" y="1123"/>
                  </a:lnTo>
                  <a:cubicBezTo>
                    <a:pt x="190" y="1104"/>
                    <a:pt x="114" y="971"/>
                    <a:pt x="95" y="875"/>
                  </a:cubicBezTo>
                  <a:cubicBezTo>
                    <a:pt x="57" y="780"/>
                    <a:pt x="95" y="647"/>
                    <a:pt x="228" y="571"/>
                  </a:cubicBezTo>
                  <a:lnTo>
                    <a:pt x="1065" y="77"/>
                  </a:lnTo>
                  <a:cubicBezTo>
                    <a:pt x="1084" y="77"/>
                    <a:pt x="1084" y="58"/>
                    <a:pt x="1084" y="19"/>
                  </a:cubicBezTo>
                  <a:cubicBezTo>
                    <a:pt x="1084" y="0"/>
                    <a:pt x="1065" y="0"/>
                    <a:pt x="10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702;p73"/>
            <p:cNvSpPr/>
            <p:nvPr/>
          </p:nvSpPr>
          <p:spPr>
            <a:xfrm>
              <a:off x="7526341" y="1551204"/>
              <a:ext cx="184263" cy="111933"/>
            </a:xfrm>
            <a:custGeom>
              <a:avLst/>
              <a:gdLst/>
              <a:ahLst/>
              <a:cxnLst/>
              <a:rect l="l" t="t" r="r" b="b"/>
              <a:pathLst>
                <a:path w="5681" h="3451" extrusionOk="0">
                  <a:moveTo>
                    <a:pt x="5384" y="0"/>
                  </a:moveTo>
                  <a:cubicBezTo>
                    <a:pt x="5361" y="0"/>
                    <a:pt x="5345" y="4"/>
                    <a:pt x="5345" y="4"/>
                  </a:cubicBezTo>
                  <a:cubicBezTo>
                    <a:pt x="5345" y="4"/>
                    <a:pt x="4261" y="366"/>
                    <a:pt x="3919" y="1031"/>
                  </a:cubicBezTo>
                  <a:cubicBezTo>
                    <a:pt x="3698" y="1515"/>
                    <a:pt x="3246" y="1808"/>
                    <a:pt x="2534" y="1808"/>
                  </a:cubicBezTo>
                  <a:cubicBezTo>
                    <a:pt x="2266" y="1808"/>
                    <a:pt x="1961" y="1766"/>
                    <a:pt x="1617" y="1678"/>
                  </a:cubicBezTo>
                  <a:cubicBezTo>
                    <a:pt x="647" y="1412"/>
                    <a:pt x="647" y="765"/>
                    <a:pt x="647" y="765"/>
                  </a:cubicBezTo>
                  <a:cubicBezTo>
                    <a:pt x="647" y="765"/>
                    <a:pt x="210" y="1126"/>
                    <a:pt x="305" y="1792"/>
                  </a:cubicBezTo>
                  <a:cubicBezTo>
                    <a:pt x="400" y="2439"/>
                    <a:pt x="1" y="3162"/>
                    <a:pt x="1884" y="3409"/>
                  </a:cubicBezTo>
                  <a:cubicBezTo>
                    <a:pt x="2109" y="3436"/>
                    <a:pt x="2328" y="3450"/>
                    <a:pt x="2539" y="3450"/>
                  </a:cubicBezTo>
                  <a:cubicBezTo>
                    <a:pt x="4095" y="3450"/>
                    <a:pt x="5237" y="2679"/>
                    <a:pt x="5422" y="670"/>
                  </a:cubicBezTo>
                  <a:cubicBezTo>
                    <a:pt x="5680" y="61"/>
                    <a:pt x="5476" y="0"/>
                    <a:pt x="53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2703;p73"/>
            <p:cNvSpPr/>
            <p:nvPr/>
          </p:nvSpPr>
          <p:spPr>
            <a:xfrm>
              <a:off x="7279576" y="2046648"/>
              <a:ext cx="206092" cy="132789"/>
            </a:xfrm>
            <a:custGeom>
              <a:avLst/>
              <a:gdLst/>
              <a:ahLst/>
              <a:cxnLst/>
              <a:rect l="l" t="t" r="r" b="b"/>
              <a:pathLst>
                <a:path w="6354" h="4094" extrusionOk="0">
                  <a:moveTo>
                    <a:pt x="4979" y="1"/>
                  </a:moveTo>
                  <a:cubicBezTo>
                    <a:pt x="4803" y="1"/>
                    <a:pt x="4669" y="203"/>
                    <a:pt x="4508" y="364"/>
                  </a:cubicBezTo>
                  <a:cubicBezTo>
                    <a:pt x="4090" y="783"/>
                    <a:pt x="3614" y="1030"/>
                    <a:pt x="3177" y="1144"/>
                  </a:cubicBezTo>
                  <a:cubicBezTo>
                    <a:pt x="3272" y="1087"/>
                    <a:pt x="3329" y="1068"/>
                    <a:pt x="3329" y="1068"/>
                  </a:cubicBezTo>
                  <a:cubicBezTo>
                    <a:pt x="3709" y="878"/>
                    <a:pt x="3785" y="859"/>
                    <a:pt x="3785" y="592"/>
                  </a:cubicBezTo>
                  <a:cubicBezTo>
                    <a:pt x="3785" y="497"/>
                    <a:pt x="3766" y="402"/>
                    <a:pt x="3690" y="326"/>
                  </a:cubicBezTo>
                  <a:cubicBezTo>
                    <a:pt x="3612" y="232"/>
                    <a:pt x="3521" y="164"/>
                    <a:pt x="3396" y="164"/>
                  </a:cubicBezTo>
                  <a:cubicBezTo>
                    <a:pt x="3369" y="164"/>
                    <a:pt x="3340" y="167"/>
                    <a:pt x="3310" y="174"/>
                  </a:cubicBezTo>
                  <a:cubicBezTo>
                    <a:pt x="3215" y="174"/>
                    <a:pt x="1218" y="269"/>
                    <a:pt x="152" y="1829"/>
                  </a:cubicBezTo>
                  <a:cubicBezTo>
                    <a:pt x="76" y="1924"/>
                    <a:pt x="57" y="2038"/>
                    <a:pt x="76" y="2171"/>
                  </a:cubicBezTo>
                  <a:cubicBezTo>
                    <a:pt x="0" y="2380"/>
                    <a:pt x="57" y="2647"/>
                    <a:pt x="267" y="2951"/>
                  </a:cubicBezTo>
                  <a:cubicBezTo>
                    <a:pt x="922" y="3879"/>
                    <a:pt x="1873" y="4094"/>
                    <a:pt x="2571" y="4094"/>
                  </a:cubicBezTo>
                  <a:cubicBezTo>
                    <a:pt x="2602" y="4094"/>
                    <a:pt x="2633" y="4093"/>
                    <a:pt x="2663" y="4092"/>
                  </a:cubicBezTo>
                  <a:lnTo>
                    <a:pt x="2739" y="4092"/>
                  </a:lnTo>
                  <a:cubicBezTo>
                    <a:pt x="2758" y="4092"/>
                    <a:pt x="3101" y="4092"/>
                    <a:pt x="3576" y="3997"/>
                  </a:cubicBezTo>
                  <a:cubicBezTo>
                    <a:pt x="4280" y="3845"/>
                    <a:pt x="5269" y="3465"/>
                    <a:pt x="5954" y="2552"/>
                  </a:cubicBezTo>
                  <a:cubicBezTo>
                    <a:pt x="6125" y="2399"/>
                    <a:pt x="6125" y="2190"/>
                    <a:pt x="5992" y="2038"/>
                  </a:cubicBezTo>
                  <a:cubicBezTo>
                    <a:pt x="6068" y="1943"/>
                    <a:pt x="6163" y="1848"/>
                    <a:pt x="6239" y="1734"/>
                  </a:cubicBezTo>
                  <a:cubicBezTo>
                    <a:pt x="6353" y="1563"/>
                    <a:pt x="6353" y="1353"/>
                    <a:pt x="6239" y="1220"/>
                  </a:cubicBezTo>
                  <a:lnTo>
                    <a:pt x="6144" y="1125"/>
                  </a:lnTo>
                  <a:cubicBezTo>
                    <a:pt x="6096" y="1089"/>
                    <a:pt x="6063" y="1076"/>
                    <a:pt x="6026" y="1076"/>
                  </a:cubicBezTo>
                  <a:cubicBezTo>
                    <a:pt x="6004" y="1076"/>
                    <a:pt x="5982" y="1080"/>
                    <a:pt x="5954" y="1087"/>
                  </a:cubicBezTo>
                  <a:cubicBezTo>
                    <a:pt x="5992" y="1030"/>
                    <a:pt x="6030" y="935"/>
                    <a:pt x="6068" y="840"/>
                  </a:cubicBezTo>
                  <a:cubicBezTo>
                    <a:pt x="6125" y="688"/>
                    <a:pt x="6087" y="573"/>
                    <a:pt x="6030" y="459"/>
                  </a:cubicBezTo>
                  <a:cubicBezTo>
                    <a:pt x="5973" y="383"/>
                    <a:pt x="5897" y="326"/>
                    <a:pt x="5802" y="307"/>
                  </a:cubicBezTo>
                  <a:cubicBezTo>
                    <a:pt x="5771" y="300"/>
                    <a:pt x="5739" y="296"/>
                    <a:pt x="5707" y="296"/>
                  </a:cubicBezTo>
                  <a:cubicBezTo>
                    <a:pt x="5576" y="296"/>
                    <a:pt x="5433" y="357"/>
                    <a:pt x="5326" y="478"/>
                  </a:cubicBezTo>
                  <a:cubicBezTo>
                    <a:pt x="5326" y="364"/>
                    <a:pt x="5307" y="269"/>
                    <a:pt x="5231" y="174"/>
                  </a:cubicBezTo>
                  <a:cubicBezTo>
                    <a:pt x="5193" y="117"/>
                    <a:pt x="5136" y="79"/>
                    <a:pt x="5079" y="22"/>
                  </a:cubicBezTo>
                  <a:cubicBezTo>
                    <a:pt x="5044" y="7"/>
                    <a:pt x="5011" y="1"/>
                    <a:pt x="4979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2704;p73"/>
            <p:cNvSpPr/>
            <p:nvPr/>
          </p:nvSpPr>
          <p:spPr>
            <a:xfrm>
              <a:off x="6744074" y="2311383"/>
              <a:ext cx="43203" cy="43236"/>
            </a:xfrm>
            <a:custGeom>
              <a:avLst/>
              <a:gdLst/>
              <a:ahLst/>
              <a:cxnLst/>
              <a:rect l="l" t="t" r="r" b="b"/>
              <a:pathLst>
                <a:path w="1332" h="1333" extrusionOk="0">
                  <a:moveTo>
                    <a:pt x="666" y="1"/>
                  </a:moveTo>
                  <a:cubicBezTo>
                    <a:pt x="305" y="1"/>
                    <a:pt x="0" y="286"/>
                    <a:pt x="0" y="666"/>
                  </a:cubicBezTo>
                  <a:cubicBezTo>
                    <a:pt x="0" y="1009"/>
                    <a:pt x="286" y="1332"/>
                    <a:pt x="666" y="1332"/>
                  </a:cubicBezTo>
                  <a:cubicBezTo>
                    <a:pt x="1008" y="1332"/>
                    <a:pt x="1332" y="1047"/>
                    <a:pt x="1332" y="666"/>
                  </a:cubicBezTo>
                  <a:cubicBezTo>
                    <a:pt x="1332" y="305"/>
                    <a:pt x="1008" y="1"/>
                    <a:pt x="666" y="1"/>
                  </a:cubicBezTo>
                  <a:close/>
                </a:path>
              </a:pathLst>
            </a:custGeom>
            <a:solidFill>
              <a:srgbClr val="D2D6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2705;p73"/>
            <p:cNvSpPr/>
            <p:nvPr/>
          </p:nvSpPr>
          <p:spPr>
            <a:xfrm>
              <a:off x="6694708" y="2161468"/>
              <a:ext cx="16704" cy="17320"/>
            </a:xfrm>
            <a:custGeom>
              <a:avLst/>
              <a:gdLst/>
              <a:ahLst/>
              <a:cxnLst/>
              <a:rect l="l" t="t" r="r" b="b"/>
              <a:pathLst>
                <a:path w="515" h="534" extrusionOk="0">
                  <a:moveTo>
                    <a:pt x="248" y="1"/>
                  </a:moveTo>
                  <a:cubicBezTo>
                    <a:pt x="115" y="1"/>
                    <a:pt x="1" y="115"/>
                    <a:pt x="1" y="267"/>
                  </a:cubicBezTo>
                  <a:cubicBezTo>
                    <a:pt x="1" y="400"/>
                    <a:pt x="115" y="533"/>
                    <a:pt x="248" y="533"/>
                  </a:cubicBezTo>
                  <a:cubicBezTo>
                    <a:pt x="400" y="533"/>
                    <a:pt x="514" y="400"/>
                    <a:pt x="514" y="267"/>
                  </a:cubicBezTo>
                  <a:cubicBezTo>
                    <a:pt x="514" y="115"/>
                    <a:pt x="400" y="1"/>
                    <a:pt x="2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2706;p73"/>
            <p:cNvSpPr/>
            <p:nvPr/>
          </p:nvSpPr>
          <p:spPr>
            <a:xfrm>
              <a:off x="6767524" y="1736407"/>
              <a:ext cx="115988" cy="54264"/>
            </a:xfrm>
            <a:custGeom>
              <a:avLst/>
              <a:gdLst/>
              <a:ahLst/>
              <a:cxnLst/>
              <a:rect l="l" t="t" r="r" b="b"/>
              <a:pathLst>
                <a:path w="3576" h="1673" extrusionOk="0">
                  <a:moveTo>
                    <a:pt x="3576" y="0"/>
                  </a:moveTo>
                  <a:lnTo>
                    <a:pt x="0" y="438"/>
                  </a:lnTo>
                  <a:cubicBezTo>
                    <a:pt x="0" y="438"/>
                    <a:pt x="300" y="1673"/>
                    <a:pt x="1667" y="1673"/>
                  </a:cubicBezTo>
                  <a:cubicBezTo>
                    <a:pt x="1760" y="1673"/>
                    <a:pt x="1857" y="1667"/>
                    <a:pt x="1959" y="1655"/>
                  </a:cubicBezTo>
                  <a:cubicBezTo>
                    <a:pt x="3576" y="1465"/>
                    <a:pt x="3576" y="0"/>
                    <a:pt x="3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2707;p73"/>
            <p:cNvSpPr/>
            <p:nvPr/>
          </p:nvSpPr>
          <p:spPr>
            <a:xfrm>
              <a:off x="6914325" y="1476052"/>
              <a:ext cx="33992" cy="111706"/>
            </a:xfrm>
            <a:custGeom>
              <a:avLst/>
              <a:gdLst/>
              <a:ahLst/>
              <a:cxnLst/>
              <a:rect l="l" t="t" r="r" b="b"/>
              <a:pathLst>
                <a:path w="1048" h="3444" extrusionOk="0">
                  <a:moveTo>
                    <a:pt x="210" y="1"/>
                  </a:moveTo>
                  <a:cubicBezTo>
                    <a:pt x="191" y="20"/>
                    <a:pt x="172" y="39"/>
                    <a:pt x="191" y="77"/>
                  </a:cubicBezTo>
                  <a:cubicBezTo>
                    <a:pt x="191" y="96"/>
                    <a:pt x="895" y="1655"/>
                    <a:pt x="20" y="3367"/>
                  </a:cubicBezTo>
                  <a:cubicBezTo>
                    <a:pt x="1" y="3386"/>
                    <a:pt x="20" y="3424"/>
                    <a:pt x="39" y="3443"/>
                  </a:cubicBezTo>
                  <a:cubicBezTo>
                    <a:pt x="77" y="3443"/>
                    <a:pt x="96" y="3443"/>
                    <a:pt x="115" y="3424"/>
                  </a:cubicBezTo>
                  <a:cubicBezTo>
                    <a:pt x="1047" y="1636"/>
                    <a:pt x="305" y="39"/>
                    <a:pt x="286" y="20"/>
                  </a:cubicBezTo>
                  <a:cubicBezTo>
                    <a:pt x="267" y="1"/>
                    <a:pt x="229" y="1"/>
                    <a:pt x="2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2708;p73"/>
            <p:cNvSpPr/>
            <p:nvPr/>
          </p:nvSpPr>
          <p:spPr>
            <a:xfrm>
              <a:off x="6663343" y="1455293"/>
              <a:ext cx="197983" cy="228991"/>
            </a:xfrm>
            <a:custGeom>
              <a:avLst/>
              <a:gdLst/>
              <a:ahLst/>
              <a:cxnLst/>
              <a:rect l="l" t="t" r="r" b="b"/>
              <a:pathLst>
                <a:path w="6104" h="7060" extrusionOk="0">
                  <a:moveTo>
                    <a:pt x="1946" y="0"/>
                  </a:moveTo>
                  <a:cubicBezTo>
                    <a:pt x="1427" y="0"/>
                    <a:pt x="965" y="332"/>
                    <a:pt x="644" y="1154"/>
                  </a:cubicBezTo>
                  <a:cubicBezTo>
                    <a:pt x="1" y="2817"/>
                    <a:pt x="1441" y="6816"/>
                    <a:pt x="3196" y="6816"/>
                  </a:cubicBezTo>
                  <a:cubicBezTo>
                    <a:pt x="3308" y="6816"/>
                    <a:pt x="3421" y="6800"/>
                    <a:pt x="3535" y="6765"/>
                  </a:cubicBezTo>
                  <a:cubicBezTo>
                    <a:pt x="3564" y="6756"/>
                    <a:pt x="3595" y="6752"/>
                    <a:pt x="3626" y="6752"/>
                  </a:cubicBezTo>
                  <a:cubicBezTo>
                    <a:pt x="3900" y="6752"/>
                    <a:pt x="4259" y="7059"/>
                    <a:pt x="4542" y="7059"/>
                  </a:cubicBezTo>
                  <a:cubicBezTo>
                    <a:pt x="4569" y="7059"/>
                    <a:pt x="4594" y="7057"/>
                    <a:pt x="4620" y="7051"/>
                  </a:cubicBezTo>
                  <a:cubicBezTo>
                    <a:pt x="6103" y="6727"/>
                    <a:pt x="6103" y="4464"/>
                    <a:pt x="5019" y="2638"/>
                  </a:cubicBezTo>
                  <a:cubicBezTo>
                    <a:pt x="4200" y="1277"/>
                    <a:pt x="2964" y="0"/>
                    <a:pt x="19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2709;p73"/>
            <p:cNvSpPr/>
            <p:nvPr/>
          </p:nvSpPr>
          <p:spPr>
            <a:xfrm>
              <a:off x="6665711" y="1419420"/>
              <a:ext cx="265318" cy="211022"/>
            </a:xfrm>
            <a:custGeom>
              <a:avLst/>
              <a:gdLst/>
              <a:ahLst/>
              <a:cxnLst/>
              <a:rect l="l" t="t" r="r" b="b"/>
              <a:pathLst>
                <a:path w="8180" h="6506" extrusionOk="0">
                  <a:moveTo>
                    <a:pt x="4653" y="1"/>
                  </a:moveTo>
                  <a:cubicBezTo>
                    <a:pt x="3902" y="1"/>
                    <a:pt x="3113" y="168"/>
                    <a:pt x="2378" y="529"/>
                  </a:cubicBezTo>
                  <a:cubicBezTo>
                    <a:pt x="1" y="1728"/>
                    <a:pt x="666" y="5741"/>
                    <a:pt x="3519" y="6350"/>
                  </a:cubicBezTo>
                  <a:cubicBezTo>
                    <a:pt x="3519" y="6350"/>
                    <a:pt x="3907" y="6505"/>
                    <a:pt x="4478" y="6505"/>
                  </a:cubicBezTo>
                  <a:cubicBezTo>
                    <a:pt x="5440" y="6505"/>
                    <a:pt x="6924" y="6063"/>
                    <a:pt x="7951" y="3687"/>
                  </a:cubicBezTo>
                  <a:cubicBezTo>
                    <a:pt x="8122" y="3344"/>
                    <a:pt x="8180" y="2888"/>
                    <a:pt x="8141" y="2431"/>
                  </a:cubicBezTo>
                  <a:cubicBezTo>
                    <a:pt x="7994" y="934"/>
                    <a:pt x="6429" y="1"/>
                    <a:pt x="46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2710;p73"/>
            <p:cNvSpPr/>
            <p:nvPr/>
          </p:nvSpPr>
          <p:spPr>
            <a:xfrm>
              <a:off x="6741609" y="1578481"/>
              <a:ext cx="143136" cy="205087"/>
            </a:xfrm>
            <a:custGeom>
              <a:avLst/>
              <a:gdLst/>
              <a:ahLst/>
              <a:cxnLst/>
              <a:rect l="l" t="t" r="r" b="b"/>
              <a:pathLst>
                <a:path w="4413" h="6323" extrusionOk="0">
                  <a:moveTo>
                    <a:pt x="3538" y="0"/>
                  </a:moveTo>
                  <a:lnTo>
                    <a:pt x="0" y="590"/>
                  </a:lnTo>
                  <a:lnTo>
                    <a:pt x="704" y="4831"/>
                  </a:lnTo>
                  <a:cubicBezTo>
                    <a:pt x="857" y="5699"/>
                    <a:pt x="1618" y="6323"/>
                    <a:pt x="2471" y="6323"/>
                  </a:cubicBezTo>
                  <a:cubicBezTo>
                    <a:pt x="2572" y="6323"/>
                    <a:pt x="2675" y="6314"/>
                    <a:pt x="2777" y="6296"/>
                  </a:cubicBezTo>
                  <a:cubicBezTo>
                    <a:pt x="3747" y="6163"/>
                    <a:pt x="4413" y="5231"/>
                    <a:pt x="4223" y="4242"/>
                  </a:cubicBezTo>
                  <a:lnTo>
                    <a:pt x="4223" y="4185"/>
                  </a:lnTo>
                  <a:lnTo>
                    <a:pt x="3937" y="2473"/>
                  </a:lnTo>
                  <a:lnTo>
                    <a:pt x="3538" y="0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2711;p73"/>
            <p:cNvSpPr/>
            <p:nvPr/>
          </p:nvSpPr>
          <p:spPr>
            <a:xfrm>
              <a:off x="6792175" y="1667321"/>
              <a:ext cx="88872" cy="62956"/>
            </a:xfrm>
            <a:custGeom>
              <a:avLst/>
              <a:gdLst/>
              <a:ahLst/>
              <a:cxnLst/>
              <a:rect l="l" t="t" r="r" b="b"/>
              <a:pathLst>
                <a:path w="2740" h="1941" extrusionOk="0">
                  <a:moveTo>
                    <a:pt x="2436" y="0"/>
                  </a:moveTo>
                  <a:lnTo>
                    <a:pt x="1" y="38"/>
                  </a:lnTo>
                  <a:lnTo>
                    <a:pt x="2740" y="1940"/>
                  </a:lnTo>
                  <a:lnTo>
                    <a:pt x="24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2712;p73"/>
            <p:cNvSpPr/>
            <p:nvPr/>
          </p:nvSpPr>
          <p:spPr>
            <a:xfrm>
              <a:off x="6710147" y="1444492"/>
              <a:ext cx="238170" cy="245825"/>
            </a:xfrm>
            <a:custGeom>
              <a:avLst/>
              <a:gdLst/>
              <a:ahLst/>
              <a:cxnLst/>
              <a:rect l="l" t="t" r="r" b="b"/>
              <a:pathLst>
                <a:path w="7343" h="7579" extrusionOk="0">
                  <a:moveTo>
                    <a:pt x="3678" y="0"/>
                  </a:moveTo>
                  <a:cubicBezTo>
                    <a:pt x="2711" y="0"/>
                    <a:pt x="1651" y="376"/>
                    <a:pt x="894" y="1430"/>
                  </a:cubicBezTo>
                  <a:cubicBezTo>
                    <a:pt x="0" y="2705"/>
                    <a:pt x="761" y="4511"/>
                    <a:pt x="761" y="4511"/>
                  </a:cubicBezTo>
                  <a:cubicBezTo>
                    <a:pt x="761" y="4511"/>
                    <a:pt x="2164" y="7578"/>
                    <a:pt x="4335" y="7578"/>
                  </a:cubicBezTo>
                  <a:cubicBezTo>
                    <a:pt x="4509" y="7578"/>
                    <a:pt x="4687" y="7559"/>
                    <a:pt x="4869" y="7517"/>
                  </a:cubicBezTo>
                  <a:cubicBezTo>
                    <a:pt x="7342" y="6927"/>
                    <a:pt x="6581" y="1944"/>
                    <a:pt x="6011" y="974"/>
                  </a:cubicBezTo>
                  <a:cubicBezTo>
                    <a:pt x="5710" y="463"/>
                    <a:pt x="4752" y="0"/>
                    <a:pt x="3678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713;p73"/>
            <p:cNvSpPr/>
            <p:nvPr/>
          </p:nvSpPr>
          <p:spPr>
            <a:xfrm>
              <a:off x="6853250" y="1448028"/>
              <a:ext cx="80244" cy="58772"/>
            </a:xfrm>
            <a:custGeom>
              <a:avLst/>
              <a:gdLst/>
              <a:ahLst/>
              <a:cxnLst/>
              <a:rect l="l" t="t" r="r" b="b"/>
              <a:pathLst>
                <a:path w="2474" h="1812" extrusionOk="0">
                  <a:moveTo>
                    <a:pt x="760" y="1"/>
                  </a:moveTo>
                  <a:cubicBezTo>
                    <a:pt x="536" y="1"/>
                    <a:pt x="350" y="73"/>
                    <a:pt x="248" y="218"/>
                  </a:cubicBezTo>
                  <a:cubicBezTo>
                    <a:pt x="1" y="579"/>
                    <a:pt x="343" y="884"/>
                    <a:pt x="876" y="1283"/>
                  </a:cubicBezTo>
                  <a:cubicBezTo>
                    <a:pt x="1261" y="1575"/>
                    <a:pt x="1655" y="1811"/>
                    <a:pt x="1942" y="1811"/>
                  </a:cubicBezTo>
                  <a:cubicBezTo>
                    <a:pt x="2066" y="1811"/>
                    <a:pt x="2171" y="1767"/>
                    <a:pt x="2245" y="1663"/>
                  </a:cubicBezTo>
                  <a:cubicBezTo>
                    <a:pt x="2474" y="1340"/>
                    <a:pt x="2207" y="751"/>
                    <a:pt x="1675" y="332"/>
                  </a:cubicBezTo>
                  <a:cubicBezTo>
                    <a:pt x="1370" y="111"/>
                    <a:pt x="1036" y="1"/>
                    <a:pt x="7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14;p73"/>
            <p:cNvSpPr/>
            <p:nvPr/>
          </p:nvSpPr>
          <p:spPr>
            <a:xfrm>
              <a:off x="6797754" y="1429378"/>
              <a:ext cx="129578" cy="86180"/>
            </a:xfrm>
            <a:custGeom>
              <a:avLst/>
              <a:gdLst/>
              <a:ahLst/>
              <a:cxnLst/>
              <a:rect l="l" t="t" r="r" b="b"/>
              <a:pathLst>
                <a:path w="3995" h="2657" extrusionOk="0">
                  <a:moveTo>
                    <a:pt x="730" y="1"/>
                  </a:moveTo>
                  <a:cubicBezTo>
                    <a:pt x="517" y="1"/>
                    <a:pt x="353" y="60"/>
                    <a:pt x="266" y="184"/>
                  </a:cubicBezTo>
                  <a:cubicBezTo>
                    <a:pt x="0" y="565"/>
                    <a:pt x="552" y="1421"/>
                    <a:pt x="1503" y="2105"/>
                  </a:cubicBezTo>
                  <a:cubicBezTo>
                    <a:pt x="1777" y="2303"/>
                    <a:pt x="2003" y="2358"/>
                    <a:pt x="2208" y="2358"/>
                  </a:cubicBezTo>
                  <a:cubicBezTo>
                    <a:pt x="2468" y="2358"/>
                    <a:pt x="2693" y="2268"/>
                    <a:pt x="2935" y="2268"/>
                  </a:cubicBezTo>
                  <a:cubicBezTo>
                    <a:pt x="3163" y="2268"/>
                    <a:pt x="3407" y="2348"/>
                    <a:pt x="3709" y="2657"/>
                  </a:cubicBezTo>
                  <a:cubicBezTo>
                    <a:pt x="3994" y="2277"/>
                    <a:pt x="3424" y="1421"/>
                    <a:pt x="2473" y="717"/>
                  </a:cubicBezTo>
                  <a:cubicBezTo>
                    <a:pt x="1832" y="255"/>
                    <a:pt x="1173" y="1"/>
                    <a:pt x="7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715;p73"/>
            <p:cNvSpPr/>
            <p:nvPr/>
          </p:nvSpPr>
          <p:spPr>
            <a:xfrm>
              <a:off x="6697173" y="1535408"/>
              <a:ext cx="64189" cy="92278"/>
            </a:xfrm>
            <a:custGeom>
              <a:avLst/>
              <a:gdLst/>
              <a:ahLst/>
              <a:cxnLst/>
              <a:rect l="l" t="t" r="r" b="b"/>
              <a:pathLst>
                <a:path w="1979" h="2845" extrusionOk="0">
                  <a:moveTo>
                    <a:pt x="1142" y="1"/>
                  </a:moveTo>
                  <a:cubicBezTo>
                    <a:pt x="739" y="1"/>
                    <a:pt x="312" y="619"/>
                    <a:pt x="153" y="1385"/>
                  </a:cubicBezTo>
                  <a:cubicBezTo>
                    <a:pt x="0" y="2120"/>
                    <a:pt x="303" y="2845"/>
                    <a:pt x="736" y="2845"/>
                  </a:cubicBezTo>
                  <a:cubicBezTo>
                    <a:pt x="897" y="2845"/>
                    <a:pt x="1076" y="2745"/>
                    <a:pt x="1256" y="2507"/>
                  </a:cubicBezTo>
                  <a:cubicBezTo>
                    <a:pt x="1256" y="2507"/>
                    <a:pt x="1979" y="1613"/>
                    <a:pt x="1579" y="358"/>
                  </a:cubicBezTo>
                  <a:cubicBezTo>
                    <a:pt x="1522" y="244"/>
                    <a:pt x="1484" y="111"/>
                    <a:pt x="1370" y="73"/>
                  </a:cubicBezTo>
                  <a:cubicBezTo>
                    <a:pt x="1297" y="24"/>
                    <a:pt x="1220" y="1"/>
                    <a:pt x="11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716;p73"/>
            <p:cNvSpPr/>
            <p:nvPr/>
          </p:nvSpPr>
          <p:spPr>
            <a:xfrm>
              <a:off x="6652769" y="1394997"/>
              <a:ext cx="247284" cy="179106"/>
            </a:xfrm>
            <a:custGeom>
              <a:avLst/>
              <a:gdLst/>
              <a:ahLst/>
              <a:cxnLst/>
              <a:rect l="l" t="t" r="r" b="b"/>
              <a:pathLst>
                <a:path w="7624" h="5522" extrusionOk="0">
                  <a:moveTo>
                    <a:pt x="4492" y="0"/>
                  </a:moveTo>
                  <a:cubicBezTo>
                    <a:pt x="4038" y="0"/>
                    <a:pt x="3571" y="69"/>
                    <a:pt x="3120" y="217"/>
                  </a:cubicBezTo>
                  <a:cubicBezTo>
                    <a:pt x="818" y="978"/>
                    <a:pt x="0" y="4763"/>
                    <a:pt x="2568" y="5467"/>
                  </a:cubicBezTo>
                  <a:cubicBezTo>
                    <a:pt x="2568" y="5467"/>
                    <a:pt x="2817" y="5522"/>
                    <a:pt x="3219" y="5522"/>
                  </a:cubicBezTo>
                  <a:cubicBezTo>
                    <a:pt x="4155" y="5522"/>
                    <a:pt x="5920" y="5224"/>
                    <a:pt x="7304" y="3241"/>
                  </a:cubicBezTo>
                  <a:cubicBezTo>
                    <a:pt x="7494" y="2956"/>
                    <a:pt x="7608" y="2614"/>
                    <a:pt x="7608" y="2252"/>
                  </a:cubicBezTo>
                  <a:cubicBezTo>
                    <a:pt x="7623" y="910"/>
                    <a:pt x="6141" y="0"/>
                    <a:pt x="44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717;p73"/>
            <p:cNvSpPr/>
            <p:nvPr/>
          </p:nvSpPr>
          <p:spPr>
            <a:xfrm>
              <a:off x="6719391" y="1571962"/>
              <a:ext cx="44436" cy="44176"/>
            </a:xfrm>
            <a:custGeom>
              <a:avLst/>
              <a:gdLst/>
              <a:ahLst/>
              <a:cxnLst/>
              <a:rect l="l" t="t" r="r" b="b"/>
              <a:pathLst>
                <a:path w="1370" h="1362" extrusionOk="0">
                  <a:moveTo>
                    <a:pt x="647" y="1"/>
                  </a:moveTo>
                  <a:cubicBezTo>
                    <a:pt x="388" y="1"/>
                    <a:pt x="148" y="132"/>
                    <a:pt x="95" y="486"/>
                  </a:cubicBezTo>
                  <a:cubicBezTo>
                    <a:pt x="0" y="1209"/>
                    <a:pt x="1047" y="1342"/>
                    <a:pt x="1370" y="1361"/>
                  </a:cubicBezTo>
                  <a:lnTo>
                    <a:pt x="1237" y="220"/>
                  </a:lnTo>
                  <a:cubicBezTo>
                    <a:pt x="1090" y="91"/>
                    <a:pt x="862" y="1"/>
                    <a:pt x="647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718;p73"/>
            <p:cNvSpPr/>
            <p:nvPr/>
          </p:nvSpPr>
          <p:spPr>
            <a:xfrm>
              <a:off x="6730484" y="1581530"/>
              <a:ext cx="26564" cy="11158"/>
            </a:xfrm>
            <a:custGeom>
              <a:avLst/>
              <a:gdLst/>
              <a:ahLst/>
              <a:cxnLst/>
              <a:rect l="l" t="t" r="r" b="b"/>
              <a:pathLst>
                <a:path w="819" h="344" extrusionOk="0">
                  <a:moveTo>
                    <a:pt x="360" y="0"/>
                  </a:moveTo>
                  <a:cubicBezTo>
                    <a:pt x="190" y="0"/>
                    <a:pt x="58" y="77"/>
                    <a:pt x="58" y="77"/>
                  </a:cubicBezTo>
                  <a:cubicBezTo>
                    <a:pt x="39" y="96"/>
                    <a:pt x="1" y="115"/>
                    <a:pt x="39" y="153"/>
                  </a:cubicBezTo>
                  <a:cubicBezTo>
                    <a:pt x="52" y="167"/>
                    <a:pt x="66" y="180"/>
                    <a:pt x="79" y="180"/>
                  </a:cubicBezTo>
                  <a:cubicBezTo>
                    <a:pt x="85" y="180"/>
                    <a:pt x="90" y="178"/>
                    <a:pt x="96" y="172"/>
                  </a:cubicBezTo>
                  <a:cubicBezTo>
                    <a:pt x="96" y="162"/>
                    <a:pt x="205" y="103"/>
                    <a:pt x="345" y="103"/>
                  </a:cubicBezTo>
                  <a:cubicBezTo>
                    <a:pt x="466" y="103"/>
                    <a:pt x="609" y="147"/>
                    <a:pt x="724" y="306"/>
                  </a:cubicBezTo>
                  <a:cubicBezTo>
                    <a:pt x="724" y="344"/>
                    <a:pt x="743" y="344"/>
                    <a:pt x="762" y="344"/>
                  </a:cubicBezTo>
                  <a:cubicBezTo>
                    <a:pt x="819" y="306"/>
                    <a:pt x="819" y="286"/>
                    <a:pt x="819" y="267"/>
                  </a:cubicBezTo>
                  <a:cubicBezTo>
                    <a:pt x="678" y="57"/>
                    <a:pt x="505" y="0"/>
                    <a:pt x="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719;p73"/>
            <p:cNvSpPr/>
            <p:nvPr/>
          </p:nvSpPr>
          <p:spPr>
            <a:xfrm>
              <a:off x="6884712" y="1567972"/>
              <a:ext cx="25948" cy="45085"/>
            </a:xfrm>
            <a:custGeom>
              <a:avLst/>
              <a:gdLst/>
              <a:ahLst/>
              <a:cxnLst/>
              <a:rect l="l" t="t" r="r" b="b"/>
              <a:pathLst>
                <a:path w="800" h="1390" extrusionOk="0">
                  <a:moveTo>
                    <a:pt x="39" y="1"/>
                  </a:moveTo>
                  <a:cubicBezTo>
                    <a:pt x="1" y="1"/>
                    <a:pt x="1" y="20"/>
                    <a:pt x="1" y="39"/>
                  </a:cubicBezTo>
                  <a:lnTo>
                    <a:pt x="286" y="724"/>
                  </a:lnTo>
                  <a:cubicBezTo>
                    <a:pt x="286" y="762"/>
                    <a:pt x="324" y="762"/>
                    <a:pt x="343" y="762"/>
                  </a:cubicBezTo>
                  <a:cubicBezTo>
                    <a:pt x="348" y="762"/>
                    <a:pt x="368" y="760"/>
                    <a:pt x="397" y="760"/>
                  </a:cubicBezTo>
                  <a:cubicBezTo>
                    <a:pt x="498" y="760"/>
                    <a:pt x="705" y="783"/>
                    <a:pt x="705" y="990"/>
                  </a:cubicBezTo>
                  <a:cubicBezTo>
                    <a:pt x="724" y="1256"/>
                    <a:pt x="267" y="1294"/>
                    <a:pt x="248" y="1294"/>
                  </a:cubicBezTo>
                  <a:cubicBezTo>
                    <a:pt x="229" y="1294"/>
                    <a:pt x="191" y="1332"/>
                    <a:pt x="191" y="1351"/>
                  </a:cubicBezTo>
                  <a:cubicBezTo>
                    <a:pt x="191" y="1370"/>
                    <a:pt x="229" y="1389"/>
                    <a:pt x="248" y="1389"/>
                  </a:cubicBezTo>
                  <a:cubicBezTo>
                    <a:pt x="267" y="1389"/>
                    <a:pt x="286" y="1370"/>
                    <a:pt x="324" y="1370"/>
                  </a:cubicBezTo>
                  <a:cubicBezTo>
                    <a:pt x="457" y="1351"/>
                    <a:pt x="800" y="1275"/>
                    <a:pt x="762" y="990"/>
                  </a:cubicBezTo>
                  <a:cubicBezTo>
                    <a:pt x="743" y="762"/>
                    <a:pt x="515" y="685"/>
                    <a:pt x="343" y="685"/>
                  </a:cubicBezTo>
                  <a:lnTo>
                    <a:pt x="77" y="20"/>
                  </a:lnTo>
                  <a:cubicBezTo>
                    <a:pt x="77" y="1"/>
                    <a:pt x="58" y="1"/>
                    <a:pt x="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720;p73"/>
            <p:cNvSpPr/>
            <p:nvPr/>
          </p:nvSpPr>
          <p:spPr>
            <a:xfrm>
              <a:off x="6903395" y="1554771"/>
              <a:ext cx="14174" cy="12877"/>
            </a:xfrm>
            <a:custGeom>
              <a:avLst/>
              <a:gdLst/>
              <a:ahLst/>
              <a:cxnLst/>
              <a:rect l="l" t="t" r="r" b="b"/>
              <a:pathLst>
                <a:path w="437" h="397" extrusionOk="0">
                  <a:moveTo>
                    <a:pt x="206" y="1"/>
                  </a:moveTo>
                  <a:cubicBezTo>
                    <a:pt x="126" y="1"/>
                    <a:pt x="50" y="49"/>
                    <a:pt x="34" y="160"/>
                  </a:cubicBezTo>
                  <a:cubicBezTo>
                    <a:pt x="0" y="304"/>
                    <a:pt x="115" y="396"/>
                    <a:pt x="228" y="396"/>
                  </a:cubicBezTo>
                  <a:cubicBezTo>
                    <a:pt x="309" y="396"/>
                    <a:pt x="390" y="348"/>
                    <a:pt x="414" y="237"/>
                  </a:cubicBezTo>
                  <a:cubicBezTo>
                    <a:pt x="436" y="93"/>
                    <a:pt x="317" y="1"/>
                    <a:pt x="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721;p73"/>
            <p:cNvSpPr/>
            <p:nvPr/>
          </p:nvSpPr>
          <p:spPr>
            <a:xfrm>
              <a:off x="6854645" y="1565086"/>
              <a:ext cx="14174" cy="12423"/>
            </a:xfrm>
            <a:custGeom>
              <a:avLst/>
              <a:gdLst/>
              <a:ahLst/>
              <a:cxnLst/>
              <a:rect l="l" t="t" r="r" b="b"/>
              <a:pathLst>
                <a:path w="437" h="383" extrusionOk="0">
                  <a:moveTo>
                    <a:pt x="219" y="1"/>
                  </a:moveTo>
                  <a:cubicBezTo>
                    <a:pt x="142" y="1"/>
                    <a:pt x="65" y="45"/>
                    <a:pt x="34" y="147"/>
                  </a:cubicBezTo>
                  <a:cubicBezTo>
                    <a:pt x="1" y="290"/>
                    <a:pt x="115" y="383"/>
                    <a:pt x="228" y="383"/>
                  </a:cubicBezTo>
                  <a:cubicBezTo>
                    <a:pt x="310" y="383"/>
                    <a:pt x="390" y="335"/>
                    <a:pt x="414" y="223"/>
                  </a:cubicBezTo>
                  <a:cubicBezTo>
                    <a:pt x="437" y="89"/>
                    <a:pt x="328" y="1"/>
                    <a:pt x="2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722;p73"/>
            <p:cNvSpPr/>
            <p:nvPr/>
          </p:nvSpPr>
          <p:spPr>
            <a:xfrm>
              <a:off x="6865575" y="1615003"/>
              <a:ext cx="23515" cy="14985"/>
            </a:xfrm>
            <a:custGeom>
              <a:avLst/>
              <a:gdLst/>
              <a:ahLst/>
              <a:cxnLst/>
              <a:rect l="l" t="t" r="r" b="b"/>
              <a:pathLst>
                <a:path w="725" h="462" extrusionOk="0">
                  <a:moveTo>
                    <a:pt x="203" y="1"/>
                  </a:moveTo>
                  <a:cubicBezTo>
                    <a:pt x="96" y="1"/>
                    <a:pt x="1" y="152"/>
                    <a:pt x="58" y="282"/>
                  </a:cubicBezTo>
                  <a:lnTo>
                    <a:pt x="58" y="301"/>
                  </a:lnTo>
                  <a:cubicBezTo>
                    <a:pt x="101" y="386"/>
                    <a:pt x="240" y="461"/>
                    <a:pt x="395" y="461"/>
                  </a:cubicBezTo>
                  <a:cubicBezTo>
                    <a:pt x="447" y="461"/>
                    <a:pt x="501" y="453"/>
                    <a:pt x="553" y="434"/>
                  </a:cubicBezTo>
                  <a:cubicBezTo>
                    <a:pt x="591" y="415"/>
                    <a:pt x="629" y="396"/>
                    <a:pt x="667" y="377"/>
                  </a:cubicBezTo>
                  <a:cubicBezTo>
                    <a:pt x="724" y="320"/>
                    <a:pt x="686" y="263"/>
                    <a:pt x="629" y="225"/>
                  </a:cubicBezTo>
                  <a:cubicBezTo>
                    <a:pt x="496" y="206"/>
                    <a:pt x="382" y="167"/>
                    <a:pt x="306" y="53"/>
                  </a:cubicBezTo>
                  <a:cubicBezTo>
                    <a:pt x="273" y="16"/>
                    <a:pt x="238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723;p73"/>
            <p:cNvSpPr/>
            <p:nvPr/>
          </p:nvSpPr>
          <p:spPr>
            <a:xfrm>
              <a:off x="6827983" y="1598559"/>
              <a:ext cx="16055" cy="14596"/>
            </a:xfrm>
            <a:custGeom>
              <a:avLst/>
              <a:gdLst/>
              <a:ahLst/>
              <a:cxnLst/>
              <a:rect l="l" t="t" r="r" b="b"/>
              <a:pathLst>
                <a:path w="495" h="450" extrusionOk="0">
                  <a:moveTo>
                    <a:pt x="275" y="0"/>
                  </a:moveTo>
                  <a:cubicBezTo>
                    <a:pt x="254" y="0"/>
                    <a:pt x="232" y="3"/>
                    <a:pt x="209" y="9"/>
                  </a:cubicBezTo>
                  <a:cubicBezTo>
                    <a:pt x="95" y="28"/>
                    <a:pt x="0" y="142"/>
                    <a:pt x="19" y="256"/>
                  </a:cubicBezTo>
                  <a:cubicBezTo>
                    <a:pt x="36" y="376"/>
                    <a:pt x="145" y="449"/>
                    <a:pt x="250" y="449"/>
                  </a:cubicBezTo>
                  <a:cubicBezTo>
                    <a:pt x="262" y="449"/>
                    <a:pt x="274" y="448"/>
                    <a:pt x="285" y="446"/>
                  </a:cubicBezTo>
                  <a:cubicBezTo>
                    <a:pt x="399" y="427"/>
                    <a:pt x="495" y="313"/>
                    <a:pt x="476" y="199"/>
                  </a:cubicBezTo>
                  <a:cubicBezTo>
                    <a:pt x="476" y="86"/>
                    <a:pt x="393" y="0"/>
                    <a:pt x="2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2724;p73"/>
            <p:cNvSpPr/>
            <p:nvPr/>
          </p:nvSpPr>
          <p:spPr>
            <a:xfrm>
              <a:off x="6645342" y="1479749"/>
              <a:ext cx="66070" cy="169700"/>
            </a:xfrm>
            <a:custGeom>
              <a:avLst/>
              <a:gdLst/>
              <a:ahLst/>
              <a:cxnLst/>
              <a:rect l="l" t="t" r="r" b="b"/>
              <a:pathLst>
                <a:path w="2037" h="5232" extrusionOk="0">
                  <a:moveTo>
                    <a:pt x="1294" y="1"/>
                  </a:moveTo>
                  <a:lnTo>
                    <a:pt x="1294" y="1"/>
                  </a:lnTo>
                  <a:cubicBezTo>
                    <a:pt x="1" y="2854"/>
                    <a:pt x="2036" y="5231"/>
                    <a:pt x="2036" y="5231"/>
                  </a:cubicBezTo>
                  <a:lnTo>
                    <a:pt x="129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2725;p73"/>
            <p:cNvSpPr/>
            <p:nvPr/>
          </p:nvSpPr>
          <p:spPr>
            <a:xfrm>
              <a:off x="6771838" y="1648379"/>
              <a:ext cx="130810" cy="44241"/>
            </a:xfrm>
            <a:custGeom>
              <a:avLst/>
              <a:gdLst/>
              <a:ahLst/>
              <a:cxnLst/>
              <a:rect l="l" t="t" r="r" b="b"/>
              <a:pathLst>
                <a:path w="4033" h="1364" extrusionOk="0">
                  <a:moveTo>
                    <a:pt x="69" y="1"/>
                  </a:moveTo>
                  <a:cubicBezTo>
                    <a:pt x="57" y="1"/>
                    <a:pt x="46" y="6"/>
                    <a:pt x="38" y="13"/>
                  </a:cubicBezTo>
                  <a:cubicBezTo>
                    <a:pt x="0" y="32"/>
                    <a:pt x="0" y="51"/>
                    <a:pt x="19" y="90"/>
                  </a:cubicBezTo>
                  <a:cubicBezTo>
                    <a:pt x="38" y="90"/>
                    <a:pt x="970" y="1364"/>
                    <a:pt x="2340" y="1364"/>
                  </a:cubicBezTo>
                  <a:cubicBezTo>
                    <a:pt x="2492" y="1364"/>
                    <a:pt x="2606" y="1364"/>
                    <a:pt x="2758" y="1345"/>
                  </a:cubicBezTo>
                  <a:cubicBezTo>
                    <a:pt x="3272" y="1250"/>
                    <a:pt x="3766" y="945"/>
                    <a:pt x="4033" y="565"/>
                  </a:cubicBezTo>
                  <a:cubicBezTo>
                    <a:pt x="4033" y="527"/>
                    <a:pt x="4033" y="508"/>
                    <a:pt x="4014" y="489"/>
                  </a:cubicBezTo>
                  <a:cubicBezTo>
                    <a:pt x="3995" y="489"/>
                    <a:pt x="3956" y="489"/>
                    <a:pt x="3937" y="508"/>
                  </a:cubicBezTo>
                  <a:cubicBezTo>
                    <a:pt x="3709" y="869"/>
                    <a:pt x="3234" y="1155"/>
                    <a:pt x="2720" y="1250"/>
                  </a:cubicBezTo>
                  <a:cubicBezTo>
                    <a:pt x="2587" y="1275"/>
                    <a:pt x="2457" y="1286"/>
                    <a:pt x="2330" y="1286"/>
                  </a:cubicBezTo>
                  <a:cubicBezTo>
                    <a:pt x="1017" y="1286"/>
                    <a:pt x="114" y="50"/>
                    <a:pt x="114" y="32"/>
                  </a:cubicBezTo>
                  <a:cubicBezTo>
                    <a:pt x="103" y="10"/>
                    <a:pt x="85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2726;p73"/>
            <p:cNvSpPr/>
            <p:nvPr/>
          </p:nvSpPr>
          <p:spPr>
            <a:xfrm>
              <a:off x="6625621" y="1401321"/>
              <a:ext cx="120561" cy="63346"/>
            </a:xfrm>
            <a:custGeom>
              <a:avLst/>
              <a:gdLst/>
              <a:ahLst/>
              <a:cxnLst/>
              <a:rect l="l" t="t" r="r" b="b"/>
              <a:pathLst>
                <a:path w="3717" h="1953" extrusionOk="0">
                  <a:moveTo>
                    <a:pt x="1862" y="0"/>
                  </a:moveTo>
                  <a:cubicBezTo>
                    <a:pt x="1081" y="0"/>
                    <a:pt x="284" y="322"/>
                    <a:pt x="0" y="916"/>
                  </a:cubicBezTo>
                  <a:cubicBezTo>
                    <a:pt x="467" y="316"/>
                    <a:pt x="1047" y="127"/>
                    <a:pt x="1574" y="127"/>
                  </a:cubicBezTo>
                  <a:cubicBezTo>
                    <a:pt x="1798" y="127"/>
                    <a:pt x="2014" y="161"/>
                    <a:pt x="2207" y="212"/>
                  </a:cubicBezTo>
                  <a:cubicBezTo>
                    <a:pt x="2815" y="384"/>
                    <a:pt x="3291" y="859"/>
                    <a:pt x="3462" y="1449"/>
                  </a:cubicBezTo>
                  <a:cubicBezTo>
                    <a:pt x="3534" y="1717"/>
                    <a:pt x="3612" y="1952"/>
                    <a:pt x="3659" y="1952"/>
                  </a:cubicBezTo>
                  <a:cubicBezTo>
                    <a:pt x="3699" y="1952"/>
                    <a:pt x="3716" y="1786"/>
                    <a:pt x="3690" y="1335"/>
                  </a:cubicBezTo>
                  <a:cubicBezTo>
                    <a:pt x="3629" y="421"/>
                    <a:pt x="2756" y="0"/>
                    <a:pt x="18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2727;p73"/>
            <p:cNvSpPr/>
            <p:nvPr/>
          </p:nvSpPr>
          <p:spPr>
            <a:xfrm>
              <a:off x="6601555" y="1409430"/>
              <a:ext cx="165970" cy="146574"/>
            </a:xfrm>
            <a:custGeom>
              <a:avLst/>
              <a:gdLst/>
              <a:ahLst/>
              <a:cxnLst/>
              <a:rect l="l" t="t" r="r" b="b"/>
              <a:pathLst>
                <a:path w="5117" h="4519" extrusionOk="0">
                  <a:moveTo>
                    <a:pt x="2556" y="1"/>
                  </a:moveTo>
                  <a:cubicBezTo>
                    <a:pt x="2269" y="1"/>
                    <a:pt x="1977" y="55"/>
                    <a:pt x="1693" y="172"/>
                  </a:cubicBezTo>
                  <a:cubicBezTo>
                    <a:pt x="533" y="647"/>
                    <a:pt x="0" y="1979"/>
                    <a:pt x="476" y="3120"/>
                  </a:cubicBezTo>
                  <a:cubicBezTo>
                    <a:pt x="833" y="3991"/>
                    <a:pt x="1661" y="4519"/>
                    <a:pt x="2543" y="4519"/>
                  </a:cubicBezTo>
                  <a:cubicBezTo>
                    <a:pt x="2836" y="4519"/>
                    <a:pt x="3135" y="4460"/>
                    <a:pt x="3424" y="4337"/>
                  </a:cubicBezTo>
                  <a:cubicBezTo>
                    <a:pt x="4565" y="3862"/>
                    <a:pt x="5117" y="2549"/>
                    <a:pt x="4641" y="1389"/>
                  </a:cubicBezTo>
                  <a:cubicBezTo>
                    <a:pt x="4282" y="526"/>
                    <a:pt x="3445" y="1"/>
                    <a:pt x="25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2728;p73"/>
            <p:cNvSpPr/>
            <p:nvPr/>
          </p:nvSpPr>
          <p:spPr>
            <a:xfrm>
              <a:off x="6600938" y="1424221"/>
              <a:ext cx="140703" cy="135157"/>
            </a:xfrm>
            <a:custGeom>
              <a:avLst/>
              <a:gdLst/>
              <a:ahLst/>
              <a:cxnLst/>
              <a:rect l="l" t="t" r="r" b="b"/>
              <a:pathLst>
                <a:path w="4338" h="4167" extrusionOk="0">
                  <a:moveTo>
                    <a:pt x="1332" y="1"/>
                  </a:moveTo>
                  <a:cubicBezTo>
                    <a:pt x="1313" y="1"/>
                    <a:pt x="932" y="172"/>
                    <a:pt x="609" y="591"/>
                  </a:cubicBezTo>
                  <a:cubicBezTo>
                    <a:pt x="324" y="971"/>
                    <a:pt x="0" y="1675"/>
                    <a:pt x="286" y="2721"/>
                  </a:cubicBezTo>
                  <a:cubicBezTo>
                    <a:pt x="514" y="3539"/>
                    <a:pt x="1275" y="4033"/>
                    <a:pt x="2511" y="4147"/>
                  </a:cubicBezTo>
                  <a:cubicBezTo>
                    <a:pt x="2663" y="4166"/>
                    <a:pt x="2834" y="4166"/>
                    <a:pt x="3006" y="4166"/>
                  </a:cubicBezTo>
                  <a:cubicBezTo>
                    <a:pt x="3709" y="4166"/>
                    <a:pt x="4280" y="4033"/>
                    <a:pt x="4318" y="4033"/>
                  </a:cubicBezTo>
                  <a:cubicBezTo>
                    <a:pt x="4337" y="4033"/>
                    <a:pt x="4337" y="4014"/>
                    <a:pt x="4337" y="3995"/>
                  </a:cubicBezTo>
                  <a:cubicBezTo>
                    <a:pt x="4337" y="3976"/>
                    <a:pt x="4318" y="3976"/>
                    <a:pt x="4280" y="3976"/>
                  </a:cubicBezTo>
                  <a:cubicBezTo>
                    <a:pt x="4280" y="3976"/>
                    <a:pt x="3707" y="4091"/>
                    <a:pt x="3009" y="4091"/>
                  </a:cubicBezTo>
                  <a:cubicBezTo>
                    <a:pt x="2854" y="4091"/>
                    <a:pt x="2693" y="4085"/>
                    <a:pt x="2530" y="4071"/>
                  </a:cubicBezTo>
                  <a:cubicBezTo>
                    <a:pt x="1332" y="3976"/>
                    <a:pt x="609" y="3501"/>
                    <a:pt x="381" y="2683"/>
                  </a:cubicBezTo>
                  <a:cubicBezTo>
                    <a:pt x="153" y="1884"/>
                    <a:pt x="267" y="1161"/>
                    <a:pt x="666" y="648"/>
                  </a:cubicBezTo>
                  <a:cubicBezTo>
                    <a:pt x="989" y="248"/>
                    <a:pt x="1370" y="77"/>
                    <a:pt x="1370" y="77"/>
                  </a:cubicBezTo>
                  <a:cubicBezTo>
                    <a:pt x="1389" y="77"/>
                    <a:pt x="1389" y="58"/>
                    <a:pt x="1389" y="20"/>
                  </a:cubicBezTo>
                  <a:cubicBezTo>
                    <a:pt x="1389" y="1"/>
                    <a:pt x="1370" y="1"/>
                    <a:pt x="13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2729;p73"/>
            <p:cNvSpPr/>
            <p:nvPr/>
          </p:nvSpPr>
          <p:spPr>
            <a:xfrm>
              <a:off x="6754550" y="1506281"/>
              <a:ext cx="119101" cy="57637"/>
            </a:xfrm>
            <a:custGeom>
              <a:avLst/>
              <a:gdLst/>
              <a:ahLst/>
              <a:cxnLst/>
              <a:rect l="l" t="t" r="r" b="b"/>
              <a:pathLst>
                <a:path w="3672" h="1777" extrusionOk="0">
                  <a:moveTo>
                    <a:pt x="3672" y="1"/>
                  </a:moveTo>
                  <a:lnTo>
                    <a:pt x="3672" y="1"/>
                  </a:lnTo>
                  <a:cubicBezTo>
                    <a:pt x="2150" y="1655"/>
                    <a:pt x="1009" y="1655"/>
                    <a:pt x="1" y="1751"/>
                  </a:cubicBezTo>
                  <a:cubicBezTo>
                    <a:pt x="1" y="1751"/>
                    <a:pt x="149" y="1777"/>
                    <a:pt x="396" y="1777"/>
                  </a:cubicBezTo>
                  <a:cubicBezTo>
                    <a:pt x="1088" y="1777"/>
                    <a:pt x="2550" y="1570"/>
                    <a:pt x="36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2730;p73"/>
            <p:cNvSpPr/>
            <p:nvPr/>
          </p:nvSpPr>
          <p:spPr>
            <a:xfrm>
              <a:off x="6835378" y="1552890"/>
              <a:ext cx="45668" cy="44728"/>
            </a:xfrm>
            <a:custGeom>
              <a:avLst/>
              <a:gdLst/>
              <a:ahLst/>
              <a:cxnLst/>
              <a:rect l="l" t="t" r="r" b="b"/>
              <a:pathLst>
                <a:path w="1408" h="1379" extrusionOk="0">
                  <a:moveTo>
                    <a:pt x="723" y="142"/>
                  </a:moveTo>
                  <a:cubicBezTo>
                    <a:pt x="818" y="142"/>
                    <a:pt x="913" y="180"/>
                    <a:pt x="970" y="218"/>
                  </a:cubicBezTo>
                  <a:cubicBezTo>
                    <a:pt x="1104" y="295"/>
                    <a:pt x="1199" y="409"/>
                    <a:pt x="1237" y="561"/>
                  </a:cubicBezTo>
                  <a:cubicBezTo>
                    <a:pt x="1294" y="694"/>
                    <a:pt x="1256" y="846"/>
                    <a:pt x="1199" y="979"/>
                  </a:cubicBezTo>
                  <a:cubicBezTo>
                    <a:pt x="1123" y="1093"/>
                    <a:pt x="1008" y="1189"/>
                    <a:pt x="856" y="1246"/>
                  </a:cubicBezTo>
                  <a:cubicBezTo>
                    <a:pt x="812" y="1258"/>
                    <a:pt x="765" y="1265"/>
                    <a:pt x="718" y="1265"/>
                  </a:cubicBezTo>
                  <a:cubicBezTo>
                    <a:pt x="624" y="1265"/>
                    <a:pt x="527" y="1239"/>
                    <a:pt x="438" y="1189"/>
                  </a:cubicBezTo>
                  <a:cubicBezTo>
                    <a:pt x="324" y="1112"/>
                    <a:pt x="229" y="998"/>
                    <a:pt x="171" y="865"/>
                  </a:cubicBezTo>
                  <a:cubicBezTo>
                    <a:pt x="133" y="713"/>
                    <a:pt x="152" y="580"/>
                    <a:pt x="229" y="428"/>
                  </a:cubicBezTo>
                  <a:cubicBezTo>
                    <a:pt x="286" y="314"/>
                    <a:pt x="419" y="218"/>
                    <a:pt x="552" y="180"/>
                  </a:cubicBezTo>
                  <a:cubicBezTo>
                    <a:pt x="628" y="142"/>
                    <a:pt x="666" y="142"/>
                    <a:pt x="723" y="142"/>
                  </a:cubicBezTo>
                  <a:close/>
                  <a:moveTo>
                    <a:pt x="684" y="0"/>
                  </a:moveTo>
                  <a:cubicBezTo>
                    <a:pt x="625" y="0"/>
                    <a:pt x="567" y="8"/>
                    <a:pt x="514" y="28"/>
                  </a:cubicBezTo>
                  <a:cubicBezTo>
                    <a:pt x="343" y="104"/>
                    <a:pt x="191" y="199"/>
                    <a:pt x="95" y="352"/>
                  </a:cubicBezTo>
                  <a:cubicBezTo>
                    <a:pt x="38" y="523"/>
                    <a:pt x="0" y="713"/>
                    <a:pt x="57" y="884"/>
                  </a:cubicBezTo>
                  <a:cubicBezTo>
                    <a:pt x="133" y="1055"/>
                    <a:pt x="229" y="1189"/>
                    <a:pt x="381" y="1284"/>
                  </a:cubicBezTo>
                  <a:cubicBezTo>
                    <a:pt x="514" y="1360"/>
                    <a:pt x="609" y="1379"/>
                    <a:pt x="723" y="1379"/>
                  </a:cubicBezTo>
                  <a:cubicBezTo>
                    <a:pt x="799" y="1379"/>
                    <a:pt x="837" y="1379"/>
                    <a:pt x="913" y="1341"/>
                  </a:cubicBezTo>
                  <a:cubicBezTo>
                    <a:pt x="1084" y="1265"/>
                    <a:pt x="1218" y="1169"/>
                    <a:pt x="1313" y="998"/>
                  </a:cubicBezTo>
                  <a:cubicBezTo>
                    <a:pt x="1389" y="827"/>
                    <a:pt x="1408" y="637"/>
                    <a:pt x="1370" y="485"/>
                  </a:cubicBezTo>
                  <a:cubicBezTo>
                    <a:pt x="1294" y="314"/>
                    <a:pt x="1199" y="161"/>
                    <a:pt x="1027" y="66"/>
                  </a:cubicBezTo>
                  <a:cubicBezTo>
                    <a:pt x="916" y="29"/>
                    <a:pt x="796" y="0"/>
                    <a:pt x="6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2731;p73"/>
            <p:cNvSpPr/>
            <p:nvPr/>
          </p:nvSpPr>
          <p:spPr>
            <a:xfrm>
              <a:off x="6890291" y="1537581"/>
              <a:ext cx="46285" cy="44014"/>
            </a:xfrm>
            <a:custGeom>
              <a:avLst/>
              <a:gdLst/>
              <a:ahLst/>
              <a:cxnLst/>
              <a:rect l="l" t="t" r="r" b="b"/>
              <a:pathLst>
                <a:path w="1427" h="1357" extrusionOk="0">
                  <a:moveTo>
                    <a:pt x="761" y="120"/>
                  </a:moveTo>
                  <a:cubicBezTo>
                    <a:pt x="1027" y="120"/>
                    <a:pt x="1237" y="291"/>
                    <a:pt x="1275" y="519"/>
                  </a:cubicBezTo>
                  <a:cubicBezTo>
                    <a:pt x="1332" y="671"/>
                    <a:pt x="1313" y="805"/>
                    <a:pt x="1237" y="957"/>
                  </a:cubicBezTo>
                  <a:cubicBezTo>
                    <a:pt x="1160" y="1071"/>
                    <a:pt x="1046" y="1166"/>
                    <a:pt x="894" y="1223"/>
                  </a:cubicBezTo>
                  <a:cubicBezTo>
                    <a:pt x="850" y="1236"/>
                    <a:pt x="805" y="1242"/>
                    <a:pt x="760" y="1242"/>
                  </a:cubicBezTo>
                  <a:cubicBezTo>
                    <a:pt x="670" y="1242"/>
                    <a:pt x="577" y="1217"/>
                    <a:pt x="476" y="1166"/>
                  </a:cubicBezTo>
                  <a:cubicBezTo>
                    <a:pt x="362" y="1090"/>
                    <a:pt x="266" y="976"/>
                    <a:pt x="209" y="843"/>
                  </a:cubicBezTo>
                  <a:cubicBezTo>
                    <a:pt x="114" y="538"/>
                    <a:pt x="285" y="234"/>
                    <a:pt x="590" y="139"/>
                  </a:cubicBezTo>
                  <a:cubicBezTo>
                    <a:pt x="666" y="120"/>
                    <a:pt x="704" y="120"/>
                    <a:pt x="761" y="120"/>
                  </a:cubicBezTo>
                  <a:close/>
                  <a:moveTo>
                    <a:pt x="739" y="0"/>
                  </a:moveTo>
                  <a:cubicBezTo>
                    <a:pt x="677" y="0"/>
                    <a:pt x="614" y="8"/>
                    <a:pt x="552" y="25"/>
                  </a:cubicBezTo>
                  <a:cubicBezTo>
                    <a:pt x="190" y="120"/>
                    <a:pt x="0" y="500"/>
                    <a:pt x="95" y="862"/>
                  </a:cubicBezTo>
                  <a:cubicBezTo>
                    <a:pt x="171" y="1014"/>
                    <a:pt x="266" y="1166"/>
                    <a:pt x="438" y="1261"/>
                  </a:cubicBezTo>
                  <a:cubicBezTo>
                    <a:pt x="552" y="1337"/>
                    <a:pt x="647" y="1356"/>
                    <a:pt x="761" y="1356"/>
                  </a:cubicBezTo>
                  <a:cubicBezTo>
                    <a:pt x="837" y="1356"/>
                    <a:pt x="913" y="1356"/>
                    <a:pt x="932" y="1337"/>
                  </a:cubicBezTo>
                  <a:cubicBezTo>
                    <a:pt x="1103" y="1261"/>
                    <a:pt x="1237" y="1166"/>
                    <a:pt x="1332" y="995"/>
                  </a:cubicBezTo>
                  <a:cubicBezTo>
                    <a:pt x="1408" y="843"/>
                    <a:pt x="1427" y="652"/>
                    <a:pt x="1389" y="481"/>
                  </a:cubicBezTo>
                  <a:cubicBezTo>
                    <a:pt x="1310" y="182"/>
                    <a:pt x="1036" y="0"/>
                    <a:pt x="73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2732;p73"/>
            <p:cNvSpPr/>
            <p:nvPr/>
          </p:nvSpPr>
          <p:spPr>
            <a:xfrm>
              <a:off x="6874236" y="1554123"/>
              <a:ext cx="22867" cy="15731"/>
            </a:xfrm>
            <a:custGeom>
              <a:avLst/>
              <a:gdLst/>
              <a:ahLst/>
              <a:cxnLst/>
              <a:rect l="l" t="t" r="r" b="b"/>
              <a:pathLst>
                <a:path w="705" h="485" extrusionOk="0">
                  <a:moveTo>
                    <a:pt x="369" y="1"/>
                  </a:moveTo>
                  <a:cubicBezTo>
                    <a:pt x="341" y="1"/>
                    <a:pt x="314" y="4"/>
                    <a:pt x="286" y="9"/>
                  </a:cubicBezTo>
                  <a:cubicBezTo>
                    <a:pt x="96" y="66"/>
                    <a:pt x="1" y="257"/>
                    <a:pt x="39" y="447"/>
                  </a:cubicBezTo>
                  <a:cubicBezTo>
                    <a:pt x="39" y="466"/>
                    <a:pt x="77" y="485"/>
                    <a:pt x="96" y="485"/>
                  </a:cubicBezTo>
                  <a:cubicBezTo>
                    <a:pt x="134" y="485"/>
                    <a:pt x="172" y="466"/>
                    <a:pt x="134" y="409"/>
                  </a:cubicBezTo>
                  <a:cubicBezTo>
                    <a:pt x="115" y="276"/>
                    <a:pt x="191" y="161"/>
                    <a:pt x="305" y="104"/>
                  </a:cubicBezTo>
                  <a:cubicBezTo>
                    <a:pt x="322" y="99"/>
                    <a:pt x="340" y="96"/>
                    <a:pt x="357" y="96"/>
                  </a:cubicBezTo>
                  <a:cubicBezTo>
                    <a:pt x="453" y="96"/>
                    <a:pt x="542" y="179"/>
                    <a:pt x="590" y="276"/>
                  </a:cubicBezTo>
                  <a:cubicBezTo>
                    <a:pt x="609" y="333"/>
                    <a:pt x="628" y="333"/>
                    <a:pt x="666" y="333"/>
                  </a:cubicBezTo>
                  <a:cubicBezTo>
                    <a:pt x="704" y="295"/>
                    <a:pt x="704" y="276"/>
                    <a:pt x="704" y="257"/>
                  </a:cubicBezTo>
                  <a:cubicBezTo>
                    <a:pt x="672" y="94"/>
                    <a:pt x="528" y="1"/>
                    <a:pt x="3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2733;p73"/>
            <p:cNvSpPr/>
            <p:nvPr/>
          </p:nvSpPr>
          <p:spPr>
            <a:xfrm>
              <a:off x="6657699" y="2097312"/>
              <a:ext cx="164737" cy="59875"/>
            </a:xfrm>
            <a:custGeom>
              <a:avLst/>
              <a:gdLst/>
              <a:ahLst/>
              <a:cxnLst/>
              <a:rect l="l" t="t" r="r" b="b"/>
              <a:pathLst>
                <a:path w="5079" h="1846" extrusionOk="0">
                  <a:moveTo>
                    <a:pt x="2568" y="1"/>
                  </a:moveTo>
                  <a:cubicBezTo>
                    <a:pt x="1199" y="1"/>
                    <a:pt x="0" y="533"/>
                    <a:pt x="0" y="1028"/>
                  </a:cubicBezTo>
                  <a:cubicBezTo>
                    <a:pt x="0" y="1522"/>
                    <a:pt x="1199" y="1846"/>
                    <a:pt x="2568" y="1846"/>
                  </a:cubicBezTo>
                  <a:cubicBezTo>
                    <a:pt x="3919" y="1846"/>
                    <a:pt x="5079" y="1560"/>
                    <a:pt x="5079" y="1047"/>
                  </a:cubicBezTo>
                  <a:cubicBezTo>
                    <a:pt x="5079" y="552"/>
                    <a:pt x="3919" y="1"/>
                    <a:pt x="25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2734;p73"/>
            <p:cNvSpPr/>
            <p:nvPr/>
          </p:nvSpPr>
          <p:spPr>
            <a:xfrm>
              <a:off x="6671257" y="1876267"/>
              <a:ext cx="136389" cy="427137"/>
            </a:xfrm>
            <a:custGeom>
              <a:avLst/>
              <a:gdLst/>
              <a:ahLst/>
              <a:cxnLst/>
              <a:rect l="l" t="t" r="r" b="b"/>
              <a:pathLst>
                <a:path w="4205" h="13169" extrusionOk="0">
                  <a:moveTo>
                    <a:pt x="2396" y="1"/>
                  </a:moveTo>
                  <a:cubicBezTo>
                    <a:pt x="1504" y="1"/>
                    <a:pt x="758" y="717"/>
                    <a:pt x="686" y="1623"/>
                  </a:cubicBezTo>
                  <a:lnTo>
                    <a:pt x="77" y="11342"/>
                  </a:lnTo>
                  <a:cubicBezTo>
                    <a:pt x="1" y="12294"/>
                    <a:pt x="743" y="13092"/>
                    <a:pt x="1694" y="13168"/>
                  </a:cubicBezTo>
                  <a:lnTo>
                    <a:pt x="1808" y="13168"/>
                  </a:lnTo>
                  <a:cubicBezTo>
                    <a:pt x="2721" y="13168"/>
                    <a:pt x="3482" y="12484"/>
                    <a:pt x="3520" y="11552"/>
                  </a:cubicBezTo>
                  <a:lnTo>
                    <a:pt x="4147" y="1832"/>
                  </a:lnTo>
                  <a:cubicBezTo>
                    <a:pt x="4204" y="881"/>
                    <a:pt x="3482" y="63"/>
                    <a:pt x="2531" y="6"/>
                  </a:cubicBezTo>
                  <a:cubicBezTo>
                    <a:pt x="2485" y="3"/>
                    <a:pt x="2441" y="1"/>
                    <a:pt x="2396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2735;p73"/>
            <p:cNvSpPr/>
            <p:nvPr/>
          </p:nvSpPr>
          <p:spPr>
            <a:xfrm>
              <a:off x="6658316" y="1801180"/>
              <a:ext cx="185723" cy="331940"/>
            </a:xfrm>
            <a:custGeom>
              <a:avLst/>
              <a:gdLst/>
              <a:ahLst/>
              <a:cxnLst/>
              <a:rect l="l" t="t" r="r" b="b"/>
              <a:pathLst>
                <a:path w="5726" h="10234" extrusionOk="0">
                  <a:moveTo>
                    <a:pt x="2930" y="1"/>
                  </a:moveTo>
                  <a:cubicBezTo>
                    <a:pt x="1712" y="1"/>
                    <a:pt x="38" y="457"/>
                    <a:pt x="0" y="10234"/>
                  </a:cubicBezTo>
                  <a:cubicBezTo>
                    <a:pt x="595" y="9639"/>
                    <a:pt x="1852" y="9159"/>
                    <a:pt x="2997" y="9159"/>
                  </a:cubicBezTo>
                  <a:cubicBezTo>
                    <a:pt x="3831" y="9159"/>
                    <a:pt x="4605" y="9414"/>
                    <a:pt x="5022" y="10063"/>
                  </a:cubicBezTo>
                  <a:cubicBezTo>
                    <a:pt x="5269" y="4984"/>
                    <a:pt x="5726" y="39"/>
                    <a:pt x="2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2736;p73"/>
            <p:cNvSpPr/>
            <p:nvPr/>
          </p:nvSpPr>
          <p:spPr>
            <a:xfrm>
              <a:off x="6655851" y="1911005"/>
              <a:ext cx="168435" cy="223347"/>
            </a:xfrm>
            <a:custGeom>
              <a:avLst/>
              <a:gdLst/>
              <a:ahLst/>
              <a:cxnLst/>
              <a:rect l="l" t="t" r="r" b="b"/>
              <a:pathLst>
                <a:path w="5193" h="6886" extrusionOk="0">
                  <a:moveTo>
                    <a:pt x="400" y="0"/>
                  </a:moveTo>
                  <a:cubicBezTo>
                    <a:pt x="381" y="0"/>
                    <a:pt x="362" y="19"/>
                    <a:pt x="362" y="38"/>
                  </a:cubicBezTo>
                  <a:lnTo>
                    <a:pt x="0" y="6848"/>
                  </a:lnTo>
                  <a:cubicBezTo>
                    <a:pt x="0" y="6867"/>
                    <a:pt x="0" y="6867"/>
                    <a:pt x="57" y="6886"/>
                  </a:cubicBezTo>
                  <a:cubicBezTo>
                    <a:pt x="76" y="6886"/>
                    <a:pt x="76" y="6886"/>
                    <a:pt x="95" y="6848"/>
                  </a:cubicBezTo>
                  <a:cubicBezTo>
                    <a:pt x="95" y="6830"/>
                    <a:pt x="1197" y="5815"/>
                    <a:pt x="3014" y="5815"/>
                  </a:cubicBezTo>
                  <a:cubicBezTo>
                    <a:pt x="3092" y="5815"/>
                    <a:pt x="3172" y="5817"/>
                    <a:pt x="3253" y="5821"/>
                  </a:cubicBezTo>
                  <a:cubicBezTo>
                    <a:pt x="4813" y="5916"/>
                    <a:pt x="5060" y="6772"/>
                    <a:pt x="5060" y="6772"/>
                  </a:cubicBezTo>
                  <a:cubicBezTo>
                    <a:pt x="5098" y="6791"/>
                    <a:pt x="5117" y="6829"/>
                    <a:pt x="5136" y="6829"/>
                  </a:cubicBezTo>
                  <a:cubicBezTo>
                    <a:pt x="5155" y="6829"/>
                    <a:pt x="5193" y="6791"/>
                    <a:pt x="5193" y="6772"/>
                  </a:cubicBezTo>
                  <a:lnTo>
                    <a:pt x="5022" y="2169"/>
                  </a:lnTo>
                  <a:cubicBezTo>
                    <a:pt x="5022" y="2131"/>
                    <a:pt x="5003" y="2112"/>
                    <a:pt x="4965" y="2112"/>
                  </a:cubicBezTo>
                  <a:cubicBezTo>
                    <a:pt x="4946" y="2112"/>
                    <a:pt x="4927" y="2131"/>
                    <a:pt x="4927" y="2169"/>
                  </a:cubicBezTo>
                  <a:lnTo>
                    <a:pt x="5060" y="6543"/>
                  </a:lnTo>
                  <a:cubicBezTo>
                    <a:pt x="4870" y="6258"/>
                    <a:pt x="4394" y="5802"/>
                    <a:pt x="3253" y="5726"/>
                  </a:cubicBezTo>
                  <a:cubicBezTo>
                    <a:pt x="3176" y="5722"/>
                    <a:pt x="3099" y="5720"/>
                    <a:pt x="3025" y="5720"/>
                  </a:cubicBezTo>
                  <a:cubicBezTo>
                    <a:pt x="1443" y="5720"/>
                    <a:pt x="422" y="6459"/>
                    <a:pt x="95" y="6696"/>
                  </a:cubicBezTo>
                  <a:lnTo>
                    <a:pt x="457" y="38"/>
                  </a:lnTo>
                  <a:cubicBezTo>
                    <a:pt x="457" y="19"/>
                    <a:pt x="438" y="0"/>
                    <a:pt x="4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2737;p73"/>
            <p:cNvSpPr/>
            <p:nvPr/>
          </p:nvSpPr>
          <p:spPr>
            <a:xfrm>
              <a:off x="6668176" y="2210737"/>
              <a:ext cx="304175" cy="290715"/>
            </a:xfrm>
            <a:custGeom>
              <a:avLst/>
              <a:gdLst/>
              <a:ahLst/>
              <a:cxnLst/>
              <a:rect l="l" t="t" r="r" b="b"/>
              <a:pathLst>
                <a:path w="9378" h="8963" extrusionOk="0">
                  <a:moveTo>
                    <a:pt x="1496" y="1"/>
                  </a:moveTo>
                  <a:cubicBezTo>
                    <a:pt x="1139" y="1"/>
                    <a:pt x="783" y="134"/>
                    <a:pt x="514" y="403"/>
                  </a:cubicBezTo>
                  <a:cubicBezTo>
                    <a:pt x="1" y="954"/>
                    <a:pt x="1" y="1829"/>
                    <a:pt x="552" y="2362"/>
                  </a:cubicBezTo>
                  <a:lnTo>
                    <a:pt x="6905" y="8563"/>
                  </a:lnTo>
                  <a:cubicBezTo>
                    <a:pt x="7191" y="8829"/>
                    <a:pt x="7514" y="8962"/>
                    <a:pt x="7875" y="8962"/>
                  </a:cubicBezTo>
                  <a:cubicBezTo>
                    <a:pt x="8237" y="8962"/>
                    <a:pt x="8579" y="8829"/>
                    <a:pt x="8845" y="8544"/>
                  </a:cubicBezTo>
                  <a:cubicBezTo>
                    <a:pt x="9378" y="7992"/>
                    <a:pt x="9378" y="7117"/>
                    <a:pt x="8826" y="6585"/>
                  </a:cubicBezTo>
                  <a:lnTo>
                    <a:pt x="2473" y="384"/>
                  </a:lnTo>
                  <a:cubicBezTo>
                    <a:pt x="2200" y="129"/>
                    <a:pt x="1847" y="1"/>
                    <a:pt x="1496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2738;p73"/>
            <p:cNvSpPr/>
            <p:nvPr/>
          </p:nvSpPr>
          <p:spPr>
            <a:xfrm>
              <a:off x="6858829" y="2376966"/>
              <a:ext cx="196816" cy="149785"/>
            </a:xfrm>
            <a:custGeom>
              <a:avLst/>
              <a:gdLst/>
              <a:ahLst/>
              <a:cxnLst/>
              <a:rect l="l" t="t" r="r" b="b"/>
              <a:pathLst>
                <a:path w="6068" h="4618" extrusionOk="0">
                  <a:moveTo>
                    <a:pt x="3500" y="1631"/>
                  </a:moveTo>
                  <a:lnTo>
                    <a:pt x="3500" y="1631"/>
                  </a:lnTo>
                  <a:cubicBezTo>
                    <a:pt x="3606" y="1648"/>
                    <a:pt x="3646" y="1682"/>
                    <a:pt x="3651" y="1702"/>
                  </a:cubicBezTo>
                  <a:lnTo>
                    <a:pt x="3651" y="1702"/>
                  </a:lnTo>
                  <a:cubicBezTo>
                    <a:pt x="3599" y="1679"/>
                    <a:pt x="3549" y="1655"/>
                    <a:pt x="3500" y="1631"/>
                  </a:cubicBezTo>
                  <a:close/>
                  <a:moveTo>
                    <a:pt x="2112" y="3157"/>
                  </a:moveTo>
                  <a:lnTo>
                    <a:pt x="2112" y="3157"/>
                  </a:lnTo>
                  <a:cubicBezTo>
                    <a:pt x="2115" y="3172"/>
                    <a:pt x="2130" y="3175"/>
                    <a:pt x="2130" y="3209"/>
                  </a:cubicBezTo>
                  <a:cubicBezTo>
                    <a:pt x="2117" y="3183"/>
                    <a:pt x="2113" y="3165"/>
                    <a:pt x="2112" y="3157"/>
                  </a:cubicBezTo>
                  <a:close/>
                  <a:moveTo>
                    <a:pt x="1578" y="1"/>
                  </a:moveTo>
                  <a:cubicBezTo>
                    <a:pt x="1328" y="1"/>
                    <a:pt x="1067" y="28"/>
                    <a:pt x="799" y="90"/>
                  </a:cubicBezTo>
                  <a:cubicBezTo>
                    <a:pt x="685" y="109"/>
                    <a:pt x="590" y="185"/>
                    <a:pt x="514" y="280"/>
                  </a:cubicBezTo>
                  <a:cubicBezTo>
                    <a:pt x="323" y="375"/>
                    <a:pt x="190" y="585"/>
                    <a:pt x="133" y="965"/>
                  </a:cubicBezTo>
                  <a:cubicBezTo>
                    <a:pt x="0" y="2163"/>
                    <a:pt x="590" y="2962"/>
                    <a:pt x="1122" y="3438"/>
                  </a:cubicBezTo>
                  <a:lnTo>
                    <a:pt x="1160" y="3495"/>
                  </a:lnTo>
                  <a:cubicBezTo>
                    <a:pt x="1179" y="3514"/>
                    <a:pt x="1427" y="3742"/>
                    <a:pt x="1826" y="3989"/>
                  </a:cubicBezTo>
                  <a:cubicBezTo>
                    <a:pt x="2334" y="4297"/>
                    <a:pt x="3066" y="4618"/>
                    <a:pt x="3932" y="4618"/>
                  </a:cubicBezTo>
                  <a:cubicBezTo>
                    <a:pt x="4136" y="4618"/>
                    <a:pt x="4348" y="4600"/>
                    <a:pt x="4565" y="4560"/>
                  </a:cubicBezTo>
                  <a:cubicBezTo>
                    <a:pt x="4774" y="4541"/>
                    <a:pt x="4946" y="4389"/>
                    <a:pt x="4965" y="4199"/>
                  </a:cubicBezTo>
                  <a:cubicBezTo>
                    <a:pt x="5079" y="4180"/>
                    <a:pt x="5231" y="4180"/>
                    <a:pt x="5345" y="4122"/>
                  </a:cubicBezTo>
                  <a:cubicBezTo>
                    <a:pt x="5535" y="4084"/>
                    <a:pt x="5687" y="3913"/>
                    <a:pt x="5706" y="3742"/>
                  </a:cubicBezTo>
                  <a:lnTo>
                    <a:pt x="5706" y="3609"/>
                  </a:lnTo>
                  <a:cubicBezTo>
                    <a:pt x="5687" y="3533"/>
                    <a:pt x="5630" y="3495"/>
                    <a:pt x="5592" y="3457"/>
                  </a:cubicBezTo>
                  <a:cubicBezTo>
                    <a:pt x="5687" y="3438"/>
                    <a:pt x="5744" y="3400"/>
                    <a:pt x="5839" y="3343"/>
                  </a:cubicBezTo>
                  <a:cubicBezTo>
                    <a:pt x="5973" y="3267"/>
                    <a:pt x="6068" y="3152"/>
                    <a:pt x="6068" y="3038"/>
                  </a:cubicBezTo>
                  <a:cubicBezTo>
                    <a:pt x="6068" y="2962"/>
                    <a:pt x="6030" y="2867"/>
                    <a:pt x="5992" y="2791"/>
                  </a:cubicBezTo>
                  <a:cubicBezTo>
                    <a:pt x="5906" y="2671"/>
                    <a:pt x="5744" y="2598"/>
                    <a:pt x="5588" y="2598"/>
                  </a:cubicBezTo>
                  <a:cubicBezTo>
                    <a:pt x="5570" y="2598"/>
                    <a:pt x="5553" y="2599"/>
                    <a:pt x="5535" y="2601"/>
                  </a:cubicBezTo>
                  <a:cubicBezTo>
                    <a:pt x="5611" y="2544"/>
                    <a:pt x="5687" y="2449"/>
                    <a:pt x="5687" y="2315"/>
                  </a:cubicBezTo>
                  <a:cubicBezTo>
                    <a:pt x="5687" y="2258"/>
                    <a:pt x="5687" y="2182"/>
                    <a:pt x="5649" y="2106"/>
                  </a:cubicBezTo>
                  <a:cubicBezTo>
                    <a:pt x="5594" y="1974"/>
                    <a:pt x="5476" y="1938"/>
                    <a:pt x="5337" y="1938"/>
                  </a:cubicBezTo>
                  <a:cubicBezTo>
                    <a:pt x="5237" y="1938"/>
                    <a:pt x="5126" y="1957"/>
                    <a:pt x="5022" y="1973"/>
                  </a:cubicBezTo>
                  <a:cubicBezTo>
                    <a:pt x="4968" y="1977"/>
                    <a:pt x="4914" y="1978"/>
                    <a:pt x="4861" y="1978"/>
                  </a:cubicBezTo>
                  <a:cubicBezTo>
                    <a:pt x="4428" y="1978"/>
                    <a:pt x="4022" y="1864"/>
                    <a:pt x="3677" y="1714"/>
                  </a:cubicBezTo>
                  <a:lnTo>
                    <a:pt x="3677" y="1714"/>
                  </a:lnTo>
                  <a:cubicBezTo>
                    <a:pt x="3858" y="1763"/>
                    <a:pt x="3968" y="1793"/>
                    <a:pt x="4051" y="1793"/>
                  </a:cubicBezTo>
                  <a:cubicBezTo>
                    <a:pt x="4149" y="1793"/>
                    <a:pt x="4208" y="1751"/>
                    <a:pt x="4299" y="1650"/>
                  </a:cubicBezTo>
                  <a:cubicBezTo>
                    <a:pt x="4375" y="1593"/>
                    <a:pt x="4394" y="1498"/>
                    <a:pt x="4413" y="1402"/>
                  </a:cubicBezTo>
                  <a:cubicBezTo>
                    <a:pt x="4451" y="1250"/>
                    <a:pt x="4375" y="1117"/>
                    <a:pt x="4280" y="1022"/>
                  </a:cubicBezTo>
                  <a:cubicBezTo>
                    <a:pt x="4215" y="973"/>
                    <a:pt x="3086" y="1"/>
                    <a:pt x="1578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2739;p73"/>
            <p:cNvSpPr/>
            <p:nvPr/>
          </p:nvSpPr>
          <p:spPr>
            <a:xfrm>
              <a:off x="7240978" y="2075807"/>
              <a:ext cx="285396" cy="252896"/>
            </a:xfrm>
            <a:custGeom>
              <a:avLst/>
              <a:gdLst/>
              <a:ahLst/>
              <a:cxnLst/>
              <a:rect l="l" t="t" r="r" b="b"/>
              <a:pathLst>
                <a:path w="8799" h="7797" extrusionOk="0">
                  <a:moveTo>
                    <a:pt x="6698" y="0"/>
                  </a:moveTo>
                  <a:cubicBezTo>
                    <a:pt x="5953" y="0"/>
                    <a:pt x="5080" y="659"/>
                    <a:pt x="4310" y="2090"/>
                  </a:cubicBezTo>
                  <a:cubicBezTo>
                    <a:pt x="3449" y="1602"/>
                    <a:pt x="2742" y="1405"/>
                    <a:pt x="2175" y="1405"/>
                  </a:cubicBezTo>
                  <a:cubicBezTo>
                    <a:pt x="400" y="1405"/>
                    <a:pt x="0" y="3340"/>
                    <a:pt x="563" y="4335"/>
                  </a:cubicBezTo>
                  <a:cubicBezTo>
                    <a:pt x="1038" y="5171"/>
                    <a:pt x="2864" y="5970"/>
                    <a:pt x="4120" y="6446"/>
                  </a:cubicBezTo>
                  <a:cubicBezTo>
                    <a:pt x="4975" y="6788"/>
                    <a:pt x="5755" y="7226"/>
                    <a:pt x="6459" y="7796"/>
                  </a:cubicBezTo>
                  <a:cubicBezTo>
                    <a:pt x="6459" y="7796"/>
                    <a:pt x="8799" y="5019"/>
                    <a:pt x="8380" y="2242"/>
                  </a:cubicBezTo>
                  <a:cubicBezTo>
                    <a:pt x="8181" y="798"/>
                    <a:pt x="7517" y="0"/>
                    <a:pt x="66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2740;p73"/>
            <p:cNvSpPr/>
            <p:nvPr/>
          </p:nvSpPr>
          <p:spPr>
            <a:xfrm>
              <a:off x="7354565" y="2105939"/>
              <a:ext cx="463010" cy="312381"/>
            </a:xfrm>
            <a:custGeom>
              <a:avLst/>
              <a:gdLst/>
              <a:ahLst/>
              <a:cxnLst/>
              <a:rect l="l" t="t" r="r" b="b"/>
              <a:pathLst>
                <a:path w="14275" h="9631" extrusionOk="0">
                  <a:moveTo>
                    <a:pt x="10984" y="1"/>
                  </a:moveTo>
                  <a:lnTo>
                    <a:pt x="3927" y="5022"/>
                  </a:lnTo>
                  <a:lnTo>
                    <a:pt x="3908" y="5022"/>
                  </a:lnTo>
                  <a:cubicBezTo>
                    <a:pt x="3842" y="5013"/>
                    <a:pt x="3537" y="4956"/>
                    <a:pt x="3074" y="4956"/>
                  </a:cubicBezTo>
                  <a:cubicBezTo>
                    <a:pt x="2610" y="4956"/>
                    <a:pt x="1987" y="5013"/>
                    <a:pt x="1283" y="5232"/>
                  </a:cubicBezTo>
                  <a:cubicBezTo>
                    <a:pt x="57" y="5609"/>
                    <a:pt x="0" y="6415"/>
                    <a:pt x="511" y="6415"/>
                  </a:cubicBezTo>
                  <a:cubicBezTo>
                    <a:pt x="619" y="6415"/>
                    <a:pt x="751" y="6379"/>
                    <a:pt x="903" y="6297"/>
                  </a:cubicBezTo>
                  <a:cubicBezTo>
                    <a:pt x="1232" y="6124"/>
                    <a:pt x="1472" y="6072"/>
                    <a:pt x="1643" y="6072"/>
                  </a:cubicBezTo>
                  <a:cubicBezTo>
                    <a:pt x="1868" y="6072"/>
                    <a:pt x="1974" y="6161"/>
                    <a:pt x="2006" y="6183"/>
                  </a:cubicBezTo>
                  <a:lnTo>
                    <a:pt x="2006" y="6202"/>
                  </a:lnTo>
                  <a:lnTo>
                    <a:pt x="503" y="8085"/>
                  </a:lnTo>
                  <a:cubicBezTo>
                    <a:pt x="227" y="8407"/>
                    <a:pt x="509" y="8829"/>
                    <a:pt x="848" y="8829"/>
                  </a:cubicBezTo>
                  <a:cubicBezTo>
                    <a:pt x="929" y="8829"/>
                    <a:pt x="1013" y="8805"/>
                    <a:pt x="1093" y="8750"/>
                  </a:cubicBezTo>
                  <a:cubicBezTo>
                    <a:pt x="1093" y="8750"/>
                    <a:pt x="1112" y="8750"/>
                    <a:pt x="1112" y="8731"/>
                  </a:cubicBezTo>
                  <a:cubicBezTo>
                    <a:pt x="1131" y="8680"/>
                    <a:pt x="1144" y="8644"/>
                    <a:pt x="1152" y="8620"/>
                  </a:cubicBezTo>
                  <a:lnTo>
                    <a:pt x="1152" y="8620"/>
                  </a:lnTo>
                  <a:cubicBezTo>
                    <a:pt x="1134" y="8708"/>
                    <a:pt x="1112" y="8925"/>
                    <a:pt x="1264" y="9055"/>
                  </a:cubicBezTo>
                  <a:cubicBezTo>
                    <a:pt x="1385" y="9164"/>
                    <a:pt x="1491" y="9202"/>
                    <a:pt x="1581" y="9202"/>
                  </a:cubicBezTo>
                  <a:cubicBezTo>
                    <a:pt x="1790" y="9202"/>
                    <a:pt x="1911" y="8998"/>
                    <a:pt x="1911" y="8998"/>
                  </a:cubicBezTo>
                  <a:lnTo>
                    <a:pt x="1911" y="8998"/>
                  </a:lnTo>
                  <a:cubicBezTo>
                    <a:pt x="1911" y="8998"/>
                    <a:pt x="1866" y="9562"/>
                    <a:pt x="2329" y="9562"/>
                  </a:cubicBezTo>
                  <a:cubicBezTo>
                    <a:pt x="2389" y="9562"/>
                    <a:pt x="2459" y="9552"/>
                    <a:pt x="2539" y="9530"/>
                  </a:cubicBezTo>
                  <a:cubicBezTo>
                    <a:pt x="2539" y="9530"/>
                    <a:pt x="2569" y="9631"/>
                    <a:pt x="2743" y="9631"/>
                  </a:cubicBezTo>
                  <a:cubicBezTo>
                    <a:pt x="2933" y="9631"/>
                    <a:pt x="3292" y="9512"/>
                    <a:pt x="3965" y="9017"/>
                  </a:cubicBezTo>
                  <a:cubicBezTo>
                    <a:pt x="5163" y="8161"/>
                    <a:pt x="11174" y="4185"/>
                    <a:pt x="13818" y="2474"/>
                  </a:cubicBezTo>
                  <a:cubicBezTo>
                    <a:pt x="14274" y="2188"/>
                    <a:pt x="14217" y="1503"/>
                    <a:pt x="13723" y="1294"/>
                  </a:cubicBezTo>
                  <a:lnTo>
                    <a:pt x="10984" y="1"/>
                  </a:ln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2741;p73"/>
            <p:cNvSpPr/>
            <p:nvPr/>
          </p:nvSpPr>
          <p:spPr>
            <a:xfrm>
              <a:off x="7692927" y="1737283"/>
              <a:ext cx="180176" cy="459669"/>
            </a:xfrm>
            <a:custGeom>
              <a:avLst/>
              <a:gdLst/>
              <a:ahLst/>
              <a:cxnLst/>
              <a:rect l="l" t="t" r="r" b="b"/>
              <a:pathLst>
                <a:path w="5555" h="14172" extrusionOk="0">
                  <a:moveTo>
                    <a:pt x="3536" y="0"/>
                  </a:moveTo>
                  <a:cubicBezTo>
                    <a:pt x="2690" y="0"/>
                    <a:pt x="1975" y="554"/>
                    <a:pt x="1845" y="1400"/>
                  </a:cubicBezTo>
                  <a:lnTo>
                    <a:pt x="1142" y="5737"/>
                  </a:lnTo>
                  <a:lnTo>
                    <a:pt x="951" y="6878"/>
                  </a:lnTo>
                  <a:lnTo>
                    <a:pt x="190" y="11652"/>
                  </a:lnTo>
                  <a:cubicBezTo>
                    <a:pt x="0" y="12831"/>
                    <a:pt x="799" y="13954"/>
                    <a:pt x="1940" y="14144"/>
                  </a:cubicBezTo>
                  <a:cubicBezTo>
                    <a:pt x="2048" y="14162"/>
                    <a:pt x="2155" y="14171"/>
                    <a:pt x="2260" y="14171"/>
                  </a:cubicBezTo>
                  <a:cubicBezTo>
                    <a:pt x="3239" y="14171"/>
                    <a:pt x="4105" y="13401"/>
                    <a:pt x="4242" y="12337"/>
                  </a:cubicBezTo>
                  <a:lnTo>
                    <a:pt x="5554" y="2218"/>
                  </a:lnTo>
                  <a:lnTo>
                    <a:pt x="5554" y="1875"/>
                  </a:lnTo>
                  <a:cubicBezTo>
                    <a:pt x="5497" y="1020"/>
                    <a:pt x="4832" y="221"/>
                    <a:pt x="3976" y="49"/>
                  </a:cubicBezTo>
                  <a:cubicBezTo>
                    <a:pt x="3827" y="16"/>
                    <a:pt x="3680" y="0"/>
                    <a:pt x="3536" y="0"/>
                  </a:cubicBezTo>
                  <a:close/>
                </a:path>
              </a:pathLst>
            </a:custGeom>
            <a:solidFill>
              <a:srgbClr val="BA61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2742;p73"/>
            <p:cNvSpPr/>
            <p:nvPr/>
          </p:nvSpPr>
          <p:spPr>
            <a:xfrm>
              <a:off x="7710799" y="1727974"/>
              <a:ext cx="170316" cy="227272"/>
            </a:xfrm>
            <a:custGeom>
              <a:avLst/>
              <a:gdLst/>
              <a:ahLst/>
              <a:cxnLst/>
              <a:rect l="l" t="t" r="r" b="b"/>
              <a:pathLst>
                <a:path w="5251" h="7007" extrusionOk="0">
                  <a:moveTo>
                    <a:pt x="2828" y="0"/>
                  </a:moveTo>
                  <a:cubicBezTo>
                    <a:pt x="1635" y="0"/>
                    <a:pt x="543" y="1170"/>
                    <a:pt x="381" y="2695"/>
                  </a:cubicBezTo>
                  <a:lnTo>
                    <a:pt x="1" y="6328"/>
                  </a:lnTo>
                  <a:lnTo>
                    <a:pt x="1580" y="6765"/>
                  </a:lnTo>
                  <a:cubicBezTo>
                    <a:pt x="2188" y="6925"/>
                    <a:pt x="2806" y="7006"/>
                    <a:pt x="3427" y="7006"/>
                  </a:cubicBezTo>
                  <a:cubicBezTo>
                    <a:pt x="3991" y="7006"/>
                    <a:pt x="4556" y="6939"/>
                    <a:pt x="5117" y="6804"/>
                  </a:cubicBezTo>
                  <a:lnTo>
                    <a:pt x="5098" y="3171"/>
                  </a:lnTo>
                  <a:cubicBezTo>
                    <a:pt x="5251" y="1554"/>
                    <a:pt x="4338" y="127"/>
                    <a:pt x="3044" y="13"/>
                  </a:cubicBezTo>
                  <a:cubicBezTo>
                    <a:pt x="2972" y="4"/>
                    <a:pt x="2900" y="0"/>
                    <a:pt x="28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2" name="Google Shape;2743;p73"/>
            <p:cNvGrpSpPr/>
            <p:nvPr/>
          </p:nvGrpSpPr>
          <p:grpSpPr>
            <a:xfrm>
              <a:off x="6670641" y="1759144"/>
              <a:ext cx="521360" cy="1205609"/>
              <a:chOff x="6670641" y="1759144"/>
              <a:chExt cx="521360" cy="1205609"/>
            </a:xfrm>
          </p:grpSpPr>
          <p:sp>
            <p:nvSpPr>
              <p:cNvPr id="168" name="Google Shape;2744;p73"/>
              <p:cNvSpPr/>
              <p:nvPr/>
            </p:nvSpPr>
            <p:spPr>
              <a:xfrm>
                <a:off x="6873619" y="1759144"/>
                <a:ext cx="23483" cy="21958"/>
              </a:xfrm>
              <a:custGeom>
                <a:avLst/>
                <a:gdLst/>
                <a:ahLst/>
                <a:cxnLst/>
                <a:rect l="l" t="t" r="r" b="b"/>
                <a:pathLst>
                  <a:path w="724" h="677" extrusionOk="0">
                    <a:moveTo>
                      <a:pt x="377" y="1"/>
                    </a:moveTo>
                    <a:cubicBezTo>
                      <a:pt x="294" y="1"/>
                      <a:pt x="207" y="34"/>
                      <a:pt x="134" y="98"/>
                    </a:cubicBezTo>
                    <a:cubicBezTo>
                      <a:pt x="1" y="212"/>
                      <a:pt x="1" y="422"/>
                      <a:pt x="115" y="574"/>
                    </a:cubicBezTo>
                    <a:cubicBezTo>
                      <a:pt x="174" y="643"/>
                      <a:pt x="259" y="676"/>
                      <a:pt x="348" y="676"/>
                    </a:cubicBezTo>
                    <a:cubicBezTo>
                      <a:pt x="431" y="676"/>
                      <a:pt x="517" y="648"/>
                      <a:pt x="590" y="593"/>
                    </a:cubicBezTo>
                    <a:cubicBezTo>
                      <a:pt x="723" y="479"/>
                      <a:pt x="723" y="250"/>
                      <a:pt x="609" y="117"/>
                    </a:cubicBezTo>
                    <a:cubicBezTo>
                      <a:pt x="550" y="39"/>
                      <a:pt x="466" y="1"/>
                      <a:pt x="37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2745;p73"/>
              <p:cNvSpPr/>
              <p:nvPr/>
            </p:nvSpPr>
            <p:spPr>
              <a:xfrm>
                <a:off x="6670641" y="2710560"/>
                <a:ext cx="47550" cy="48134"/>
              </a:xfrm>
              <a:custGeom>
                <a:avLst/>
                <a:gdLst/>
                <a:ahLst/>
                <a:cxnLst/>
                <a:rect l="l" t="t" r="r" b="b"/>
                <a:pathLst>
                  <a:path w="1466" h="1484" extrusionOk="0">
                    <a:moveTo>
                      <a:pt x="743" y="0"/>
                    </a:moveTo>
                    <a:cubicBezTo>
                      <a:pt x="324" y="0"/>
                      <a:pt x="1" y="343"/>
                      <a:pt x="1" y="742"/>
                    </a:cubicBezTo>
                    <a:cubicBezTo>
                      <a:pt x="1" y="1141"/>
                      <a:pt x="324" y="1484"/>
                      <a:pt x="743" y="1484"/>
                    </a:cubicBezTo>
                    <a:cubicBezTo>
                      <a:pt x="1142" y="1484"/>
                      <a:pt x="1465" y="1141"/>
                      <a:pt x="1465" y="742"/>
                    </a:cubicBezTo>
                    <a:cubicBezTo>
                      <a:pt x="1465" y="362"/>
                      <a:pt x="1142" y="19"/>
                      <a:pt x="74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2746;p73"/>
              <p:cNvSpPr/>
              <p:nvPr/>
            </p:nvSpPr>
            <p:spPr>
              <a:xfrm>
                <a:off x="6767524" y="2543358"/>
                <a:ext cx="26532" cy="25948"/>
              </a:xfrm>
              <a:custGeom>
                <a:avLst/>
                <a:gdLst/>
                <a:ahLst/>
                <a:cxnLst/>
                <a:rect l="l" t="t" r="r" b="b"/>
                <a:pathLst>
                  <a:path w="818" h="800" extrusionOk="0">
                    <a:moveTo>
                      <a:pt x="418" y="1"/>
                    </a:moveTo>
                    <a:cubicBezTo>
                      <a:pt x="190" y="1"/>
                      <a:pt x="0" y="172"/>
                      <a:pt x="0" y="400"/>
                    </a:cubicBezTo>
                    <a:cubicBezTo>
                      <a:pt x="0" y="609"/>
                      <a:pt x="171" y="799"/>
                      <a:pt x="418" y="799"/>
                    </a:cubicBezTo>
                    <a:cubicBezTo>
                      <a:pt x="628" y="799"/>
                      <a:pt x="818" y="647"/>
                      <a:pt x="818" y="400"/>
                    </a:cubicBezTo>
                    <a:cubicBezTo>
                      <a:pt x="818" y="191"/>
                      <a:pt x="628" y="1"/>
                      <a:pt x="41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2747;p73"/>
              <p:cNvSpPr/>
              <p:nvPr/>
            </p:nvSpPr>
            <p:spPr>
              <a:xfrm>
                <a:off x="7031545" y="2376772"/>
                <a:ext cx="30878" cy="30878"/>
              </a:xfrm>
              <a:custGeom>
                <a:avLst/>
                <a:gdLst/>
                <a:ahLst/>
                <a:cxnLst/>
                <a:rect l="l" t="t" r="r" b="b"/>
                <a:pathLst>
                  <a:path w="952" h="952" extrusionOk="0">
                    <a:moveTo>
                      <a:pt x="476" y="1"/>
                    </a:moveTo>
                    <a:cubicBezTo>
                      <a:pt x="210" y="1"/>
                      <a:pt x="1" y="210"/>
                      <a:pt x="1" y="476"/>
                    </a:cubicBezTo>
                    <a:cubicBezTo>
                      <a:pt x="1" y="743"/>
                      <a:pt x="210" y="952"/>
                      <a:pt x="476" y="952"/>
                    </a:cubicBezTo>
                    <a:cubicBezTo>
                      <a:pt x="743" y="952"/>
                      <a:pt x="952" y="743"/>
                      <a:pt x="952" y="476"/>
                    </a:cubicBezTo>
                    <a:cubicBezTo>
                      <a:pt x="952" y="210"/>
                      <a:pt x="743" y="20"/>
                      <a:pt x="4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2748;p73"/>
              <p:cNvSpPr/>
              <p:nvPr/>
            </p:nvSpPr>
            <p:spPr>
              <a:xfrm>
                <a:off x="7063656" y="2713025"/>
                <a:ext cx="33959" cy="33959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1047" extrusionOk="0">
                    <a:moveTo>
                      <a:pt x="533" y="0"/>
                    </a:moveTo>
                    <a:cubicBezTo>
                      <a:pt x="247" y="0"/>
                      <a:pt x="0" y="229"/>
                      <a:pt x="0" y="514"/>
                    </a:cubicBezTo>
                    <a:cubicBezTo>
                      <a:pt x="0" y="799"/>
                      <a:pt x="247" y="1046"/>
                      <a:pt x="533" y="1046"/>
                    </a:cubicBezTo>
                    <a:cubicBezTo>
                      <a:pt x="818" y="1046"/>
                      <a:pt x="1046" y="799"/>
                      <a:pt x="1046" y="514"/>
                    </a:cubicBezTo>
                    <a:cubicBezTo>
                      <a:pt x="1046" y="229"/>
                      <a:pt x="837" y="0"/>
                      <a:pt x="5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2749;p73"/>
              <p:cNvSpPr/>
              <p:nvPr/>
            </p:nvSpPr>
            <p:spPr>
              <a:xfrm>
                <a:off x="7014290" y="2931410"/>
                <a:ext cx="33959" cy="33343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1028" extrusionOk="0">
                    <a:moveTo>
                      <a:pt x="533" y="1"/>
                    </a:moveTo>
                    <a:cubicBezTo>
                      <a:pt x="248" y="1"/>
                      <a:pt x="0" y="229"/>
                      <a:pt x="0" y="514"/>
                    </a:cubicBezTo>
                    <a:cubicBezTo>
                      <a:pt x="0" y="799"/>
                      <a:pt x="248" y="1028"/>
                      <a:pt x="533" y="1028"/>
                    </a:cubicBezTo>
                    <a:cubicBezTo>
                      <a:pt x="818" y="1028"/>
                      <a:pt x="1046" y="799"/>
                      <a:pt x="1046" y="514"/>
                    </a:cubicBezTo>
                    <a:cubicBezTo>
                      <a:pt x="1046" y="229"/>
                      <a:pt x="837" y="1"/>
                      <a:pt x="5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2750;p73"/>
              <p:cNvSpPr/>
              <p:nvPr/>
            </p:nvSpPr>
            <p:spPr>
              <a:xfrm>
                <a:off x="6863759" y="2643906"/>
                <a:ext cx="40122" cy="40155"/>
              </a:xfrm>
              <a:custGeom>
                <a:avLst/>
                <a:gdLst/>
                <a:ahLst/>
                <a:cxnLst/>
                <a:rect l="l" t="t" r="r" b="b"/>
                <a:pathLst>
                  <a:path w="1237" h="1238" extrusionOk="0">
                    <a:moveTo>
                      <a:pt x="628" y="1"/>
                    </a:moveTo>
                    <a:cubicBezTo>
                      <a:pt x="286" y="1"/>
                      <a:pt x="0" y="286"/>
                      <a:pt x="0" y="629"/>
                    </a:cubicBezTo>
                    <a:cubicBezTo>
                      <a:pt x="0" y="971"/>
                      <a:pt x="286" y="1237"/>
                      <a:pt x="628" y="1237"/>
                    </a:cubicBezTo>
                    <a:cubicBezTo>
                      <a:pt x="970" y="1237"/>
                      <a:pt x="1237" y="971"/>
                      <a:pt x="1237" y="629"/>
                    </a:cubicBezTo>
                    <a:cubicBezTo>
                      <a:pt x="1237" y="286"/>
                      <a:pt x="970" y="1"/>
                      <a:pt x="6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2751;p73"/>
              <p:cNvSpPr/>
              <p:nvPr/>
            </p:nvSpPr>
            <p:spPr>
              <a:xfrm>
                <a:off x="6875468" y="1911005"/>
                <a:ext cx="30878" cy="30878"/>
              </a:xfrm>
              <a:custGeom>
                <a:avLst/>
                <a:gdLst/>
                <a:ahLst/>
                <a:cxnLst/>
                <a:rect l="l" t="t" r="r" b="b"/>
                <a:pathLst>
                  <a:path w="952" h="952" extrusionOk="0">
                    <a:moveTo>
                      <a:pt x="476" y="0"/>
                    </a:moveTo>
                    <a:cubicBezTo>
                      <a:pt x="229" y="0"/>
                      <a:pt x="1" y="209"/>
                      <a:pt x="1" y="476"/>
                    </a:cubicBezTo>
                    <a:cubicBezTo>
                      <a:pt x="1" y="742"/>
                      <a:pt x="229" y="951"/>
                      <a:pt x="476" y="951"/>
                    </a:cubicBezTo>
                    <a:cubicBezTo>
                      <a:pt x="742" y="951"/>
                      <a:pt x="952" y="742"/>
                      <a:pt x="952" y="476"/>
                    </a:cubicBezTo>
                    <a:cubicBezTo>
                      <a:pt x="952" y="209"/>
                      <a:pt x="742" y="0"/>
                      <a:pt x="4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2752;p73"/>
              <p:cNvSpPr/>
              <p:nvPr/>
            </p:nvSpPr>
            <p:spPr>
              <a:xfrm>
                <a:off x="7108676" y="2511280"/>
                <a:ext cx="43203" cy="43203"/>
              </a:xfrm>
              <a:custGeom>
                <a:avLst/>
                <a:gdLst/>
                <a:ahLst/>
                <a:cxnLst/>
                <a:rect l="l" t="t" r="r" b="b"/>
                <a:pathLst>
                  <a:path w="1332" h="1332" extrusionOk="0">
                    <a:moveTo>
                      <a:pt x="666" y="0"/>
                    </a:moveTo>
                    <a:cubicBezTo>
                      <a:pt x="286" y="0"/>
                      <a:pt x="1" y="305"/>
                      <a:pt x="1" y="666"/>
                    </a:cubicBezTo>
                    <a:cubicBezTo>
                      <a:pt x="1" y="1047"/>
                      <a:pt x="286" y="1332"/>
                      <a:pt x="666" y="1332"/>
                    </a:cubicBezTo>
                    <a:cubicBezTo>
                      <a:pt x="1028" y="1332"/>
                      <a:pt x="1332" y="1047"/>
                      <a:pt x="1332" y="666"/>
                    </a:cubicBezTo>
                    <a:cubicBezTo>
                      <a:pt x="1332" y="305"/>
                      <a:pt x="1028" y="0"/>
                      <a:pt x="66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2753;p73"/>
              <p:cNvSpPr/>
              <p:nvPr/>
            </p:nvSpPr>
            <p:spPr>
              <a:xfrm>
                <a:off x="7154960" y="2667357"/>
                <a:ext cx="37041" cy="37041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1142" extrusionOk="0">
                    <a:moveTo>
                      <a:pt x="571" y="1"/>
                    </a:moveTo>
                    <a:cubicBezTo>
                      <a:pt x="247" y="1"/>
                      <a:pt x="0" y="248"/>
                      <a:pt x="0" y="571"/>
                    </a:cubicBezTo>
                    <a:cubicBezTo>
                      <a:pt x="0" y="895"/>
                      <a:pt x="247" y="1142"/>
                      <a:pt x="571" y="1142"/>
                    </a:cubicBezTo>
                    <a:cubicBezTo>
                      <a:pt x="875" y="1142"/>
                      <a:pt x="1141" y="895"/>
                      <a:pt x="1141" y="571"/>
                    </a:cubicBezTo>
                    <a:cubicBezTo>
                      <a:pt x="1141" y="248"/>
                      <a:pt x="875" y="1"/>
                      <a:pt x="57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2754;p73"/>
              <p:cNvSpPr/>
              <p:nvPr/>
            </p:nvSpPr>
            <p:spPr>
              <a:xfrm>
                <a:off x="6684231" y="2032539"/>
                <a:ext cx="35808" cy="35808"/>
              </a:xfrm>
              <a:custGeom>
                <a:avLst/>
                <a:gdLst/>
                <a:ahLst/>
                <a:cxnLst/>
                <a:rect l="l" t="t" r="r" b="b"/>
                <a:pathLst>
                  <a:path w="1104" h="1104" extrusionOk="0">
                    <a:moveTo>
                      <a:pt x="552" y="0"/>
                    </a:moveTo>
                    <a:cubicBezTo>
                      <a:pt x="247" y="0"/>
                      <a:pt x="0" y="248"/>
                      <a:pt x="0" y="552"/>
                    </a:cubicBezTo>
                    <a:cubicBezTo>
                      <a:pt x="0" y="856"/>
                      <a:pt x="247" y="1104"/>
                      <a:pt x="552" y="1104"/>
                    </a:cubicBezTo>
                    <a:cubicBezTo>
                      <a:pt x="856" y="1104"/>
                      <a:pt x="1103" y="856"/>
                      <a:pt x="1103" y="552"/>
                    </a:cubicBezTo>
                    <a:cubicBezTo>
                      <a:pt x="1103" y="248"/>
                      <a:pt x="856" y="0"/>
                      <a:pt x="5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2755;p73"/>
              <p:cNvSpPr/>
              <p:nvPr/>
            </p:nvSpPr>
            <p:spPr>
              <a:xfrm>
                <a:off x="6760713" y="1969550"/>
                <a:ext cx="21634" cy="21667"/>
              </a:xfrm>
              <a:custGeom>
                <a:avLst/>
                <a:gdLst/>
                <a:ahLst/>
                <a:cxnLst/>
                <a:rect l="l" t="t" r="r" b="b"/>
                <a:pathLst>
                  <a:path w="667" h="668" extrusionOk="0">
                    <a:moveTo>
                      <a:pt x="369" y="1"/>
                    </a:moveTo>
                    <a:cubicBezTo>
                      <a:pt x="360" y="1"/>
                      <a:pt x="352" y="1"/>
                      <a:pt x="343" y="2"/>
                    </a:cubicBezTo>
                    <a:cubicBezTo>
                      <a:pt x="153" y="2"/>
                      <a:pt x="1" y="135"/>
                      <a:pt x="1" y="326"/>
                    </a:cubicBezTo>
                    <a:cubicBezTo>
                      <a:pt x="1" y="516"/>
                      <a:pt x="153" y="668"/>
                      <a:pt x="343" y="668"/>
                    </a:cubicBezTo>
                    <a:cubicBezTo>
                      <a:pt x="533" y="668"/>
                      <a:pt x="667" y="516"/>
                      <a:pt x="667" y="326"/>
                    </a:cubicBezTo>
                    <a:cubicBezTo>
                      <a:pt x="667" y="146"/>
                      <a:pt x="514" y="1"/>
                      <a:pt x="36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2756;p73"/>
              <p:cNvSpPr/>
              <p:nvPr/>
            </p:nvSpPr>
            <p:spPr>
              <a:xfrm>
                <a:off x="6694708" y="1862871"/>
                <a:ext cx="21634" cy="21634"/>
              </a:xfrm>
              <a:custGeom>
                <a:avLst/>
                <a:gdLst/>
                <a:ahLst/>
                <a:cxnLst/>
                <a:rect l="l" t="t" r="r" b="b"/>
                <a:pathLst>
                  <a:path w="667" h="667" extrusionOk="0">
                    <a:moveTo>
                      <a:pt x="324" y="1"/>
                    </a:moveTo>
                    <a:cubicBezTo>
                      <a:pt x="134" y="1"/>
                      <a:pt x="1" y="153"/>
                      <a:pt x="1" y="343"/>
                    </a:cubicBezTo>
                    <a:cubicBezTo>
                      <a:pt x="1" y="533"/>
                      <a:pt x="134" y="666"/>
                      <a:pt x="324" y="666"/>
                    </a:cubicBezTo>
                    <a:cubicBezTo>
                      <a:pt x="514" y="666"/>
                      <a:pt x="666" y="533"/>
                      <a:pt x="666" y="343"/>
                    </a:cubicBezTo>
                    <a:cubicBezTo>
                      <a:pt x="666" y="153"/>
                      <a:pt x="514" y="1"/>
                      <a:pt x="32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2757;p73"/>
              <p:cNvSpPr/>
              <p:nvPr/>
            </p:nvSpPr>
            <p:spPr>
              <a:xfrm>
                <a:off x="6810079" y="1850546"/>
                <a:ext cx="21634" cy="21602"/>
              </a:xfrm>
              <a:custGeom>
                <a:avLst/>
                <a:gdLst/>
                <a:ahLst/>
                <a:cxnLst/>
                <a:rect l="l" t="t" r="r" b="b"/>
                <a:pathLst>
                  <a:path w="667" h="666" extrusionOk="0">
                    <a:moveTo>
                      <a:pt x="343" y="0"/>
                    </a:moveTo>
                    <a:cubicBezTo>
                      <a:pt x="153" y="0"/>
                      <a:pt x="0" y="152"/>
                      <a:pt x="0" y="343"/>
                    </a:cubicBezTo>
                    <a:cubicBezTo>
                      <a:pt x="0" y="533"/>
                      <a:pt x="153" y="666"/>
                      <a:pt x="343" y="666"/>
                    </a:cubicBezTo>
                    <a:cubicBezTo>
                      <a:pt x="533" y="666"/>
                      <a:pt x="666" y="533"/>
                      <a:pt x="666" y="343"/>
                    </a:cubicBezTo>
                    <a:cubicBezTo>
                      <a:pt x="666" y="152"/>
                      <a:pt x="495" y="0"/>
                      <a:pt x="34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3" name="Google Shape;2758;p73"/>
            <p:cNvSpPr/>
            <p:nvPr/>
          </p:nvSpPr>
          <p:spPr>
            <a:xfrm>
              <a:off x="7362253" y="2185892"/>
              <a:ext cx="443484" cy="234894"/>
            </a:xfrm>
            <a:custGeom>
              <a:avLst/>
              <a:gdLst/>
              <a:ahLst/>
              <a:cxnLst/>
              <a:rect l="l" t="t" r="r" b="b"/>
              <a:pathLst>
                <a:path w="13673" h="7242" extrusionOk="0">
                  <a:moveTo>
                    <a:pt x="13597" y="1"/>
                  </a:moveTo>
                  <a:cubicBezTo>
                    <a:pt x="13592" y="1"/>
                    <a:pt x="13587" y="3"/>
                    <a:pt x="13581" y="9"/>
                  </a:cubicBezTo>
                  <a:lnTo>
                    <a:pt x="7285" y="4155"/>
                  </a:lnTo>
                  <a:cubicBezTo>
                    <a:pt x="7228" y="4174"/>
                    <a:pt x="3348" y="6856"/>
                    <a:pt x="2929" y="7103"/>
                  </a:cubicBezTo>
                  <a:cubicBezTo>
                    <a:pt x="2795" y="7184"/>
                    <a:pt x="2687" y="7210"/>
                    <a:pt x="2603" y="7210"/>
                  </a:cubicBezTo>
                  <a:cubicBezTo>
                    <a:pt x="2449" y="7210"/>
                    <a:pt x="2378" y="7122"/>
                    <a:pt x="2378" y="7122"/>
                  </a:cubicBezTo>
                  <a:cubicBezTo>
                    <a:pt x="2378" y="7103"/>
                    <a:pt x="2359" y="7103"/>
                    <a:pt x="2359" y="7103"/>
                  </a:cubicBezTo>
                  <a:lnTo>
                    <a:pt x="2340" y="7103"/>
                  </a:lnTo>
                  <a:cubicBezTo>
                    <a:pt x="2319" y="7103"/>
                    <a:pt x="2264" y="7137"/>
                    <a:pt x="2179" y="7137"/>
                  </a:cubicBezTo>
                  <a:cubicBezTo>
                    <a:pt x="2107" y="7137"/>
                    <a:pt x="2015" y="7114"/>
                    <a:pt x="1902" y="7027"/>
                  </a:cubicBezTo>
                  <a:cubicBezTo>
                    <a:pt x="1674" y="6837"/>
                    <a:pt x="1712" y="6647"/>
                    <a:pt x="1712" y="6647"/>
                  </a:cubicBezTo>
                  <a:cubicBezTo>
                    <a:pt x="1712" y="6628"/>
                    <a:pt x="1712" y="6590"/>
                    <a:pt x="1693" y="6590"/>
                  </a:cubicBezTo>
                  <a:cubicBezTo>
                    <a:pt x="1683" y="6580"/>
                    <a:pt x="1679" y="6575"/>
                    <a:pt x="1672" y="6575"/>
                  </a:cubicBezTo>
                  <a:cubicBezTo>
                    <a:pt x="1664" y="6575"/>
                    <a:pt x="1655" y="6580"/>
                    <a:pt x="1636" y="6590"/>
                  </a:cubicBezTo>
                  <a:cubicBezTo>
                    <a:pt x="1622" y="6590"/>
                    <a:pt x="1519" y="6719"/>
                    <a:pt x="1355" y="6719"/>
                  </a:cubicBezTo>
                  <a:cubicBezTo>
                    <a:pt x="1293" y="6719"/>
                    <a:pt x="1221" y="6700"/>
                    <a:pt x="1141" y="6647"/>
                  </a:cubicBezTo>
                  <a:cubicBezTo>
                    <a:pt x="856" y="6457"/>
                    <a:pt x="951" y="6247"/>
                    <a:pt x="951" y="6247"/>
                  </a:cubicBezTo>
                  <a:cubicBezTo>
                    <a:pt x="951" y="6209"/>
                    <a:pt x="951" y="6190"/>
                    <a:pt x="932" y="6190"/>
                  </a:cubicBezTo>
                  <a:cubicBezTo>
                    <a:pt x="932" y="6181"/>
                    <a:pt x="927" y="6176"/>
                    <a:pt x="918" y="6176"/>
                  </a:cubicBezTo>
                  <a:cubicBezTo>
                    <a:pt x="908" y="6176"/>
                    <a:pt x="894" y="6181"/>
                    <a:pt x="875" y="6190"/>
                  </a:cubicBezTo>
                  <a:cubicBezTo>
                    <a:pt x="875" y="6190"/>
                    <a:pt x="729" y="6336"/>
                    <a:pt x="556" y="6336"/>
                  </a:cubicBezTo>
                  <a:cubicBezTo>
                    <a:pt x="487" y="6336"/>
                    <a:pt x="413" y="6313"/>
                    <a:pt x="342" y="6247"/>
                  </a:cubicBezTo>
                  <a:cubicBezTo>
                    <a:pt x="57" y="6000"/>
                    <a:pt x="304" y="5715"/>
                    <a:pt x="304" y="5696"/>
                  </a:cubicBezTo>
                  <a:lnTo>
                    <a:pt x="1807" y="3813"/>
                  </a:lnTo>
                  <a:cubicBezTo>
                    <a:pt x="1826" y="3794"/>
                    <a:pt x="1826" y="3775"/>
                    <a:pt x="1807" y="3737"/>
                  </a:cubicBezTo>
                  <a:cubicBezTo>
                    <a:pt x="1798" y="3727"/>
                    <a:pt x="1788" y="3722"/>
                    <a:pt x="1776" y="3722"/>
                  </a:cubicBezTo>
                  <a:cubicBezTo>
                    <a:pt x="1764" y="3722"/>
                    <a:pt x="1750" y="3727"/>
                    <a:pt x="1731" y="3737"/>
                  </a:cubicBezTo>
                  <a:lnTo>
                    <a:pt x="247" y="5620"/>
                  </a:lnTo>
                  <a:cubicBezTo>
                    <a:pt x="114" y="5734"/>
                    <a:pt x="0" y="6057"/>
                    <a:pt x="266" y="6285"/>
                  </a:cubicBezTo>
                  <a:cubicBezTo>
                    <a:pt x="361" y="6371"/>
                    <a:pt x="456" y="6403"/>
                    <a:pt x="545" y="6403"/>
                  </a:cubicBezTo>
                  <a:cubicBezTo>
                    <a:pt x="653" y="6403"/>
                    <a:pt x="754" y="6357"/>
                    <a:pt x="837" y="6304"/>
                  </a:cubicBezTo>
                  <a:cubicBezTo>
                    <a:pt x="837" y="6400"/>
                    <a:pt x="875" y="6571"/>
                    <a:pt x="1065" y="6685"/>
                  </a:cubicBezTo>
                  <a:cubicBezTo>
                    <a:pt x="1167" y="6755"/>
                    <a:pt x="1260" y="6781"/>
                    <a:pt x="1340" y="6781"/>
                  </a:cubicBezTo>
                  <a:cubicBezTo>
                    <a:pt x="1453" y="6781"/>
                    <a:pt x="1542" y="6730"/>
                    <a:pt x="1598" y="6685"/>
                  </a:cubicBezTo>
                  <a:cubicBezTo>
                    <a:pt x="1617" y="6780"/>
                    <a:pt x="1674" y="6913"/>
                    <a:pt x="1826" y="7046"/>
                  </a:cubicBezTo>
                  <a:cubicBezTo>
                    <a:pt x="1965" y="7153"/>
                    <a:pt x="2085" y="7188"/>
                    <a:pt x="2178" y="7188"/>
                  </a:cubicBezTo>
                  <a:cubicBezTo>
                    <a:pt x="2251" y="7188"/>
                    <a:pt x="2306" y="7166"/>
                    <a:pt x="2340" y="7141"/>
                  </a:cubicBezTo>
                  <a:cubicBezTo>
                    <a:pt x="2373" y="7185"/>
                    <a:pt x="2450" y="7242"/>
                    <a:pt x="2582" y="7242"/>
                  </a:cubicBezTo>
                  <a:cubicBezTo>
                    <a:pt x="2679" y="7242"/>
                    <a:pt x="2806" y="7211"/>
                    <a:pt x="2967" y="7122"/>
                  </a:cubicBezTo>
                  <a:cubicBezTo>
                    <a:pt x="3405" y="6875"/>
                    <a:pt x="7152" y="4288"/>
                    <a:pt x="7323" y="4174"/>
                  </a:cubicBezTo>
                  <a:lnTo>
                    <a:pt x="13657" y="28"/>
                  </a:lnTo>
                  <a:cubicBezTo>
                    <a:pt x="13668" y="17"/>
                    <a:pt x="13673" y="6"/>
                    <a:pt x="13664" y="6"/>
                  </a:cubicBezTo>
                  <a:cubicBezTo>
                    <a:pt x="13657" y="6"/>
                    <a:pt x="13643" y="11"/>
                    <a:pt x="13619" y="28"/>
                  </a:cubicBezTo>
                  <a:cubicBezTo>
                    <a:pt x="13619" y="14"/>
                    <a:pt x="13609" y="1"/>
                    <a:pt x="13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2759;p73"/>
            <p:cNvSpPr/>
            <p:nvPr/>
          </p:nvSpPr>
          <p:spPr>
            <a:xfrm>
              <a:off x="7718843" y="1840037"/>
              <a:ext cx="164121" cy="116896"/>
            </a:xfrm>
            <a:custGeom>
              <a:avLst/>
              <a:gdLst/>
              <a:ahLst/>
              <a:cxnLst/>
              <a:rect l="l" t="t" r="r" b="b"/>
              <a:pathLst>
                <a:path w="5060" h="3604" extrusionOk="0">
                  <a:moveTo>
                    <a:pt x="247" y="1"/>
                  </a:moveTo>
                  <a:cubicBezTo>
                    <a:pt x="228" y="1"/>
                    <a:pt x="209" y="20"/>
                    <a:pt x="209" y="39"/>
                  </a:cubicBezTo>
                  <a:lnTo>
                    <a:pt x="0" y="2873"/>
                  </a:lnTo>
                  <a:cubicBezTo>
                    <a:pt x="0" y="2892"/>
                    <a:pt x="0" y="2930"/>
                    <a:pt x="19" y="2930"/>
                  </a:cubicBezTo>
                  <a:lnTo>
                    <a:pt x="1256" y="3310"/>
                  </a:lnTo>
                  <a:cubicBezTo>
                    <a:pt x="1908" y="3506"/>
                    <a:pt x="2588" y="3604"/>
                    <a:pt x="3272" y="3604"/>
                  </a:cubicBezTo>
                  <a:cubicBezTo>
                    <a:pt x="3386" y="3604"/>
                    <a:pt x="3500" y="3601"/>
                    <a:pt x="3614" y="3596"/>
                  </a:cubicBezTo>
                  <a:cubicBezTo>
                    <a:pt x="4033" y="3558"/>
                    <a:pt x="4432" y="3501"/>
                    <a:pt x="4869" y="3425"/>
                  </a:cubicBezTo>
                  <a:cubicBezTo>
                    <a:pt x="4869" y="3387"/>
                    <a:pt x="4888" y="3387"/>
                    <a:pt x="4888" y="3368"/>
                  </a:cubicBezTo>
                  <a:lnTo>
                    <a:pt x="5060" y="2055"/>
                  </a:lnTo>
                  <a:cubicBezTo>
                    <a:pt x="5060" y="2036"/>
                    <a:pt x="5041" y="2017"/>
                    <a:pt x="5003" y="2017"/>
                  </a:cubicBezTo>
                  <a:cubicBezTo>
                    <a:pt x="4984" y="2017"/>
                    <a:pt x="4965" y="2036"/>
                    <a:pt x="4965" y="2055"/>
                  </a:cubicBezTo>
                  <a:lnTo>
                    <a:pt x="4793" y="3330"/>
                  </a:lnTo>
                  <a:cubicBezTo>
                    <a:pt x="4281" y="3464"/>
                    <a:pt x="3758" y="3528"/>
                    <a:pt x="3234" y="3528"/>
                  </a:cubicBezTo>
                  <a:cubicBezTo>
                    <a:pt x="2573" y="3528"/>
                    <a:pt x="1912" y="3426"/>
                    <a:pt x="1275" y="3234"/>
                  </a:cubicBezTo>
                  <a:lnTo>
                    <a:pt x="95" y="2854"/>
                  </a:lnTo>
                  <a:lnTo>
                    <a:pt x="304" y="39"/>
                  </a:lnTo>
                  <a:cubicBezTo>
                    <a:pt x="304" y="20"/>
                    <a:pt x="285" y="1"/>
                    <a:pt x="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2760;p73"/>
            <p:cNvSpPr/>
            <p:nvPr/>
          </p:nvSpPr>
          <p:spPr>
            <a:xfrm>
              <a:off x="6927915" y="3750718"/>
              <a:ext cx="271481" cy="3114"/>
            </a:xfrm>
            <a:custGeom>
              <a:avLst/>
              <a:gdLst/>
              <a:ahLst/>
              <a:cxnLst/>
              <a:rect l="l" t="t" r="r" b="b"/>
              <a:pathLst>
                <a:path w="8370" h="96" extrusionOk="0">
                  <a:moveTo>
                    <a:pt x="57" y="0"/>
                  </a:moveTo>
                  <a:cubicBezTo>
                    <a:pt x="38" y="0"/>
                    <a:pt x="0" y="38"/>
                    <a:pt x="0" y="57"/>
                  </a:cubicBezTo>
                  <a:cubicBezTo>
                    <a:pt x="0" y="76"/>
                    <a:pt x="38" y="95"/>
                    <a:pt x="57" y="95"/>
                  </a:cubicBezTo>
                  <a:lnTo>
                    <a:pt x="8332" y="95"/>
                  </a:lnTo>
                  <a:cubicBezTo>
                    <a:pt x="8351" y="95"/>
                    <a:pt x="8370" y="76"/>
                    <a:pt x="8370" y="57"/>
                  </a:cubicBezTo>
                  <a:cubicBezTo>
                    <a:pt x="8370" y="38"/>
                    <a:pt x="8351" y="0"/>
                    <a:pt x="83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2761;p73"/>
            <p:cNvSpPr/>
            <p:nvPr/>
          </p:nvSpPr>
          <p:spPr>
            <a:xfrm>
              <a:off x="6673106" y="3750718"/>
              <a:ext cx="271481" cy="3114"/>
            </a:xfrm>
            <a:custGeom>
              <a:avLst/>
              <a:gdLst/>
              <a:ahLst/>
              <a:cxnLst/>
              <a:rect l="l" t="t" r="r" b="b"/>
              <a:pathLst>
                <a:path w="8370" h="96" extrusionOk="0">
                  <a:moveTo>
                    <a:pt x="39" y="0"/>
                  </a:moveTo>
                  <a:cubicBezTo>
                    <a:pt x="20" y="0"/>
                    <a:pt x="1" y="38"/>
                    <a:pt x="1" y="57"/>
                  </a:cubicBezTo>
                  <a:cubicBezTo>
                    <a:pt x="1" y="76"/>
                    <a:pt x="20" y="95"/>
                    <a:pt x="39" y="95"/>
                  </a:cubicBezTo>
                  <a:lnTo>
                    <a:pt x="8313" y="95"/>
                  </a:lnTo>
                  <a:cubicBezTo>
                    <a:pt x="8332" y="95"/>
                    <a:pt x="8370" y="76"/>
                    <a:pt x="8370" y="57"/>
                  </a:cubicBezTo>
                  <a:cubicBezTo>
                    <a:pt x="8370" y="38"/>
                    <a:pt x="8332" y="0"/>
                    <a:pt x="8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2762;p73"/>
            <p:cNvSpPr/>
            <p:nvPr/>
          </p:nvSpPr>
          <p:spPr>
            <a:xfrm>
              <a:off x="6903849" y="3592533"/>
              <a:ext cx="77163" cy="123058"/>
            </a:xfrm>
            <a:custGeom>
              <a:avLst/>
              <a:gdLst/>
              <a:ahLst/>
              <a:cxnLst/>
              <a:rect l="l" t="t" r="r" b="b"/>
              <a:pathLst>
                <a:path w="2379" h="3794" extrusionOk="0">
                  <a:moveTo>
                    <a:pt x="76" y="0"/>
                  </a:moveTo>
                  <a:cubicBezTo>
                    <a:pt x="58" y="0"/>
                    <a:pt x="39" y="13"/>
                    <a:pt x="39" y="27"/>
                  </a:cubicBezTo>
                  <a:cubicBezTo>
                    <a:pt x="1" y="65"/>
                    <a:pt x="39" y="103"/>
                    <a:pt x="58" y="103"/>
                  </a:cubicBezTo>
                  <a:cubicBezTo>
                    <a:pt x="58" y="122"/>
                    <a:pt x="647" y="350"/>
                    <a:pt x="1199" y="921"/>
                  </a:cubicBezTo>
                  <a:cubicBezTo>
                    <a:pt x="1903" y="1644"/>
                    <a:pt x="2226" y="2595"/>
                    <a:pt x="2074" y="3717"/>
                  </a:cubicBezTo>
                  <a:cubicBezTo>
                    <a:pt x="2074" y="3774"/>
                    <a:pt x="2074" y="3793"/>
                    <a:pt x="2131" y="3793"/>
                  </a:cubicBezTo>
                  <a:cubicBezTo>
                    <a:pt x="2150" y="3793"/>
                    <a:pt x="2169" y="3774"/>
                    <a:pt x="2226" y="3736"/>
                  </a:cubicBezTo>
                  <a:cubicBezTo>
                    <a:pt x="2378" y="2309"/>
                    <a:pt x="1808" y="1358"/>
                    <a:pt x="1294" y="845"/>
                  </a:cubicBezTo>
                  <a:cubicBezTo>
                    <a:pt x="723" y="236"/>
                    <a:pt x="134" y="8"/>
                    <a:pt x="96" y="8"/>
                  </a:cubicBezTo>
                  <a:cubicBezTo>
                    <a:pt x="90" y="2"/>
                    <a:pt x="83" y="0"/>
                    <a:pt x="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" name="Google Shape;1495;p56"/>
          <p:cNvSpPr txBox="1">
            <a:spLocks noGrp="1"/>
          </p:cNvSpPr>
          <p:nvPr>
            <p:ph type="title" idx="2"/>
          </p:nvPr>
        </p:nvSpPr>
        <p:spPr>
          <a:xfrm>
            <a:off x="714348" y="1500180"/>
            <a:ext cx="3248238" cy="3384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lvl="0"/>
            <a:r>
              <a:rPr lang="en-US" dirty="0" err="1"/>
              <a:t>Tradicionalizam</a:t>
            </a:r>
            <a:r>
              <a:rPr lang="en-US" dirty="0"/>
              <a:t> (</a:t>
            </a:r>
            <a:r>
              <a:rPr lang="en-US" dirty="0" err="1"/>
              <a:t>patrijarhalizam</a:t>
            </a:r>
            <a:r>
              <a:rPr lang="sr-Latn-RS" dirty="0"/>
              <a:t>)</a:t>
            </a:r>
            <a:endParaRPr/>
          </a:p>
        </p:txBody>
      </p:sp>
      <p:sp>
        <p:nvSpPr>
          <p:cNvPr id="1496" name="Google Shape;1496;p56"/>
          <p:cNvSpPr txBox="1">
            <a:spLocks noGrp="1"/>
          </p:cNvSpPr>
          <p:nvPr>
            <p:ph type="subTitle" idx="1"/>
          </p:nvPr>
        </p:nvSpPr>
        <p:spPr>
          <a:xfrm>
            <a:off x="785786" y="1928808"/>
            <a:ext cx="4391246" cy="1255203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just">
              <a:buFont typeface="Arial" pitchFamily="34" charset="0"/>
              <a:buChar char="•"/>
            </a:pPr>
            <a:r>
              <a:rPr lang="sr-Latn-RS" dirty="0"/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Ispoljio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se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stavovima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vezanim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ideale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ženstvenosti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nuklearne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porodice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Sloga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jedinstvo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porodice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treba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uvek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budu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iznad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interesa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potreba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svakog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pojedinačnog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člana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97" name="Google Shape;1497;p56"/>
          <p:cNvSpPr txBox="1">
            <a:spLocks noGrp="1"/>
          </p:cNvSpPr>
          <p:nvPr>
            <p:ph type="title" idx="3"/>
          </p:nvPr>
        </p:nvSpPr>
        <p:spPr>
          <a:xfrm>
            <a:off x="785786" y="3214692"/>
            <a:ext cx="2340000" cy="3384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/>
              <a:t>Modernizam</a:t>
            </a:r>
            <a:endParaRPr/>
          </a:p>
        </p:txBody>
      </p:sp>
      <p:sp>
        <p:nvSpPr>
          <p:cNvPr id="1498" name="Google Shape;1498;p56"/>
          <p:cNvSpPr txBox="1">
            <a:spLocks noGrp="1"/>
          </p:cNvSpPr>
          <p:nvPr>
            <p:ph type="subTitle" idx="4"/>
          </p:nvPr>
        </p:nvSpPr>
        <p:spPr>
          <a:xfrm>
            <a:off x="785786" y="3571882"/>
            <a:ext cx="4786346" cy="1285884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pPr marL="0" lvl="0" indent="0" algn="just">
              <a:buFont typeface="Arial" pitchFamily="34" charset="0"/>
              <a:buChar char="•"/>
            </a:pPr>
            <a:r>
              <a:rPr lang="sr-Latn-RS" dirty="0"/>
              <a:t> 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stavova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o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ulozi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oca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kod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procenjivanja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uticaja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ženskog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zaposlenja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materinstvo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>
              <a:buFont typeface="Arial" pitchFamily="34" charset="0"/>
              <a:buChar char="•"/>
            </a:pP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V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ećina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se ne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slaže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muškarac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treba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poslednju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reč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braku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(63%), a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više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polovine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je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protiv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zabrane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abortusa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(55,4%)</a:t>
            </a:r>
            <a:endParaRPr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99" name="Google Shape;1499;p56"/>
          <p:cNvSpPr txBox="1">
            <a:spLocks noGrp="1"/>
          </p:cNvSpPr>
          <p:nvPr>
            <p:ph type="title"/>
          </p:nvPr>
        </p:nvSpPr>
        <p:spPr>
          <a:xfrm>
            <a:off x="428596" y="142858"/>
            <a:ext cx="8501122" cy="676800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/>
          <a:p>
            <a:r>
              <a:rPr lang="en-US" b="1" i="1" dirty="0" err="1"/>
              <a:t>Stavovi</a:t>
            </a:r>
            <a:r>
              <a:rPr lang="en-US" b="1" i="1" dirty="0"/>
              <a:t> o </a:t>
            </a:r>
            <a:r>
              <a:rPr lang="en-US" b="1" i="1" dirty="0" err="1"/>
              <a:t>braku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porodici</a:t>
            </a:r>
            <a:r>
              <a:rPr lang="en-US" b="1" i="1" dirty="0"/>
              <a:t>- “</a:t>
            </a:r>
            <a:r>
              <a:rPr lang="en-US" b="1" i="1" dirty="0" err="1"/>
              <a:t>zaglavljenost</a:t>
            </a:r>
            <a:r>
              <a:rPr lang="en-US" b="1" i="1" dirty="0"/>
              <a:t>” </a:t>
            </a:r>
            <a:r>
              <a:rPr lang="en-US" b="1" i="1" dirty="0" err="1"/>
              <a:t>između</a:t>
            </a:r>
            <a:r>
              <a:rPr lang="en-US" b="1" i="1" dirty="0"/>
              <a:t> </a:t>
            </a:r>
            <a:r>
              <a:rPr lang="en-US" b="1" i="1" dirty="0" err="1"/>
              <a:t>tradicionalizma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modernizma</a:t>
            </a:r>
            <a:r>
              <a:rPr lang="en-US" b="1" i="1" dirty="0"/>
              <a:t> (</a:t>
            </a:r>
            <a:r>
              <a:rPr lang="en-US" b="1" i="1" dirty="0" err="1"/>
              <a:t>individualizma</a:t>
            </a:r>
            <a:r>
              <a:rPr lang="en-US" b="1" i="1" dirty="0"/>
              <a:t>)</a:t>
            </a:r>
            <a:br>
              <a:rPr lang="en-US" dirty="0"/>
            </a:br>
            <a:br>
              <a:rPr lang="en-US" dirty="0"/>
            </a:br>
            <a:endParaRPr/>
          </a:p>
        </p:txBody>
      </p:sp>
      <p:sp>
        <p:nvSpPr>
          <p:cNvPr id="1500" name="Google Shape;1500;p56"/>
          <p:cNvSpPr/>
          <p:nvPr/>
        </p:nvSpPr>
        <p:spPr>
          <a:xfrm>
            <a:off x="142844" y="3143254"/>
            <a:ext cx="612003" cy="613073"/>
          </a:xfrm>
          <a:custGeom>
            <a:avLst/>
            <a:gdLst/>
            <a:ahLst/>
            <a:cxnLst/>
            <a:rect l="l" t="t" r="r" b="b"/>
            <a:pathLst>
              <a:path w="4347" h="3171" extrusionOk="0">
                <a:moveTo>
                  <a:pt x="2235" y="1"/>
                </a:moveTo>
                <a:cubicBezTo>
                  <a:pt x="1128" y="1"/>
                  <a:pt x="0" y="526"/>
                  <a:pt x="0" y="1517"/>
                </a:cubicBezTo>
                <a:cubicBezTo>
                  <a:pt x="0" y="2638"/>
                  <a:pt x="1050" y="3171"/>
                  <a:pt x="2117" y="3171"/>
                </a:cubicBezTo>
                <a:cubicBezTo>
                  <a:pt x="3222" y="3171"/>
                  <a:pt x="4347" y="2600"/>
                  <a:pt x="4347" y="1517"/>
                </a:cubicBezTo>
                <a:cubicBezTo>
                  <a:pt x="4347" y="488"/>
                  <a:pt x="3301" y="1"/>
                  <a:pt x="223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1" name="Google Shape;1501;p56"/>
          <p:cNvSpPr/>
          <p:nvPr/>
        </p:nvSpPr>
        <p:spPr>
          <a:xfrm>
            <a:off x="71406" y="1357304"/>
            <a:ext cx="612001" cy="613077"/>
          </a:xfrm>
          <a:custGeom>
            <a:avLst/>
            <a:gdLst/>
            <a:ahLst/>
            <a:cxnLst/>
            <a:rect l="l" t="t" r="r" b="b"/>
            <a:pathLst>
              <a:path w="4135" h="3422" extrusionOk="0">
                <a:moveTo>
                  <a:pt x="2015" y="1"/>
                </a:moveTo>
                <a:cubicBezTo>
                  <a:pt x="1000" y="1"/>
                  <a:pt x="0" y="549"/>
                  <a:pt x="0" y="1700"/>
                </a:cubicBezTo>
                <a:cubicBezTo>
                  <a:pt x="0" y="2865"/>
                  <a:pt x="1000" y="3421"/>
                  <a:pt x="2016" y="3421"/>
                </a:cubicBezTo>
                <a:cubicBezTo>
                  <a:pt x="3066" y="3421"/>
                  <a:pt x="4134" y="2827"/>
                  <a:pt x="4134" y="1700"/>
                </a:cubicBezTo>
                <a:cubicBezTo>
                  <a:pt x="4134" y="587"/>
                  <a:pt x="3066" y="1"/>
                  <a:pt x="201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02" name="Google Shape;1502;p56"/>
          <p:cNvGrpSpPr/>
          <p:nvPr/>
        </p:nvGrpSpPr>
        <p:grpSpPr>
          <a:xfrm>
            <a:off x="285720" y="3214692"/>
            <a:ext cx="361614" cy="358226"/>
            <a:chOff x="2055925" y="3451550"/>
            <a:chExt cx="410925" cy="407075"/>
          </a:xfrm>
        </p:grpSpPr>
        <p:sp>
          <p:nvSpPr>
            <p:cNvPr id="1503" name="Google Shape;1503;p56"/>
            <p:cNvSpPr/>
            <p:nvPr/>
          </p:nvSpPr>
          <p:spPr>
            <a:xfrm>
              <a:off x="2235650" y="3454050"/>
              <a:ext cx="226450" cy="121950"/>
            </a:xfrm>
            <a:custGeom>
              <a:avLst/>
              <a:gdLst/>
              <a:ahLst/>
              <a:cxnLst/>
              <a:rect l="l" t="t" r="r" b="b"/>
              <a:pathLst>
                <a:path w="9058" h="4878" extrusionOk="0">
                  <a:moveTo>
                    <a:pt x="443" y="0"/>
                  </a:moveTo>
                  <a:cubicBezTo>
                    <a:pt x="190" y="0"/>
                    <a:pt x="0" y="222"/>
                    <a:pt x="0" y="475"/>
                  </a:cubicBezTo>
                  <a:lnTo>
                    <a:pt x="0" y="2724"/>
                  </a:lnTo>
                  <a:cubicBezTo>
                    <a:pt x="0" y="3009"/>
                    <a:pt x="222" y="3199"/>
                    <a:pt x="443" y="3199"/>
                  </a:cubicBezTo>
                  <a:lnTo>
                    <a:pt x="1172" y="3199"/>
                  </a:lnTo>
                  <a:lnTo>
                    <a:pt x="728" y="3832"/>
                  </a:lnTo>
                  <a:cubicBezTo>
                    <a:pt x="602" y="4022"/>
                    <a:pt x="570" y="4307"/>
                    <a:pt x="697" y="4497"/>
                  </a:cubicBezTo>
                  <a:cubicBezTo>
                    <a:pt x="823" y="4719"/>
                    <a:pt x="1045" y="4877"/>
                    <a:pt x="1298" y="4877"/>
                  </a:cubicBezTo>
                  <a:cubicBezTo>
                    <a:pt x="1425" y="4877"/>
                    <a:pt x="1520" y="4814"/>
                    <a:pt x="1647" y="4782"/>
                  </a:cubicBezTo>
                  <a:lnTo>
                    <a:pt x="4370" y="3167"/>
                  </a:lnTo>
                  <a:cubicBezTo>
                    <a:pt x="4434" y="3072"/>
                    <a:pt x="4465" y="2914"/>
                    <a:pt x="4434" y="2787"/>
                  </a:cubicBezTo>
                  <a:cubicBezTo>
                    <a:pt x="4372" y="2726"/>
                    <a:pt x="4298" y="2691"/>
                    <a:pt x="4227" y="2691"/>
                  </a:cubicBezTo>
                  <a:cubicBezTo>
                    <a:pt x="4188" y="2691"/>
                    <a:pt x="4151" y="2701"/>
                    <a:pt x="4117" y="2724"/>
                  </a:cubicBezTo>
                  <a:lnTo>
                    <a:pt x="1362" y="4339"/>
                  </a:lnTo>
                  <a:cubicBezTo>
                    <a:pt x="1330" y="4339"/>
                    <a:pt x="1298" y="4402"/>
                    <a:pt x="1298" y="4402"/>
                  </a:cubicBezTo>
                  <a:cubicBezTo>
                    <a:pt x="1203" y="4402"/>
                    <a:pt x="1140" y="4307"/>
                    <a:pt x="1140" y="4307"/>
                  </a:cubicBezTo>
                  <a:cubicBezTo>
                    <a:pt x="1140" y="4275"/>
                    <a:pt x="1108" y="4180"/>
                    <a:pt x="1140" y="4117"/>
                  </a:cubicBezTo>
                  <a:lnTo>
                    <a:pt x="1805" y="3072"/>
                  </a:lnTo>
                  <a:cubicBezTo>
                    <a:pt x="1869" y="2977"/>
                    <a:pt x="1805" y="2724"/>
                    <a:pt x="1615" y="2724"/>
                  </a:cubicBezTo>
                  <a:lnTo>
                    <a:pt x="443" y="2724"/>
                  </a:lnTo>
                  <a:lnTo>
                    <a:pt x="443" y="475"/>
                  </a:lnTo>
                  <a:lnTo>
                    <a:pt x="8582" y="475"/>
                  </a:lnTo>
                  <a:lnTo>
                    <a:pt x="8582" y="2724"/>
                  </a:lnTo>
                  <a:lnTo>
                    <a:pt x="5352" y="2724"/>
                  </a:lnTo>
                  <a:cubicBezTo>
                    <a:pt x="5257" y="2724"/>
                    <a:pt x="5130" y="2850"/>
                    <a:pt x="5130" y="2977"/>
                  </a:cubicBezTo>
                  <a:cubicBezTo>
                    <a:pt x="5130" y="3072"/>
                    <a:pt x="5257" y="3199"/>
                    <a:pt x="5352" y="3199"/>
                  </a:cubicBezTo>
                  <a:lnTo>
                    <a:pt x="8582" y="3199"/>
                  </a:lnTo>
                  <a:cubicBezTo>
                    <a:pt x="8836" y="3199"/>
                    <a:pt x="9057" y="2977"/>
                    <a:pt x="9057" y="2724"/>
                  </a:cubicBezTo>
                  <a:lnTo>
                    <a:pt x="9057" y="475"/>
                  </a:lnTo>
                  <a:cubicBezTo>
                    <a:pt x="9057" y="190"/>
                    <a:pt x="8804" y="0"/>
                    <a:pt x="85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6"/>
            <p:cNvSpPr/>
            <p:nvPr/>
          </p:nvSpPr>
          <p:spPr>
            <a:xfrm>
              <a:off x="2055925" y="3451550"/>
              <a:ext cx="158350" cy="407075"/>
            </a:xfrm>
            <a:custGeom>
              <a:avLst/>
              <a:gdLst/>
              <a:ahLst/>
              <a:cxnLst/>
              <a:rect l="l" t="t" r="r" b="b"/>
              <a:pathLst>
                <a:path w="6334" h="16283" extrusionOk="0">
                  <a:moveTo>
                    <a:pt x="1505" y="510"/>
                  </a:moveTo>
                  <a:cubicBezTo>
                    <a:pt x="1520" y="510"/>
                    <a:pt x="1536" y="511"/>
                    <a:pt x="1552" y="512"/>
                  </a:cubicBezTo>
                  <a:lnTo>
                    <a:pt x="5131" y="860"/>
                  </a:lnTo>
                  <a:cubicBezTo>
                    <a:pt x="5321" y="860"/>
                    <a:pt x="5479" y="955"/>
                    <a:pt x="5606" y="1082"/>
                  </a:cubicBezTo>
                  <a:cubicBezTo>
                    <a:pt x="5701" y="1240"/>
                    <a:pt x="5796" y="1398"/>
                    <a:pt x="5764" y="1588"/>
                  </a:cubicBezTo>
                  <a:lnTo>
                    <a:pt x="5669" y="2475"/>
                  </a:lnTo>
                  <a:cubicBezTo>
                    <a:pt x="5402" y="2586"/>
                    <a:pt x="5104" y="2713"/>
                    <a:pt x="4797" y="2713"/>
                  </a:cubicBezTo>
                  <a:cubicBezTo>
                    <a:pt x="4667" y="2713"/>
                    <a:pt x="4534" y="2690"/>
                    <a:pt x="4402" y="2634"/>
                  </a:cubicBezTo>
                  <a:lnTo>
                    <a:pt x="3072" y="2158"/>
                  </a:lnTo>
                  <a:cubicBezTo>
                    <a:pt x="3043" y="2139"/>
                    <a:pt x="3016" y="2131"/>
                    <a:pt x="2992" y="2131"/>
                  </a:cubicBezTo>
                  <a:cubicBezTo>
                    <a:pt x="2938" y="2131"/>
                    <a:pt x="2894" y="2168"/>
                    <a:pt x="2850" y="2190"/>
                  </a:cubicBezTo>
                  <a:cubicBezTo>
                    <a:pt x="2787" y="2222"/>
                    <a:pt x="2755" y="2317"/>
                    <a:pt x="2755" y="2380"/>
                  </a:cubicBezTo>
                  <a:lnTo>
                    <a:pt x="2660" y="3267"/>
                  </a:lnTo>
                  <a:lnTo>
                    <a:pt x="2154" y="3235"/>
                  </a:lnTo>
                  <a:cubicBezTo>
                    <a:pt x="2116" y="3230"/>
                    <a:pt x="2078" y="3227"/>
                    <a:pt x="2041" y="3227"/>
                  </a:cubicBezTo>
                  <a:cubicBezTo>
                    <a:pt x="1647" y="3227"/>
                    <a:pt x="1325" y="3527"/>
                    <a:pt x="1267" y="3932"/>
                  </a:cubicBezTo>
                  <a:lnTo>
                    <a:pt x="1235" y="4470"/>
                  </a:lnTo>
                  <a:cubicBezTo>
                    <a:pt x="1204" y="4819"/>
                    <a:pt x="1362" y="5072"/>
                    <a:pt x="1647" y="5230"/>
                  </a:cubicBezTo>
                  <a:lnTo>
                    <a:pt x="1520" y="5420"/>
                  </a:lnTo>
                  <a:cubicBezTo>
                    <a:pt x="1425" y="5547"/>
                    <a:pt x="1330" y="5579"/>
                    <a:pt x="1204" y="5579"/>
                  </a:cubicBezTo>
                  <a:lnTo>
                    <a:pt x="665" y="5547"/>
                  </a:lnTo>
                  <a:cubicBezTo>
                    <a:pt x="602" y="5547"/>
                    <a:pt x="507" y="5515"/>
                    <a:pt x="444" y="5420"/>
                  </a:cubicBezTo>
                  <a:cubicBezTo>
                    <a:pt x="412" y="5357"/>
                    <a:pt x="380" y="5262"/>
                    <a:pt x="380" y="5199"/>
                  </a:cubicBezTo>
                  <a:lnTo>
                    <a:pt x="760" y="1557"/>
                  </a:lnTo>
                  <a:cubicBezTo>
                    <a:pt x="791" y="916"/>
                    <a:pt x="1086" y="510"/>
                    <a:pt x="1505" y="510"/>
                  </a:cubicBezTo>
                  <a:close/>
                  <a:moveTo>
                    <a:pt x="3262" y="2665"/>
                  </a:moveTo>
                  <a:lnTo>
                    <a:pt x="4276" y="3014"/>
                  </a:lnTo>
                  <a:cubicBezTo>
                    <a:pt x="4467" y="3082"/>
                    <a:pt x="4671" y="3115"/>
                    <a:pt x="4876" y="3115"/>
                  </a:cubicBezTo>
                  <a:cubicBezTo>
                    <a:pt x="5145" y="3115"/>
                    <a:pt x="5417" y="3058"/>
                    <a:pt x="5669" y="2950"/>
                  </a:cubicBezTo>
                  <a:lnTo>
                    <a:pt x="5669" y="2950"/>
                  </a:lnTo>
                  <a:lnTo>
                    <a:pt x="5416" y="5610"/>
                  </a:lnTo>
                  <a:cubicBezTo>
                    <a:pt x="5360" y="5627"/>
                    <a:pt x="5308" y="5634"/>
                    <a:pt x="5259" y="5634"/>
                  </a:cubicBezTo>
                  <a:cubicBezTo>
                    <a:pt x="5027" y="5634"/>
                    <a:pt x="4872" y="5478"/>
                    <a:pt x="4846" y="5452"/>
                  </a:cubicBezTo>
                  <a:cubicBezTo>
                    <a:pt x="4795" y="5401"/>
                    <a:pt x="4726" y="5369"/>
                    <a:pt x="4653" y="5369"/>
                  </a:cubicBezTo>
                  <a:cubicBezTo>
                    <a:pt x="4590" y="5369"/>
                    <a:pt x="4524" y="5393"/>
                    <a:pt x="4466" y="5452"/>
                  </a:cubicBezTo>
                  <a:cubicBezTo>
                    <a:pt x="4402" y="5515"/>
                    <a:pt x="4371" y="5674"/>
                    <a:pt x="4466" y="5800"/>
                  </a:cubicBezTo>
                  <a:cubicBezTo>
                    <a:pt x="4584" y="5948"/>
                    <a:pt x="4896" y="6152"/>
                    <a:pt x="5247" y="6152"/>
                  </a:cubicBezTo>
                  <a:cubicBezTo>
                    <a:pt x="5271" y="6152"/>
                    <a:pt x="5296" y="6151"/>
                    <a:pt x="5321" y="6149"/>
                  </a:cubicBezTo>
                  <a:lnTo>
                    <a:pt x="5321" y="6149"/>
                  </a:lnTo>
                  <a:cubicBezTo>
                    <a:pt x="5126" y="6539"/>
                    <a:pt x="4710" y="6831"/>
                    <a:pt x="4268" y="6831"/>
                  </a:cubicBezTo>
                  <a:cubicBezTo>
                    <a:pt x="4208" y="6831"/>
                    <a:pt x="4147" y="6825"/>
                    <a:pt x="4085" y="6814"/>
                  </a:cubicBezTo>
                  <a:lnTo>
                    <a:pt x="3262" y="6750"/>
                  </a:lnTo>
                  <a:cubicBezTo>
                    <a:pt x="3135" y="6750"/>
                    <a:pt x="3009" y="6814"/>
                    <a:pt x="2977" y="6972"/>
                  </a:cubicBezTo>
                  <a:cubicBezTo>
                    <a:pt x="2977" y="7099"/>
                    <a:pt x="3040" y="7226"/>
                    <a:pt x="3230" y="7257"/>
                  </a:cubicBezTo>
                  <a:lnTo>
                    <a:pt x="3832" y="7289"/>
                  </a:lnTo>
                  <a:lnTo>
                    <a:pt x="3832" y="7986"/>
                  </a:lnTo>
                  <a:lnTo>
                    <a:pt x="2344" y="7669"/>
                  </a:lnTo>
                  <a:lnTo>
                    <a:pt x="2344" y="6877"/>
                  </a:lnTo>
                  <a:cubicBezTo>
                    <a:pt x="2344" y="6782"/>
                    <a:pt x="2249" y="6624"/>
                    <a:pt x="2154" y="6624"/>
                  </a:cubicBezTo>
                  <a:cubicBezTo>
                    <a:pt x="1742" y="6560"/>
                    <a:pt x="1394" y="6339"/>
                    <a:pt x="1109" y="6022"/>
                  </a:cubicBezTo>
                  <a:lnTo>
                    <a:pt x="1109" y="6022"/>
                  </a:lnTo>
                  <a:cubicBezTo>
                    <a:pt x="1162" y="6033"/>
                    <a:pt x="1218" y="6038"/>
                    <a:pt x="1276" y="6038"/>
                  </a:cubicBezTo>
                  <a:cubicBezTo>
                    <a:pt x="1557" y="6038"/>
                    <a:pt x="1864" y="5911"/>
                    <a:pt x="1995" y="5674"/>
                  </a:cubicBezTo>
                  <a:lnTo>
                    <a:pt x="2185" y="5325"/>
                  </a:lnTo>
                  <a:lnTo>
                    <a:pt x="2787" y="5357"/>
                  </a:lnTo>
                  <a:cubicBezTo>
                    <a:pt x="2914" y="5357"/>
                    <a:pt x="3009" y="5294"/>
                    <a:pt x="3040" y="5135"/>
                  </a:cubicBezTo>
                  <a:cubicBezTo>
                    <a:pt x="3040" y="5009"/>
                    <a:pt x="2977" y="4882"/>
                    <a:pt x="2819" y="4850"/>
                  </a:cubicBezTo>
                  <a:lnTo>
                    <a:pt x="2059" y="4755"/>
                  </a:lnTo>
                  <a:cubicBezTo>
                    <a:pt x="1900" y="4755"/>
                    <a:pt x="1742" y="4597"/>
                    <a:pt x="1805" y="4439"/>
                  </a:cubicBezTo>
                  <a:lnTo>
                    <a:pt x="1837" y="3900"/>
                  </a:lnTo>
                  <a:cubicBezTo>
                    <a:pt x="1837" y="3756"/>
                    <a:pt x="1969" y="3611"/>
                    <a:pt x="2112" y="3611"/>
                  </a:cubicBezTo>
                  <a:cubicBezTo>
                    <a:pt x="2126" y="3611"/>
                    <a:pt x="2140" y="3613"/>
                    <a:pt x="2154" y="3615"/>
                  </a:cubicBezTo>
                  <a:lnTo>
                    <a:pt x="2914" y="3710"/>
                  </a:lnTo>
                  <a:cubicBezTo>
                    <a:pt x="2977" y="3710"/>
                    <a:pt x="3135" y="3615"/>
                    <a:pt x="3167" y="3457"/>
                  </a:cubicBezTo>
                  <a:lnTo>
                    <a:pt x="3262" y="2665"/>
                  </a:lnTo>
                  <a:close/>
                  <a:moveTo>
                    <a:pt x="2185" y="8081"/>
                  </a:moveTo>
                  <a:lnTo>
                    <a:pt x="3832" y="8429"/>
                  </a:lnTo>
                  <a:lnTo>
                    <a:pt x="3800" y="8904"/>
                  </a:lnTo>
                  <a:cubicBezTo>
                    <a:pt x="3769" y="8936"/>
                    <a:pt x="3769" y="8967"/>
                    <a:pt x="3737" y="8967"/>
                  </a:cubicBezTo>
                  <a:lnTo>
                    <a:pt x="3642" y="8967"/>
                  </a:lnTo>
                  <a:lnTo>
                    <a:pt x="2154" y="8081"/>
                  </a:lnTo>
                  <a:close/>
                  <a:moveTo>
                    <a:pt x="1534" y="0"/>
                  </a:moveTo>
                  <a:cubicBezTo>
                    <a:pt x="1204" y="0"/>
                    <a:pt x="931" y="126"/>
                    <a:pt x="760" y="353"/>
                  </a:cubicBezTo>
                  <a:cubicBezTo>
                    <a:pt x="539" y="638"/>
                    <a:pt x="380" y="987"/>
                    <a:pt x="317" y="1525"/>
                  </a:cubicBezTo>
                  <a:lnTo>
                    <a:pt x="0" y="5104"/>
                  </a:lnTo>
                  <a:cubicBezTo>
                    <a:pt x="0" y="5357"/>
                    <a:pt x="64" y="5547"/>
                    <a:pt x="222" y="5705"/>
                  </a:cubicBezTo>
                  <a:cubicBezTo>
                    <a:pt x="285" y="5800"/>
                    <a:pt x="380" y="5864"/>
                    <a:pt x="444" y="5895"/>
                  </a:cubicBezTo>
                  <a:cubicBezTo>
                    <a:pt x="760" y="6465"/>
                    <a:pt x="1330" y="6845"/>
                    <a:pt x="1900" y="7067"/>
                  </a:cubicBezTo>
                  <a:lnTo>
                    <a:pt x="1900" y="7701"/>
                  </a:lnTo>
                  <a:lnTo>
                    <a:pt x="1267" y="8112"/>
                  </a:lnTo>
                  <a:cubicBezTo>
                    <a:pt x="475" y="8651"/>
                    <a:pt x="0" y="9569"/>
                    <a:pt x="0" y="10456"/>
                  </a:cubicBezTo>
                  <a:lnTo>
                    <a:pt x="0" y="15998"/>
                  </a:lnTo>
                  <a:cubicBezTo>
                    <a:pt x="0" y="16124"/>
                    <a:pt x="127" y="16251"/>
                    <a:pt x="254" y="16251"/>
                  </a:cubicBezTo>
                  <a:cubicBezTo>
                    <a:pt x="380" y="16251"/>
                    <a:pt x="475" y="16124"/>
                    <a:pt x="475" y="15998"/>
                  </a:cubicBezTo>
                  <a:lnTo>
                    <a:pt x="475" y="10456"/>
                  </a:lnTo>
                  <a:cubicBezTo>
                    <a:pt x="475" y="9664"/>
                    <a:pt x="887" y="8967"/>
                    <a:pt x="1520" y="8524"/>
                  </a:cubicBezTo>
                  <a:lnTo>
                    <a:pt x="1710" y="8397"/>
                  </a:lnTo>
                  <a:lnTo>
                    <a:pt x="3420" y="9379"/>
                  </a:lnTo>
                  <a:cubicBezTo>
                    <a:pt x="3488" y="9430"/>
                    <a:pt x="3574" y="9463"/>
                    <a:pt x="3669" y="9463"/>
                  </a:cubicBezTo>
                  <a:cubicBezTo>
                    <a:pt x="3751" y="9463"/>
                    <a:pt x="3839" y="9438"/>
                    <a:pt x="3927" y="9379"/>
                  </a:cubicBezTo>
                  <a:cubicBezTo>
                    <a:pt x="4085" y="9316"/>
                    <a:pt x="4212" y="9157"/>
                    <a:pt x="4244" y="8967"/>
                  </a:cubicBezTo>
                  <a:lnTo>
                    <a:pt x="4276" y="8746"/>
                  </a:lnTo>
                  <a:lnTo>
                    <a:pt x="4751" y="9221"/>
                  </a:lnTo>
                  <a:cubicBezTo>
                    <a:pt x="5479" y="9917"/>
                    <a:pt x="5859" y="10867"/>
                    <a:pt x="5859" y="11849"/>
                  </a:cubicBezTo>
                  <a:lnTo>
                    <a:pt x="5859" y="16029"/>
                  </a:lnTo>
                  <a:cubicBezTo>
                    <a:pt x="5859" y="16156"/>
                    <a:pt x="5986" y="16283"/>
                    <a:pt x="6112" y="16283"/>
                  </a:cubicBezTo>
                  <a:cubicBezTo>
                    <a:pt x="6239" y="16283"/>
                    <a:pt x="6334" y="16156"/>
                    <a:pt x="6334" y="16029"/>
                  </a:cubicBezTo>
                  <a:lnTo>
                    <a:pt x="6334" y="11849"/>
                  </a:lnTo>
                  <a:cubicBezTo>
                    <a:pt x="6334" y="10741"/>
                    <a:pt x="5922" y="9664"/>
                    <a:pt x="5131" y="8872"/>
                  </a:cubicBezTo>
                  <a:lnTo>
                    <a:pt x="4339" y="8144"/>
                  </a:lnTo>
                  <a:lnTo>
                    <a:pt x="4339" y="7289"/>
                  </a:lnTo>
                  <a:cubicBezTo>
                    <a:pt x="5162" y="7257"/>
                    <a:pt x="5827" y="6624"/>
                    <a:pt x="5922" y="5800"/>
                  </a:cubicBezTo>
                  <a:lnTo>
                    <a:pt x="6271" y="1652"/>
                  </a:lnTo>
                  <a:cubicBezTo>
                    <a:pt x="6302" y="1303"/>
                    <a:pt x="6176" y="987"/>
                    <a:pt x="5986" y="765"/>
                  </a:cubicBezTo>
                  <a:cubicBezTo>
                    <a:pt x="5796" y="512"/>
                    <a:pt x="5511" y="385"/>
                    <a:pt x="5194" y="322"/>
                  </a:cubicBezTo>
                  <a:lnTo>
                    <a:pt x="1647" y="5"/>
                  </a:lnTo>
                  <a:cubicBezTo>
                    <a:pt x="1609" y="2"/>
                    <a:pt x="1571" y="0"/>
                    <a:pt x="15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6"/>
            <p:cNvSpPr/>
            <p:nvPr/>
          </p:nvSpPr>
          <p:spPr>
            <a:xfrm>
              <a:off x="2095500" y="3700275"/>
              <a:ext cx="66525" cy="157575"/>
            </a:xfrm>
            <a:custGeom>
              <a:avLst/>
              <a:gdLst/>
              <a:ahLst/>
              <a:cxnLst/>
              <a:rect l="l" t="t" r="r" b="b"/>
              <a:pathLst>
                <a:path w="2661" h="6303" extrusionOk="0">
                  <a:moveTo>
                    <a:pt x="1267" y="475"/>
                  </a:moveTo>
                  <a:cubicBezTo>
                    <a:pt x="1742" y="475"/>
                    <a:pt x="2122" y="855"/>
                    <a:pt x="2122" y="1298"/>
                  </a:cubicBezTo>
                  <a:lnTo>
                    <a:pt x="2122" y="3199"/>
                  </a:lnTo>
                  <a:lnTo>
                    <a:pt x="444" y="3199"/>
                  </a:lnTo>
                  <a:lnTo>
                    <a:pt x="444" y="1298"/>
                  </a:lnTo>
                  <a:cubicBezTo>
                    <a:pt x="444" y="823"/>
                    <a:pt x="856" y="475"/>
                    <a:pt x="1267" y="475"/>
                  </a:cubicBezTo>
                  <a:close/>
                  <a:moveTo>
                    <a:pt x="1331" y="0"/>
                  </a:moveTo>
                  <a:cubicBezTo>
                    <a:pt x="602" y="0"/>
                    <a:pt x="1" y="602"/>
                    <a:pt x="1" y="1298"/>
                  </a:cubicBezTo>
                  <a:lnTo>
                    <a:pt x="1" y="6049"/>
                  </a:lnTo>
                  <a:cubicBezTo>
                    <a:pt x="1" y="6175"/>
                    <a:pt x="127" y="6302"/>
                    <a:pt x="254" y="6302"/>
                  </a:cubicBezTo>
                  <a:cubicBezTo>
                    <a:pt x="381" y="6302"/>
                    <a:pt x="476" y="6175"/>
                    <a:pt x="476" y="6049"/>
                  </a:cubicBezTo>
                  <a:lnTo>
                    <a:pt x="476" y="3674"/>
                  </a:lnTo>
                  <a:lnTo>
                    <a:pt x="2186" y="3674"/>
                  </a:lnTo>
                  <a:lnTo>
                    <a:pt x="2186" y="6049"/>
                  </a:lnTo>
                  <a:cubicBezTo>
                    <a:pt x="2186" y="6175"/>
                    <a:pt x="2312" y="6302"/>
                    <a:pt x="2439" y="6302"/>
                  </a:cubicBezTo>
                  <a:cubicBezTo>
                    <a:pt x="2534" y="6302"/>
                    <a:pt x="2661" y="6175"/>
                    <a:pt x="2661" y="6049"/>
                  </a:cubicBezTo>
                  <a:lnTo>
                    <a:pt x="2661" y="1298"/>
                  </a:lnTo>
                  <a:cubicBezTo>
                    <a:pt x="2629" y="602"/>
                    <a:pt x="2027" y="0"/>
                    <a:pt x="13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6"/>
            <p:cNvSpPr/>
            <p:nvPr/>
          </p:nvSpPr>
          <p:spPr>
            <a:xfrm>
              <a:off x="2320350" y="3555675"/>
              <a:ext cx="146500" cy="302175"/>
            </a:xfrm>
            <a:custGeom>
              <a:avLst/>
              <a:gdLst/>
              <a:ahLst/>
              <a:cxnLst/>
              <a:rect l="l" t="t" r="r" b="b"/>
              <a:pathLst>
                <a:path w="5860" h="12087" extrusionOk="0">
                  <a:moveTo>
                    <a:pt x="1046" y="495"/>
                  </a:moveTo>
                  <a:lnTo>
                    <a:pt x="3801" y="875"/>
                  </a:lnTo>
                  <a:cubicBezTo>
                    <a:pt x="4244" y="970"/>
                    <a:pt x="4624" y="1192"/>
                    <a:pt x="4909" y="1540"/>
                  </a:cubicBezTo>
                  <a:cubicBezTo>
                    <a:pt x="5194" y="1920"/>
                    <a:pt x="5321" y="2395"/>
                    <a:pt x="5226" y="2807"/>
                  </a:cubicBezTo>
                  <a:lnTo>
                    <a:pt x="4941" y="4771"/>
                  </a:lnTo>
                  <a:cubicBezTo>
                    <a:pt x="4909" y="4866"/>
                    <a:pt x="4909" y="4961"/>
                    <a:pt x="4688" y="4961"/>
                  </a:cubicBezTo>
                  <a:lnTo>
                    <a:pt x="4086" y="4866"/>
                  </a:lnTo>
                  <a:cubicBezTo>
                    <a:pt x="4118" y="4834"/>
                    <a:pt x="4118" y="4771"/>
                    <a:pt x="4118" y="4676"/>
                  </a:cubicBezTo>
                  <a:lnTo>
                    <a:pt x="4213" y="4169"/>
                  </a:lnTo>
                  <a:cubicBezTo>
                    <a:pt x="4244" y="3821"/>
                    <a:pt x="3991" y="3441"/>
                    <a:pt x="3643" y="3409"/>
                  </a:cubicBezTo>
                  <a:lnTo>
                    <a:pt x="3168" y="3346"/>
                  </a:lnTo>
                  <a:lnTo>
                    <a:pt x="1901" y="2142"/>
                  </a:lnTo>
                  <a:cubicBezTo>
                    <a:pt x="1864" y="2105"/>
                    <a:pt x="1816" y="2090"/>
                    <a:pt x="1770" y="2090"/>
                  </a:cubicBezTo>
                  <a:cubicBezTo>
                    <a:pt x="1737" y="2090"/>
                    <a:pt x="1705" y="2097"/>
                    <a:pt x="1679" y="2110"/>
                  </a:cubicBezTo>
                  <a:cubicBezTo>
                    <a:pt x="1584" y="2142"/>
                    <a:pt x="1521" y="2237"/>
                    <a:pt x="1521" y="2300"/>
                  </a:cubicBezTo>
                  <a:lnTo>
                    <a:pt x="1426" y="2871"/>
                  </a:lnTo>
                  <a:lnTo>
                    <a:pt x="634" y="2142"/>
                  </a:lnTo>
                  <a:cubicBezTo>
                    <a:pt x="507" y="2079"/>
                    <a:pt x="476" y="1889"/>
                    <a:pt x="476" y="1794"/>
                  </a:cubicBezTo>
                  <a:lnTo>
                    <a:pt x="602" y="844"/>
                  </a:lnTo>
                  <a:cubicBezTo>
                    <a:pt x="602" y="717"/>
                    <a:pt x="666" y="654"/>
                    <a:pt x="761" y="559"/>
                  </a:cubicBezTo>
                  <a:cubicBezTo>
                    <a:pt x="824" y="495"/>
                    <a:pt x="951" y="495"/>
                    <a:pt x="1046" y="495"/>
                  </a:cubicBezTo>
                  <a:close/>
                  <a:moveTo>
                    <a:pt x="1964" y="2902"/>
                  </a:moveTo>
                  <a:lnTo>
                    <a:pt x="2978" y="3821"/>
                  </a:lnTo>
                  <a:cubicBezTo>
                    <a:pt x="3009" y="3852"/>
                    <a:pt x="3041" y="3852"/>
                    <a:pt x="3073" y="3884"/>
                  </a:cubicBezTo>
                  <a:lnTo>
                    <a:pt x="3643" y="3979"/>
                  </a:lnTo>
                  <a:cubicBezTo>
                    <a:pt x="3769" y="3979"/>
                    <a:pt x="3801" y="4074"/>
                    <a:pt x="3801" y="4169"/>
                  </a:cubicBezTo>
                  <a:lnTo>
                    <a:pt x="3738" y="4676"/>
                  </a:lnTo>
                  <a:cubicBezTo>
                    <a:pt x="3738" y="4802"/>
                    <a:pt x="3611" y="4834"/>
                    <a:pt x="3516" y="4834"/>
                  </a:cubicBezTo>
                  <a:lnTo>
                    <a:pt x="2978" y="4771"/>
                  </a:lnTo>
                  <a:cubicBezTo>
                    <a:pt x="2851" y="4771"/>
                    <a:pt x="2724" y="4834"/>
                    <a:pt x="2693" y="4961"/>
                  </a:cubicBezTo>
                  <a:cubicBezTo>
                    <a:pt x="2693" y="5087"/>
                    <a:pt x="2756" y="5182"/>
                    <a:pt x="2883" y="5246"/>
                  </a:cubicBezTo>
                  <a:lnTo>
                    <a:pt x="4719" y="5499"/>
                  </a:lnTo>
                  <a:lnTo>
                    <a:pt x="4878" y="5499"/>
                  </a:lnTo>
                  <a:cubicBezTo>
                    <a:pt x="4688" y="5847"/>
                    <a:pt x="4308" y="6132"/>
                    <a:pt x="3833" y="6227"/>
                  </a:cubicBezTo>
                  <a:cubicBezTo>
                    <a:pt x="3738" y="6227"/>
                    <a:pt x="3643" y="6354"/>
                    <a:pt x="3643" y="6449"/>
                  </a:cubicBezTo>
                  <a:lnTo>
                    <a:pt x="3643" y="7494"/>
                  </a:lnTo>
                  <a:cubicBezTo>
                    <a:pt x="3453" y="7557"/>
                    <a:pt x="3168" y="7653"/>
                    <a:pt x="2851" y="7653"/>
                  </a:cubicBezTo>
                  <a:cubicBezTo>
                    <a:pt x="2534" y="7653"/>
                    <a:pt x="2249" y="7621"/>
                    <a:pt x="2059" y="7494"/>
                  </a:cubicBezTo>
                  <a:lnTo>
                    <a:pt x="2059" y="6544"/>
                  </a:lnTo>
                  <a:lnTo>
                    <a:pt x="2724" y="6671"/>
                  </a:lnTo>
                  <a:cubicBezTo>
                    <a:pt x="2851" y="6671"/>
                    <a:pt x="2978" y="6576"/>
                    <a:pt x="3009" y="6449"/>
                  </a:cubicBezTo>
                  <a:cubicBezTo>
                    <a:pt x="3009" y="6354"/>
                    <a:pt x="2946" y="6227"/>
                    <a:pt x="2819" y="6196"/>
                  </a:cubicBezTo>
                  <a:lnTo>
                    <a:pt x="1647" y="6037"/>
                  </a:lnTo>
                  <a:cubicBezTo>
                    <a:pt x="1426" y="5974"/>
                    <a:pt x="1172" y="5879"/>
                    <a:pt x="1077" y="5657"/>
                  </a:cubicBezTo>
                  <a:cubicBezTo>
                    <a:pt x="919" y="5467"/>
                    <a:pt x="856" y="5246"/>
                    <a:pt x="919" y="4992"/>
                  </a:cubicBezTo>
                  <a:lnTo>
                    <a:pt x="1141" y="3251"/>
                  </a:lnTo>
                  <a:lnTo>
                    <a:pt x="1489" y="3567"/>
                  </a:lnTo>
                  <a:cubicBezTo>
                    <a:pt x="1555" y="3589"/>
                    <a:pt x="1605" y="3626"/>
                    <a:pt x="1661" y="3626"/>
                  </a:cubicBezTo>
                  <a:cubicBezTo>
                    <a:pt x="1687" y="3626"/>
                    <a:pt x="1713" y="3619"/>
                    <a:pt x="1742" y="3599"/>
                  </a:cubicBezTo>
                  <a:cubicBezTo>
                    <a:pt x="1806" y="3567"/>
                    <a:pt x="1901" y="3504"/>
                    <a:pt x="1901" y="3409"/>
                  </a:cubicBezTo>
                  <a:lnTo>
                    <a:pt x="1964" y="2902"/>
                  </a:lnTo>
                  <a:close/>
                  <a:moveTo>
                    <a:pt x="2978" y="9078"/>
                  </a:moveTo>
                  <a:cubicBezTo>
                    <a:pt x="3326" y="9078"/>
                    <a:pt x="3611" y="9363"/>
                    <a:pt x="3611" y="9711"/>
                  </a:cubicBezTo>
                  <a:lnTo>
                    <a:pt x="3611" y="10661"/>
                  </a:lnTo>
                  <a:lnTo>
                    <a:pt x="2344" y="10661"/>
                  </a:lnTo>
                  <a:lnTo>
                    <a:pt x="2344" y="9711"/>
                  </a:lnTo>
                  <a:cubicBezTo>
                    <a:pt x="2344" y="9363"/>
                    <a:pt x="2629" y="9078"/>
                    <a:pt x="2978" y="9078"/>
                  </a:cubicBezTo>
                  <a:close/>
                  <a:moveTo>
                    <a:pt x="3864" y="7906"/>
                  </a:moveTo>
                  <a:lnTo>
                    <a:pt x="4149" y="8033"/>
                  </a:lnTo>
                  <a:cubicBezTo>
                    <a:pt x="4561" y="8159"/>
                    <a:pt x="4783" y="8508"/>
                    <a:pt x="4783" y="8919"/>
                  </a:cubicBezTo>
                  <a:lnTo>
                    <a:pt x="4783" y="10693"/>
                  </a:lnTo>
                  <a:lnTo>
                    <a:pt x="4086" y="10693"/>
                  </a:lnTo>
                  <a:lnTo>
                    <a:pt x="4086" y="9743"/>
                  </a:lnTo>
                  <a:cubicBezTo>
                    <a:pt x="4086" y="9141"/>
                    <a:pt x="3611" y="8634"/>
                    <a:pt x="2978" y="8634"/>
                  </a:cubicBezTo>
                  <a:cubicBezTo>
                    <a:pt x="2376" y="8634"/>
                    <a:pt x="1869" y="9109"/>
                    <a:pt x="1869" y="9743"/>
                  </a:cubicBezTo>
                  <a:lnTo>
                    <a:pt x="1869" y="10693"/>
                  </a:lnTo>
                  <a:lnTo>
                    <a:pt x="697" y="10693"/>
                  </a:lnTo>
                  <a:lnTo>
                    <a:pt x="697" y="10471"/>
                  </a:lnTo>
                  <a:cubicBezTo>
                    <a:pt x="697" y="9679"/>
                    <a:pt x="1014" y="8888"/>
                    <a:pt x="1552" y="8286"/>
                  </a:cubicBezTo>
                  <a:lnTo>
                    <a:pt x="1806" y="7969"/>
                  </a:lnTo>
                  <a:cubicBezTo>
                    <a:pt x="2091" y="8096"/>
                    <a:pt x="2408" y="8159"/>
                    <a:pt x="2819" y="8159"/>
                  </a:cubicBezTo>
                  <a:cubicBezTo>
                    <a:pt x="3199" y="8159"/>
                    <a:pt x="3611" y="8096"/>
                    <a:pt x="3864" y="7906"/>
                  </a:cubicBezTo>
                  <a:close/>
                  <a:moveTo>
                    <a:pt x="1869" y="11168"/>
                  </a:moveTo>
                  <a:lnTo>
                    <a:pt x="1869" y="11611"/>
                  </a:lnTo>
                  <a:lnTo>
                    <a:pt x="729" y="11611"/>
                  </a:lnTo>
                  <a:lnTo>
                    <a:pt x="729" y="11168"/>
                  </a:lnTo>
                  <a:close/>
                  <a:moveTo>
                    <a:pt x="4783" y="11168"/>
                  </a:moveTo>
                  <a:lnTo>
                    <a:pt x="4783" y="11611"/>
                  </a:lnTo>
                  <a:lnTo>
                    <a:pt x="4086" y="11611"/>
                  </a:lnTo>
                  <a:lnTo>
                    <a:pt x="4086" y="11168"/>
                  </a:lnTo>
                  <a:close/>
                  <a:moveTo>
                    <a:pt x="992" y="0"/>
                  </a:moveTo>
                  <a:cubicBezTo>
                    <a:pt x="813" y="0"/>
                    <a:pt x="631" y="80"/>
                    <a:pt x="507" y="179"/>
                  </a:cubicBezTo>
                  <a:cubicBezTo>
                    <a:pt x="317" y="305"/>
                    <a:pt x="191" y="527"/>
                    <a:pt x="159" y="749"/>
                  </a:cubicBezTo>
                  <a:lnTo>
                    <a:pt x="32" y="1699"/>
                  </a:lnTo>
                  <a:cubicBezTo>
                    <a:pt x="1" y="2015"/>
                    <a:pt x="127" y="2300"/>
                    <a:pt x="349" y="2490"/>
                  </a:cubicBezTo>
                  <a:lnTo>
                    <a:pt x="761" y="2807"/>
                  </a:lnTo>
                  <a:lnTo>
                    <a:pt x="444" y="4866"/>
                  </a:lnTo>
                  <a:cubicBezTo>
                    <a:pt x="412" y="5214"/>
                    <a:pt x="476" y="5626"/>
                    <a:pt x="729" y="5911"/>
                  </a:cubicBezTo>
                  <a:cubicBezTo>
                    <a:pt x="951" y="6196"/>
                    <a:pt x="1267" y="6386"/>
                    <a:pt x="1616" y="6449"/>
                  </a:cubicBezTo>
                  <a:lnTo>
                    <a:pt x="1616" y="7526"/>
                  </a:lnTo>
                  <a:lnTo>
                    <a:pt x="1267" y="7906"/>
                  </a:lnTo>
                  <a:cubicBezTo>
                    <a:pt x="634" y="8603"/>
                    <a:pt x="286" y="9489"/>
                    <a:pt x="286" y="10408"/>
                  </a:cubicBezTo>
                  <a:lnTo>
                    <a:pt x="286" y="11833"/>
                  </a:lnTo>
                  <a:cubicBezTo>
                    <a:pt x="286" y="11959"/>
                    <a:pt x="412" y="12086"/>
                    <a:pt x="507" y="12086"/>
                  </a:cubicBezTo>
                  <a:lnTo>
                    <a:pt x="2154" y="12086"/>
                  </a:lnTo>
                  <a:cubicBezTo>
                    <a:pt x="2249" y="12086"/>
                    <a:pt x="2376" y="11959"/>
                    <a:pt x="2376" y="11833"/>
                  </a:cubicBezTo>
                  <a:lnTo>
                    <a:pt x="2376" y="11168"/>
                  </a:lnTo>
                  <a:lnTo>
                    <a:pt x="3611" y="11168"/>
                  </a:lnTo>
                  <a:lnTo>
                    <a:pt x="3611" y="11833"/>
                  </a:lnTo>
                  <a:cubicBezTo>
                    <a:pt x="3611" y="11959"/>
                    <a:pt x="3738" y="12086"/>
                    <a:pt x="3833" y="12086"/>
                  </a:cubicBezTo>
                  <a:lnTo>
                    <a:pt x="5036" y="12086"/>
                  </a:lnTo>
                  <a:cubicBezTo>
                    <a:pt x="5131" y="12086"/>
                    <a:pt x="5258" y="11959"/>
                    <a:pt x="5258" y="11833"/>
                  </a:cubicBezTo>
                  <a:lnTo>
                    <a:pt x="5258" y="8919"/>
                  </a:lnTo>
                  <a:cubicBezTo>
                    <a:pt x="5258" y="8318"/>
                    <a:pt x="4909" y="7811"/>
                    <a:pt x="4339" y="7557"/>
                  </a:cubicBezTo>
                  <a:lnTo>
                    <a:pt x="4118" y="7494"/>
                  </a:lnTo>
                  <a:lnTo>
                    <a:pt x="4118" y="6671"/>
                  </a:lnTo>
                  <a:cubicBezTo>
                    <a:pt x="4783" y="6449"/>
                    <a:pt x="5353" y="5879"/>
                    <a:pt x="5416" y="5151"/>
                  </a:cubicBezTo>
                  <a:lnTo>
                    <a:pt x="5733" y="2934"/>
                  </a:lnTo>
                  <a:cubicBezTo>
                    <a:pt x="5859" y="2332"/>
                    <a:pt x="5701" y="1762"/>
                    <a:pt x="5353" y="1287"/>
                  </a:cubicBezTo>
                  <a:cubicBezTo>
                    <a:pt x="5004" y="812"/>
                    <a:pt x="4466" y="495"/>
                    <a:pt x="3928" y="400"/>
                  </a:cubicBezTo>
                  <a:lnTo>
                    <a:pt x="1141" y="20"/>
                  </a:lnTo>
                  <a:cubicBezTo>
                    <a:pt x="1092" y="6"/>
                    <a:pt x="1042" y="0"/>
                    <a:pt x="99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6"/>
            <p:cNvSpPr/>
            <p:nvPr/>
          </p:nvSpPr>
          <p:spPr>
            <a:xfrm>
              <a:off x="2359950" y="3655925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53" y="1"/>
                  </a:moveTo>
                  <a:cubicBezTo>
                    <a:pt x="95" y="1"/>
                    <a:pt x="0" y="127"/>
                    <a:pt x="0" y="222"/>
                  </a:cubicBezTo>
                  <a:cubicBezTo>
                    <a:pt x="0" y="349"/>
                    <a:pt x="127" y="476"/>
                    <a:pt x="253" y="476"/>
                  </a:cubicBezTo>
                  <a:cubicBezTo>
                    <a:pt x="348" y="476"/>
                    <a:pt x="475" y="349"/>
                    <a:pt x="475" y="222"/>
                  </a:cubicBezTo>
                  <a:cubicBezTo>
                    <a:pt x="475" y="127"/>
                    <a:pt x="348" y="1"/>
                    <a:pt x="2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6"/>
            <p:cNvSpPr/>
            <p:nvPr/>
          </p:nvSpPr>
          <p:spPr>
            <a:xfrm>
              <a:off x="2314800" y="3486500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23" y="0"/>
                  </a:moveTo>
                  <a:cubicBezTo>
                    <a:pt x="96" y="0"/>
                    <a:pt x="1" y="127"/>
                    <a:pt x="1" y="254"/>
                  </a:cubicBezTo>
                  <a:cubicBezTo>
                    <a:pt x="1" y="349"/>
                    <a:pt x="96" y="475"/>
                    <a:pt x="223" y="475"/>
                  </a:cubicBezTo>
                  <a:cubicBezTo>
                    <a:pt x="349" y="475"/>
                    <a:pt x="476" y="349"/>
                    <a:pt x="476" y="254"/>
                  </a:cubicBezTo>
                  <a:cubicBezTo>
                    <a:pt x="476" y="127"/>
                    <a:pt x="349" y="0"/>
                    <a:pt x="2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6"/>
            <p:cNvSpPr/>
            <p:nvPr/>
          </p:nvSpPr>
          <p:spPr>
            <a:xfrm>
              <a:off x="2344900" y="3486500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54" y="0"/>
                  </a:moveTo>
                  <a:cubicBezTo>
                    <a:pt x="95" y="0"/>
                    <a:pt x="0" y="127"/>
                    <a:pt x="0" y="254"/>
                  </a:cubicBezTo>
                  <a:cubicBezTo>
                    <a:pt x="0" y="349"/>
                    <a:pt x="127" y="475"/>
                    <a:pt x="254" y="475"/>
                  </a:cubicBezTo>
                  <a:cubicBezTo>
                    <a:pt x="380" y="475"/>
                    <a:pt x="475" y="349"/>
                    <a:pt x="475" y="254"/>
                  </a:cubicBezTo>
                  <a:cubicBezTo>
                    <a:pt x="475" y="127"/>
                    <a:pt x="380" y="0"/>
                    <a:pt x="2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6"/>
            <p:cNvSpPr/>
            <p:nvPr/>
          </p:nvSpPr>
          <p:spPr>
            <a:xfrm>
              <a:off x="2374975" y="3486500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23" y="0"/>
                  </a:moveTo>
                  <a:cubicBezTo>
                    <a:pt x="127" y="0"/>
                    <a:pt x="1" y="127"/>
                    <a:pt x="1" y="254"/>
                  </a:cubicBezTo>
                  <a:cubicBezTo>
                    <a:pt x="1" y="349"/>
                    <a:pt x="127" y="475"/>
                    <a:pt x="223" y="475"/>
                  </a:cubicBezTo>
                  <a:cubicBezTo>
                    <a:pt x="349" y="475"/>
                    <a:pt x="476" y="349"/>
                    <a:pt x="476" y="254"/>
                  </a:cubicBezTo>
                  <a:cubicBezTo>
                    <a:pt x="476" y="127"/>
                    <a:pt x="349" y="0"/>
                    <a:pt x="2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56"/>
            <p:cNvSpPr/>
            <p:nvPr/>
          </p:nvSpPr>
          <p:spPr>
            <a:xfrm>
              <a:off x="2169925" y="3549825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54" y="1"/>
                  </a:moveTo>
                  <a:cubicBezTo>
                    <a:pt x="127" y="1"/>
                    <a:pt x="1" y="128"/>
                    <a:pt x="1" y="254"/>
                  </a:cubicBezTo>
                  <a:cubicBezTo>
                    <a:pt x="1" y="349"/>
                    <a:pt x="127" y="476"/>
                    <a:pt x="254" y="476"/>
                  </a:cubicBezTo>
                  <a:cubicBezTo>
                    <a:pt x="349" y="476"/>
                    <a:pt x="476" y="349"/>
                    <a:pt x="476" y="254"/>
                  </a:cubicBezTo>
                  <a:cubicBezTo>
                    <a:pt x="476" y="128"/>
                    <a:pt x="349" y="1"/>
                    <a:pt x="2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6" name="Google Shape;1526;p56"/>
          <p:cNvGrpSpPr/>
          <p:nvPr/>
        </p:nvGrpSpPr>
        <p:grpSpPr>
          <a:xfrm rot="179900">
            <a:off x="7717536" y="1080048"/>
            <a:ext cx="1380592" cy="1790051"/>
            <a:chOff x="1831095" y="1501031"/>
            <a:chExt cx="2242200" cy="3240900"/>
          </a:xfrm>
        </p:grpSpPr>
        <p:sp>
          <p:nvSpPr>
            <p:cNvPr id="1527" name="Google Shape;1527;p56"/>
            <p:cNvSpPr/>
            <p:nvPr/>
          </p:nvSpPr>
          <p:spPr>
            <a:xfrm rot="-1380">
              <a:off x="1831095" y="1501481"/>
              <a:ext cx="2242200" cy="3240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56"/>
            <p:cNvSpPr/>
            <p:nvPr/>
          </p:nvSpPr>
          <p:spPr>
            <a:xfrm rot="-1610">
              <a:off x="1991145" y="1681481"/>
              <a:ext cx="1922100" cy="288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9" name="Google Shape;1529;p56"/>
          <p:cNvGrpSpPr/>
          <p:nvPr/>
        </p:nvGrpSpPr>
        <p:grpSpPr>
          <a:xfrm rot="165381">
            <a:off x="8035592" y="1232265"/>
            <a:ext cx="776895" cy="1456368"/>
            <a:chOff x="3568525" y="1564875"/>
            <a:chExt cx="1316075" cy="2477800"/>
          </a:xfrm>
        </p:grpSpPr>
        <p:sp>
          <p:nvSpPr>
            <p:cNvPr id="1530" name="Google Shape;1530;p56"/>
            <p:cNvSpPr/>
            <p:nvPr/>
          </p:nvSpPr>
          <p:spPr>
            <a:xfrm>
              <a:off x="3568525" y="2643850"/>
              <a:ext cx="556400" cy="1393825"/>
            </a:xfrm>
            <a:custGeom>
              <a:avLst/>
              <a:gdLst/>
              <a:ahLst/>
              <a:cxnLst/>
              <a:rect l="l" t="t" r="r" b="b"/>
              <a:pathLst>
                <a:path w="22256" h="55753" extrusionOk="0">
                  <a:moveTo>
                    <a:pt x="7476" y="1"/>
                  </a:moveTo>
                  <a:lnTo>
                    <a:pt x="5451" y="10244"/>
                  </a:lnTo>
                  <a:cubicBezTo>
                    <a:pt x="4138" y="16977"/>
                    <a:pt x="3853" y="23853"/>
                    <a:pt x="4623" y="30673"/>
                  </a:cubicBezTo>
                  <a:cubicBezTo>
                    <a:pt x="5279" y="36122"/>
                    <a:pt x="6107" y="43056"/>
                    <a:pt x="6991" y="49703"/>
                  </a:cubicBezTo>
                  <a:cubicBezTo>
                    <a:pt x="3910" y="49989"/>
                    <a:pt x="1542" y="51958"/>
                    <a:pt x="543" y="53669"/>
                  </a:cubicBezTo>
                  <a:cubicBezTo>
                    <a:pt x="1" y="54611"/>
                    <a:pt x="686" y="55752"/>
                    <a:pt x="1741" y="55752"/>
                  </a:cubicBezTo>
                  <a:lnTo>
                    <a:pt x="14267" y="55752"/>
                  </a:lnTo>
                  <a:cubicBezTo>
                    <a:pt x="15465" y="55752"/>
                    <a:pt x="16464" y="54811"/>
                    <a:pt x="16578" y="53641"/>
                  </a:cubicBezTo>
                  <a:cubicBezTo>
                    <a:pt x="16949" y="49960"/>
                    <a:pt x="16407" y="42713"/>
                    <a:pt x="15751" y="35951"/>
                  </a:cubicBezTo>
                  <a:cubicBezTo>
                    <a:pt x="14752" y="25594"/>
                    <a:pt x="16264" y="15151"/>
                    <a:pt x="20116" y="5450"/>
                  </a:cubicBezTo>
                  <a:lnTo>
                    <a:pt x="2225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56"/>
            <p:cNvSpPr/>
            <p:nvPr/>
          </p:nvSpPr>
          <p:spPr>
            <a:xfrm>
              <a:off x="3875975" y="2645275"/>
              <a:ext cx="491475" cy="1390975"/>
            </a:xfrm>
            <a:custGeom>
              <a:avLst/>
              <a:gdLst/>
              <a:ahLst/>
              <a:cxnLst/>
              <a:rect l="l" t="t" r="r" b="b"/>
              <a:pathLst>
                <a:path w="19659" h="55639" extrusionOk="0">
                  <a:moveTo>
                    <a:pt x="0" y="1"/>
                  </a:moveTo>
                  <a:cubicBezTo>
                    <a:pt x="0" y="1"/>
                    <a:pt x="57" y="4166"/>
                    <a:pt x="143" y="11385"/>
                  </a:cubicBezTo>
                  <a:cubicBezTo>
                    <a:pt x="257" y="19288"/>
                    <a:pt x="1684" y="27106"/>
                    <a:pt x="4337" y="34525"/>
                  </a:cubicBezTo>
                  <a:cubicBezTo>
                    <a:pt x="6705" y="41115"/>
                    <a:pt x="9273" y="47763"/>
                    <a:pt x="9758" y="49104"/>
                  </a:cubicBezTo>
                  <a:cubicBezTo>
                    <a:pt x="4993" y="49104"/>
                    <a:pt x="3281" y="51872"/>
                    <a:pt x="2625" y="53784"/>
                  </a:cubicBezTo>
                  <a:cubicBezTo>
                    <a:pt x="2340" y="54725"/>
                    <a:pt x="3025" y="55638"/>
                    <a:pt x="3995" y="55638"/>
                  </a:cubicBezTo>
                  <a:lnTo>
                    <a:pt x="16834" y="55638"/>
                  </a:lnTo>
                  <a:cubicBezTo>
                    <a:pt x="18432" y="55638"/>
                    <a:pt x="19659" y="54212"/>
                    <a:pt x="19374" y="52642"/>
                  </a:cubicBezTo>
                  <a:lnTo>
                    <a:pt x="15493" y="35095"/>
                  </a:lnTo>
                  <a:cubicBezTo>
                    <a:pt x="13696" y="27049"/>
                    <a:pt x="12954" y="18775"/>
                    <a:pt x="13296" y="10529"/>
                  </a:cubicBezTo>
                  <a:cubicBezTo>
                    <a:pt x="13467" y="5479"/>
                    <a:pt x="13696" y="714"/>
                    <a:pt x="13696" y="54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6"/>
            <p:cNvSpPr/>
            <p:nvPr/>
          </p:nvSpPr>
          <p:spPr>
            <a:xfrm>
              <a:off x="3630600" y="2220475"/>
              <a:ext cx="537925" cy="319200"/>
            </a:xfrm>
            <a:custGeom>
              <a:avLst/>
              <a:gdLst/>
              <a:ahLst/>
              <a:cxnLst/>
              <a:rect l="l" t="t" r="r" b="b"/>
              <a:pathLst>
                <a:path w="21517" h="12768" extrusionOk="0">
                  <a:moveTo>
                    <a:pt x="3608" y="1"/>
                  </a:moveTo>
                  <a:cubicBezTo>
                    <a:pt x="2766" y="1"/>
                    <a:pt x="2535" y="719"/>
                    <a:pt x="3453" y="1129"/>
                  </a:cubicBezTo>
                  <a:cubicBezTo>
                    <a:pt x="4651" y="1642"/>
                    <a:pt x="4651" y="2213"/>
                    <a:pt x="4594" y="2356"/>
                  </a:cubicBezTo>
                  <a:cubicBezTo>
                    <a:pt x="4594" y="2356"/>
                    <a:pt x="4594" y="2384"/>
                    <a:pt x="4565" y="2384"/>
                  </a:cubicBezTo>
                  <a:lnTo>
                    <a:pt x="970" y="2356"/>
                  </a:lnTo>
                  <a:cubicBezTo>
                    <a:pt x="171" y="2356"/>
                    <a:pt x="0" y="3440"/>
                    <a:pt x="742" y="3668"/>
                  </a:cubicBezTo>
                  <a:cubicBezTo>
                    <a:pt x="742" y="3668"/>
                    <a:pt x="767" y="3681"/>
                    <a:pt x="784" y="3681"/>
                  </a:cubicBezTo>
                  <a:cubicBezTo>
                    <a:pt x="793" y="3681"/>
                    <a:pt x="799" y="3678"/>
                    <a:pt x="799" y="3668"/>
                  </a:cubicBezTo>
                  <a:cubicBezTo>
                    <a:pt x="861" y="3645"/>
                    <a:pt x="908" y="3625"/>
                    <a:pt x="942" y="3611"/>
                  </a:cubicBezTo>
                  <a:lnTo>
                    <a:pt x="942" y="3611"/>
                  </a:lnTo>
                  <a:cubicBezTo>
                    <a:pt x="813" y="3685"/>
                    <a:pt x="558" y="3872"/>
                    <a:pt x="542" y="4153"/>
                  </a:cubicBezTo>
                  <a:cubicBezTo>
                    <a:pt x="521" y="4769"/>
                    <a:pt x="926" y="4847"/>
                    <a:pt x="1135" y="4847"/>
                  </a:cubicBezTo>
                  <a:cubicBezTo>
                    <a:pt x="1207" y="4847"/>
                    <a:pt x="1256" y="4838"/>
                    <a:pt x="1256" y="4838"/>
                  </a:cubicBezTo>
                  <a:lnTo>
                    <a:pt x="1256" y="4838"/>
                  </a:lnTo>
                  <a:cubicBezTo>
                    <a:pt x="1255" y="4838"/>
                    <a:pt x="314" y="5494"/>
                    <a:pt x="1227" y="6093"/>
                  </a:cubicBezTo>
                  <a:cubicBezTo>
                    <a:pt x="1227" y="6093"/>
                    <a:pt x="828" y="6636"/>
                    <a:pt x="3167" y="7263"/>
                  </a:cubicBezTo>
                  <a:cubicBezTo>
                    <a:pt x="5279" y="7862"/>
                    <a:pt x="15550" y="11258"/>
                    <a:pt x="20058" y="12713"/>
                  </a:cubicBezTo>
                  <a:cubicBezTo>
                    <a:pt x="20167" y="12750"/>
                    <a:pt x="20275" y="12768"/>
                    <a:pt x="20381" y="12768"/>
                  </a:cubicBezTo>
                  <a:cubicBezTo>
                    <a:pt x="20997" y="12768"/>
                    <a:pt x="21517" y="12172"/>
                    <a:pt x="21371" y="11515"/>
                  </a:cubicBezTo>
                  <a:lnTo>
                    <a:pt x="20344" y="7064"/>
                  </a:lnTo>
                  <a:lnTo>
                    <a:pt x="7847" y="3411"/>
                  </a:lnTo>
                  <a:lnTo>
                    <a:pt x="7818" y="3411"/>
                  </a:lnTo>
                  <a:cubicBezTo>
                    <a:pt x="7761" y="3269"/>
                    <a:pt x="6933" y="1785"/>
                    <a:pt x="5107" y="558"/>
                  </a:cubicBezTo>
                  <a:cubicBezTo>
                    <a:pt x="4513" y="153"/>
                    <a:pt x="3996" y="1"/>
                    <a:pt x="3608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6"/>
            <p:cNvSpPr/>
            <p:nvPr/>
          </p:nvSpPr>
          <p:spPr>
            <a:xfrm>
              <a:off x="4072125" y="2012675"/>
              <a:ext cx="232575" cy="529775"/>
            </a:xfrm>
            <a:custGeom>
              <a:avLst/>
              <a:gdLst/>
              <a:ahLst/>
              <a:cxnLst/>
              <a:rect l="l" t="t" r="r" b="b"/>
              <a:pathLst>
                <a:path w="9303" h="21191" extrusionOk="0">
                  <a:moveTo>
                    <a:pt x="6238" y="1"/>
                  </a:moveTo>
                  <a:cubicBezTo>
                    <a:pt x="5062" y="1"/>
                    <a:pt x="4048" y="775"/>
                    <a:pt x="3795" y="1994"/>
                  </a:cubicBezTo>
                  <a:lnTo>
                    <a:pt x="2369" y="8414"/>
                  </a:lnTo>
                  <a:lnTo>
                    <a:pt x="1969" y="10126"/>
                  </a:lnTo>
                  <a:lnTo>
                    <a:pt x="400" y="17202"/>
                  </a:lnTo>
                  <a:cubicBezTo>
                    <a:pt x="1" y="18971"/>
                    <a:pt x="1113" y="20740"/>
                    <a:pt x="2797" y="21111"/>
                  </a:cubicBezTo>
                  <a:cubicBezTo>
                    <a:pt x="3020" y="21164"/>
                    <a:pt x="3244" y="21190"/>
                    <a:pt x="3464" y="21190"/>
                  </a:cubicBezTo>
                  <a:cubicBezTo>
                    <a:pt x="4874" y="21190"/>
                    <a:pt x="6149" y="20130"/>
                    <a:pt x="6420" y="18600"/>
                  </a:cubicBezTo>
                  <a:lnTo>
                    <a:pt x="9274" y="3563"/>
                  </a:lnTo>
                  <a:cubicBezTo>
                    <a:pt x="9302" y="3392"/>
                    <a:pt x="9302" y="3249"/>
                    <a:pt x="9302" y="3050"/>
                  </a:cubicBezTo>
                  <a:cubicBezTo>
                    <a:pt x="9302" y="1766"/>
                    <a:pt x="8418" y="539"/>
                    <a:pt x="7105" y="139"/>
                  </a:cubicBezTo>
                  <a:cubicBezTo>
                    <a:pt x="6812" y="45"/>
                    <a:pt x="6520" y="1"/>
                    <a:pt x="6238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6"/>
            <p:cNvSpPr/>
            <p:nvPr/>
          </p:nvSpPr>
          <p:spPr>
            <a:xfrm>
              <a:off x="4108500" y="2002375"/>
              <a:ext cx="206900" cy="264650"/>
            </a:xfrm>
            <a:custGeom>
              <a:avLst/>
              <a:gdLst/>
              <a:ahLst/>
              <a:cxnLst/>
              <a:rect l="l" t="t" r="r" b="b"/>
              <a:pathLst>
                <a:path w="8276" h="10586" extrusionOk="0">
                  <a:moveTo>
                    <a:pt x="4653" y="1"/>
                  </a:moveTo>
                  <a:cubicBezTo>
                    <a:pt x="2902" y="1"/>
                    <a:pt x="1255" y="1627"/>
                    <a:pt x="914" y="3833"/>
                  </a:cubicBezTo>
                  <a:lnTo>
                    <a:pt x="1" y="9197"/>
                  </a:lnTo>
                  <a:lnTo>
                    <a:pt x="2340" y="9996"/>
                  </a:lnTo>
                  <a:cubicBezTo>
                    <a:pt x="3464" y="10389"/>
                    <a:pt x="4624" y="10585"/>
                    <a:pt x="5789" y="10585"/>
                  </a:cubicBezTo>
                  <a:cubicBezTo>
                    <a:pt x="6399" y="10585"/>
                    <a:pt x="7011" y="10531"/>
                    <a:pt x="7619" y="10424"/>
                  </a:cubicBezTo>
                  <a:lnTo>
                    <a:pt x="7904" y="4974"/>
                  </a:lnTo>
                  <a:cubicBezTo>
                    <a:pt x="8275" y="2577"/>
                    <a:pt x="7048" y="380"/>
                    <a:pt x="5108" y="38"/>
                  </a:cubicBezTo>
                  <a:cubicBezTo>
                    <a:pt x="4956" y="13"/>
                    <a:pt x="4804" y="1"/>
                    <a:pt x="4653" y="1"/>
                  </a:cubicBezTo>
                  <a:close/>
                </a:path>
              </a:pathLst>
            </a:custGeom>
            <a:solidFill>
              <a:srgbClr val="555A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6"/>
            <p:cNvSpPr/>
            <p:nvPr/>
          </p:nvSpPr>
          <p:spPr>
            <a:xfrm>
              <a:off x="4117775" y="2126700"/>
              <a:ext cx="191200" cy="142700"/>
            </a:xfrm>
            <a:custGeom>
              <a:avLst/>
              <a:gdLst/>
              <a:ahLst/>
              <a:cxnLst/>
              <a:rect l="l" t="t" r="r" b="b"/>
              <a:pathLst>
                <a:path w="7648" h="5708" extrusionOk="0">
                  <a:moveTo>
                    <a:pt x="628" y="1"/>
                  </a:moveTo>
                  <a:cubicBezTo>
                    <a:pt x="600" y="1"/>
                    <a:pt x="571" y="29"/>
                    <a:pt x="571" y="58"/>
                  </a:cubicBezTo>
                  <a:lnTo>
                    <a:pt x="1" y="4309"/>
                  </a:lnTo>
                  <a:cubicBezTo>
                    <a:pt x="1" y="4338"/>
                    <a:pt x="1" y="4395"/>
                    <a:pt x="29" y="4395"/>
                  </a:cubicBezTo>
                  <a:lnTo>
                    <a:pt x="1855" y="5051"/>
                  </a:lnTo>
                  <a:cubicBezTo>
                    <a:pt x="2997" y="5479"/>
                    <a:pt x="4166" y="5707"/>
                    <a:pt x="5393" y="5707"/>
                  </a:cubicBezTo>
                  <a:cubicBezTo>
                    <a:pt x="5992" y="5707"/>
                    <a:pt x="6592" y="5622"/>
                    <a:pt x="7219" y="5479"/>
                  </a:cubicBezTo>
                  <a:cubicBezTo>
                    <a:pt x="7219" y="5479"/>
                    <a:pt x="7276" y="5479"/>
                    <a:pt x="7276" y="5451"/>
                  </a:cubicBezTo>
                  <a:lnTo>
                    <a:pt x="7619" y="3510"/>
                  </a:lnTo>
                  <a:cubicBezTo>
                    <a:pt x="7647" y="3482"/>
                    <a:pt x="7619" y="3453"/>
                    <a:pt x="7590" y="3453"/>
                  </a:cubicBezTo>
                  <a:cubicBezTo>
                    <a:pt x="7582" y="3445"/>
                    <a:pt x="7571" y="3441"/>
                    <a:pt x="7560" y="3441"/>
                  </a:cubicBezTo>
                  <a:cubicBezTo>
                    <a:pt x="7533" y="3441"/>
                    <a:pt x="7505" y="3462"/>
                    <a:pt x="7505" y="3482"/>
                  </a:cubicBezTo>
                  <a:lnTo>
                    <a:pt x="7162" y="5393"/>
                  </a:lnTo>
                  <a:cubicBezTo>
                    <a:pt x="6557" y="5499"/>
                    <a:pt x="5952" y="5553"/>
                    <a:pt x="5351" y="5553"/>
                  </a:cubicBezTo>
                  <a:cubicBezTo>
                    <a:pt x="4167" y="5553"/>
                    <a:pt x="3000" y="5344"/>
                    <a:pt x="1884" y="4908"/>
                  </a:cubicBezTo>
                  <a:lnTo>
                    <a:pt x="143" y="4224"/>
                  </a:lnTo>
                  <a:lnTo>
                    <a:pt x="714" y="58"/>
                  </a:lnTo>
                  <a:cubicBezTo>
                    <a:pt x="714" y="29"/>
                    <a:pt x="685" y="1"/>
                    <a:pt x="628" y="1"/>
                  </a:cubicBezTo>
                  <a:close/>
                </a:path>
              </a:pathLst>
            </a:custGeom>
            <a:solidFill>
              <a:srgbClr val="D2D6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6"/>
            <p:cNvSpPr/>
            <p:nvPr/>
          </p:nvSpPr>
          <p:spPr>
            <a:xfrm>
              <a:off x="3637000" y="2276425"/>
              <a:ext cx="499350" cy="264025"/>
            </a:xfrm>
            <a:custGeom>
              <a:avLst/>
              <a:gdLst/>
              <a:ahLst/>
              <a:cxnLst/>
              <a:rect l="l" t="t" r="r" b="b"/>
              <a:pathLst>
                <a:path w="19974" h="10561" extrusionOk="0">
                  <a:moveTo>
                    <a:pt x="728" y="0"/>
                  </a:moveTo>
                  <a:cubicBezTo>
                    <a:pt x="440" y="0"/>
                    <a:pt x="27" y="159"/>
                    <a:pt x="1" y="631"/>
                  </a:cubicBezTo>
                  <a:cubicBezTo>
                    <a:pt x="1" y="1059"/>
                    <a:pt x="286" y="1288"/>
                    <a:pt x="543" y="1345"/>
                  </a:cubicBezTo>
                  <a:cubicBezTo>
                    <a:pt x="429" y="1459"/>
                    <a:pt x="286" y="1630"/>
                    <a:pt x="315" y="2001"/>
                  </a:cubicBezTo>
                  <a:cubicBezTo>
                    <a:pt x="343" y="2400"/>
                    <a:pt x="629" y="2572"/>
                    <a:pt x="828" y="2600"/>
                  </a:cubicBezTo>
                  <a:cubicBezTo>
                    <a:pt x="714" y="2714"/>
                    <a:pt x="600" y="2885"/>
                    <a:pt x="600" y="3199"/>
                  </a:cubicBezTo>
                  <a:cubicBezTo>
                    <a:pt x="600" y="3684"/>
                    <a:pt x="857" y="3827"/>
                    <a:pt x="971" y="3884"/>
                  </a:cubicBezTo>
                  <a:cubicBezTo>
                    <a:pt x="971" y="4027"/>
                    <a:pt x="1000" y="4398"/>
                    <a:pt x="1599" y="4626"/>
                  </a:cubicBezTo>
                  <a:cubicBezTo>
                    <a:pt x="2284" y="4911"/>
                    <a:pt x="8846" y="6908"/>
                    <a:pt x="9131" y="6994"/>
                  </a:cubicBezTo>
                  <a:lnTo>
                    <a:pt x="19859" y="10561"/>
                  </a:lnTo>
                  <a:cubicBezTo>
                    <a:pt x="19916" y="10561"/>
                    <a:pt x="19945" y="10561"/>
                    <a:pt x="19973" y="10503"/>
                  </a:cubicBezTo>
                  <a:cubicBezTo>
                    <a:pt x="19973" y="10475"/>
                    <a:pt x="19973" y="10446"/>
                    <a:pt x="19945" y="10446"/>
                  </a:cubicBezTo>
                  <a:lnTo>
                    <a:pt x="9188" y="6880"/>
                  </a:lnTo>
                  <a:cubicBezTo>
                    <a:pt x="9131" y="6880"/>
                    <a:pt x="2341" y="4797"/>
                    <a:pt x="1684" y="4512"/>
                  </a:cubicBezTo>
                  <a:cubicBezTo>
                    <a:pt x="1028" y="4226"/>
                    <a:pt x="1142" y="3884"/>
                    <a:pt x="1142" y="3884"/>
                  </a:cubicBezTo>
                  <a:lnTo>
                    <a:pt x="1142" y="3855"/>
                  </a:lnTo>
                  <a:cubicBezTo>
                    <a:pt x="1142" y="3798"/>
                    <a:pt x="1114" y="3798"/>
                    <a:pt x="1114" y="3798"/>
                  </a:cubicBezTo>
                  <a:cubicBezTo>
                    <a:pt x="1057" y="3770"/>
                    <a:pt x="771" y="3713"/>
                    <a:pt x="771" y="3228"/>
                  </a:cubicBezTo>
                  <a:cubicBezTo>
                    <a:pt x="771" y="2771"/>
                    <a:pt x="1028" y="2657"/>
                    <a:pt x="1028" y="2657"/>
                  </a:cubicBezTo>
                  <a:cubicBezTo>
                    <a:pt x="1057" y="2657"/>
                    <a:pt x="1057" y="2629"/>
                    <a:pt x="1057" y="2600"/>
                  </a:cubicBezTo>
                  <a:cubicBezTo>
                    <a:pt x="1057" y="2600"/>
                    <a:pt x="1028" y="2572"/>
                    <a:pt x="1000" y="2572"/>
                  </a:cubicBezTo>
                  <a:cubicBezTo>
                    <a:pt x="971" y="2572"/>
                    <a:pt x="515" y="2514"/>
                    <a:pt x="457" y="2029"/>
                  </a:cubicBezTo>
                  <a:cubicBezTo>
                    <a:pt x="400" y="1516"/>
                    <a:pt x="743" y="1430"/>
                    <a:pt x="743" y="1430"/>
                  </a:cubicBezTo>
                  <a:cubicBezTo>
                    <a:pt x="800" y="1430"/>
                    <a:pt x="800" y="1373"/>
                    <a:pt x="800" y="1345"/>
                  </a:cubicBezTo>
                  <a:cubicBezTo>
                    <a:pt x="800" y="1316"/>
                    <a:pt x="743" y="1288"/>
                    <a:pt x="714" y="1288"/>
                  </a:cubicBezTo>
                  <a:cubicBezTo>
                    <a:pt x="686" y="1288"/>
                    <a:pt x="115" y="1202"/>
                    <a:pt x="144" y="660"/>
                  </a:cubicBezTo>
                  <a:cubicBezTo>
                    <a:pt x="172" y="146"/>
                    <a:pt x="743" y="146"/>
                    <a:pt x="800" y="146"/>
                  </a:cubicBezTo>
                  <a:lnTo>
                    <a:pt x="4395" y="175"/>
                  </a:lnTo>
                  <a:cubicBezTo>
                    <a:pt x="4423" y="175"/>
                    <a:pt x="4452" y="146"/>
                    <a:pt x="4452" y="89"/>
                  </a:cubicBezTo>
                  <a:cubicBezTo>
                    <a:pt x="4452" y="61"/>
                    <a:pt x="4423" y="32"/>
                    <a:pt x="4395" y="32"/>
                  </a:cubicBezTo>
                  <a:lnTo>
                    <a:pt x="800" y="4"/>
                  </a:lnTo>
                  <a:cubicBezTo>
                    <a:pt x="777" y="1"/>
                    <a:pt x="753" y="0"/>
                    <a:pt x="7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6"/>
            <p:cNvSpPr/>
            <p:nvPr/>
          </p:nvSpPr>
          <p:spPr>
            <a:xfrm>
              <a:off x="3690500" y="1968800"/>
              <a:ext cx="318175" cy="500250"/>
            </a:xfrm>
            <a:custGeom>
              <a:avLst/>
              <a:gdLst/>
              <a:ahLst/>
              <a:cxnLst/>
              <a:rect l="l" t="t" r="r" b="b"/>
              <a:pathLst>
                <a:path w="12727" h="20010" extrusionOk="0">
                  <a:moveTo>
                    <a:pt x="9569" y="1"/>
                  </a:moveTo>
                  <a:cubicBezTo>
                    <a:pt x="8633" y="1"/>
                    <a:pt x="7761" y="489"/>
                    <a:pt x="7305" y="1381"/>
                  </a:cubicBezTo>
                  <a:lnTo>
                    <a:pt x="4395" y="7258"/>
                  </a:lnTo>
                  <a:lnTo>
                    <a:pt x="4138" y="7801"/>
                  </a:lnTo>
                  <a:lnTo>
                    <a:pt x="4110" y="7886"/>
                  </a:lnTo>
                  <a:lnTo>
                    <a:pt x="3624" y="8856"/>
                  </a:lnTo>
                  <a:lnTo>
                    <a:pt x="2055" y="11966"/>
                  </a:lnTo>
                  <a:lnTo>
                    <a:pt x="1456" y="13165"/>
                  </a:lnTo>
                  <a:lnTo>
                    <a:pt x="400" y="15305"/>
                  </a:lnTo>
                  <a:cubicBezTo>
                    <a:pt x="115" y="15904"/>
                    <a:pt x="1" y="16588"/>
                    <a:pt x="58" y="17188"/>
                  </a:cubicBezTo>
                  <a:cubicBezTo>
                    <a:pt x="172" y="18215"/>
                    <a:pt x="771" y="19156"/>
                    <a:pt x="1713" y="19641"/>
                  </a:cubicBezTo>
                  <a:cubicBezTo>
                    <a:pt x="1713" y="19698"/>
                    <a:pt x="1741" y="19698"/>
                    <a:pt x="1741" y="19698"/>
                  </a:cubicBezTo>
                  <a:cubicBezTo>
                    <a:pt x="2157" y="19910"/>
                    <a:pt x="2599" y="20010"/>
                    <a:pt x="3036" y="20010"/>
                  </a:cubicBezTo>
                  <a:cubicBezTo>
                    <a:pt x="4189" y="20010"/>
                    <a:pt x="5312" y="19316"/>
                    <a:pt x="5850" y="18158"/>
                  </a:cubicBezTo>
                  <a:lnTo>
                    <a:pt x="9445" y="10340"/>
                  </a:lnTo>
                  <a:lnTo>
                    <a:pt x="12241" y="4291"/>
                  </a:lnTo>
                  <a:cubicBezTo>
                    <a:pt x="12298" y="4148"/>
                    <a:pt x="12384" y="4006"/>
                    <a:pt x="12412" y="3806"/>
                  </a:cubicBezTo>
                  <a:cubicBezTo>
                    <a:pt x="12726" y="2579"/>
                    <a:pt x="12156" y="1096"/>
                    <a:pt x="10986" y="382"/>
                  </a:cubicBezTo>
                  <a:cubicBezTo>
                    <a:pt x="10527" y="124"/>
                    <a:pt x="10040" y="1"/>
                    <a:pt x="9569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6"/>
            <p:cNvSpPr/>
            <p:nvPr/>
          </p:nvSpPr>
          <p:spPr>
            <a:xfrm>
              <a:off x="3780375" y="2151675"/>
              <a:ext cx="117025" cy="67800"/>
            </a:xfrm>
            <a:custGeom>
              <a:avLst/>
              <a:gdLst/>
              <a:ahLst/>
              <a:cxnLst/>
              <a:rect l="l" t="t" r="r" b="b"/>
              <a:pathLst>
                <a:path w="4681" h="2712" extrusionOk="0">
                  <a:moveTo>
                    <a:pt x="800" y="1"/>
                  </a:moveTo>
                  <a:lnTo>
                    <a:pt x="1" y="1541"/>
                  </a:lnTo>
                  <a:lnTo>
                    <a:pt x="4110" y="2568"/>
                  </a:lnTo>
                  <a:lnTo>
                    <a:pt x="4680" y="2711"/>
                  </a:lnTo>
                  <a:lnTo>
                    <a:pt x="4195" y="2397"/>
                  </a:lnTo>
                  <a:lnTo>
                    <a:pt x="800" y="1"/>
                  </a:lnTo>
                  <a:close/>
                </a:path>
              </a:pathLst>
            </a:custGeom>
            <a:solidFill>
              <a:srgbClr val="603F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6"/>
            <p:cNvSpPr/>
            <p:nvPr/>
          </p:nvSpPr>
          <p:spPr>
            <a:xfrm>
              <a:off x="3776825" y="1958225"/>
              <a:ext cx="241125" cy="272650"/>
            </a:xfrm>
            <a:custGeom>
              <a:avLst/>
              <a:gdLst/>
              <a:ahLst/>
              <a:cxnLst/>
              <a:rect l="l" t="t" r="r" b="b"/>
              <a:pathLst>
                <a:path w="9645" h="10906" extrusionOk="0">
                  <a:moveTo>
                    <a:pt x="6038" y="1"/>
                  </a:moveTo>
                  <a:cubicBezTo>
                    <a:pt x="4521" y="1"/>
                    <a:pt x="2945" y="1121"/>
                    <a:pt x="2197" y="2888"/>
                  </a:cubicBezTo>
                  <a:lnTo>
                    <a:pt x="0" y="7910"/>
                  </a:lnTo>
                  <a:lnTo>
                    <a:pt x="2083" y="9222"/>
                  </a:lnTo>
                  <a:cubicBezTo>
                    <a:pt x="3538" y="10192"/>
                    <a:pt x="5279" y="10763"/>
                    <a:pt x="7076" y="10906"/>
                  </a:cubicBezTo>
                  <a:lnTo>
                    <a:pt x="8674" y="5713"/>
                  </a:lnTo>
                  <a:cubicBezTo>
                    <a:pt x="9644" y="3487"/>
                    <a:pt x="8959" y="1034"/>
                    <a:pt x="7190" y="235"/>
                  </a:cubicBezTo>
                  <a:cubicBezTo>
                    <a:pt x="6820" y="76"/>
                    <a:pt x="6431" y="1"/>
                    <a:pt x="60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6"/>
            <p:cNvSpPr/>
            <p:nvPr/>
          </p:nvSpPr>
          <p:spPr>
            <a:xfrm>
              <a:off x="3785375" y="2058950"/>
              <a:ext cx="189775" cy="172650"/>
            </a:xfrm>
            <a:custGeom>
              <a:avLst/>
              <a:gdLst/>
              <a:ahLst/>
              <a:cxnLst/>
              <a:rect l="l" t="t" r="r" b="b"/>
              <a:pathLst>
                <a:path w="7591" h="6906" extrusionOk="0">
                  <a:moveTo>
                    <a:pt x="1656" y="0"/>
                  </a:moveTo>
                  <a:cubicBezTo>
                    <a:pt x="1627" y="0"/>
                    <a:pt x="1598" y="0"/>
                    <a:pt x="1598" y="29"/>
                  </a:cubicBezTo>
                  <a:lnTo>
                    <a:pt x="1" y="3995"/>
                  </a:lnTo>
                  <a:cubicBezTo>
                    <a:pt x="1" y="4023"/>
                    <a:pt x="1" y="4052"/>
                    <a:pt x="29" y="4052"/>
                  </a:cubicBezTo>
                  <a:lnTo>
                    <a:pt x="1598" y="5165"/>
                  </a:lnTo>
                  <a:cubicBezTo>
                    <a:pt x="3082" y="6192"/>
                    <a:pt x="4851" y="6791"/>
                    <a:pt x="6706" y="6905"/>
                  </a:cubicBezTo>
                  <a:cubicBezTo>
                    <a:pt x="6734" y="6905"/>
                    <a:pt x="6734" y="6905"/>
                    <a:pt x="6763" y="6848"/>
                  </a:cubicBezTo>
                  <a:lnTo>
                    <a:pt x="7590" y="5051"/>
                  </a:lnTo>
                  <a:cubicBezTo>
                    <a:pt x="7590" y="5022"/>
                    <a:pt x="7590" y="4993"/>
                    <a:pt x="7562" y="4993"/>
                  </a:cubicBezTo>
                  <a:cubicBezTo>
                    <a:pt x="7505" y="4993"/>
                    <a:pt x="7476" y="4993"/>
                    <a:pt x="7476" y="5022"/>
                  </a:cubicBezTo>
                  <a:lnTo>
                    <a:pt x="6649" y="6762"/>
                  </a:lnTo>
                  <a:cubicBezTo>
                    <a:pt x="4880" y="6677"/>
                    <a:pt x="3139" y="6106"/>
                    <a:pt x="1656" y="5051"/>
                  </a:cubicBezTo>
                  <a:lnTo>
                    <a:pt x="143" y="3995"/>
                  </a:lnTo>
                  <a:lnTo>
                    <a:pt x="1713" y="57"/>
                  </a:lnTo>
                  <a:cubicBezTo>
                    <a:pt x="1713" y="29"/>
                    <a:pt x="1713" y="0"/>
                    <a:pt x="16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6"/>
            <p:cNvSpPr/>
            <p:nvPr/>
          </p:nvSpPr>
          <p:spPr>
            <a:xfrm>
              <a:off x="3608475" y="4034075"/>
              <a:ext cx="330300" cy="4300"/>
            </a:xfrm>
            <a:custGeom>
              <a:avLst/>
              <a:gdLst/>
              <a:ahLst/>
              <a:cxnLst/>
              <a:rect l="l" t="t" r="r" b="b"/>
              <a:pathLst>
                <a:path w="13212" h="172" extrusionOk="0">
                  <a:moveTo>
                    <a:pt x="86" y="1"/>
                  </a:moveTo>
                  <a:cubicBezTo>
                    <a:pt x="29" y="1"/>
                    <a:pt x="1" y="29"/>
                    <a:pt x="1" y="58"/>
                  </a:cubicBezTo>
                  <a:cubicBezTo>
                    <a:pt x="1" y="86"/>
                    <a:pt x="29" y="143"/>
                    <a:pt x="86" y="143"/>
                  </a:cubicBezTo>
                  <a:lnTo>
                    <a:pt x="13125" y="172"/>
                  </a:lnTo>
                  <a:cubicBezTo>
                    <a:pt x="13154" y="172"/>
                    <a:pt x="13211" y="172"/>
                    <a:pt x="13211" y="86"/>
                  </a:cubicBezTo>
                  <a:cubicBezTo>
                    <a:pt x="13211" y="58"/>
                    <a:pt x="13154" y="29"/>
                    <a:pt x="13125" y="29"/>
                  </a:cubicBezTo>
                  <a:lnTo>
                    <a:pt x="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6"/>
            <p:cNvSpPr/>
            <p:nvPr/>
          </p:nvSpPr>
          <p:spPr>
            <a:xfrm>
              <a:off x="3744725" y="3881425"/>
              <a:ext cx="79900" cy="19300"/>
            </a:xfrm>
            <a:custGeom>
              <a:avLst/>
              <a:gdLst/>
              <a:ahLst/>
              <a:cxnLst/>
              <a:rect l="l" t="t" r="r" b="b"/>
              <a:pathLst>
                <a:path w="3196" h="772" extrusionOk="0">
                  <a:moveTo>
                    <a:pt x="3053" y="1"/>
                  </a:moveTo>
                  <a:lnTo>
                    <a:pt x="0" y="86"/>
                  </a:lnTo>
                  <a:lnTo>
                    <a:pt x="3196" y="771"/>
                  </a:lnTo>
                  <a:lnTo>
                    <a:pt x="305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6"/>
            <p:cNvSpPr/>
            <p:nvPr/>
          </p:nvSpPr>
          <p:spPr>
            <a:xfrm>
              <a:off x="3743300" y="3879300"/>
              <a:ext cx="243250" cy="5725"/>
            </a:xfrm>
            <a:custGeom>
              <a:avLst/>
              <a:gdLst/>
              <a:ahLst/>
              <a:cxnLst/>
              <a:rect l="l" t="t" r="r" b="b"/>
              <a:pathLst>
                <a:path w="9730" h="229" extrusionOk="0">
                  <a:moveTo>
                    <a:pt x="114" y="0"/>
                  </a:moveTo>
                  <a:cubicBezTo>
                    <a:pt x="29" y="0"/>
                    <a:pt x="0" y="57"/>
                    <a:pt x="0" y="114"/>
                  </a:cubicBezTo>
                  <a:cubicBezTo>
                    <a:pt x="0" y="171"/>
                    <a:pt x="29" y="228"/>
                    <a:pt x="114" y="228"/>
                  </a:cubicBezTo>
                  <a:lnTo>
                    <a:pt x="9616" y="228"/>
                  </a:lnTo>
                  <a:cubicBezTo>
                    <a:pt x="9701" y="228"/>
                    <a:pt x="9730" y="171"/>
                    <a:pt x="9730" y="114"/>
                  </a:cubicBezTo>
                  <a:cubicBezTo>
                    <a:pt x="9730" y="57"/>
                    <a:pt x="9701" y="0"/>
                    <a:pt x="96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6"/>
            <p:cNvSpPr/>
            <p:nvPr/>
          </p:nvSpPr>
          <p:spPr>
            <a:xfrm>
              <a:off x="3739725" y="2683075"/>
              <a:ext cx="186200" cy="50675"/>
            </a:xfrm>
            <a:custGeom>
              <a:avLst/>
              <a:gdLst/>
              <a:ahLst/>
              <a:cxnLst/>
              <a:rect l="l" t="t" r="r" b="b"/>
              <a:pathLst>
                <a:path w="7448" h="2027" extrusionOk="0">
                  <a:moveTo>
                    <a:pt x="571" y="1"/>
                  </a:moveTo>
                  <a:lnTo>
                    <a:pt x="1" y="2027"/>
                  </a:lnTo>
                  <a:lnTo>
                    <a:pt x="74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6"/>
            <p:cNvSpPr/>
            <p:nvPr/>
          </p:nvSpPr>
          <p:spPr>
            <a:xfrm>
              <a:off x="3971550" y="4034800"/>
              <a:ext cx="339550" cy="3575"/>
            </a:xfrm>
            <a:custGeom>
              <a:avLst/>
              <a:gdLst/>
              <a:ahLst/>
              <a:cxnLst/>
              <a:rect l="l" t="t" r="r" b="b"/>
              <a:pathLst>
                <a:path w="13582" h="143" extrusionOk="0">
                  <a:moveTo>
                    <a:pt x="58" y="0"/>
                  </a:moveTo>
                  <a:cubicBezTo>
                    <a:pt x="29" y="0"/>
                    <a:pt x="1" y="29"/>
                    <a:pt x="1" y="57"/>
                  </a:cubicBezTo>
                  <a:cubicBezTo>
                    <a:pt x="1" y="114"/>
                    <a:pt x="29" y="143"/>
                    <a:pt x="58" y="143"/>
                  </a:cubicBezTo>
                  <a:lnTo>
                    <a:pt x="13525" y="143"/>
                  </a:lnTo>
                  <a:cubicBezTo>
                    <a:pt x="13553" y="143"/>
                    <a:pt x="13582" y="114"/>
                    <a:pt x="13582" y="57"/>
                  </a:cubicBezTo>
                  <a:cubicBezTo>
                    <a:pt x="13582" y="29"/>
                    <a:pt x="13553" y="0"/>
                    <a:pt x="13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6"/>
            <p:cNvSpPr/>
            <p:nvPr/>
          </p:nvSpPr>
          <p:spPr>
            <a:xfrm>
              <a:off x="4118500" y="3874300"/>
              <a:ext cx="67075" cy="22850"/>
            </a:xfrm>
            <a:custGeom>
              <a:avLst/>
              <a:gdLst/>
              <a:ahLst/>
              <a:cxnLst/>
              <a:rect l="l" t="t" r="r" b="b"/>
              <a:pathLst>
                <a:path w="2683" h="914" extrusionOk="0">
                  <a:moveTo>
                    <a:pt x="0" y="0"/>
                  </a:moveTo>
                  <a:lnTo>
                    <a:pt x="2682" y="913"/>
                  </a:lnTo>
                  <a:lnTo>
                    <a:pt x="265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56"/>
            <p:cNvSpPr/>
            <p:nvPr/>
          </p:nvSpPr>
          <p:spPr>
            <a:xfrm>
              <a:off x="4024325" y="2690400"/>
              <a:ext cx="144825" cy="163200"/>
            </a:xfrm>
            <a:custGeom>
              <a:avLst/>
              <a:gdLst/>
              <a:ahLst/>
              <a:cxnLst/>
              <a:rect l="l" t="t" r="r" b="b"/>
              <a:pathLst>
                <a:path w="5793" h="6528" extrusionOk="0">
                  <a:moveTo>
                    <a:pt x="76" y="0"/>
                  </a:moveTo>
                  <a:cubicBezTo>
                    <a:pt x="58" y="0"/>
                    <a:pt x="44" y="8"/>
                    <a:pt x="29" y="22"/>
                  </a:cubicBezTo>
                  <a:cubicBezTo>
                    <a:pt x="1" y="50"/>
                    <a:pt x="1" y="107"/>
                    <a:pt x="29" y="136"/>
                  </a:cubicBezTo>
                  <a:lnTo>
                    <a:pt x="5622" y="4530"/>
                  </a:lnTo>
                  <a:lnTo>
                    <a:pt x="5622" y="6441"/>
                  </a:lnTo>
                  <a:cubicBezTo>
                    <a:pt x="5622" y="6470"/>
                    <a:pt x="5650" y="6527"/>
                    <a:pt x="5707" y="6527"/>
                  </a:cubicBezTo>
                  <a:cubicBezTo>
                    <a:pt x="5736" y="6527"/>
                    <a:pt x="5764" y="6470"/>
                    <a:pt x="5793" y="6413"/>
                  </a:cubicBezTo>
                  <a:lnTo>
                    <a:pt x="5793" y="4444"/>
                  </a:lnTo>
                  <a:lnTo>
                    <a:pt x="5764" y="4416"/>
                  </a:lnTo>
                  <a:lnTo>
                    <a:pt x="144" y="22"/>
                  </a:lnTo>
                  <a:cubicBezTo>
                    <a:pt x="115" y="8"/>
                    <a:pt x="94" y="0"/>
                    <a:pt x="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56"/>
            <p:cNvSpPr/>
            <p:nvPr/>
          </p:nvSpPr>
          <p:spPr>
            <a:xfrm>
              <a:off x="4160575" y="2894925"/>
              <a:ext cx="112025" cy="885950"/>
            </a:xfrm>
            <a:custGeom>
              <a:avLst/>
              <a:gdLst/>
              <a:ahLst/>
              <a:cxnLst/>
              <a:rect l="l" t="t" r="r" b="b"/>
              <a:pathLst>
                <a:path w="4481" h="35438" extrusionOk="0">
                  <a:moveTo>
                    <a:pt x="115" y="1"/>
                  </a:moveTo>
                  <a:cubicBezTo>
                    <a:pt x="29" y="1"/>
                    <a:pt x="1" y="87"/>
                    <a:pt x="1" y="115"/>
                  </a:cubicBezTo>
                  <a:lnTo>
                    <a:pt x="1" y="6535"/>
                  </a:lnTo>
                  <a:cubicBezTo>
                    <a:pt x="1" y="10815"/>
                    <a:pt x="457" y="15665"/>
                    <a:pt x="1285" y="19831"/>
                  </a:cubicBezTo>
                  <a:lnTo>
                    <a:pt x="4280" y="35352"/>
                  </a:lnTo>
                  <a:cubicBezTo>
                    <a:pt x="4309" y="35381"/>
                    <a:pt x="4337" y="35438"/>
                    <a:pt x="4395" y="35438"/>
                  </a:cubicBezTo>
                  <a:cubicBezTo>
                    <a:pt x="4452" y="35381"/>
                    <a:pt x="4480" y="35352"/>
                    <a:pt x="4480" y="35324"/>
                  </a:cubicBezTo>
                  <a:lnTo>
                    <a:pt x="1484" y="19802"/>
                  </a:lnTo>
                  <a:cubicBezTo>
                    <a:pt x="685" y="15637"/>
                    <a:pt x="200" y="10786"/>
                    <a:pt x="200" y="6535"/>
                  </a:cubicBezTo>
                  <a:lnTo>
                    <a:pt x="200" y="115"/>
                  </a:lnTo>
                  <a:cubicBezTo>
                    <a:pt x="200" y="58"/>
                    <a:pt x="14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6"/>
            <p:cNvSpPr/>
            <p:nvPr/>
          </p:nvSpPr>
          <p:spPr>
            <a:xfrm>
              <a:off x="4114200" y="3869300"/>
              <a:ext cx="229725" cy="5725"/>
            </a:xfrm>
            <a:custGeom>
              <a:avLst/>
              <a:gdLst/>
              <a:ahLst/>
              <a:cxnLst/>
              <a:rect l="l" t="t" r="r" b="b"/>
              <a:pathLst>
                <a:path w="9189" h="229" extrusionOk="0">
                  <a:moveTo>
                    <a:pt x="115" y="1"/>
                  </a:moveTo>
                  <a:cubicBezTo>
                    <a:pt x="30" y="1"/>
                    <a:pt x="1" y="58"/>
                    <a:pt x="1" y="115"/>
                  </a:cubicBezTo>
                  <a:cubicBezTo>
                    <a:pt x="1" y="200"/>
                    <a:pt x="30" y="229"/>
                    <a:pt x="115" y="229"/>
                  </a:cubicBezTo>
                  <a:lnTo>
                    <a:pt x="9103" y="229"/>
                  </a:lnTo>
                  <a:cubicBezTo>
                    <a:pt x="9131" y="229"/>
                    <a:pt x="9188" y="200"/>
                    <a:pt x="9188" y="115"/>
                  </a:cubicBezTo>
                  <a:cubicBezTo>
                    <a:pt x="9188" y="58"/>
                    <a:pt x="9160" y="1"/>
                    <a:pt x="9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6"/>
            <p:cNvSpPr/>
            <p:nvPr/>
          </p:nvSpPr>
          <p:spPr>
            <a:xfrm>
              <a:off x="3671975" y="1917000"/>
              <a:ext cx="664825" cy="803200"/>
            </a:xfrm>
            <a:custGeom>
              <a:avLst/>
              <a:gdLst/>
              <a:ahLst/>
              <a:cxnLst/>
              <a:rect l="l" t="t" r="r" b="b"/>
              <a:pathLst>
                <a:path w="26593" h="32128" extrusionOk="0">
                  <a:moveTo>
                    <a:pt x="0" y="30872"/>
                  </a:moveTo>
                  <a:cubicBezTo>
                    <a:pt x="0" y="30872"/>
                    <a:pt x="0" y="30872"/>
                    <a:pt x="0" y="30872"/>
                  </a:cubicBezTo>
                  <a:cubicBezTo>
                    <a:pt x="0" y="30872"/>
                    <a:pt x="0" y="30872"/>
                    <a:pt x="0" y="30872"/>
                  </a:cubicBezTo>
                  <a:lnTo>
                    <a:pt x="0" y="30872"/>
                  </a:lnTo>
                  <a:lnTo>
                    <a:pt x="0" y="30872"/>
                  </a:lnTo>
                  <a:close/>
                  <a:moveTo>
                    <a:pt x="18147" y="0"/>
                  </a:moveTo>
                  <a:cubicBezTo>
                    <a:pt x="18147" y="0"/>
                    <a:pt x="10414" y="1256"/>
                    <a:pt x="9558" y="1884"/>
                  </a:cubicBezTo>
                  <a:cubicBezTo>
                    <a:pt x="4314" y="5931"/>
                    <a:pt x="10" y="30844"/>
                    <a:pt x="0" y="30872"/>
                  </a:cubicBezTo>
                  <a:lnTo>
                    <a:pt x="0" y="30872"/>
                  </a:lnTo>
                  <a:lnTo>
                    <a:pt x="23824" y="32128"/>
                  </a:lnTo>
                  <a:cubicBezTo>
                    <a:pt x="23824" y="32128"/>
                    <a:pt x="26592" y="7191"/>
                    <a:pt x="25023" y="4680"/>
                  </a:cubicBezTo>
                  <a:cubicBezTo>
                    <a:pt x="23453" y="2169"/>
                    <a:pt x="18147" y="0"/>
                    <a:pt x="181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56"/>
            <p:cNvSpPr/>
            <p:nvPr/>
          </p:nvSpPr>
          <p:spPr>
            <a:xfrm>
              <a:off x="4000800" y="1755800"/>
              <a:ext cx="139125" cy="296750"/>
            </a:xfrm>
            <a:custGeom>
              <a:avLst/>
              <a:gdLst/>
              <a:ahLst/>
              <a:cxnLst/>
              <a:rect l="l" t="t" r="r" b="b"/>
              <a:pathLst>
                <a:path w="5565" h="11870" extrusionOk="0">
                  <a:moveTo>
                    <a:pt x="2797" y="0"/>
                  </a:moveTo>
                  <a:cubicBezTo>
                    <a:pt x="1256" y="0"/>
                    <a:pt x="0" y="1256"/>
                    <a:pt x="0" y="2768"/>
                  </a:cubicBezTo>
                  <a:lnTo>
                    <a:pt x="0" y="9102"/>
                  </a:lnTo>
                  <a:cubicBezTo>
                    <a:pt x="0" y="10614"/>
                    <a:pt x="1256" y="11870"/>
                    <a:pt x="2797" y="11870"/>
                  </a:cubicBezTo>
                  <a:cubicBezTo>
                    <a:pt x="4309" y="11870"/>
                    <a:pt x="5564" y="10614"/>
                    <a:pt x="5564" y="9102"/>
                  </a:cubicBezTo>
                  <a:lnTo>
                    <a:pt x="5564" y="2768"/>
                  </a:lnTo>
                  <a:cubicBezTo>
                    <a:pt x="5564" y="2026"/>
                    <a:pt x="5250" y="1313"/>
                    <a:pt x="4737" y="828"/>
                  </a:cubicBezTo>
                  <a:cubicBezTo>
                    <a:pt x="4252" y="314"/>
                    <a:pt x="3538" y="0"/>
                    <a:pt x="2797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56"/>
            <p:cNvSpPr/>
            <p:nvPr/>
          </p:nvSpPr>
          <p:spPr>
            <a:xfrm>
              <a:off x="4000800" y="1862075"/>
              <a:ext cx="86325" cy="96325"/>
            </a:xfrm>
            <a:custGeom>
              <a:avLst/>
              <a:gdLst/>
              <a:ahLst/>
              <a:cxnLst/>
              <a:rect l="l" t="t" r="r" b="b"/>
              <a:pathLst>
                <a:path w="3453" h="3853" extrusionOk="0">
                  <a:moveTo>
                    <a:pt x="3453" y="1"/>
                  </a:moveTo>
                  <a:lnTo>
                    <a:pt x="0" y="371"/>
                  </a:lnTo>
                  <a:lnTo>
                    <a:pt x="0" y="3852"/>
                  </a:lnTo>
                  <a:lnTo>
                    <a:pt x="345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56"/>
            <p:cNvSpPr/>
            <p:nvPr/>
          </p:nvSpPr>
          <p:spPr>
            <a:xfrm>
              <a:off x="3915925" y="1661050"/>
              <a:ext cx="219700" cy="238900"/>
            </a:xfrm>
            <a:custGeom>
              <a:avLst/>
              <a:gdLst/>
              <a:ahLst/>
              <a:cxnLst/>
              <a:rect l="l" t="t" r="r" b="b"/>
              <a:pathLst>
                <a:path w="8788" h="9556" extrusionOk="0">
                  <a:moveTo>
                    <a:pt x="5001" y="0"/>
                  </a:moveTo>
                  <a:cubicBezTo>
                    <a:pt x="4221" y="0"/>
                    <a:pt x="3454" y="327"/>
                    <a:pt x="2853" y="1108"/>
                  </a:cubicBezTo>
                  <a:cubicBezTo>
                    <a:pt x="2368" y="2050"/>
                    <a:pt x="1940" y="2963"/>
                    <a:pt x="1512" y="3933"/>
                  </a:cubicBezTo>
                  <a:cubicBezTo>
                    <a:pt x="942" y="5245"/>
                    <a:pt x="0" y="6815"/>
                    <a:pt x="428" y="8213"/>
                  </a:cubicBezTo>
                  <a:cubicBezTo>
                    <a:pt x="648" y="8874"/>
                    <a:pt x="2949" y="9556"/>
                    <a:pt x="4318" y="9556"/>
                  </a:cubicBezTo>
                  <a:cubicBezTo>
                    <a:pt x="4545" y="9556"/>
                    <a:pt x="4746" y="9537"/>
                    <a:pt x="4908" y="9497"/>
                  </a:cubicBezTo>
                  <a:cubicBezTo>
                    <a:pt x="7390" y="8840"/>
                    <a:pt x="8788" y="6044"/>
                    <a:pt x="8759" y="3676"/>
                  </a:cubicBezTo>
                  <a:cubicBezTo>
                    <a:pt x="8700" y="1761"/>
                    <a:pt x="6813" y="0"/>
                    <a:pt x="5001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56"/>
            <p:cNvSpPr/>
            <p:nvPr/>
          </p:nvSpPr>
          <p:spPr>
            <a:xfrm>
              <a:off x="3908075" y="1564875"/>
              <a:ext cx="300325" cy="273000"/>
            </a:xfrm>
            <a:custGeom>
              <a:avLst/>
              <a:gdLst/>
              <a:ahLst/>
              <a:cxnLst/>
              <a:rect l="l" t="t" r="r" b="b"/>
              <a:pathLst>
                <a:path w="12013" h="10920" extrusionOk="0">
                  <a:moveTo>
                    <a:pt x="3027" y="1"/>
                  </a:moveTo>
                  <a:cubicBezTo>
                    <a:pt x="2361" y="1"/>
                    <a:pt x="1669" y="715"/>
                    <a:pt x="1370" y="1189"/>
                  </a:cubicBezTo>
                  <a:cubicBezTo>
                    <a:pt x="514" y="2758"/>
                    <a:pt x="0" y="6068"/>
                    <a:pt x="1712" y="6524"/>
                  </a:cubicBezTo>
                  <a:cubicBezTo>
                    <a:pt x="1770" y="6542"/>
                    <a:pt x="1827" y="6550"/>
                    <a:pt x="1883" y="6550"/>
                  </a:cubicBezTo>
                  <a:cubicBezTo>
                    <a:pt x="2662" y="6550"/>
                    <a:pt x="3299" y="4997"/>
                    <a:pt x="3538" y="4784"/>
                  </a:cubicBezTo>
                  <a:cubicBezTo>
                    <a:pt x="3811" y="4543"/>
                    <a:pt x="4103" y="4452"/>
                    <a:pt x="4401" y="4452"/>
                  </a:cubicBezTo>
                  <a:cubicBezTo>
                    <a:pt x="4915" y="4452"/>
                    <a:pt x="5448" y="4721"/>
                    <a:pt x="5935" y="4955"/>
                  </a:cubicBezTo>
                  <a:cubicBezTo>
                    <a:pt x="6420" y="5155"/>
                    <a:pt x="7133" y="5640"/>
                    <a:pt x="7390" y="6154"/>
                  </a:cubicBezTo>
                  <a:cubicBezTo>
                    <a:pt x="7590" y="6639"/>
                    <a:pt x="7019" y="7323"/>
                    <a:pt x="7419" y="7637"/>
                  </a:cubicBezTo>
                  <a:cubicBezTo>
                    <a:pt x="7514" y="7710"/>
                    <a:pt x="7631" y="7737"/>
                    <a:pt x="7761" y="7737"/>
                  </a:cubicBezTo>
                  <a:cubicBezTo>
                    <a:pt x="8089" y="7737"/>
                    <a:pt x="8494" y="7569"/>
                    <a:pt x="8803" y="7569"/>
                  </a:cubicBezTo>
                  <a:cubicBezTo>
                    <a:pt x="8848" y="7569"/>
                    <a:pt x="8891" y="7572"/>
                    <a:pt x="8931" y="7580"/>
                  </a:cubicBezTo>
                  <a:cubicBezTo>
                    <a:pt x="9530" y="7751"/>
                    <a:pt x="9216" y="8236"/>
                    <a:pt x="9016" y="8664"/>
                  </a:cubicBezTo>
                  <a:cubicBezTo>
                    <a:pt x="8874" y="9007"/>
                    <a:pt x="8788" y="9349"/>
                    <a:pt x="8788" y="9692"/>
                  </a:cubicBezTo>
                  <a:cubicBezTo>
                    <a:pt x="8788" y="9891"/>
                    <a:pt x="8931" y="10890"/>
                    <a:pt x="9102" y="10918"/>
                  </a:cubicBezTo>
                  <a:cubicBezTo>
                    <a:pt x="9105" y="10919"/>
                    <a:pt x="9109" y="10919"/>
                    <a:pt x="9112" y="10919"/>
                  </a:cubicBezTo>
                  <a:cubicBezTo>
                    <a:pt x="9290" y="10919"/>
                    <a:pt x="9732" y="10202"/>
                    <a:pt x="9844" y="10062"/>
                  </a:cubicBezTo>
                  <a:cubicBezTo>
                    <a:pt x="10443" y="9235"/>
                    <a:pt x="11698" y="7751"/>
                    <a:pt x="11698" y="6639"/>
                  </a:cubicBezTo>
                  <a:cubicBezTo>
                    <a:pt x="11698" y="6097"/>
                    <a:pt x="11213" y="5954"/>
                    <a:pt x="11299" y="5326"/>
                  </a:cubicBezTo>
                  <a:cubicBezTo>
                    <a:pt x="11413" y="4641"/>
                    <a:pt x="12012" y="3928"/>
                    <a:pt x="11584" y="3272"/>
                  </a:cubicBezTo>
                  <a:cubicBezTo>
                    <a:pt x="11442" y="3072"/>
                    <a:pt x="11270" y="2929"/>
                    <a:pt x="11014" y="2901"/>
                  </a:cubicBezTo>
                  <a:cubicBezTo>
                    <a:pt x="10988" y="2894"/>
                    <a:pt x="10962" y="2891"/>
                    <a:pt x="10935" y="2891"/>
                  </a:cubicBezTo>
                  <a:cubicBezTo>
                    <a:pt x="10777" y="2891"/>
                    <a:pt x="10597" y="2997"/>
                    <a:pt x="10455" y="2997"/>
                  </a:cubicBezTo>
                  <a:cubicBezTo>
                    <a:pt x="10431" y="2997"/>
                    <a:pt x="10408" y="2994"/>
                    <a:pt x="10386" y="2987"/>
                  </a:cubicBezTo>
                  <a:cubicBezTo>
                    <a:pt x="10072" y="2929"/>
                    <a:pt x="10129" y="2815"/>
                    <a:pt x="10101" y="2501"/>
                  </a:cubicBezTo>
                  <a:cubicBezTo>
                    <a:pt x="10012" y="1815"/>
                    <a:pt x="9735" y="1352"/>
                    <a:pt x="9175" y="1352"/>
                  </a:cubicBezTo>
                  <a:cubicBezTo>
                    <a:pt x="9013" y="1352"/>
                    <a:pt x="8828" y="1391"/>
                    <a:pt x="8617" y="1474"/>
                  </a:cubicBezTo>
                  <a:cubicBezTo>
                    <a:pt x="8354" y="1581"/>
                    <a:pt x="8159" y="1631"/>
                    <a:pt x="8007" y="1631"/>
                  </a:cubicBezTo>
                  <a:cubicBezTo>
                    <a:pt x="7631" y="1631"/>
                    <a:pt x="7511" y="1326"/>
                    <a:pt x="7247" y="818"/>
                  </a:cubicBezTo>
                  <a:cubicBezTo>
                    <a:pt x="7016" y="420"/>
                    <a:pt x="6744" y="282"/>
                    <a:pt x="6450" y="282"/>
                  </a:cubicBezTo>
                  <a:cubicBezTo>
                    <a:pt x="6091" y="282"/>
                    <a:pt x="5699" y="487"/>
                    <a:pt x="5307" y="675"/>
                  </a:cubicBezTo>
                  <a:cubicBezTo>
                    <a:pt x="5081" y="796"/>
                    <a:pt x="4840" y="869"/>
                    <a:pt x="4599" y="869"/>
                  </a:cubicBezTo>
                  <a:cubicBezTo>
                    <a:pt x="4383" y="869"/>
                    <a:pt x="4168" y="810"/>
                    <a:pt x="3966" y="675"/>
                  </a:cubicBezTo>
                  <a:cubicBezTo>
                    <a:pt x="3709" y="504"/>
                    <a:pt x="3595" y="133"/>
                    <a:pt x="3310" y="48"/>
                  </a:cubicBezTo>
                  <a:cubicBezTo>
                    <a:pt x="3217" y="15"/>
                    <a:pt x="3122" y="1"/>
                    <a:pt x="30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56"/>
            <p:cNvSpPr/>
            <p:nvPr/>
          </p:nvSpPr>
          <p:spPr>
            <a:xfrm>
              <a:off x="3972275" y="1734125"/>
              <a:ext cx="13575" cy="12875"/>
            </a:xfrm>
            <a:custGeom>
              <a:avLst/>
              <a:gdLst/>
              <a:ahLst/>
              <a:cxnLst/>
              <a:rect l="l" t="t" r="r" b="b"/>
              <a:pathLst>
                <a:path w="543" h="515" extrusionOk="0">
                  <a:moveTo>
                    <a:pt x="279" y="0"/>
                  </a:moveTo>
                  <a:cubicBezTo>
                    <a:pt x="141" y="0"/>
                    <a:pt x="0" y="93"/>
                    <a:pt x="0" y="268"/>
                  </a:cubicBezTo>
                  <a:cubicBezTo>
                    <a:pt x="0" y="428"/>
                    <a:pt x="142" y="514"/>
                    <a:pt x="280" y="514"/>
                  </a:cubicBezTo>
                  <a:cubicBezTo>
                    <a:pt x="412" y="514"/>
                    <a:pt x="542" y="436"/>
                    <a:pt x="542" y="268"/>
                  </a:cubicBezTo>
                  <a:cubicBezTo>
                    <a:pt x="542" y="86"/>
                    <a:pt x="412" y="0"/>
                    <a:pt x="2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56"/>
            <p:cNvSpPr/>
            <p:nvPr/>
          </p:nvSpPr>
          <p:spPr>
            <a:xfrm>
              <a:off x="4029325" y="1744550"/>
              <a:ext cx="13575" cy="13150"/>
            </a:xfrm>
            <a:custGeom>
              <a:avLst/>
              <a:gdLst/>
              <a:ahLst/>
              <a:cxnLst/>
              <a:rect l="l" t="t" r="r" b="b"/>
              <a:pathLst>
                <a:path w="543" h="526" extrusionOk="0">
                  <a:moveTo>
                    <a:pt x="272" y="1"/>
                  </a:moveTo>
                  <a:cubicBezTo>
                    <a:pt x="136" y="1"/>
                    <a:pt x="1" y="94"/>
                    <a:pt x="1" y="279"/>
                  </a:cubicBezTo>
                  <a:cubicBezTo>
                    <a:pt x="1" y="439"/>
                    <a:pt x="142" y="525"/>
                    <a:pt x="281" y="525"/>
                  </a:cubicBezTo>
                  <a:cubicBezTo>
                    <a:pt x="413" y="525"/>
                    <a:pt x="543" y="447"/>
                    <a:pt x="543" y="279"/>
                  </a:cubicBezTo>
                  <a:cubicBezTo>
                    <a:pt x="543" y="94"/>
                    <a:pt x="407" y="1"/>
                    <a:pt x="2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6"/>
            <p:cNvSpPr/>
            <p:nvPr/>
          </p:nvSpPr>
          <p:spPr>
            <a:xfrm>
              <a:off x="3993675" y="1810025"/>
              <a:ext cx="42450" cy="26525"/>
            </a:xfrm>
            <a:custGeom>
              <a:avLst/>
              <a:gdLst/>
              <a:ahLst/>
              <a:cxnLst/>
              <a:rect l="l" t="t" r="r" b="b"/>
              <a:pathLst>
                <a:path w="1698" h="1061" extrusionOk="0">
                  <a:moveTo>
                    <a:pt x="1257" y="1"/>
                  </a:moveTo>
                  <a:cubicBezTo>
                    <a:pt x="1185" y="1"/>
                    <a:pt x="1107" y="34"/>
                    <a:pt x="1027" y="114"/>
                  </a:cubicBezTo>
                  <a:cubicBezTo>
                    <a:pt x="827" y="314"/>
                    <a:pt x="514" y="371"/>
                    <a:pt x="257" y="371"/>
                  </a:cubicBezTo>
                  <a:cubicBezTo>
                    <a:pt x="86" y="371"/>
                    <a:pt x="0" y="542"/>
                    <a:pt x="114" y="684"/>
                  </a:cubicBezTo>
                  <a:cubicBezTo>
                    <a:pt x="171" y="742"/>
                    <a:pt x="285" y="827"/>
                    <a:pt x="371" y="884"/>
                  </a:cubicBezTo>
                  <a:cubicBezTo>
                    <a:pt x="529" y="1006"/>
                    <a:pt x="719" y="1060"/>
                    <a:pt x="901" y="1060"/>
                  </a:cubicBezTo>
                  <a:cubicBezTo>
                    <a:pt x="1147" y="1060"/>
                    <a:pt x="1381" y="962"/>
                    <a:pt x="1512" y="799"/>
                  </a:cubicBezTo>
                  <a:lnTo>
                    <a:pt x="1541" y="742"/>
                  </a:lnTo>
                  <a:cubicBezTo>
                    <a:pt x="1698" y="450"/>
                    <a:pt x="1520" y="1"/>
                    <a:pt x="1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56"/>
            <p:cNvSpPr/>
            <p:nvPr/>
          </p:nvSpPr>
          <p:spPr>
            <a:xfrm>
              <a:off x="4097450" y="1748650"/>
              <a:ext cx="77450" cy="61725"/>
            </a:xfrm>
            <a:custGeom>
              <a:avLst/>
              <a:gdLst/>
              <a:ahLst/>
              <a:cxnLst/>
              <a:rect l="l" t="t" r="r" b="b"/>
              <a:pathLst>
                <a:path w="3098" h="2469" extrusionOk="0">
                  <a:moveTo>
                    <a:pt x="1681" y="0"/>
                  </a:moveTo>
                  <a:cubicBezTo>
                    <a:pt x="1317" y="0"/>
                    <a:pt x="928" y="187"/>
                    <a:pt x="642" y="629"/>
                  </a:cubicBezTo>
                  <a:cubicBezTo>
                    <a:pt x="0" y="1602"/>
                    <a:pt x="646" y="2469"/>
                    <a:pt x="1411" y="2469"/>
                  </a:cubicBezTo>
                  <a:cubicBezTo>
                    <a:pt x="1767" y="2469"/>
                    <a:pt x="2150" y="2280"/>
                    <a:pt x="2440" y="1827"/>
                  </a:cubicBezTo>
                  <a:cubicBezTo>
                    <a:pt x="3097" y="822"/>
                    <a:pt x="2445" y="0"/>
                    <a:pt x="1681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56"/>
            <p:cNvSpPr/>
            <p:nvPr/>
          </p:nvSpPr>
          <p:spPr>
            <a:xfrm>
              <a:off x="4126350" y="1753650"/>
              <a:ext cx="28550" cy="40675"/>
            </a:xfrm>
            <a:custGeom>
              <a:avLst/>
              <a:gdLst/>
              <a:ahLst/>
              <a:cxnLst/>
              <a:rect l="l" t="t" r="r" b="b"/>
              <a:pathLst>
                <a:path w="1142" h="1627" extrusionOk="0">
                  <a:moveTo>
                    <a:pt x="542" y="1"/>
                  </a:moveTo>
                  <a:cubicBezTo>
                    <a:pt x="514" y="1"/>
                    <a:pt x="485" y="1"/>
                    <a:pt x="485" y="29"/>
                  </a:cubicBezTo>
                  <a:cubicBezTo>
                    <a:pt x="485" y="86"/>
                    <a:pt x="485" y="115"/>
                    <a:pt x="514" y="115"/>
                  </a:cubicBezTo>
                  <a:cubicBezTo>
                    <a:pt x="514" y="115"/>
                    <a:pt x="913" y="257"/>
                    <a:pt x="999" y="628"/>
                  </a:cubicBezTo>
                  <a:cubicBezTo>
                    <a:pt x="1056" y="742"/>
                    <a:pt x="999" y="914"/>
                    <a:pt x="942" y="999"/>
                  </a:cubicBezTo>
                  <a:cubicBezTo>
                    <a:pt x="827" y="1113"/>
                    <a:pt x="685" y="1228"/>
                    <a:pt x="542" y="1228"/>
                  </a:cubicBezTo>
                  <a:cubicBezTo>
                    <a:pt x="342" y="1256"/>
                    <a:pt x="114" y="1370"/>
                    <a:pt x="57" y="1541"/>
                  </a:cubicBezTo>
                  <a:cubicBezTo>
                    <a:pt x="0" y="1570"/>
                    <a:pt x="57" y="1627"/>
                    <a:pt x="86" y="1627"/>
                  </a:cubicBezTo>
                  <a:cubicBezTo>
                    <a:pt x="86" y="1627"/>
                    <a:pt x="114" y="1627"/>
                    <a:pt x="143" y="1541"/>
                  </a:cubicBezTo>
                  <a:cubicBezTo>
                    <a:pt x="228" y="1427"/>
                    <a:pt x="399" y="1285"/>
                    <a:pt x="571" y="1285"/>
                  </a:cubicBezTo>
                  <a:cubicBezTo>
                    <a:pt x="799" y="1285"/>
                    <a:pt x="942" y="1199"/>
                    <a:pt x="1056" y="1028"/>
                  </a:cubicBezTo>
                  <a:cubicBezTo>
                    <a:pt x="1141" y="914"/>
                    <a:pt x="1141" y="714"/>
                    <a:pt x="1113" y="571"/>
                  </a:cubicBezTo>
                  <a:cubicBezTo>
                    <a:pt x="970" y="200"/>
                    <a:pt x="542" y="1"/>
                    <a:pt x="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6"/>
            <p:cNvSpPr/>
            <p:nvPr/>
          </p:nvSpPr>
          <p:spPr>
            <a:xfrm>
              <a:off x="3937325" y="1917000"/>
              <a:ext cx="77775" cy="159100"/>
            </a:xfrm>
            <a:custGeom>
              <a:avLst/>
              <a:gdLst/>
              <a:ahLst/>
              <a:cxnLst/>
              <a:rect l="l" t="t" r="r" b="b"/>
              <a:pathLst>
                <a:path w="3111" h="6364" extrusionOk="0">
                  <a:moveTo>
                    <a:pt x="2511" y="0"/>
                  </a:moveTo>
                  <a:lnTo>
                    <a:pt x="1655" y="514"/>
                  </a:lnTo>
                  <a:cubicBezTo>
                    <a:pt x="1141" y="714"/>
                    <a:pt x="770" y="1256"/>
                    <a:pt x="656" y="1684"/>
                  </a:cubicBezTo>
                  <a:lnTo>
                    <a:pt x="371" y="3025"/>
                  </a:lnTo>
                  <a:cubicBezTo>
                    <a:pt x="371" y="3025"/>
                    <a:pt x="0" y="4794"/>
                    <a:pt x="656" y="6363"/>
                  </a:cubicBezTo>
                  <a:cubicBezTo>
                    <a:pt x="1284" y="5507"/>
                    <a:pt x="3110" y="4423"/>
                    <a:pt x="3110" y="4423"/>
                  </a:cubicBezTo>
                  <a:lnTo>
                    <a:pt x="2967" y="4138"/>
                  </a:lnTo>
                  <a:cubicBezTo>
                    <a:pt x="2568" y="3139"/>
                    <a:pt x="2511" y="0"/>
                    <a:pt x="25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6"/>
            <p:cNvSpPr/>
            <p:nvPr/>
          </p:nvSpPr>
          <p:spPr>
            <a:xfrm>
              <a:off x="4015075" y="1920575"/>
              <a:ext cx="181900" cy="170500"/>
            </a:xfrm>
            <a:custGeom>
              <a:avLst/>
              <a:gdLst/>
              <a:ahLst/>
              <a:cxnLst/>
              <a:rect l="l" t="t" r="r" b="b"/>
              <a:pathLst>
                <a:path w="7276" h="6820" extrusionOk="0">
                  <a:moveTo>
                    <a:pt x="4965" y="0"/>
                  </a:moveTo>
                  <a:cubicBezTo>
                    <a:pt x="4965" y="0"/>
                    <a:pt x="5678" y="3025"/>
                    <a:pt x="0" y="4280"/>
                  </a:cubicBezTo>
                  <a:cubicBezTo>
                    <a:pt x="0" y="4280"/>
                    <a:pt x="713" y="5592"/>
                    <a:pt x="656" y="6819"/>
                  </a:cubicBezTo>
                  <a:cubicBezTo>
                    <a:pt x="2368" y="6648"/>
                    <a:pt x="7019" y="2996"/>
                    <a:pt x="7276" y="1798"/>
                  </a:cubicBezTo>
                  <a:cubicBezTo>
                    <a:pt x="6990" y="599"/>
                    <a:pt x="4965" y="0"/>
                    <a:pt x="49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6"/>
            <p:cNvSpPr/>
            <p:nvPr/>
          </p:nvSpPr>
          <p:spPr>
            <a:xfrm>
              <a:off x="3967275" y="1742250"/>
              <a:ext cx="32825" cy="55650"/>
            </a:xfrm>
            <a:custGeom>
              <a:avLst/>
              <a:gdLst/>
              <a:ahLst/>
              <a:cxnLst/>
              <a:rect l="l" t="t" r="r" b="b"/>
              <a:pathLst>
                <a:path w="1313" h="2226" extrusionOk="0">
                  <a:moveTo>
                    <a:pt x="1256" y="0"/>
                  </a:moveTo>
                  <a:cubicBezTo>
                    <a:pt x="1227" y="0"/>
                    <a:pt x="1199" y="0"/>
                    <a:pt x="1199" y="29"/>
                  </a:cubicBezTo>
                  <a:lnTo>
                    <a:pt x="742" y="1113"/>
                  </a:lnTo>
                  <a:cubicBezTo>
                    <a:pt x="713" y="1110"/>
                    <a:pt x="682" y="1108"/>
                    <a:pt x="650" y="1108"/>
                  </a:cubicBezTo>
                  <a:cubicBezTo>
                    <a:pt x="399" y="1108"/>
                    <a:pt x="83" y="1215"/>
                    <a:pt x="57" y="1569"/>
                  </a:cubicBezTo>
                  <a:cubicBezTo>
                    <a:pt x="0" y="2026"/>
                    <a:pt x="542" y="2169"/>
                    <a:pt x="771" y="2226"/>
                  </a:cubicBezTo>
                  <a:lnTo>
                    <a:pt x="799" y="2226"/>
                  </a:lnTo>
                  <a:cubicBezTo>
                    <a:pt x="856" y="2226"/>
                    <a:pt x="885" y="2169"/>
                    <a:pt x="885" y="2140"/>
                  </a:cubicBezTo>
                  <a:cubicBezTo>
                    <a:pt x="885" y="2112"/>
                    <a:pt x="856" y="2083"/>
                    <a:pt x="799" y="2083"/>
                  </a:cubicBezTo>
                  <a:cubicBezTo>
                    <a:pt x="799" y="2083"/>
                    <a:pt x="86" y="1969"/>
                    <a:pt x="143" y="1569"/>
                  </a:cubicBezTo>
                  <a:cubicBezTo>
                    <a:pt x="165" y="1259"/>
                    <a:pt x="498" y="1224"/>
                    <a:pt x="658" y="1224"/>
                  </a:cubicBezTo>
                  <a:cubicBezTo>
                    <a:pt x="704" y="1224"/>
                    <a:pt x="736" y="1227"/>
                    <a:pt x="742" y="1227"/>
                  </a:cubicBezTo>
                  <a:cubicBezTo>
                    <a:pt x="771" y="1227"/>
                    <a:pt x="799" y="1227"/>
                    <a:pt x="799" y="1170"/>
                  </a:cubicBezTo>
                  <a:lnTo>
                    <a:pt x="1313" y="86"/>
                  </a:lnTo>
                  <a:cubicBezTo>
                    <a:pt x="1313" y="29"/>
                    <a:pt x="1313" y="0"/>
                    <a:pt x="12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6"/>
            <p:cNvSpPr/>
            <p:nvPr/>
          </p:nvSpPr>
          <p:spPr>
            <a:xfrm>
              <a:off x="4039325" y="1770050"/>
              <a:ext cx="26400" cy="26425"/>
            </a:xfrm>
            <a:custGeom>
              <a:avLst/>
              <a:gdLst/>
              <a:ahLst/>
              <a:cxnLst/>
              <a:rect l="l" t="t" r="r" b="b"/>
              <a:pathLst>
                <a:path w="1056" h="1057" extrusionOk="0">
                  <a:moveTo>
                    <a:pt x="514" y="1"/>
                  </a:moveTo>
                  <a:cubicBezTo>
                    <a:pt x="228" y="1"/>
                    <a:pt x="0" y="229"/>
                    <a:pt x="0" y="543"/>
                  </a:cubicBezTo>
                  <a:cubicBezTo>
                    <a:pt x="0" y="828"/>
                    <a:pt x="228" y="1057"/>
                    <a:pt x="514" y="1057"/>
                  </a:cubicBezTo>
                  <a:cubicBezTo>
                    <a:pt x="828" y="1057"/>
                    <a:pt x="1056" y="828"/>
                    <a:pt x="1056" y="543"/>
                  </a:cubicBezTo>
                  <a:cubicBezTo>
                    <a:pt x="1056" y="229"/>
                    <a:pt x="828" y="1"/>
                    <a:pt x="5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6"/>
            <p:cNvSpPr/>
            <p:nvPr/>
          </p:nvSpPr>
          <p:spPr>
            <a:xfrm>
              <a:off x="3995800" y="1844950"/>
              <a:ext cx="115575" cy="57800"/>
            </a:xfrm>
            <a:custGeom>
              <a:avLst/>
              <a:gdLst/>
              <a:ahLst/>
              <a:cxnLst/>
              <a:rect l="l" t="t" r="r" b="b"/>
              <a:pathLst>
                <a:path w="4623" h="2312" extrusionOk="0">
                  <a:moveTo>
                    <a:pt x="4594" y="1"/>
                  </a:moveTo>
                  <a:cubicBezTo>
                    <a:pt x="4566" y="1"/>
                    <a:pt x="4509" y="1"/>
                    <a:pt x="4480" y="29"/>
                  </a:cubicBezTo>
                  <a:cubicBezTo>
                    <a:pt x="3250" y="1883"/>
                    <a:pt x="1808" y="2214"/>
                    <a:pt x="920" y="2214"/>
                  </a:cubicBezTo>
                  <a:cubicBezTo>
                    <a:pt x="428" y="2214"/>
                    <a:pt x="107" y="2112"/>
                    <a:pt x="86" y="2112"/>
                  </a:cubicBezTo>
                  <a:cubicBezTo>
                    <a:pt x="77" y="2094"/>
                    <a:pt x="69" y="2088"/>
                    <a:pt x="61" y="2088"/>
                  </a:cubicBezTo>
                  <a:cubicBezTo>
                    <a:pt x="43" y="2088"/>
                    <a:pt x="29" y="2121"/>
                    <a:pt x="29" y="2141"/>
                  </a:cubicBezTo>
                  <a:cubicBezTo>
                    <a:pt x="1" y="2169"/>
                    <a:pt x="29" y="2198"/>
                    <a:pt x="58" y="2198"/>
                  </a:cubicBezTo>
                  <a:cubicBezTo>
                    <a:pt x="86" y="2198"/>
                    <a:pt x="429" y="2312"/>
                    <a:pt x="942" y="2312"/>
                  </a:cubicBezTo>
                  <a:cubicBezTo>
                    <a:pt x="1884" y="2312"/>
                    <a:pt x="3339" y="1969"/>
                    <a:pt x="4623" y="115"/>
                  </a:cubicBezTo>
                  <a:cubicBezTo>
                    <a:pt x="4623" y="58"/>
                    <a:pt x="4623" y="29"/>
                    <a:pt x="45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6"/>
            <p:cNvSpPr/>
            <p:nvPr/>
          </p:nvSpPr>
          <p:spPr>
            <a:xfrm>
              <a:off x="3660550" y="2142550"/>
              <a:ext cx="180500" cy="393625"/>
            </a:xfrm>
            <a:custGeom>
              <a:avLst/>
              <a:gdLst/>
              <a:ahLst/>
              <a:cxnLst/>
              <a:rect l="l" t="t" r="r" b="b"/>
              <a:pathLst>
                <a:path w="7220" h="15745" extrusionOk="0">
                  <a:moveTo>
                    <a:pt x="1598" y="0"/>
                  </a:moveTo>
                  <a:cubicBezTo>
                    <a:pt x="1386" y="0"/>
                    <a:pt x="1210" y="34"/>
                    <a:pt x="1085" y="109"/>
                  </a:cubicBezTo>
                  <a:cubicBezTo>
                    <a:pt x="229" y="594"/>
                    <a:pt x="1" y="3704"/>
                    <a:pt x="486" y="4560"/>
                  </a:cubicBezTo>
                  <a:lnTo>
                    <a:pt x="1227" y="5130"/>
                  </a:lnTo>
                  <a:cubicBezTo>
                    <a:pt x="2568" y="6129"/>
                    <a:pt x="3225" y="7784"/>
                    <a:pt x="2911" y="9410"/>
                  </a:cubicBezTo>
                  <a:cubicBezTo>
                    <a:pt x="2911" y="9439"/>
                    <a:pt x="2882" y="9524"/>
                    <a:pt x="2882" y="9553"/>
                  </a:cubicBezTo>
                  <a:lnTo>
                    <a:pt x="2083" y="12920"/>
                  </a:lnTo>
                  <a:cubicBezTo>
                    <a:pt x="1884" y="13804"/>
                    <a:pt x="2369" y="14689"/>
                    <a:pt x="3196" y="15002"/>
                  </a:cubicBezTo>
                  <a:lnTo>
                    <a:pt x="4651" y="15573"/>
                  </a:lnTo>
                  <a:cubicBezTo>
                    <a:pt x="4908" y="15687"/>
                    <a:pt x="5136" y="15744"/>
                    <a:pt x="5336" y="15744"/>
                  </a:cubicBezTo>
                  <a:cubicBezTo>
                    <a:pt x="6192" y="15744"/>
                    <a:pt x="6991" y="15117"/>
                    <a:pt x="7105" y="14204"/>
                  </a:cubicBezTo>
                  <a:cubicBezTo>
                    <a:pt x="7219" y="13348"/>
                    <a:pt x="6763" y="12549"/>
                    <a:pt x="5992" y="12235"/>
                  </a:cubicBezTo>
                  <a:lnTo>
                    <a:pt x="6763" y="8840"/>
                  </a:lnTo>
                  <a:cubicBezTo>
                    <a:pt x="7019" y="7812"/>
                    <a:pt x="7019" y="6700"/>
                    <a:pt x="6791" y="5672"/>
                  </a:cubicBezTo>
                  <a:cubicBezTo>
                    <a:pt x="6449" y="3875"/>
                    <a:pt x="5735" y="1935"/>
                    <a:pt x="5735" y="1935"/>
                  </a:cubicBezTo>
                  <a:cubicBezTo>
                    <a:pt x="5297" y="1155"/>
                    <a:pt x="2839" y="0"/>
                    <a:pt x="15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6"/>
            <p:cNvSpPr/>
            <p:nvPr/>
          </p:nvSpPr>
          <p:spPr>
            <a:xfrm>
              <a:off x="3730450" y="2120700"/>
              <a:ext cx="321025" cy="379100"/>
            </a:xfrm>
            <a:custGeom>
              <a:avLst/>
              <a:gdLst/>
              <a:ahLst/>
              <a:cxnLst/>
              <a:rect l="l" t="t" r="r" b="b"/>
              <a:pathLst>
                <a:path w="12841" h="15164" extrusionOk="0">
                  <a:moveTo>
                    <a:pt x="4150" y="0"/>
                  </a:moveTo>
                  <a:cubicBezTo>
                    <a:pt x="3394" y="0"/>
                    <a:pt x="2485" y="737"/>
                    <a:pt x="1941" y="1325"/>
                  </a:cubicBezTo>
                  <a:cubicBezTo>
                    <a:pt x="1199" y="2153"/>
                    <a:pt x="1" y="3807"/>
                    <a:pt x="800" y="4521"/>
                  </a:cubicBezTo>
                  <a:lnTo>
                    <a:pt x="3539" y="6147"/>
                  </a:lnTo>
                  <a:cubicBezTo>
                    <a:pt x="5108" y="7089"/>
                    <a:pt x="6221" y="8601"/>
                    <a:pt x="6620" y="10370"/>
                  </a:cubicBezTo>
                  <a:lnTo>
                    <a:pt x="7391" y="13680"/>
                  </a:lnTo>
                  <a:cubicBezTo>
                    <a:pt x="7619" y="14564"/>
                    <a:pt x="8389" y="15163"/>
                    <a:pt x="9274" y="15163"/>
                  </a:cubicBezTo>
                  <a:lnTo>
                    <a:pt x="9416" y="15163"/>
                  </a:lnTo>
                  <a:lnTo>
                    <a:pt x="10986" y="15021"/>
                  </a:lnTo>
                  <a:cubicBezTo>
                    <a:pt x="12070" y="14935"/>
                    <a:pt x="12840" y="13993"/>
                    <a:pt x="12783" y="12938"/>
                  </a:cubicBezTo>
                  <a:cubicBezTo>
                    <a:pt x="12699" y="11901"/>
                    <a:pt x="11845" y="11139"/>
                    <a:pt x="10841" y="11139"/>
                  </a:cubicBezTo>
                  <a:cubicBezTo>
                    <a:pt x="10823" y="11139"/>
                    <a:pt x="10804" y="11140"/>
                    <a:pt x="10786" y="11140"/>
                  </a:cubicBezTo>
                  <a:lnTo>
                    <a:pt x="9616" y="6119"/>
                  </a:lnTo>
                  <a:cubicBezTo>
                    <a:pt x="9502" y="5719"/>
                    <a:pt x="8646" y="4007"/>
                    <a:pt x="8361" y="3722"/>
                  </a:cubicBezTo>
                  <a:lnTo>
                    <a:pt x="4794" y="241"/>
                  </a:lnTo>
                  <a:cubicBezTo>
                    <a:pt x="4605" y="72"/>
                    <a:pt x="4385" y="0"/>
                    <a:pt x="41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6"/>
            <p:cNvSpPr/>
            <p:nvPr/>
          </p:nvSpPr>
          <p:spPr>
            <a:xfrm>
              <a:off x="3896650" y="1973575"/>
              <a:ext cx="75650" cy="90975"/>
            </a:xfrm>
            <a:custGeom>
              <a:avLst/>
              <a:gdLst/>
              <a:ahLst/>
              <a:cxnLst/>
              <a:rect l="l" t="t" r="r" b="b"/>
              <a:pathLst>
                <a:path w="3026" h="3639" extrusionOk="0">
                  <a:moveTo>
                    <a:pt x="2485" y="0"/>
                  </a:moveTo>
                  <a:cubicBezTo>
                    <a:pt x="1980" y="0"/>
                    <a:pt x="742" y="882"/>
                    <a:pt x="400" y="1618"/>
                  </a:cubicBezTo>
                  <a:cubicBezTo>
                    <a:pt x="1" y="2445"/>
                    <a:pt x="400" y="3415"/>
                    <a:pt x="771" y="3587"/>
                  </a:cubicBezTo>
                  <a:cubicBezTo>
                    <a:pt x="838" y="3622"/>
                    <a:pt x="910" y="3639"/>
                    <a:pt x="986" y="3639"/>
                  </a:cubicBezTo>
                  <a:cubicBezTo>
                    <a:pt x="1397" y="3639"/>
                    <a:pt x="1917" y="3144"/>
                    <a:pt x="2255" y="2445"/>
                  </a:cubicBezTo>
                  <a:cubicBezTo>
                    <a:pt x="2626" y="1618"/>
                    <a:pt x="3025" y="191"/>
                    <a:pt x="2597" y="20"/>
                  </a:cubicBezTo>
                  <a:cubicBezTo>
                    <a:pt x="2566" y="7"/>
                    <a:pt x="2528" y="0"/>
                    <a:pt x="24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56"/>
            <p:cNvSpPr/>
            <p:nvPr/>
          </p:nvSpPr>
          <p:spPr>
            <a:xfrm>
              <a:off x="3820325" y="1929850"/>
              <a:ext cx="180500" cy="130450"/>
            </a:xfrm>
            <a:custGeom>
              <a:avLst/>
              <a:gdLst/>
              <a:ahLst/>
              <a:cxnLst/>
              <a:rect l="l" t="t" r="r" b="b"/>
              <a:pathLst>
                <a:path w="7220" h="5218" extrusionOk="0">
                  <a:moveTo>
                    <a:pt x="2112" y="0"/>
                  </a:moveTo>
                  <a:cubicBezTo>
                    <a:pt x="2055" y="29"/>
                    <a:pt x="1969" y="29"/>
                    <a:pt x="1912" y="29"/>
                  </a:cubicBezTo>
                  <a:cubicBezTo>
                    <a:pt x="1855" y="29"/>
                    <a:pt x="1798" y="57"/>
                    <a:pt x="1770" y="57"/>
                  </a:cubicBezTo>
                  <a:cubicBezTo>
                    <a:pt x="1656" y="86"/>
                    <a:pt x="1599" y="86"/>
                    <a:pt x="1484" y="143"/>
                  </a:cubicBezTo>
                  <a:cubicBezTo>
                    <a:pt x="971" y="342"/>
                    <a:pt x="514" y="571"/>
                    <a:pt x="1" y="799"/>
                  </a:cubicBezTo>
                  <a:cubicBezTo>
                    <a:pt x="58" y="885"/>
                    <a:pt x="86" y="913"/>
                    <a:pt x="115" y="999"/>
                  </a:cubicBezTo>
                  <a:cubicBezTo>
                    <a:pt x="914" y="2169"/>
                    <a:pt x="1056" y="2283"/>
                    <a:pt x="2454" y="3196"/>
                  </a:cubicBezTo>
                  <a:lnTo>
                    <a:pt x="5336" y="5050"/>
                  </a:lnTo>
                  <a:cubicBezTo>
                    <a:pt x="5511" y="5163"/>
                    <a:pt x="5715" y="5217"/>
                    <a:pt x="5921" y="5217"/>
                  </a:cubicBezTo>
                  <a:cubicBezTo>
                    <a:pt x="6287" y="5217"/>
                    <a:pt x="6658" y="5047"/>
                    <a:pt x="6877" y="4736"/>
                  </a:cubicBezTo>
                  <a:cubicBezTo>
                    <a:pt x="7219" y="4194"/>
                    <a:pt x="7048" y="3510"/>
                    <a:pt x="6535" y="3196"/>
                  </a:cubicBezTo>
                  <a:lnTo>
                    <a:pt x="3653" y="1341"/>
                  </a:lnTo>
                  <a:cubicBezTo>
                    <a:pt x="3054" y="942"/>
                    <a:pt x="2768" y="770"/>
                    <a:pt x="2597" y="599"/>
                  </a:cubicBezTo>
                  <a:cubicBezTo>
                    <a:pt x="2454" y="485"/>
                    <a:pt x="2340" y="314"/>
                    <a:pt x="2112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56"/>
            <p:cNvSpPr/>
            <p:nvPr/>
          </p:nvSpPr>
          <p:spPr>
            <a:xfrm>
              <a:off x="3785375" y="1897750"/>
              <a:ext cx="178350" cy="163350"/>
            </a:xfrm>
            <a:custGeom>
              <a:avLst/>
              <a:gdLst/>
              <a:ahLst/>
              <a:cxnLst/>
              <a:rect l="l" t="t" r="r" b="b"/>
              <a:pathLst>
                <a:path w="7134" h="6534" extrusionOk="0">
                  <a:moveTo>
                    <a:pt x="2483" y="0"/>
                  </a:moveTo>
                  <a:cubicBezTo>
                    <a:pt x="1056" y="57"/>
                    <a:pt x="1" y="1227"/>
                    <a:pt x="29" y="2597"/>
                  </a:cubicBezTo>
                  <a:lnTo>
                    <a:pt x="29" y="2625"/>
                  </a:lnTo>
                  <a:cubicBezTo>
                    <a:pt x="1199" y="4251"/>
                    <a:pt x="3510" y="5935"/>
                    <a:pt x="4937" y="6534"/>
                  </a:cubicBezTo>
                  <a:cubicBezTo>
                    <a:pt x="4309" y="3995"/>
                    <a:pt x="7134" y="3082"/>
                    <a:pt x="7134" y="3082"/>
                  </a:cubicBezTo>
                  <a:cubicBezTo>
                    <a:pt x="4851" y="2739"/>
                    <a:pt x="3653" y="1056"/>
                    <a:pt x="24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56"/>
            <p:cNvSpPr/>
            <p:nvPr/>
          </p:nvSpPr>
          <p:spPr>
            <a:xfrm>
              <a:off x="3977975" y="1992525"/>
              <a:ext cx="64925" cy="25675"/>
            </a:xfrm>
            <a:custGeom>
              <a:avLst/>
              <a:gdLst/>
              <a:ahLst/>
              <a:cxnLst/>
              <a:rect l="l" t="t" r="r" b="b"/>
              <a:pathLst>
                <a:path w="2597" h="1027" extrusionOk="0">
                  <a:moveTo>
                    <a:pt x="1504" y="1"/>
                  </a:moveTo>
                  <a:cubicBezTo>
                    <a:pt x="781" y="1"/>
                    <a:pt x="213" y="383"/>
                    <a:pt x="172" y="403"/>
                  </a:cubicBezTo>
                  <a:cubicBezTo>
                    <a:pt x="29" y="517"/>
                    <a:pt x="0" y="689"/>
                    <a:pt x="86" y="860"/>
                  </a:cubicBezTo>
                  <a:cubicBezTo>
                    <a:pt x="163" y="956"/>
                    <a:pt x="267" y="1027"/>
                    <a:pt x="370" y="1027"/>
                  </a:cubicBezTo>
                  <a:cubicBezTo>
                    <a:pt x="419" y="1027"/>
                    <a:pt x="468" y="1011"/>
                    <a:pt x="514" y="974"/>
                  </a:cubicBezTo>
                  <a:cubicBezTo>
                    <a:pt x="514" y="974"/>
                    <a:pt x="995" y="637"/>
                    <a:pt x="1585" y="637"/>
                  </a:cubicBezTo>
                  <a:cubicBezTo>
                    <a:pt x="1782" y="637"/>
                    <a:pt x="1990" y="674"/>
                    <a:pt x="2197" y="774"/>
                  </a:cubicBezTo>
                  <a:cubicBezTo>
                    <a:pt x="2239" y="788"/>
                    <a:pt x="2279" y="795"/>
                    <a:pt x="2316" y="795"/>
                  </a:cubicBezTo>
                  <a:cubicBezTo>
                    <a:pt x="2433" y="795"/>
                    <a:pt x="2525" y="726"/>
                    <a:pt x="2568" y="575"/>
                  </a:cubicBezTo>
                  <a:cubicBezTo>
                    <a:pt x="2597" y="432"/>
                    <a:pt x="2483" y="261"/>
                    <a:pt x="2369" y="204"/>
                  </a:cubicBezTo>
                  <a:cubicBezTo>
                    <a:pt x="2072" y="55"/>
                    <a:pt x="1777" y="1"/>
                    <a:pt x="1504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56"/>
            <p:cNvSpPr/>
            <p:nvPr/>
          </p:nvSpPr>
          <p:spPr>
            <a:xfrm>
              <a:off x="3950875" y="2041325"/>
              <a:ext cx="70625" cy="27750"/>
            </a:xfrm>
            <a:custGeom>
              <a:avLst/>
              <a:gdLst/>
              <a:ahLst/>
              <a:cxnLst/>
              <a:rect l="l" t="t" r="r" b="b"/>
              <a:pathLst>
                <a:path w="2825" h="1110" extrusionOk="0">
                  <a:moveTo>
                    <a:pt x="394" y="1"/>
                  </a:moveTo>
                  <a:cubicBezTo>
                    <a:pt x="290" y="1"/>
                    <a:pt x="186" y="46"/>
                    <a:pt x="114" y="135"/>
                  </a:cubicBezTo>
                  <a:cubicBezTo>
                    <a:pt x="0" y="306"/>
                    <a:pt x="29" y="534"/>
                    <a:pt x="171" y="620"/>
                  </a:cubicBezTo>
                  <a:cubicBezTo>
                    <a:pt x="678" y="1000"/>
                    <a:pt x="1207" y="1110"/>
                    <a:pt x="1644" y="1110"/>
                  </a:cubicBezTo>
                  <a:cubicBezTo>
                    <a:pt x="2191" y="1110"/>
                    <a:pt x="2593" y="937"/>
                    <a:pt x="2625" y="905"/>
                  </a:cubicBezTo>
                  <a:cubicBezTo>
                    <a:pt x="2711" y="905"/>
                    <a:pt x="2796" y="848"/>
                    <a:pt x="2825" y="734"/>
                  </a:cubicBezTo>
                  <a:lnTo>
                    <a:pt x="2825" y="534"/>
                  </a:lnTo>
                  <a:cubicBezTo>
                    <a:pt x="2757" y="375"/>
                    <a:pt x="2634" y="289"/>
                    <a:pt x="2515" y="289"/>
                  </a:cubicBezTo>
                  <a:cubicBezTo>
                    <a:pt x="2485" y="289"/>
                    <a:pt x="2454" y="294"/>
                    <a:pt x="2425" y="306"/>
                  </a:cubicBezTo>
                  <a:cubicBezTo>
                    <a:pt x="2425" y="306"/>
                    <a:pt x="2116" y="426"/>
                    <a:pt x="1700" y="426"/>
                  </a:cubicBezTo>
                  <a:cubicBezTo>
                    <a:pt x="1358" y="426"/>
                    <a:pt x="944" y="345"/>
                    <a:pt x="571" y="49"/>
                  </a:cubicBezTo>
                  <a:cubicBezTo>
                    <a:pt x="517" y="17"/>
                    <a:pt x="456" y="1"/>
                    <a:pt x="394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56"/>
            <p:cNvSpPr/>
            <p:nvPr/>
          </p:nvSpPr>
          <p:spPr>
            <a:xfrm>
              <a:off x="3967275" y="2031050"/>
              <a:ext cx="77050" cy="29225"/>
            </a:xfrm>
            <a:custGeom>
              <a:avLst/>
              <a:gdLst/>
              <a:ahLst/>
              <a:cxnLst/>
              <a:rect l="l" t="t" r="r" b="b"/>
              <a:pathLst>
                <a:path w="3082" h="1169" extrusionOk="0">
                  <a:moveTo>
                    <a:pt x="1733" y="1"/>
                  </a:moveTo>
                  <a:cubicBezTo>
                    <a:pt x="963" y="1"/>
                    <a:pt x="256" y="442"/>
                    <a:pt x="200" y="460"/>
                  </a:cubicBezTo>
                  <a:cubicBezTo>
                    <a:pt x="57" y="574"/>
                    <a:pt x="0" y="803"/>
                    <a:pt x="86" y="974"/>
                  </a:cubicBezTo>
                  <a:cubicBezTo>
                    <a:pt x="164" y="1091"/>
                    <a:pt x="269" y="1168"/>
                    <a:pt x="374" y="1168"/>
                  </a:cubicBezTo>
                  <a:cubicBezTo>
                    <a:pt x="422" y="1168"/>
                    <a:pt x="469" y="1152"/>
                    <a:pt x="514" y="1116"/>
                  </a:cubicBezTo>
                  <a:cubicBezTo>
                    <a:pt x="514" y="1116"/>
                    <a:pt x="1167" y="700"/>
                    <a:pt x="1804" y="700"/>
                  </a:cubicBezTo>
                  <a:cubicBezTo>
                    <a:pt x="2080" y="700"/>
                    <a:pt x="2353" y="778"/>
                    <a:pt x="2568" y="1002"/>
                  </a:cubicBezTo>
                  <a:cubicBezTo>
                    <a:pt x="2609" y="1070"/>
                    <a:pt x="2681" y="1099"/>
                    <a:pt x="2752" y="1099"/>
                  </a:cubicBezTo>
                  <a:cubicBezTo>
                    <a:pt x="2831" y="1099"/>
                    <a:pt x="2909" y="1062"/>
                    <a:pt x="2939" y="1002"/>
                  </a:cubicBezTo>
                  <a:cubicBezTo>
                    <a:pt x="3053" y="945"/>
                    <a:pt x="3053" y="888"/>
                    <a:pt x="3053" y="831"/>
                  </a:cubicBezTo>
                  <a:cubicBezTo>
                    <a:pt x="3082" y="717"/>
                    <a:pt x="3053" y="574"/>
                    <a:pt x="2939" y="517"/>
                  </a:cubicBezTo>
                  <a:cubicBezTo>
                    <a:pt x="2580" y="128"/>
                    <a:pt x="2148" y="1"/>
                    <a:pt x="1733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56"/>
            <p:cNvSpPr/>
            <p:nvPr/>
          </p:nvSpPr>
          <p:spPr>
            <a:xfrm>
              <a:off x="3985100" y="2004150"/>
              <a:ext cx="69225" cy="27025"/>
            </a:xfrm>
            <a:custGeom>
              <a:avLst/>
              <a:gdLst/>
              <a:ahLst/>
              <a:cxnLst/>
              <a:rect l="l" t="t" r="r" b="b"/>
              <a:pathLst>
                <a:path w="2769" h="1081" extrusionOk="0">
                  <a:moveTo>
                    <a:pt x="1323" y="1"/>
                  </a:moveTo>
                  <a:cubicBezTo>
                    <a:pt x="1141" y="1"/>
                    <a:pt x="982" y="33"/>
                    <a:pt x="857" y="81"/>
                  </a:cubicBezTo>
                  <a:cubicBezTo>
                    <a:pt x="429" y="224"/>
                    <a:pt x="143" y="480"/>
                    <a:pt x="86" y="509"/>
                  </a:cubicBezTo>
                  <a:cubicBezTo>
                    <a:pt x="1" y="623"/>
                    <a:pt x="1" y="823"/>
                    <a:pt x="86" y="965"/>
                  </a:cubicBezTo>
                  <a:cubicBezTo>
                    <a:pt x="151" y="1046"/>
                    <a:pt x="251" y="1081"/>
                    <a:pt x="342" y="1081"/>
                  </a:cubicBezTo>
                  <a:cubicBezTo>
                    <a:pt x="412" y="1081"/>
                    <a:pt x="477" y="1060"/>
                    <a:pt x="514" y="1023"/>
                  </a:cubicBezTo>
                  <a:cubicBezTo>
                    <a:pt x="552" y="985"/>
                    <a:pt x="882" y="654"/>
                    <a:pt x="1386" y="654"/>
                  </a:cubicBezTo>
                  <a:cubicBezTo>
                    <a:pt x="1652" y="654"/>
                    <a:pt x="1967" y="747"/>
                    <a:pt x="2312" y="1023"/>
                  </a:cubicBezTo>
                  <a:cubicBezTo>
                    <a:pt x="2365" y="1055"/>
                    <a:pt x="2419" y="1071"/>
                    <a:pt x="2468" y="1071"/>
                  </a:cubicBezTo>
                  <a:cubicBezTo>
                    <a:pt x="2549" y="1071"/>
                    <a:pt x="2618" y="1026"/>
                    <a:pt x="2654" y="937"/>
                  </a:cubicBezTo>
                  <a:cubicBezTo>
                    <a:pt x="2740" y="908"/>
                    <a:pt x="2740" y="880"/>
                    <a:pt x="2740" y="823"/>
                  </a:cubicBezTo>
                  <a:cubicBezTo>
                    <a:pt x="2768" y="680"/>
                    <a:pt x="2683" y="538"/>
                    <a:pt x="2597" y="480"/>
                  </a:cubicBezTo>
                  <a:cubicBezTo>
                    <a:pt x="2126" y="122"/>
                    <a:pt x="1679" y="1"/>
                    <a:pt x="1323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56"/>
            <p:cNvSpPr/>
            <p:nvPr/>
          </p:nvSpPr>
          <p:spPr>
            <a:xfrm>
              <a:off x="3980100" y="2018625"/>
              <a:ext cx="72800" cy="31175"/>
            </a:xfrm>
            <a:custGeom>
              <a:avLst/>
              <a:gdLst/>
              <a:ahLst/>
              <a:cxnLst/>
              <a:rect l="l" t="t" r="r" b="b"/>
              <a:pathLst>
                <a:path w="2912" h="1247" extrusionOk="0">
                  <a:moveTo>
                    <a:pt x="1365" y="0"/>
                  </a:moveTo>
                  <a:cubicBezTo>
                    <a:pt x="767" y="0"/>
                    <a:pt x="260" y="228"/>
                    <a:pt x="229" y="244"/>
                  </a:cubicBezTo>
                  <a:cubicBezTo>
                    <a:pt x="87" y="329"/>
                    <a:pt x="1" y="529"/>
                    <a:pt x="87" y="729"/>
                  </a:cubicBezTo>
                  <a:cubicBezTo>
                    <a:pt x="129" y="857"/>
                    <a:pt x="252" y="921"/>
                    <a:pt x="371" y="921"/>
                  </a:cubicBezTo>
                  <a:cubicBezTo>
                    <a:pt x="411" y="921"/>
                    <a:pt x="450" y="914"/>
                    <a:pt x="486" y="900"/>
                  </a:cubicBezTo>
                  <a:cubicBezTo>
                    <a:pt x="486" y="900"/>
                    <a:pt x="967" y="660"/>
                    <a:pt x="1479" y="660"/>
                  </a:cubicBezTo>
                  <a:cubicBezTo>
                    <a:pt x="1813" y="660"/>
                    <a:pt x="2161" y="762"/>
                    <a:pt x="2398" y="1100"/>
                  </a:cubicBezTo>
                  <a:cubicBezTo>
                    <a:pt x="2470" y="1190"/>
                    <a:pt x="2565" y="1246"/>
                    <a:pt x="2654" y="1246"/>
                  </a:cubicBezTo>
                  <a:cubicBezTo>
                    <a:pt x="2706" y="1246"/>
                    <a:pt x="2755" y="1227"/>
                    <a:pt x="2797" y="1185"/>
                  </a:cubicBezTo>
                  <a:cubicBezTo>
                    <a:pt x="2854" y="1100"/>
                    <a:pt x="2911" y="1071"/>
                    <a:pt x="2911" y="1014"/>
                  </a:cubicBezTo>
                  <a:cubicBezTo>
                    <a:pt x="2911" y="900"/>
                    <a:pt x="2911" y="786"/>
                    <a:pt x="2826" y="729"/>
                  </a:cubicBezTo>
                  <a:cubicBezTo>
                    <a:pt x="2424" y="158"/>
                    <a:pt x="1863" y="0"/>
                    <a:pt x="1365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56"/>
            <p:cNvSpPr/>
            <p:nvPr/>
          </p:nvSpPr>
          <p:spPr>
            <a:xfrm>
              <a:off x="3945425" y="1996175"/>
              <a:ext cx="50525" cy="63325"/>
            </a:xfrm>
            <a:custGeom>
              <a:avLst/>
              <a:gdLst/>
              <a:ahLst/>
              <a:cxnLst/>
              <a:rect l="l" t="t" r="r" b="b"/>
              <a:pathLst>
                <a:path w="2021" h="2533" extrusionOk="0">
                  <a:moveTo>
                    <a:pt x="2016" y="1"/>
                  </a:moveTo>
                  <a:lnTo>
                    <a:pt x="2015" y="10"/>
                  </a:lnTo>
                  <a:lnTo>
                    <a:pt x="2015" y="10"/>
                  </a:lnTo>
                  <a:cubicBezTo>
                    <a:pt x="2020" y="7"/>
                    <a:pt x="2021" y="4"/>
                    <a:pt x="2016" y="1"/>
                  </a:cubicBezTo>
                  <a:close/>
                  <a:moveTo>
                    <a:pt x="2015" y="10"/>
                  </a:moveTo>
                  <a:cubicBezTo>
                    <a:pt x="1930" y="63"/>
                    <a:pt x="566" y="149"/>
                    <a:pt x="190" y="1627"/>
                  </a:cubicBezTo>
                  <a:cubicBezTo>
                    <a:pt x="0" y="2355"/>
                    <a:pt x="435" y="2533"/>
                    <a:pt x="906" y="2533"/>
                  </a:cubicBezTo>
                  <a:cubicBezTo>
                    <a:pt x="1358" y="2533"/>
                    <a:pt x="1844" y="2369"/>
                    <a:pt x="1844" y="2369"/>
                  </a:cubicBezTo>
                  <a:lnTo>
                    <a:pt x="2015" y="10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56"/>
            <p:cNvSpPr/>
            <p:nvPr/>
          </p:nvSpPr>
          <p:spPr>
            <a:xfrm>
              <a:off x="3617050" y="1865650"/>
              <a:ext cx="280350" cy="428000"/>
            </a:xfrm>
            <a:custGeom>
              <a:avLst/>
              <a:gdLst/>
              <a:ahLst/>
              <a:cxnLst/>
              <a:rect l="l" t="t" r="r" b="b"/>
              <a:pathLst>
                <a:path w="11214" h="17120" extrusionOk="0">
                  <a:moveTo>
                    <a:pt x="5193" y="0"/>
                  </a:moveTo>
                  <a:lnTo>
                    <a:pt x="3652" y="856"/>
                  </a:lnTo>
                  <a:cubicBezTo>
                    <a:pt x="0" y="3082"/>
                    <a:pt x="628" y="10300"/>
                    <a:pt x="628" y="11185"/>
                  </a:cubicBezTo>
                  <a:cubicBezTo>
                    <a:pt x="656" y="15350"/>
                    <a:pt x="4080" y="17119"/>
                    <a:pt x="4080" y="17119"/>
                  </a:cubicBezTo>
                  <a:lnTo>
                    <a:pt x="11213" y="13268"/>
                  </a:lnTo>
                  <a:lnTo>
                    <a:pt x="10158" y="11270"/>
                  </a:lnTo>
                  <a:lnTo>
                    <a:pt x="9787" y="7904"/>
                  </a:lnTo>
                  <a:lnTo>
                    <a:pt x="9958" y="2853"/>
                  </a:lnTo>
                  <a:cubicBezTo>
                    <a:pt x="10015" y="1912"/>
                    <a:pt x="9387" y="1084"/>
                    <a:pt x="8503" y="885"/>
                  </a:cubicBezTo>
                  <a:lnTo>
                    <a:pt x="51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56"/>
            <p:cNvSpPr/>
            <p:nvPr/>
          </p:nvSpPr>
          <p:spPr>
            <a:xfrm>
              <a:off x="3721900" y="1874200"/>
              <a:ext cx="101300" cy="43550"/>
            </a:xfrm>
            <a:custGeom>
              <a:avLst/>
              <a:gdLst/>
              <a:ahLst/>
              <a:cxnLst/>
              <a:rect l="l" t="t" r="r" b="b"/>
              <a:pathLst>
                <a:path w="4052" h="1742" extrusionOk="0">
                  <a:moveTo>
                    <a:pt x="3995" y="1"/>
                  </a:moveTo>
                  <a:cubicBezTo>
                    <a:pt x="3938" y="1"/>
                    <a:pt x="3909" y="29"/>
                    <a:pt x="3909" y="86"/>
                  </a:cubicBezTo>
                  <a:cubicBezTo>
                    <a:pt x="3909" y="457"/>
                    <a:pt x="3767" y="1399"/>
                    <a:pt x="2511" y="1541"/>
                  </a:cubicBezTo>
                  <a:cubicBezTo>
                    <a:pt x="2270" y="1579"/>
                    <a:pt x="2043" y="1597"/>
                    <a:pt x="1832" y="1597"/>
                  </a:cubicBezTo>
                  <a:cubicBezTo>
                    <a:pt x="1243" y="1597"/>
                    <a:pt x="779" y="1458"/>
                    <a:pt x="485" y="1227"/>
                  </a:cubicBezTo>
                  <a:cubicBezTo>
                    <a:pt x="171" y="942"/>
                    <a:pt x="143" y="600"/>
                    <a:pt x="143" y="600"/>
                  </a:cubicBezTo>
                  <a:cubicBezTo>
                    <a:pt x="143" y="571"/>
                    <a:pt x="86" y="543"/>
                    <a:pt x="57" y="543"/>
                  </a:cubicBezTo>
                  <a:cubicBezTo>
                    <a:pt x="29" y="543"/>
                    <a:pt x="0" y="571"/>
                    <a:pt x="0" y="600"/>
                  </a:cubicBezTo>
                  <a:cubicBezTo>
                    <a:pt x="0" y="657"/>
                    <a:pt x="0" y="999"/>
                    <a:pt x="371" y="1313"/>
                  </a:cubicBezTo>
                  <a:cubicBezTo>
                    <a:pt x="742" y="1598"/>
                    <a:pt x="1199" y="1741"/>
                    <a:pt x="1855" y="1741"/>
                  </a:cubicBezTo>
                  <a:cubicBezTo>
                    <a:pt x="2055" y="1741"/>
                    <a:pt x="2283" y="1741"/>
                    <a:pt x="2568" y="1684"/>
                  </a:cubicBezTo>
                  <a:cubicBezTo>
                    <a:pt x="3481" y="1570"/>
                    <a:pt x="4052" y="971"/>
                    <a:pt x="4052" y="86"/>
                  </a:cubicBezTo>
                  <a:cubicBezTo>
                    <a:pt x="4052" y="29"/>
                    <a:pt x="4023" y="1"/>
                    <a:pt x="39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56"/>
            <p:cNvSpPr/>
            <p:nvPr/>
          </p:nvSpPr>
          <p:spPr>
            <a:xfrm>
              <a:off x="3711900" y="1816425"/>
              <a:ext cx="107025" cy="98025"/>
            </a:xfrm>
            <a:custGeom>
              <a:avLst/>
              <a:gdLst/>
              <a:ahLst/>
              <a:cxnLst/>
              <a:rect l="l" t="t" r="r" b="b"/>
              <a:pathLst>
                <a:path w="4281" h="3921" extrusionOk="0">
                  <a:moveTo>
                    <a:pt x="3710" y="0"/>
                  </a:moveTo>
                  <a:lnTo>
                    <a:pt x="1" y="115"/>
                  </a:lnTo>
                  <a:lnTo>
                    <a:pt x="657" y="3196"/>
                  </a:lnTo>
                  <a:cubicBezTo>
                    <a:pt x="657" y="3196"/>
                    <a:pt x="932" y="3920"/>
                    <a:pt x="2299" y="3920"/>
                  </a:cubicBezTo>
                  <a:cubicBezTo>
                    <a:pt x="2393" y="3920"/>
                    <a:pt x="2492" y="3917"/>
                    <a:pt x="2597" y="3909"/>
                  </a:cubicBezTo>
                  <a:cubicBezTo>
                    <a:pt x="4224" y="3824"/>
                    <a:pt x="4281" y="2568"/>
                    <a:pt x="4281" y="2568"/>
                  </a:cubicBezTo>
                  <a:cubicBezTo>
                    <a:pt x="4281" y="2568"/>
                    <a:pt x="3853" y="771"/>
                    <a:pt x="3739" y="172"/>
                  </a:cubicBezTo>
                  <a:cubicBezTo>
                    <a:pt x="3710" y="58"/>
                    <a:pt x="3710" y="29"/>
                    <a:pt x="3710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56"/>
            <p:cNvSpPr/>
            <p:nvPr/>
          </p:nvSpPr>
          <p:spPr>
            <a:xfrm>
              <a:off x="3676250" y="1691475"/>
              <a:ext cx="214725" cy="198325"/>
            </a:xfrm>
            <a:custGeom>
              <a:avLst/>
              <a:gdLst/>
              <a:ahLst/>
              <a:cxnLst/>
              <a:rect l="l" t="t" r="r" b="b"/>
              <a:pathLst>
                <a:path w="8589" h="7933" extrusionOk="0">
                  <a:moveTo>
                    <a:pt x="4086" y="1"/>
                  </a:moveTo>
                  <a:cubicBezTo>
                    <a:pt x="2857" y="1"/>
                    <a:pt x="1403" y="556"/>
                    <a:pt x="685" y="2145"/>
                  </a:cubicBezTo>
                  <a:cubicBezTo>
                    <a:pt x="0" y="3686"/>
                    <a:pt x="1170" y="5426"/>
                    <a:pt x="1170" y="5426"/>
                  </a:cubicBezTo>
                  <a:cubicBezTo>
                    <a:pt x="1170" y="5426"/>
                    <a:pt x="2981" y="7933"/>
                    <a:pt x="5066" y="7933"/>
                  </a:cubicBezTo>
                  <a:cubicBezTo>
                    <a:pt x="5408" y="7933"/>
                    <a:pt x="5757" y="7866"/>
                    <a:pt x="6106" y="7709"/>
                  </a:cubicBezTo>
                  <a:cubicBezTo>
                    <a:pt x="8588" y="6596"/>
                    <a:pt x="6734" y="1489"/>
                    <a:pt x="5963" y="605"/>
                  </a:cubicBezTo>
                  <a:cubicBezTo>
                    <a:pt x="5632" y="250"/>
                    <a:pt x="4909" y="1"/>
                    <a:pt x="4086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56"/>
            <p:cNvSpPr/>
            <p:nvPr/>
          </p:nvSpPr>
          <p:spPr>
            <a:xfrm>
              <a:off x="3820325" y="1786550"/>
              <a:ext cx="22850" cy="27750"/>
            </a:xfrm>
            <a:custGeom>
              <a:avLst/>
              <a:gdLst/>
              <a:ahLst/>
              <a:cxnLst/>
              <a:rect l="l" t="t" r="r" b="b"/>
              <a:pathLst>
                <a:path w="914" h="1110" extrusionOk="0">
                  <a:moveTo>
                    <a:pt x="65" y="0"/>
                  </a:moveTo>
                  <a:cubicBezTo>
                    <a:pt x="61" y="0"/>
                    <a:pt x="58" y="7"/>
                    <a:pt x="58" y="26"/>
                  </a:cubicBezTo>
                  <a:cubicBezTo>
                    <a:pt x="58" y="26"/>
                    <a:pt x="1" y="54"/>
                    <a:pt x="58" y="54"/>
                  </a:cubicBezTo>
                  <a:lnTo>
                    <a:pt x="372" y="539"/>
                  </a:lnTo>
                  <a:cubicBezTo>
                    <a:pt x="372" y="539"/>
                    <a:pt x="384" y="565"/>
                    <a:pt x="393" y="565"/>
                  </a:cubicBezTo>
                  <a:cubicBezTo>
                    <a:pt x="397" y="565"/>
                    <a:pt x="400" y="558"/>
                    <a:pt x="400" y="539"/>
                  </a:cubicBezTo>
                  <a:cubicBezTo>
                    <a:pt x="400" y="539"/>
                    <a:pt x="430" y="534"/>
                    <a:pt x="474" y="534"/>
                  </a:cubicBezTo>
                  <a:cubicBezTo>
                    <a:pt x="572" y="534"/>
                    <a:pt x="740" y="561"/>
                    <a:pt x="800" y="739"/>
                  </a:cubicBezTo>
                  <a:cubicBezTo>
                    <a:pt x="828" y="882"/>
                    <a:pt x="657" y="1024"/>
                    <a:pt x="543" y="1053"/>
                  </a:cubicBezTo>
                  <a:lnTo>
                    <a:pt x="514" y="1081"/>
                  </a:lnTo>
                  <a:cubicBezTo>
                    <a:pt x="514" y="1110"/>
                    <a:pt x="543" y="1110"/>
                    <a:pt x="543" y="1110"/>
                  </a:cubicBezTo>
                  <a:cubicBezTo>
                    <a:pt x="685" y="1024"/>
                    <a:pt x="914" y="882"/>
                    <a:pt x="885" y="653"/>
                  </a:cubicBezTo>
                  <a:cubicBezTo>
                    <a:pt x="820" y="502"/>
                    <a:pt x="690" y="433"/>
                    <a:pt x="544" y="433"/>
                  </a:cubicBezTo>
                  <a:cubicBezTo>
                    <a:pt x="497" y="433"/>
                    <a:pt x="449" y="440"/>
                    <a:pt x="400" y="454"/>
                  </a:cubicBezTo>
                  <a:lnTo>
                    <a:pt x="372" y="454"/>
                  </a:lnTo>
                  <a:lnTo>
                    <a:pt x="86" y="26"/>
                  </a:lnTo>
                  <a:cubicBezTo>
                    <a:pt x="86" y="26"/>
                    <a:pt x="74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56"/>
            <p:cNvSpPr/>
            <p:nvPr/>
          </p:nvSpPr>
          <p:spPr>
            <a:xfrm>
              <a:off x="3833175" y="1776825"/>
              <a:ext cx="11425" cy="11275"/>
            </a:xfrm>
            <a:custGeom>
              <a:avLst/>
              <a:gdLst/>
              <a:ahLst/>
              <a:cxnLst/>
              <a:rect l="l" t="t" r="r" b="b"/>
              <a:pathLst>
                <a:path w="457" h="451" extrusionOk="0">
                  <a:moveTo>
                    <a:pt x="229" y="1"/>
                  </a:moveTo>
                  <a:cubicBezTo>
                    <a:pt x="114" y="1"/>
                    <a:pt x="0" y="72"/>
                    <a:pt x="0" y="215"/>
                  </a:cubicBezTo>
                  <a:cubicBezTo>
                    <a:pt x="0" y="364"/>
                    <a:pt x="125" y="451"/>
                    <a:pt x="244" y="451"/>
                  </a:cubicBezTo>
                  <a:cubicBezTo>
                    <a:pt x="353" y="451"/>
                    <a:pt x="457" y="378"/>
                    <a:pt x="457" y="215"/>
                  </a:cubicBezTo>
                  <a:cubicBezTo>
                    <a:pt x="457" y="72"/>
                    <a:pt x="343" y="1"/>
                    <a:pt x="2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56"/>
            <p:cNvSpPr/>
            <p:nvPr/>
          </p:nvSpPr>
          <p:spPr>
            <a:xfrm>
              <a:off x="3791075" y="1788950"/>
              <a:ext cx="12150" cy="11000"/>
            </a:xfrm>
            <a:custGeom>
              <a:avLst/>
              <a:gdLst/>
              <a:ahLst/>
              <a:cxnLst/>
              <a:rect l="l" t="t" r="r" b="b"/>
              <a:pathLst>
                <a:path w="486" h="440" extrusionOk="0">
                  <a:moveTo>
                    <a:pt x="243" y="1"/>
                  </a:moveTo>
                  <a:cubicBezTo>
                    <a:pt x="122" y="1"/>
                    <a:pt x="1" y="72"/>
                    <a:pt x="1" y="215"/>
                  </a:cubicBezTo>
                  <a:cubicBezTo>
                    <a:pt x="1" y="361"/>
                    <a:pt x="128" y="440"/>
                    <a:pt x="252" y="440"/>
                  </a:cubicBezTo>
                  <a:cubicBezTo>
                    <a:pt x="370" y="440"/>
                    <a:pt x="486" y="368"/>
                    <a:pt x="486" y="215"/>
                  </a:cubicBezTo>
                  <a:cubicBezTo>
                    <a:pt x="486" y="72"/>
                    <a:pt x="365" y="1"/>
                    <a:pt x="2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56"/>
            <p:cNvSpPr/>
            <p:nvPr/>
          </p:nvSpPr>
          <p:spPr>
            <a:xfrm>
              <a:off x="3654850" y="1680600"/>
              <a:ext cx="221150" cy="135125"/>
            </a:xfrm>
            <a:custGeom>
              <a:avLst/>
              <a:gdLst/>
              <a:ahLst/>
              <a:cxnLst/>
              <a:rect l="l" t="t" r="r" b="b"/>
              <a:pathLst>
                <a:path w="8846" h="5405" extrusionOk="0">
                  <a:moveTo>
                    <a:pt x="4947" y="0"/>
                  </a:moveTo>
                  <a:cubicBezTo>
                    <a:pt x="4242" y="0"/>
                    <a:pt x="3388" y="262"/>
                    <a:pt x="2311" y="982"/>
                  </a:cubicBezTo>
                  <a:cubicBezTo>
                    <a:pt x="0" y="1838"/>
                    <a:pt x="1056" y="5405"/>
                    <a:pt x="1056" y="5405"/>
                  </a:cubicBezTo>
                  <a:cubicBezTo>
                    <a:pt x="1056" y="5405"/>
                    <a:pt x="3025" y="5005"/>
                    <a:pt x="4851" y="4321"/>
                  </a:cubicBezTo>
                  <a:cubicBezTo>
                    <a:pt x="4822" y="4007"/>
                    <a:pt x="4708" y="3436"/>
                    <a:pt x="4480" y="3065"/>
                  </a:cubicBezTo>
                  <a:lnTo>
                    <a:pt x="4480" y="3065"/>
                  </a:lnTo>
                  <a:cubicBezTo>
                    <a:pt x="4851" y="3265"/>
                    <a:pt x="5079" y="3836"/>
                    <a:pt x="5136" y="4178"/>
                  </a:cubicBezTo>
                  <a:lnTo>
                    <a:pt x="5364" y="4064"/>
                  </a:lnTo>
                  <a:cubicBezTo>
                    <a:pt x="5307" y="3836"/>
                    <a:pt x="5222" y="3579"/>
                    <a:pt x="5108" y="3408"/>
                  </a:cubicBezTo>
                  <a:lnTo>
                    <a:pt x="5108" y="3408"/>
                  </a:lnTo>
                  <a:cubicBezTo>
                    <a:pt x="5136" y="3436"/>
                    <a:pt x="5222" y="3465"/>
                    <a:pt x="5279" y="3550"/>
                  </a:cubicBezTo>
                  <a:cubicBezTo>
                    <a:pt x="5526" y="3762"/>
                    <a:pt x="5828" y="3865"/>
                    <a:pt x="6131" y="3865"/>
                  </a:cubicBezTo>
                  <a:cubicBezTo>
                    <a:pt x="6317" y="3865"/>
                    <a:pt x="6503" y="3826"/>
                    <a:pt x="6677" y="3750"/>
                  </a:cubicBezTo>
                  <a:cubicBezTo>
                    <a:pt x="7790" y="3208"/>
                    <a:pt x="8360" y="2466"/>
                    <a:pt x="8845" y="1867"/>
                  </a:cubicBezTo>
                  <a:lnTo>
                    <a:pt x="8845" y="1867"/>
                  </a:lnTo>
                  <a:cubicBezTo>
                    <a:pt x="8839" y="1867"/>
                    <a:pt x="8832" y="1867"/>
                    <a:pt x="8826" y="1867"/>
                  </a:cubicBezTo>
                  <a:cubicBezTo>
                    <a:pt x="7651" y="1867"/>
                    <a:pt x="6829" y="0"/>
                    <a:pt x="49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56"/>
            <p:cNvSpPr/>
            <p:nvPr/>
          </p:nvSpPr>
          <p:spPr>
            <a:xfrm>
              <a:off x="3685775" y="1798875"/>
              <a:ext cx="47550" cy="41200"/>
            </a:xfrm>
            <a:custGeom>
              <a:avLst/>
              <a:gdLst/>
              <a:ahLst/>
              <a:cxnLst/>
              <a:rect l="l" t="t" r="r" b="b"/>
              <a:pathLst>
                <a:path w="1902" h="1648" extrusionOk="0">
                  <a:moveTo>
                    <a:pt x="817" y="1"/>
                  </a:moveTo>
                  <a:cubicBezTo>
                    <a:pt x="396" y="1"/>
                    <a:pt x="0" y="219"/>
                    <a:pt x="19" y="817"/>
                  </a:cubicBezTo>
                  <a:cubicBezTo>
                    <a:pt x="40" y="1512"/>
                    <a:pt x="824" y="1647"/>
                    <a:pt x="1405" y="1647"/>
                  </a:cubicBezTo>
                  <a:cubicBezTo>
                    <a:pt x="1610" y="1647"/>
                    <a:pt x="1790" y="1630"/>
                    <a:pt x="1902" y="1615"/>
                  </a:cubicBezTo>
                  <a:lnTo>
                    <a:pt x="1445" y="160"/>
                  </a:lnTo>
                  <a:cubicBezTo>
                    <a:pt x="1268" y="62"/>
                    <a:pt x="1039" y="1"/>
                    <a:pt x="817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56"/>
            <p:cNvSpPr/>
            <p:nvPr/>
          </p:nvSpPr>
          <p:spPr>
            <a:xfrm>
              <a:off x="3698350" y="1815750"/>
              <a:ext cx="23575" cy="7125"/>
            </a:xfrm>
            <a:custGeom>
              <a:avLst/>
              <a:gdLst/>
              <a:ahLst/>
              <a:cxnLst/>
              <a:rect l="l" t="t" r="r" b="b"/>
              <a:pathLst>
                <a:path w="943" h="285" extrusionOk="0">
                  <a:moveTo>
                    <a:pt x="484" y="1"/>
                  </a:moveTo>
                  <a:cubicBezTo>
                    <a:pt x="239" y="1"/>
                    <a:pt x="58" y="170"/>
                    <a:pt x="58" y="170"/>
                  </a:cubicBezTo>
                  <a:cubicBezTo>
                    <a:pt x="1" y="170"/>
                    <a:pt x="1" y="199"/>
                    <a:pt x="58" y="227"/>
                  </a:cubicBezTo>
                  <a:cubicBezTo>
                    <a:pt x="58" y="256"/>
                    <a:pt x="65" y="270"/>
                    <a:pt x="76" y="270"/>
                  </a:cubicBezTo>
                  <a:cubicBezTo>
                    <a:pt x="86" y="270"/>
                    <a:pt x="101" y="256"/>
                    <a:pt x="115" y="227"/>
                  </a:cubicBezTo>
                  <a:cubicBezTo>
                    <a:pt x="133" y="227"/>
                    <a:pt x="275" y="103"/>
                    <a:pt x="463" y="103"/>
                  </a:cubicBezTo>
                  <a:cubicBezTo>
                    <a:pt x="574" y="103"/>
                    <a:pt x="701" y="146"/>
                    <a:pt x="828" y="284"/>
                  </a:cubicBezTo>
                  <a:lnTo>
                    <a:pt x="914" y="284"/>
                  </a:lnTo>
                  <a:cubicBezTo>
                    <a:pt x="942" y="227"/>
                    <a:pt x="942" y="199"/>
                    <a:pt x="914" y="199"/>
                  </a:cubicBezTo>
                  <a:cubicBezTo>
                    <a:pt x="764" y="49"/>
                    <a:pt x="615" y="1"/>
                    <a:pt x="4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56"/>
            <p:cNvSpPr/>
            <p:nvPr/>
          </p:nvSpPr>
          <p:spPr>
            <a:xfrm>
              <a:off x="3784725" y="1816000"/>
              <a:ext cx="45625" cy="29275"/>
            </a:xfrm>
            <a:custGeom>
              <a:avLst/>
              <a:gdLst/>
              <a:ahLst/>
              <a:cxnLst/>
              <a:rect l="l" t="t" r="r" b="b"/>
              <a:pathLst>
                <a:path w="1825" h="1171" extrusionOk="0">
                  <a:moveTo>
                    <a:pt x="497" y="1"/>
                  </a:moveTo>
                  <a:cubicBezTo>
                    <a:pt x="208" y="1"/>
                    <a:pt x="0" y="436"/>
                    <a:pt x="198" y="788"/>
                  </a:cubicBezTo>
                  <a:cubicBezTo>
                    <a:pt x="198" y="845"/>
                    <a:pt x="226" y="845"/>
                    <a:pt x="226" y="845"/>
                  </a:cubicBezTo>
                  <a:cubicBezTo>
                    <a:pt x="369" y="1041"/>
                    <a:pt x="645" y="1170"/>
                    <a:pt x="943" y="1170"/>
                  </a:cubicBezTo>
                  <a:cubicBezTo>
                    <a:pt x="1123" y="1170"/>
                    <a:pt x="1310" y="1123"/>
                    <a:pt x="1482" y="1016"/>
                  </a:cubicBezTo>
                  <a:cubicBezTo>
                    <a:pt x="1596" y="930"/>
                    <a:pt x="1653" y="873"/>
                    <a:pt x="1739" y="759"/>
                  </a:cubicBezTo>
                  <a:cubicBezTo>
                    <a:pt x="1824" y="617"/>
                    <a:pt x="1767" y="417"/>
                    <a:pt x="1596" y="417"/>
                  </a:cubicBezTo>
                  <a:cubicBezTo>
                    <a:pt x="1311" y="417"/>
                    <a:pt x="968" y="331"/>
                    <a:pt x="768" y="132"/>
                  </a:cubicBezTo>
                  <a:cubicBezTo>
                    <a:pt x="676" y="40"/>
                    <a:pt x="583" y="1"/>
                    <a:pt x="4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56"/>
            <p:cNvSpPr/>
            <p:nvPr/>
          </p:nvSpPr>
          <p:spPr>
            <a:xfrm>
              <a:off x="3789650" y="1828450"/>
              <a:ext cx="32125" cy="16825"/>
            </a:xfrm>
            <a:custGeom>
              <a:avLst/>
              <a:gdLst/>
              <a:ahLst/>
              <a:cxnLst/>
              <a:rect l="l" t="t" r="r" b="b"/>
              <a:pathLst>
                <a:path w="1285" h="673" extrusionOk="0">
                  <a:moveTo>
                    <a:pt x="344" y="0"/>
                  </a:moveTo>
                  <a:cubicBezTo>
                    <a:pt x="192" y="0"/>
                    <a:pt x="65" y="78"/>
                    <a:pt x="1" y="290"/>
                  </a:cubicBezTo>
                  <a:cubicBezTo>
                    <a:pt x="1" y="347"/>
                    <a:pt x="29" y="347"/>
                    <a:pt x="29" y="347"/>
                  </a:cubicBezTo>
                  <a:cubicBezTo>
                    <a:pt x="172" y="543"/>
                    <a:pt x="448" y="672"/>
                    <a:pt x="746" y="672"/>
                  </a:cubicBezTo>
                  <a:cubicBezTo>
                    <a:pt x="926" y="672"/>
                    <a:pt x="1113" y="625"/>
                    <a:pt x="1285" y="518"/>
                  </a:cubicBezTo>
                  <a:cubicBezTo>
                    <a:pt x="1092" y="344"/>
                    <a:pt x="663" y="0"/>
                    <a:pt x="3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56"/>
            <p:cNvSpPr/>
            <p:nvPr/>
          </p:nvSpPr>
          <p:spPr>
            <a:xfrm>
              <a:off x="3664825" y="1700750"/>
              <a:ext cx="54950" cy="89300"/>
            </a:xfrm>
            <a:custGeom>
              <a:avLst/>
              <a:gdLst/>
              <a:ahLst/>
              <a:cxnLst/>
              <a:rect l="l" t="t" r="r" b="b"/>
              <a:pathLst>
                <a:path w="2198" h="3572" extrusionOk="0">
                  <a:moveTo>
                    <a:pt x="2017" y="0"/>
                  </a:moveTo>
                  <a:cubicBezTo>
                    <a:pt x="1790" y="0"/>
                    <a:pt x="1290" y="50"/>
                    <a:pt x="857" y="462"/>
                  </a:cubicBezTo>
                  <a:cubicBezTo>
                    <a:pt x="257" y="1004"/>
                    <a:pt x="1" y="2060"/>
                    <a:pt x="58" y="3515"/>
                  </a:cubicBezTo>
                  <a:cubicBezTo>
                    <a:pt x="58" y="3543"/>
                    <a:pt x="115" y="3572"/>
                    <a:pt x="143" y="3572"/>
                  </a:cubicBezTo>
                  <a:cubicBezTo>
                    <a:pt x="200" y="3572"/>
                    <a:pt x="200" y="3543"/>
                    <a:pt x="200" y="3486"/>
                  </a:cubicBezTo>
                  <a:cubicBezTo>
                    <a:pt x="115" y="2088"/>
                    <a:pt x="400" y="1089"/>
                    <a:pt x="971" y="547"/>
                  </a:cubicBezTo>
                  <a:cubicBezTo>
                    <a:pt x="1320" y="218"/>
                    <a:pt x="1735" y="165"/>
                    <a:pt x="1965" y="165"/>
                  </a:cubicBezTo>
                  <a:cubicBezTo>
                    <a:pt x="2073" y="165"/>
                    <a:pt x="2141" y="176"/>
                    <a:pt x="2141" y="176"/>
                  </a:cubicBezTo>
                  <a:cubicBezTo>
                    <a:pt x="2169" y="176"/>
                    <a:pt x="2198" y="119"/>
                    <a:pt x="2198" y="91"/>
                  </a:cubicBezTo>
                  <a:cubicBezTo>
                    <a:pt x="2198" y="62"/>
                    <a:pt x="2169" y="5"/>
                    <a:pt x="2141" y="5"/>
                  </a:cubicBezTo>
                  <a:cubicBezTo>
                    <a:pt x="2134" y="5"/>
                    <a:pt x="2089" y="0"/>
                    <a:pt x="20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56"/>
            <p:cNvSpPr/>
            <p:nvPr/>
          </p:nvSpPr>
          <p:spPr>
            <a:xfrm>
              <a:off x="3705500" y="1672975"/>
              <a:ext cx="106300" cy="40750"/>
            </a:xfrm>
            <a:custGeom>
              <a:avLst/>
              <a:gdLst/>
              <a:ahLst/>
              <a:cxnLst/>
              <a:rect l="l" t="t" r="r" b="b"/>
              <a:pathLst>
                <a:path w="4252" h="1630" extrusionOk="0">
                  <a:moveTo>
                    <a:pt x="2703" y="1"/>
                  </a:moveTo>
                  <a:cubicBezTo>
                    <a:pt x="881" y="1"/>
                    <a:pt x="0" y="1493"/>
                    <a:pt x="0" y="1516"/>
                  </a:cubicBezTo>
                  <a:cubicBezTo>
                    <a:pt x="0" y="1573"/>
                    <a:pt x="0" y="1601"/>
                    <a:pt x="86" y="1630"/>
                  </a:cubicBezTo>
                  <a:cubicBezTo>
                    <a:pt x="86" y="1630"/>
                    <a:pt x="114" y="1630"/>
                    <a:pt x="114" y="1601"/>
                  </a:cubicBezTo>
                  <a:cubicBezTo>
                    <a:pt x="143" y="1601"/>
                    <a:pt x="485" y="1031"/>
                    <a:pt x="1113" y="603"/>
                  </a:cubicBezTo>
                  <a:cubicBezTo>
                    <a:pt x="1616" y="278"/>
                    <a:pt x="2175" y="110"/>
                    <a:pt x="2774" y="110"/>
                  </a:cubicBezTo>
                  <a:cubicBezTo>
                    <a:pt x="3227" y="110"/>
                    <a:pt x="3703" y="206"/>
                    <a:pt x="4194" y="403"/>
                  </a:cubicBezTo>
                  <a:cubicBezTo>
                    <a:pt x="4194" y="403"/>
                    <a:pt x="4251" y="403"/>
                    <a:pt x="4251" y="374"/>
                  </a:cubicBezTo>
                  <a:cubicBezTo>
                    <a:pt x="4251" y="346"/>
                    <a:pt x="4251" y="317"/>
                    <a:pt x="4223" y="317"/>
                  </a:cubicBezTo>
                  <a:cubicBezTo>
                    <a:pt x="3659" y="92"/>
                    <a:pt x="3152" y="1"/>
                    <a:pt x="27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56"/>
            <p:cNvSpPr/>
            <p:nvPr/>
          </p:nvSpPr>
          <p:spPr>
            <a:xfrm>
              <a:off x="3737575" y="1862250"/>
              <a:ext cx="106325" cy="29100"/>
            </a:xfrm>
            <a:custGeom>
              <a:avLst/>
              <a:gdLst/>
              <a:ahLst/>
              <a:cxnLst/>
              <a:rect l="l" t="t" r="r" b="b"/>
              <a:pathLst>
                <a:path w="4253" h="1164" extrusionOk="0">
                  <a:moveTo>
                    <a:pt x="101" y="1"/>
                  </a:moveTo>
                  <a:cubicBezTo>
                    <a:pt x="87" y="1"/>
                    <a:pt x="72" y="8"/>
                    <a:pt x="58" y="22"/>
                  </a:cubicBezTo>
                  <a:cubicBezTo>
                    <a:pt x="1" y="51"/>
                    <a:pt x="1" y="79"/>
                    <a:pt x="58" y="136"/>
                  </a:cubicBezTo>
                  <a:cubicBezTo>
                    <a:pt x="58" y="136"/>
                    <a:pt x="1228" y="1163"/>
                    <a:pt x="2569" y="1163"/>
                  </a:cubicBezTo>
                  <a:cubicBezTo>
                    <a:pt x="3111" y="1163"/>
                    <a:pt x="3682" y="1021"/>
                    <a:pt x="4224" y="564"/>
                  </a:cubicBezTo>
                  <a:cubicBezTo>
                    <a:pt x="4252" y="507"/>
                    <a:pt x="4252" y="479"/>
                    <a:pt x="4224" y="450"/>
                  </a:cubicBezTo>
                  <a:cubicBezTo>
                    <a:pt x="4209" y="436"/>
                    <a:pt x="4188" y="429"/>
                    <a:pt x="4167" y="429"/>
                  </a:cubicBezTo>
                  <a:cubicBezTo>
                    <a:pt x="4145" y="429"/>
                    <a:pt x="4124" y="436"/>
                    <a:pt x="4110" y="450"/>
                  </a:cubicBezTo>
                  <a:cubicBezTo>
                    <a:pt x="3619" y="868"/>
                    <a:pt x="3094" y="1019"/>
                    <a:pt x="2592" y="1019"/>
                  </a:cubicBezTo>
                  <a:cubicBezTo>
                    <a:pt x="1314" y="1019"/>
                    <a:pt x="185" y="43"/>
                    <a:pt x="144" y="22"/>
                  </a:cubicBezTo>
                  <a:cubicBezTo>
                    <a:pt x="129" y="8"/>
                    <a:pt x="115" y="1"/>
                    <a:pt x="1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56"/>
            <p:cNvSpPr/>
            <p:nvPr/>
          </p:nvSpPr>
          <p:spPr>
            <a:xfrm>
              <a:off x="3718325" y="2068850"/>
              <a:ext cx="92050" cy="70625"/>
            </a:xfrm>
            <a:custGeom>
              <a:avLst/>
              <a:gdLst/>
              <a:ahLst/>
              <a:cxnLst/>
              <a:rect l="l" t="t" r="r" b="b"/>
              <a:pathLst>
                <a:path w="3682" h="2825" extrusionOk="0">
                  <a:moveTo>
                    <a:pt x="2847" y="0"/>
                  </a:moveTo>
                  <a:cubicBezTo>
                    <a:pt x="2210" y="0"/>
                    <a:pt x="1219" y="273"/>
                    <a:pt x="714" y="717"/>
                  </a:cubicBezTo>
                  <a:cubicBezTo>
                    <a:pt x="29" y="1316"/>
                    <a:pt x="1" y="2315"/>
                    <a:pt x="286" y="2657"/>
                  </a:cubicBezTo>
                  <a:cubicBezTo>
                    <a:pt x="380" y="2770"/>
                    <a:pt x="527" y="2824"/>
                    <a:pt x="708" y="2824"/>
                  </a:cubicBezTo>
                  <a:cubicBezTo>
                    <a:pt x="1074" y="2824"/>
                    <a:pt x="1577" y="2602"/>
                    <a:pt x="2055" y="2201"/>
                  </a:cubicBezTo>
                  <a:cubicBezTo>
                    <a:pt x="2740" y="1602"/>
                    <a:pt x="3681" y="460"/>
                    <a:pt x="3396" y="146"/>
                  </a:cubicBezTo>
                  <a:cubicBezTo>
                    <a:pt x="3313" y="46"/>
                    <a:pt x="3110" y="0"/>
                    <a:pt x="28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56"/>
            <p:cNvSpPr/>
            <p:nvPr/>
          </p:nvSpPr>
          <p:spPr>
            <a:xfrm>
              <a:off x="3771825" y="2149725"/>
              <a:ext cx="62075" cy="33100"/>
            </a:xfrm>
            <a:custGeom>
              <a:avLst/>
              <a:gdLst/>
              <a:ahLst/>
              <a:cxnLst/>
              <a:rect l="l" t="t" r="r" b="b"/>
              <a:pathLst>
                <a:path w="2483" h="1324" extrusionOk="0">
                  <a:moveTo>
                    <a:pt x="368" y="0"/>
                  </a:moveTo>
                  <a:cubicBezTo>
                    <a:pt x="293" y="0"/>
                    <a:pt x="215" y="36"/>
                    <a:pt x="143" y="107"/>
                  </a:cubicBezTo>
                  <a:cubicBezTo>
                    <a:pt x="1" y="250"/>
                    <a:pt x="1" y="478"/>
                    <a:pt x="115" y="564"/>
                  </a:cubicBezTo>
                  <a:cubicBezTo>
                    <a:pt x="140" y="638"/>
                    <a:pt x="797" y="1323"/>
                    <a:pt x="1762" y="1323"/>
                  </a:cubicBezTo>
                  <a:cubicBezTo>
                    <a:pt x="1901" y="1323"/>
                    <a:pt x="2047" y="1309"/>
                    <a:pt x="2198" y="1277"/>
                  </a:cubicBezTo>
                  <a:cubicBezTo>
                    <a:pt x="2397" y="1248"/>
                    <a:pt x="2483" y="1106"/>
                    <a:pt x="2483" y="963"/>
                  </a:cubicBezTo>
                  <a:cubicBezTo>
                    <a:pt x="2457" y="784"/>
                    <a:pt x="2363" y="673"/>
                    <a:pt x="2220" y="673"/>
                  </a:cubicBezTo>
                  <a:cubicBezTo>
                    <a:pt x="2203" y="673"/>
                    <a:pt x="2186" y="675"/>
                    <a:pt x="2169" y="678"/>
                  </a:cubicBezTo>
                  <a:cubicBezTo>
                    <a:pt x="2058" y="706"/>
                    <a:pt x="1951" y="719"/>
                    <a:pt x="1846" y="719"/>
                  </a:cubicBezTo>
                  <a:cubicBezTo>
                    <a:pt x="1117" y="719"/>
                    <a:pt x="571" y="107"/>
                    <a:pt x="571" y="107"/>
                  </a:cubicBezTo>
                  <a:cubicBezTo>
                    <a:pt x="514" y="36"/>
                    <a:pt x="443" y="0"/>
                    <a:pt x="368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56"/>
            <p:cNvSpPr/>
            <p:nvPr/>
          </p:nvSpPr>
          <p:spPr>
            <a:xfrm>
              <a:off x="3754000" y="2099450"/>
              <a:ext cx="71350" cy="27375"/>
            </a:xfrm>
            <a:custGeom>
              <a:avLst/>
              <a:gdLst/>
              <a:ahLst/>
              <a:cxnLst/>
              <a:rect l="l" t="t" r="r" b="b"/>
              <a:pathLst>
                <a:path w="2854" h="1095" extrusionOk="0">
                  <a:moveTo>
                    <a:pt x="1255" y="1"/>
                  </a:moveTo>
                  <a:cubicBezTo>
                    <a:pt x="946" y="1"/>
                    <a:pt x="607" y="64"/>
                    <a:pt x="257" y="235"/>
                  </a:cubicBezTo>
                  <a:cubicBezTo>
                    <a:pt x="114" y="292"/>
                    <a:pt x="0" y="520"/>
                    <a:pt x="57" y="691"/>
                  </a:cubicBezTo>
                  <a:cubicBezTo>
                    <a:pt x="120" y="817"/>
                    <a:pt x="228" y="896"/>
                    <a:pt x="349" y="896"/>
                  </a:cubicBezTo>
                  <a:cubicBezTo>
                    <a:pt x="394" y="896"/>
                    <a:pt x="439" y="886"/>
                    <a:pt x="485" y="863"/>
                  </a:cubicBezTo>
                  <a:cubicBezTo>
                    <a:pt x="744" y="741"/>
                    <a:pt x="997" y="696"/>
                    <a:pt x="1228" y="696"/>
                  </a:cubicBezTo>
                  <a:cubicBezTo>
                    <a:pt x="1864" y="696"/>
                    <a:pt x="2340" y="1034"/>
                    <a:pt x="2340" y="1034"/>
                  </a:cubicBezTo>
                  <a:cubicBezTo>
                    <a:pt x="2392" y="1076"/>
                    <a:pt x="2452" y="1095"/>
                    <a:pt x="2512" y="1095"/>
                  </a:cubicBezTo>
                  <a:cubicBezTo>
                    <a:pt x="2614" y="1095"/>
                    <a:pt x="2714" y="1039"/>
                    <a:pt x="2768" y="948"/>
                  </a:cubicBezTo>
                  <a:cubicBezTo>
                    <a:pt x="2825" y="863"/>
                    <a:pt x="2853" y="806"/>
                    <a:pt x="2853" y="720"/>
                  </a:cubicBezTo>
                  <a:cubicBezTo>
                    <a:pt x="2853" y="634"/>
                    <a:pt x="2825" y="520"/>
                    <a:pt x="2711" y="492"/>
                  </a:cubicBezTo>
                  <a:cubicBezTo>
                    <a:pt x="2690" y="450"/>
                    <a:pt x="2080" y="1"/>
                    <a:pt x="1255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56"/>
            <p:cNvSpPr/>
            <p:nvPr/>
          </p:nvSpPr>
          <p:spPr>
            <a:xfrm>
              <a:off x="3771125" y="2108250"/>
              <a:ext cx="74900" cy="36525"/>
            </a:xfrm>
            <a:custGeom>
              <a:avLst/>
              <a:gdLst/>
              <a:ahLst/>
              <a:cxnLst/>
              <a:rect l="l" t="t" r="r" b="b"/>
              <a:pathLst>
                <a:path w="2996" h="1461" extrusionOk="0">
                  <a:moveTo>
                    <a:pt x="416" y="0"/>
                  </a:moveTo>
                  <a:cubicBezTo>
                    <a:pt x="323" y="0"/>
                    <a:pt x="228" y="55"/>
                    <a:pt x="143" y="140"/>
                  </a:cubicBezTo>
                  <a:cubicBezTo>
                    <a:pt x="0" y="282"/>
                    <a:pt x="0" y="482"/>
                    <a:pt x="143" y="625"/>
                  </a:cubicBezTo>
                  <a:cubicBezTo>
                    <a:pt x="187" y="647"/>
                    <a:pt x="1006" y="1461"/>
                    <a:pt x="1939" y="1461"/>
                  </a:cubicBezTo>
                  <a:cubicBezTo>
                    <a:pt x="2221" y="1461"/>
                    <a:pt x="2512" y="1387"/>
                    <a:pt x="2796" y="1195"/>
                  </a:cubicBezTo>
                  <a:cubicBezTo>
                    <a:pt x="2910" y="1138"/>
                    <a:pt x="2996" y="996"/>
                    <a:pt x="2996" y="882"/>
                  </a:cubicBezTo>
                  <a:cubicBezTo>
                    <a:pt x="2996" y="853"/>
                    <a:pt x="2996" y="767"/>
                    <a:pt x="2939" y="767"/>
                  </a:cubicBezTo>
                  <a:cubicBezTo>
                    <a:pt x="2900" y="671"/>
                    <a:pt x="2809" y="613"/>
                    <a:pt x="2709" y="613"/>
                  </a:cubicBezTo>
                  <a:cubicBezTo>
                    <a:pt x="2662" y="613"/>
                    <a:pt x="2614" y="626"/>
                    <a:pt x="2568" y="653"/>
                  </a:cubicBezTo>
                  <a:cubicBezTo>
                    <a:pt x="2397" y="767"/>
                    <a:pt x="2215" y="813"/>
                    <a:pt x="2034" y="813"/>
                  </a:cubicBezTo>
                  <a:cubicBezTo>
                    <a:pt x="1311" y="813"/>
                    <a:pt x="599" y="83"/>
                    <a:pt x="599" y="83"/>
                  </a:cubicBezTo>
                  <a:cubicBezTo>
                    <a:pt x="542" y="25"/>
                    <a:pt x="479" y="0"/>
                    <a:pt x="416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56"/>
            <p:cNvSpPr/>
            <p:nvPr/>
          </p:nvSpPr>
          <p:spPr>
            <a:xfrm>
              <a:off x="3781800" y="2139225"/>
              <a:ext cx="67800" cy="33150"/>
            </a:xfrm>
            <a:custGeom>
              <a:avLst/>
              <a:gdLst/>
              <a:ahLst/>
              <a:cxnLst/>
              <a:rect l="l" t="t" r="r" b="b"/>
              <a:pathLst>
                <a:path w="2712" h="1326" extrusionOk="0">
                  <a:moveTo>
                    <a:pt x="360" y="0"/>
                  </a:moveTo>
                  <a:cubicBezTo>
                    <a:pt x="296" y="0"/>
                    <a:pt x="232" y="23"/>
                    <a:pt x="172" y="71"/>
                  </a:cubicBezTo>
                  <a:cubicBezTo>
                    <a:pt x="30" y="185"/>
                    <a:pt x="1" y="384"/>
                    <a:pt x="58" y="527"/>
                  </a:cubicBezTo>
                  <a:cubicBezTo>
                    <a:pt x="87" y="556"/>
                    <a:pt x="315" y="898"/>
                    <a:pt x="714" y="1098"/>
                  </a:cubicBezTo>
                  <a:cubicBezTo>
                    <a:pt x="905" y="1225"/>
                    <a:pt x="1176" y="1325"/>
                    <a:pt x="1521" y="1325"/>
                  </a:cubicBezTo>
                  <a:cubicBezTo>
                    <a:pt x="1795" y="1325"/>
                    <a:pt x="2117" y="1262"/>
                    <a:pt x="2483" y="1098"/>
                  </a:cubicBezTo>
                  <a:cubicBezTo>
                    <a:pt x="2597" y="1041"/>
                    <a:pt x="2712" y="927"/>
                    <a:pt x="2712" y="784"/>
                  </a:cubicBezTo>
                  <a:lnTo>
                    <a:pt x="2683" y="755"/>
                  </a:lnTo>
                  <a:cubicBezTo>
                    <a:pt x="2661" y="604"/>
                    <a:pt x="2558" y="535"/>
                    <a:pt x="2447" y="535"/>
                  </a:cubicBezTo>
                  <a:cubicBezTo>
                    <a:pt x="2412" y="535"/>
                    <a:pt x="2375" y="542"/>
                    <a:pt x="2341" y="556"/>
                  </a:cubicBezTo>
                  <a:cubicBezTo>
                    <a:pt x="2079" y="670"/>
                    <a:pt x="1849" y="715"/>
                    <a:pt x="1649" y="715"/>
                  </a:cubicBezTo>
                  <a:cubicBezTo>
                    <a:pt x="954" y="715"/>
                    <a:pt x="622" y="172"/>
                    <a:pt x="600" y="128"/>
                  </a:cubicBezTo>
                  <a:cubicBezTo>
                    <a:pt x="534" y="45"/>
                    <a:pt x="448" y="0"/>
                    <a:pt x="360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56"/>
            <p:cNvSpPr/>
            <p:nvPr/>
          </p:nvSpPr>
          <p:spPr>
            <a:xfrm>
              <a:off x="3778950" y="2129475"/>
              <a:ext cx="72800" cy="29050"/>
            </a:xfrm>
            <a:custGeom>
              <a:avLst/>
              <a:gdLst/>
              <a:ahLst/>
              <a:cxnLst/>
              <a:rect l="l" t="t" r="r" b="b"/>
              <a:pathLst>
                <a:path w="2912" h="1162" extrusionOk="0">
                  <a:moveTo>
                    <a:pt x="384" y="0"/>
                  </a:moveTo>
                  <a:cubicBezTo>
                    <a:pt x="281" y="0"/>
                    <a:pt x="169" y="56"/>
                    <a:pt x="115" y="147"/>
                  </a:cubicBezTo>
                  <a:cubicBezTo>
                    <a:pt x="1" y="289"/>
                    <a:pt x="1" y="489"/>
                    <a:pt x="144" y="603"/>
                  </a:cubicBezTo>
                  <a:cubicBezTo>
                    <a:pt x="183" y="623"/>
                    <a:pt x="877" y="1161"/>
                    <a:pt x="1679" y="1161"/>
                  </a:cubicBezTo>
                  <a:cubicBezTo>
                    <a:pt x="2037" y="1161"/>
                    <a:pt x="2416" y="1054"/>
                    <a:pt x="2768" y="746"/>
                  </a:cubicBezTo>
                  <a:cubicBezTo>
                    <a:pt x="2854" y="660"/>
                    <a:pt x="2911" y="575"/>
                    <a:pt x="2911" y="461"/>
                  </a:cubicBezTo>
                  <a:cubicBezTo>
                    <a:pt x="2911" y="375"/>
                    <a:pt x="2911" y="318"/>
                    <a:pt x="2854" y="318"/>
                  </a:cubicBezTo>
                  <a:cubicBezTo>
                    <a:pt x="2809" y="243"/>
                    <a:pt x="2740" y="207"/>
                    <a:pt x="2664" y="207"/>
                  </a:cubicBezTo>
                  <a:cubicBezTo>
                    <a:pt x="2596" y="207"/>
                    <a:pt x="2522" y="235"/>
                    <a:pt x="2455" y="289"/>
                  </a:cubicBezTo>
                  <a:cubicBezTo>
                    <a:pt x="2243" y="485"/>
                    <a:pt x="2003" y="556"/>
                    <a:pt x="1767" y="556"/>
                  </a:cubicBezTo>
                  <a:cubicBezTo>
                    <a:pt x="1143" y="556"/>
                    <a:pt x="543" y="61"/>
                    <a:pt x="543" y="61"/>
                  </a:cubicBezTo>
                  <a:cubicBezTo>
                    <a:pt x="501" y="19"/>
                    <a:pt x="444" y="0"/>
                    <a:pt x="384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56"/>
            <p:cNvSpPr/>
            <p:nvPr/>
          </p:nvSpPr>
          <p:spPr>
            <a:xfrm>
              <a:off x="3751150" y="2106075"/>
              <a:ext cx="44950" cy="67750"/>
            </a:xfrm>
            <a:custGeom>
              <a:avLst/>
              <a:gdLst/>
              <a:ahLst/>
              <a:cxnLst/>
              <a:rect l="l" t="t" r="r" b="b"/>
              <a:pathLst>
                <a:path w="1798" h="2710" extrusionOk="0">
                  <a:moveTo>
                    <a:pt x="605" y="1"/>
                  </a:moveTo>
                  <a:cubicBezTo>
                    <a:pt x="273" y="1"/>
                    <a:pt x="0" y="174"/>
                    <a:pt x="0" y="740"/>
                  </a:cubicBezTo>
                  <a:cubicBezTo>
                    <a:pt x="0" y="2252"/>
                    <a:pt x="1306" y="2654"/>
                    <a:pt x="1399" y="2704"/>
                  </a:cubicBezTo>
                  <a:lnTo>
                    <a:pt x="1399" y="2704"/>
                  </a:lnTo>
                  <a:lnTo>
                    <a:pt x="1798" y="426"/>
                  </a:lnTo>
                  <a:cubicBezTo>
                    <a:pt x="1798" y="426"/>
                    <a:pt x="1127" y="1"/>
                    <a:pt x="605" y="1"/>
                  </a:cubicBezTo>
                  <a:close/>
                  <a:moveTo>
                    <a:pt x="1399" y="2704"/>
                  </a:moveTo>
                  <a:lnTo>
                    <a:pt x="1398" y="2709"/>
                  </a:lnTo>
                  <a:cubicBezTo>
                    <a:pt x="1406" y="2709"/>
                    <a:pt x="1406" y="2707"/>
                    <a:pt x="1399" y="2704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56"/>
            <p:cNvSpPr/>
            <p:nvPr/>
          </p:nvSpPr>
          <p:spPr>
            <a:xfrm>
              <a:off x="3660550" y="1919125"/>
              <a:ext cx="148400" cy="242700"/>
            </a:xfrm>
            <a:custGeom>
              <a:avLst/>
              <a:gdLst/>
              <a:ahLst/>
              <a:cxnLst/>
              <a:rect l="l" t="t" r="r" b="b"/>
              <a:pathLst>
                <a:path w="5936" h="9708" extrusionOk="0">
                  <a:moveTo>
                    <a:pt x="1198" y="1"/>
                  </a:moveTo>
                  <a:cubicBezTo>
                    <a:pt x="1114" y="1"/>
                    <a:pt x="1029" y="10"/>
                    <a:pt x="942" y="30"/>
                  </a:cubicBezTo>
                  <a:cubicBezTo>
                    <a:pt x="371" y="172"/>
                    <a:pt x="1" y="743"/>
                    <a:pt x="143" y="1342"/>
                  </a:cubicBezTo>
                  <a:lnTo>
                    <a:pt x="428" y="2569"/>
                  </a:lnTo>
                  <a:cubicBezTo>
                    <a:pt x="742" y="4309"/>
                    <a:pt x="1427" y="5936"/>
                    <a:pt x="2454" y="7419"/>
                  </a:cubicBezTo>
                  <a:lnTo>
                    <a:pt x="2483" y="7448"/>
                  </a:lnTo>
                  <a:lnTo>
                    <a:pt x="3881" y="9274"/>
                  </a:lnTo>
                  <a:cubicBezTo>
                    <a:pt x="4052" y="9502"/>
                    <a:pt x="4366" y="9645"/>
                    <a:pt x="4651" y="9702"/>
                  </a:cubicBezTo>
                  <a:cubicBezTo>
                    <a:pt x="4683" y="9706"/>
                    <a:pt x="4716" y="9707"/>
                    <a:pt x="4749" y="9707"/>
                  </a:cubicBezTo>
                  <a:cubicBezTo>
                    <a:pt x="4978" y="9707"/>
                    <a:pt x="5215" y="9620"/>
                    <a:pt x="5365" y="9445"/>
                  </a:cubicBezTo>
                  <a:cubicBezTo>
                    <a:pt x="5878" y="9074"/>
                    <a:pt x="5935" y="8418"/>
                    <a:pt x="5593" y="7904"/>
                  </a:cubicBezTo>
                  <a:lnTo>
                    <a:pt x="4195" y="6078"/>
                  </a:lnTo>
                  <a:cubicBezTo>
                    <a:pt x="3367" y="4880"/>
                    <a:pt x="2797" y="3511"/>
                    <a:pt x="2568" y="2084"/>
                  </a:cubicBezTo>
                  <a:lnTo>
                    <a:pt x="2568" y="2055"/>
                  </a:lnTo>
                  <a:lnTo>
                    <a:pt x="2283" y="857"/>
                  </a:lnTo>
                  <a:cubicBezTo>
                    <a:pt x="2160" y="365"/>
                    <a:pt x="1719" y="1"/>
                    <a:pt x="1198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56"/>
            <p:cNvSpPr/>
            <p:nvPr/>
          </p:nvSpPr>
          <p:spPr>
            <a:xfrm>
              <a:off x="3622750" y="1911175"/>
              <a:ext cx="181925" cy="220550"/>
            </a:xfrm>
            <a:custGeom>
              <a:avLst/>
              <a:gdLst/>
              <a:ahLst/>
              <a:cxnLst/>
              <a:rect l="l" t="t" r="r" b="b"/>
              <a:pathLst>
                <a:path w="7277" h="8822" extrusionOk="0">
                  <a:moveTo>
                    <a:pt x="2832" y="0"/>
                  </a:moveTo>
                  <a:cubicBezTo>
                    <a:pt x="2473" y="0"/>
                    <a:pt x="2124" y="124"/>
                    <a:pt x="1855" y="376"/>
                  </a:cubicBezTo>
                  <a:cubicBezTo>
                    <a:pt x="0" y="1974"/>
                    <a:pt x="2426" y="7024"/>
                    <a:pt x="3966" y="8822"/>
                  </a:cubicBezTo>
                  <a:cubicBezTo>
                    <a:pt x="4348" y="6666"/>
                    <a:pt x="6178" y="6437"/>
                    <a:pt x="6941" y="6437"/>
                  </a:cubicBezTo>
                  <a:cubicBezTo>
                    <a:pt x="7148" y="6437"/>
                    <a:pt x="7276" y="6453"/>
                    <a:pt x="7276" y="6453"/>
                  </a:cubicBezTo>
                  <a:cubicBezTo>
                    <a:pt x="4651" y="4627"/>
                    <a:pt x="5222" y="1089"/>
                    <a:pt x="3567" y="176"/>
                  </a:cubicBezTo>
                  <a:cubicBezTo>
                    <a:pt x="3333" y="60"/>
                    <a:pt x="3080" y="0"/>
                    <a:pt x="28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56"/>
            <p:cNvSpPr/>
            <p:nvPr/>
          </p:nvSpPr>
          <p:spPr>
            <a:xfrm>
              <a:off x="4359600" y="3029025"/>
              <a:ext cx="276775" cy="942300"/>
            </a:xfrm>
            <a:custGeom>
              <a:avLst/>
              <a:gdLst/>
              <a:ahLst/>
              <a:cxnLst/>
              <a:rect l="l" t="t" r="r" b="b"/>
              <a:pathLst>
                <a:path w="11071" h="37692" extrusionOk="0">
                  <a:moveTo>
                    <a:pt x="0" y="1"/>
                  </a:moveTo>
                  <a:lnTo>
                    <a:pt x="57" y="7904"/>
                  </a:lnTo>
                  <a:lnTo>
                    <a:pt x="86" y="10700"/>
                  </a:lnTo>
                  <a:lnTo>
                    <a:pt x="143" y="12698"/>
                  </a:lnTo>
                  <a:cubicBezTo>
                    <a:pt x="171" y="16464"/>
                    <a:pt x="770" y="20202"/>
                    <a:pt x="1883" y="23825"/>
                  </a:cubicBezTo>
                  <a:lnTo>
                    <a:pt x="3738" y="29760"/>
                  </a:lnTo>
                  <a:lnTo>
                    <a:pt x="5307" y="34810"/>
                  </a:lnTo>
                  <a:lnTo>
                    <a:pt x="6192" y="37692"/>
                  </a:lnTo>
                  <a:lnTo>
                    <a:pt x="11071" y="36807"/>
                  </a:lnTo>
                  <a:lnTo>
                    <a:pt x="9758" y="29589"/>
                  </a:lnTo>
                  <a:lnTo>
                    <a:pt x="8474" y="22170"/>
                  </a:lnTo>
                  <a:cubicBezTo>
                    <a:pt x="8018" y="19602"/>
                    <a:pt x="7875" y="16978"/>
                    <a:pt x="7989" y="14353"/>
                  </a:cubicBezTo>
                  <a:lnTo>
                    <a:pt x="8617" y="3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56"/>
            <p:cNvSpPr/>
            <p:nvPr/>
          </p:nvSpPr>
          <p:spPr>
            <a:xfrm>
              <a:off x="4386700" y="3899275"/>
              <a:ext cx="266800" cy="136250"/>
            </a:xfrm>
            <a:custGeom>
              <a:avLst/>
              <a:gdLst/>
              <a:ahLst/>
              <a:cxnLst/>
              <a:rect l="l" t="t" r="r" b="b"/>
              <a:pathLst>
                <a:path w="10672" h="5450" extrusionOk="0">
                  <a:moveTo>
                    <a:pt x="4252" y="0"/>
                  </a:moveTo>
                  <a:cubicBezTo>
                    <a:pt x="3709" y="1027"/>
                    <a:pt x="2825" y="1769"/>
                    <a:pt x="1712" y="2083"/>
                  </a:cubicBezTo>
                  <a:cubicBezTo>
                    <a:pt x="1484" y="2169"/>
                    <a:pt x="1227" y="2226"/>
                    <a:pt x="970" y="2340"/>
                  </a:cubicBezTo>
                  <a:cubicBezTo>
                    <a:pt x="400" y="2568"/>
                    <a:pt x="0" y="3082"/>
                    <a:pt x="0" y="3738"/>
                  </a:cubicBezTo>
                  <a:cubicBezTo>
                    <a:pt x="0" y="4651"/>
                    <a:pt x="771" y="5421"/>
                    <a:pt x="1684" y="5421"/>
                  </a:cubicBezTo>
                  <a:cubicBezTo>
                    <a:pt x="4252" y="5421"/>
                    <a:pt x="8874" y="5450"/>
                    <a:pt x="8874" y="5450"/>
                  </a:cubicBezTo>
                  <a:cubicBezTo>
                    <a:pt x="9929" y="5421"/>
                    <a:pt x="10671" y="4451"/>
                    <a:pt x="10386" y="3452"/>
                  </a:cubicBezTo>
                  <a:lnTo>
                    <a:pt x="9958" y="1997"/>
                  </a:lnTo>
                  <a:lnTo>
                    <a:pt x="5222" y="1455"/>
                  </a:lnTo>
                  <a:lnTo>
                    <a:pt x="42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56"/>
            <p:cNvSpPr/>
            <p:nvPr/>
          </p:nvSpPr>
          <p:spPr>
            <a:xfrm>
              <a:off x="4343175" y="3767300"/>
              <a:ext cx="306750" cy="274650"/>
            </a:xfrm>
            <a:custGeom>
              <a:avLst/>
              <a:gdLst/>
              <a:ahLst/>
              <a:cxnLst/>
              <a:rect l="l" t="t" r="r" b="b"/>
              <a:pathLst>
                <a:path w="12270" h="10986" extrusionOk="0">
                  <a:moveTo>
                    <a:pt x="10700" y="1"/>
                  </a:moveTo>
                  <a:lnTo>
                    <a:pt x="3824" y="286"/>
                  </a:lnTo>
                  <a:lnTo>
                    <a:pt x="4937" y="4708"/>
                  </a:lnTo>
                  <a:lnTo>
                    <a:pt x="2654" y="5536"/>
                  </a:lnTo>
                  <a:cubicBezTo>
                    <a:pt x="2569" y="5564"/>
                    <a:pt x="2540" y="5564"/>
                    <a:pt x="2455" y="5593"/>
                  </a:cubicBezTo>
                  <a:cubicBezTo>
                    <a:pt x="1" y="6734"/>
                    <a:pt x="714" y="10985"/>
                    <a:pt x="3396" y="10985"/>
                  </a:cubicBezTo>
                  <a:lnTo>
                    <a:pt x="10529" y="10985"/>
                  </a:lnTo>
                  <a:cubicBezTo>
                    <a:pt x="11499" y="10985"/>
                    <a:pt x="12270" y="10044"/>
                    <a:pt x="12213" y="8903"/>
                  </a:cubicBezTo>
                  <a:cubicBezTo>
                    <a:pt x="12156" y="7875"/>
                    <a:pt x="12013" y="6848"/>
                    <a:pt x="11842" y="5821"/>
                  </a:cubicBezTo>
                  <a:lnTo>
                    <a:pt x="1070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56"/>
            <p:cNvSpPr/>
            <p:nvPr/>
          </p:nvSpPr>
          <p:spPr>
            <a:xfrm>
              <a:off x="4428075" y="4039075"/>
              <a:ext cx="190475" cy="3600"/>
            </a:xfrm>
            <a:custGeom>
              <a:avLst/>
              <a:gdLst/>
              <a:ahLst/>
              <a:cxnLst/>
              <a:rect l="l" t="t" r="r" b="b"/>
              <a:pathLst>
                <a:path w="7619" h="144" extrusionOk="0">
                  <a:moveTo>
                    <a:pt x="57" y="0"/>
                  </a:moveTo>
                  <a:cubicBezTo>
                    <a:pt x="29" y="0"/>
                    <a:pt x="0" y="29"/>
                    <a:pt x="0" y="86"/>
                  </a:cubicBezTo>
                  <a:cubicBezTo>
                    <a:pt x="0" y="114"/>
                    <a:pt x="29" y="143"/>
                    <a:pt x="57" y="143"/>
                  </a:cubicBezTo>
                  <a:lnTo>
                    <a:pt x="7561" y="143"/>
                  </a:lnTo>
                  <a:cubicBezTo>
                    <a:pt x="7618" y="143"/>
                    <a:pt x="7618" y="114"/>
                    <a:pt x="7618" y="86"/>
                  </a:cubicBezTo>
                  <a:cubicBezTo>
                    <a:pt x="7618" y="29"/>
                    <a:pt x="7590" y="0"/>
                    <a:pt x="75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56"/>
            <p:cNvSpPr/>
            <p:nvPr/>
          </p:nvSpPr>
          <p:spPr>
            <a:xfrm>
              <a:off x="4361725" y="3218775"/>
              <a:ext cx="148400" cy="77775"/>
            </a:xfrm>
            <a:custGeom>
              <a:avLst/>
              <a:gdLst/>
              <a:ahLst/>
              <a:cxnLst/>
              <a:rect l="l" t="t" r="r" b="b"/>
              <a:pathLst>
                <a:path w="5936" h="3111" extrusionOk="0">
                  <a:moveTo>
                    <a:pt x="58" y="0"/>
                  </a:moveTo>
                  <a:lnTo>
                    <a:pt x="1" y="314"/>
                  </a:lnTo>
                  <a:lnTo>
                    <a:pt x="58" y="3110"/>
                  </a:lnTo>
                  <a:lnTo>
                    <a:pt x="5935" y="86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56"/>
            <p:cNvSpPr/>
            <p:nvPr/>
          </p:nvSpPr>
          <p:spPr>
            <a:xfrm>
              <a:off x="4562875" y="3026900"/>
              <a:ext cx="276075" cy="944425"/>
            </a:xfrm>
            <a:custGeom>
              <a:avLst/>
              <a:gdLst/>
              <a:ahLst/>
              <a:cxnLst/>
              <a:rect l="l" t="t" r="r" b="b"/>
              <a:pathLst>
                <a:path w="11043" h="37777" extrusionOk="0">
                  <a:moveTo>
                    <a:pt x="1" y="0"/>
                  </a:moveTo>
                  <a:lnTo>
                    <a:pt x="58" y="8275"/>
                  </a:lnTo>
                  <a:lnTo>
                    <a:pt x="86" y="11499"/>
                  </a:lnTo>
                  <a:lnTo>
                    <a:pt x="86" y="13068"/>
                  </a:lnTo>
                  <a:cubicBezTo>
                    <a:pt x="143" y="16635"/>
                    <a:pt x="657" y="20144"/>
                    <a:pt x="1741" y="23539"/>
                  </a:cubicBezTo>
                  <a:lnTo>
                    <a:pt x="5279" y="34895"/>
                  </a:lnTo>
                  <a:lnTo>
                    <a:pt x="6164" y="37777"/>
                  </a:lnTo>
                  <a:lnTo>
                    <a:pt x="11043" y="36892"/>
                  </a:lnTo>
                  <a:lnTo>
                    <a:pt x="8475" y="22113"/>
                  </a:lnTo>
                  <a:cubicBezTo>
                    <a:pt x="8018" y="19573"/>
                    <a:pt x="7876" y="16977"/>
                    <a:pt x="7990" y="14409"/>
                  </a:cubicBezTo>
                  <a:lnTo>
                    <a:pt x="8617" y="40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56"/>
            <p:cNvSpPr/>
            <p:nvPr/>
          </p:nvSpPr>
          <p:spPr>
            <a:xfrm>
              <a:off x="4589275" y="3899275"/>
              <a:ext cx="265375" cy="136250"/>
            </a:xfrm>
            <a:custGeom>
              <a:avLst/>
              <a:gdLst/>
              <a:ahLst/>
              <a:cxnLst/>
              <a:rect l="l" t="t" r="r" b="b"/>
              <a:pathLst>
                <a:path w="10615" h="5450" extrusionOk="0">
                  <a:moveTo>
                    <a:pt x="4252" y="0"/>
                  </a:moveTo>
                  <a:cubicBezTo>
                    <a:pt x="3710" y="1027"/>
                    <a:pt x="2825" y="1769"/>
                    <a:pt x="1712" y="2083"/>
                  </a:cubicBezTo>
                  <a:cubicBezTo>
                    <a:pt x="1456" y="2169"/>
                    <a:pt x="1227" y="2226"/>
                    <a:pt x="971" y="2340"/>
                  </a:cubicBezTo>
                  <a:cubicBezTo>
                    <a:pt x="400" y="2568"/>
                    <a:pt x="0" y="3082"/>
                    <a:pt x="0" y="3738"/>
                  </a:cubicBezTo>
                  <a:cubicBezTo>
                    <a:pt x="0" y="4651"/>
                    <a:pt x="742" y="5421"/>
                    <a:pt x="1684" y="5421"/>
                  </a:cubicBezTo>
                  <a:cubicBezTo>
                    <a:pt x="4252" y="5421"/>
                    <a:pt x="8874" y="5450"/>
                    <a:pt x="8874" y="5450"/>
                  </a:cubicBezTo>
                  <a:cubicBezTo>
                    <a:pt x="9873" y="5421"/>
                    <a:pt x="10614" y="4451"/>
                    <a:pt x="10386" y="3452"/>
                  </a:cubicBezTo>
                  <a:lnTo>
                    <a:pt x="9958" y="1997"/>
                  </a:lnTo>
                  <a:lnTo>
                    <a:pt x="5222" y="1455"/>
                  </a:lnTo>
                  <a:lnTo>
                    <a:pt x="42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56"/>
            <p:cNvSpPr/>
            <p:nvPr/>
          </p:nvSpPr>
          <p:spPr>
            <a:xfrm>
              <a:off x="4554325" y="3767300"/>
              <a:ext cx="315300" cy="274650"/>
            </a:xfrm>
            <a:custGeom>
              <a:avLst/>
              <a:gdLst/>
              <a:ahLst/>
              <a:cxnLst/>
              <a:rect l="l" t="t" r="r" b="b"/>
              <a:pathLst>
                <a:path w="12612" h="10986" extrusionOk="0">
                  <a:moveTo>
                    <a:pt x="10643" y="1"/>
                  </a:moveTo>
                  <a:lnTo>
                    <a:pt x="3624" y="257"/>
                  </a:lnTo>
                  <a:lnTo>
                    <a:pt x="5079" y="4708"/>
                  </a:lnTo>
                  <a:lnTo>
                    <a:pt x="2711" y="5536"/>
                  </a:lnTo>
                  <a:cubicBezTo>
                    <a:pt x="2654" y="5564"/>
                    <a:pt x="2625" y="5564"/>
                    <a:pt x="2540" y="5593"/>
                  </a:cubicBezTo>
                  <a:cubicBezTo>
                    <a:pt x="0" y="6734"/>
                    <a:pt x="771" y="10985"/>
                    <a:pt x="3510" y="10985"/>
                  </a:cubicBezTo>
                  <a:lnTo>
                    <a:pt x="10814" y="10985"/>
                  </a:lnTo>
                  <a:cubicBezTo>
                    <a:pt x="11813" y="10985"/>
                    <a:pt x="12612" y="10044"/>
                    <a:pt x="12526" y="8903"/>
                  </a:cubicBezTo>
                  <a:cubicBezTo>
                    <a:pt x="12497" y="7875"/>
                    <a:pt x="12355" y="6848"/>
                    <a:pt x="12127" y="5821"/>
                  </a:cubicBezTo>
                  <a:lnTo>
                    <a:pt x="106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56"/>
            <p:cNvSpPr/>
            <p:nvPr/>
          </p:nvSpPr>
          <p:spPr>
            <a:xfrm>
              <a:off x="4633500" y="4039075"/>
              <a:ext cx="201175" cy="3600"/>
            </a:xfrm>
            <a:custGeom>
              <a:avLst/>
              <a:gdLst/>
              <a:ahLst/>
              <a:cxnLst/>
              <a:rect l="l" t="t" r="r" b="b"/>
              <a:pathLst>
                <a:path w="8047" h="144" extrusionOk="0">
                  <a:moveTo>
                    <a:pt x="86" y="0"/>
                  </a:moveTo>
                  <a:cubicBezTo>
                    <a:pt x="57" y="0"/>
                    <a:pt x="0" y="29"/>
                    <a:pt x="0" y="86"/>
                  </a:cubicBezTo>
                  <a:cubicBezTo>
                    <a:pt x="0" y="114"/>
                    <a:pt x="57" y="143"/>
                    <a:pt x="86" y="143"/>
                  </a:cubicBezTo>
                  <a:lnTo>
                    <a:pt x="7961" y="143"/>
                  </a:lnTo>
                  <a:cubicBezTo>
                    <a:pt x="8018" y="143"/>
                    <a:pt x="8047" y="114"/>
                    <a:pt x="8047" y="86"/>
                  </a:cubicBezTo>
                  <a:cubicBezTo>
                    <a:pt x="8047" y="29"/>
                    <a:pt x="8018" y="0"/>
                    <a:pt x="79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56"/>
            <p:cNvSpPr/>
            <p:nvPr/>
          </p:nvSpPr>
          <p:spPr>
            <a:xfrm>
              <a:off x="4564300" y="3225200"/>
              <a:ext cx="146250" cy="90600"/>
            </a:xfrm>
            <a:custGeom>
              <a:avLst/>
              <a:gdLst/>
              <a:ahLst/>
              <a:cxnLst/>
              <a:rect l="l" t="t" r="r" b="b"/>
              <a:pathLst>
                <a:path w="5850" h="3624" extrusionOk="0">
                  <a:moveTo>
                    <a:pt x="5850" y="0"/>
                  </a:moveTo>
                  <a:lnTo>
                    <a:pt x="1" y="400"/>
                  </a:lnTo>
                  <a:lnTo>
                    <a:pt x="29" y="3624"/>
                  </a:lnTo>
                  <a:lnTo>
                    <a:pt x="58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56"/>
            <p:cNvSpPr/>
            <p:nvPr/>
          </p:nvSpPr>
          <p:spPr>
            <a:xfrm>
              <a:off x="4290400" y="2892800"/>
              <a:ext cx="549275" cy="283925"/>
            </a:xfrm>
            <a:custGeom>
              <a:avLst/>
              <a:gdLst/>
              <a:ahLst/>
              <a:cxnLst/>
              <a:rect l="l" t="t" r="r" b="b"/>
              <a:pathLst>
                <a:path w="21971" h="11357" extrusionOk="0">
                  <a:moveTo>
                    <a:pt x="3139" y="0"/>
                  </a:moveTo>
                  <a:lnTo>
                    <a:pt x="2939" y="856"/>
                  </a:lnTo>
                  <a:lnTo>
                    <a:pt x="2369" y="2911"/>
                  </a:lnTo>
                  <a:lnTo>
                    <a:pt x="0" y="11356"/>
                  </a:lnTo>
                  <a:lnTo>
                    <a:pt x="21970" y="11356"/>
                  </a:lnTo>
                  <a:lnTo>
                    <a:pt x="1880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56"/>
            <p:cNvSpPr/>
            <p:nvPr/>
          </p:nvSpPr>
          <p:spPr>
            <a:xfrm>
              <a:off x="4288250" y="3092525"/>
              <a:ext cx="554275" cy="176925"/>
            </a:xfrm>
            <a:custGeom>
              <a:avLst/>
              <a:gdLst/>
              <a:ahLst/>
              <a:cxnLst/>
              <a:rect l="l" t="t" r="r" b="b"/>
              <a:pathLst>
                <a:path w="22171" h="7077" extrusionOk="0">
                  <a:moveTo>
                    <a:pt x="11071" y="0"/>
                  </a:moveTo>
                  <a:cubicBezTo>
                    <a:pt x="5137" y="0"/>
                    <a:pt x="201" y="1513"/>
                    <a:pt x="86" y="3481"/>
                  </a:cubicBezTo>
                  <a:cubicBezTo>
                    <a:pt x="1" y="5450"/>
                    <a:pt x="4908" y="7076"/>
                    <a:pt x="11071" y="7076"/>
                  </a:cubicBezTo>
                  <a:cubicBezTo>
                    <a:pt x="17263" y="7076"/>
                    <a:pt x="22170" y="5478"/>
                    <a:pt x="22056" y="3481"/>
                  </a:cubicBezTo>
                  <a:cubicBezTo>
                    <a:pt x="21999" y="1513"/>
                    <a:pt x="17063" y="0"/>
                    <a:pt x="110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56"/>
            <p:cNvSpPr/>
            <p:nvPr/>
          </p:nvSpPr>
          <p:spPr>
            <a:xfrm>
              <a:off x="4343175" y="2939150"/>
              <a:ext cx="185500" cy="51400"/>
            </a:xfrm>
            <a:custGeom>
              <a:avLst/>
              <a:gdLst/>
              <a:ahLst/>
              <a:cxnLst/>
              <a:rect l="l" t="t" r="r" b="b"/>
              <a:pathLst>
                <a:path w="7420" h="2056" extrusionOk="0">
                  <a:moveTo>
                    <a:pt x="571" y="1"/>
                  </a:moveTo>
                  <a:lnTo>
                    <a:pt x="1" y="2055"/>
                  </a:lnTo>
                  <a:lnTo>
                    <a:pt x="1" y="2055"/>
                  </a:lnTo>
                  <a:lnTo>
                    <a:pt x="741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13" name="Google Shape;1613;p56"/>
            <p:cNvGrpSpPr/>
            <p:nvPr/>
          </p:nvGrpSpPr>
          <p:grpSpPr>
            <a:xfrm>
              <a:off x="4350325" y="2983375"/>
              <a:ext cx="457250" cy="248275"/>
              <a:chOff x="4350325" y="2983375"/>
              <a:chExt cx="457250" cy="248275"/>
            </a:xfrm>
          </p:grpSpPr>
          <p:sp>
            <p:nvSpPr>
              <p:cNvPr id="1614" name="Google Shape;1614;p56"/>
              <p:cNvSpPr/>
              <p:nvPr/>
            </p:nvSpPr>
            <p:spPr>
              <a:xfrm>
                <a:off x="4540050" y="3133900"/>
                <a:ext cx="28550" cy="28550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1142" extrusionOk="0">
                    <a:moveTo>
                      <a:pt x="571" y="0"/>
                    </a:moveTo>
                    <a:cubicBezTo>
                      <a:pt x="258" y="0"/>
                      <a:pt x="1" y="257"/>
                      <a:pt x="1" y="571"/>
                    </a:cubicBezTo>
                    <a:cubicBezTo>
                      <a:pt x="1" y="885"/>
                      <a:pt x="258" y="1141"/>
                      <a:pt x="571" y="1141"/>
                    </a:cubicBezTo>
                    <a:cubicBezTo>
                      <a:pt x="885" y="1141"/>
                      <a:pt x="1142" y="885"/>
                      <a:pt x="1142" y="571"/>
                    </a:cubicBezTo>
                    <a:cubicBezTo>
                      <a:pt x="1142" y="257"/>
                      <a:pt x="885" y="0"/>
                      <a:pt x="5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5" name="Google Shape;1615;p56"/>
              <p:cNvSpPr/>
              <p:nvPr/>
            </p:nvSpPr>
            <p:spPr>
              <a:xfrm>
                <a:off x="4604250" y="3076825"/>
                <a:ext cx="39250" cy="39250"/>
              </a:xfrm>
              <a:custGeom>
                <a:avLst/>
                <a:gdLst/>
                <a:ahLst/>
                <a:cxnLst/>
                <a:rect l="l" t="t" r="r" b="b"/>
                <a:pathLst>
                  <a:path w="1570" h="1570" extrusionOk="0">
                    <a:moveTo>
                      <a:pt x="800" y="1"/>
                    </a:moveTo>
                    <a:cubicBezTo>
                      <a:pt x="372" y="1"/>
                      <a:pt x="1" y="372"/>
                      <a:pt x="1" y="800"/>
                    </a:cubicBezTo>
                    <a:cubicBezTo>
                      <a:pt x="1" y="1227"/>
                      <a:pt x="372" y="1570"/>
                      <a:pt x="800" y="1570"/>
                    </a:cubicBezTo>
                    <a:cubicBezTo>
                      <a:pt x="1227" y="1570"/>
                      <a:pt x="1570" y="1227"/>
                      <a:pt x="1570" y="800"/>
                    </a:cubicBezTo>
                    <a:cubicBezTo>
                      <a:pt x="1570" y="372"/>
                      <a:pt x="1227" y="1"/>
                      <a:pt x="80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6" name="Google Shape;1616;p56"/>
              <p:cNvSpPr/>
              <p:nvPr/>
            </p:nvSpPr>
            <p:spPr>
              <a:xfrm>
                <a:off x="4621375" y="2983375"/>
                <a:ext cx="16425" cy="16450"/>
              </a:xfrm>
              <a:custGeom>
                <a:avLst/>
                <a:gdLst/>
                <a:ahLst/>
                <a:cxnLst/>
                <a:rect l="l" t="t" r="r" b="b"/>
                <a:pathLst>
                  <a:path w="657" h="658" extrusionOk="0">
                    <a:moveTo>
                      <a:pt x="314" y="1"/>
                    </a:moveTo>
                    <a:cubicBezTo>
                      <a:pt x="143" y="1"/>
                      <a:pt x="0" y="144"/>
                      <a:pt x="0" y="315"/>
                    </a:cubicBezTo>
                    <a:cubicBezTo>
                      <a:pt x="0" y="514"/>
                      <a:pt x="143" y="657"/>
                      <a:pt x="314" y="657"/>
                    </a:cubicBezTo>
                    <a:cubicBezTo>
                      <a:pt x="514" y="657"/>
                      <a:pt x="657" y="514"/>
                      <a:pt x="657" y="315"/>
                    </a:cubicBezTo>
                    <a:cubicBezTo>
                      <a:pt x="657" y="144"/>
                      <a:pt x="514" y="1"/>
                      <a:pt x="31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7" name="Google Shape;1617;p56"/>
              <p:cNvSpPr/>
              <p:nvPr/>
            </p:nvSpPr>
            <p:spPr>
              <a:xfrm>
                <a:off x="4652750" y="3215200"/>
                <a:ext cx="15725" cy="16450"/>
              </a:xfrm>
              <a:custGeom>
                <a:avLst/>
                <a:gdLst/>
                <a:ahLst/>
                <a:cxnLst/>
                <a:rect l="l" t="t" r="r" b="b"/>
                <a:pathLst>
                  <a:path w="629" h="658" extrusionOk="0">
                    <a:moveTo>
                      <a:pt x="315" y="1"/>
                    </a:moveTo>
                    <a:cubicBezTo>
                      <a:pt x="143" y="1"/>
                      <a:pt x="1" y="143"/>
                      <a:pt x="1" y="315"/>
                    </a:cubicBezTo>
                    <a:cubicBezTo>
                      <a:pt x="1" y="514"/>
                      <a:pt x="143" y="657"/>
                      <a:pt x="315" y="657"/>
                    </a:cubicBezTo>
                    <a:cubicBezTo>
                      <a:pt x="486" y="657"/>
                      <a:pt x="629" y="514"/>
                      <a:pt x="629" y="315"/>
                    </a:cubicBezTo>
                    <a:cubicBezTo>
                      <a:pt x="629" y="143"/>
                      <a:pt x="486" y="1"/>
                      <a:pt x="31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8" name="Google Shape;1618;p56"/>
              <p:cNvSpPr/>
              <p:nvPr/>
            </p:nvSpPr>
            <p:spPr>
              <a:xfrm>
                <a:off x="4791850" y="3153875"/>
                <a:ext cx="15725" cy="15700"/>
              </a:xfrm>
              <a:custGeom>
                <a:avLst/>
                <a:gdLst/>
                <a:ahLst/>
                <a:cxnLst/>
                <a:rect l="l" t="t" r="r" b="b"/>
                <a:pathLst>
                  <a:path w="629" h="628" extrusionOk="0">
                    <a:moveTo>
                      <a:pt x="314" y="0"/>
                    </a:moveTo>
                    <a:cubicBezTo>
                      <a:pt x="143" y="0"/>
                      <a:pt x="1" y="143"/>
                      <a:pt x="1" y="314"/>
                    </a:cubicBezTo>
                    <a:cubicBezTo>
                      <a:pt x="1" y="485"/>
                      <a:pt x="143" y="628"/>
                      <a:pt x="314" y="628"/>
                    </a:cubicBezTo>
                    <a:cubicBezTo>
                      <a:pt x="486" y="628"/>
                      <a:pt x="628" y="485"/>
                      <a:pt x="628" y="314"/>
                    </a:cubicBezTo>
                    <a:cubicBezTo>
                      <a:pt x="628" y="143"/>
                      <a:pt x="486" y="0"/>
                      <a:pt x="31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9" name="Google Shape;1619;p56"/>
              <p:cNvSpPr/>
              <p:nvPr/>
            </p:nvSpPr>
            <p:spPr>
              <a:xfrm>
                <a:off x="4350325" y="3151725"/>
                <a:ext cx="32125" cy="32125"/>
              </a:xfrm>
              <a:custGeom>
                <a:avLst/>
                <a:gdLst/>
                <a:ahLst/>
                <a:cxnLst/>
                <a:rect l="l" t="t" r="r" b="b"/>
                <a:pathLst>
                  <a:path w="1285" h="1285" extrusionOk="0">
                    <a:moveTo>
                      <a:pt x="656" y="0"/>
                    </a:moveTo>
                    <a:cubicBezTo>
                      <a:pt x="285" y="0"/>
                      <a:pt x="0" y="286"/>
                      <a:pt x="0" y="657"/>
                    </a:cubicBezTo>
                    <a:cubicBezTo>
                      <a:pt x="0" y="999"/>
                      <a:pt x="285" y="1284"/>
                      <a:pt x="656" y="1284"/>
                    </a:cubicBezTo>
                    <a:cubicBezTo>
                      <a:pt x="999" y="1284"/>
                      <a:pt x="1284" y="999"/>
                      <a:pt x="1284" y="657"/>
                    </a:cubicBezTo>
                    <a:cubicBezTo>
                      <a:pt x="1284" y="286"/>
                      <a:pt x="999" y="0"/>
                      <a:pt x="65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0" name="Google Shape;1620;p56"/>
              <p:cNvSpPr/>
              <p:nvPr/>
            </p:nvSpPr>
            <p:spPr>
              <a:xfrm>
                <a:off x="4404525" y="3011925"/>
                <a:ext cx="35700" cy="35675"/>
              </a:xfrm>
              <a:custGeom>
                <a:avLst/>
                <a:gdLst/>
                <a:ahLst/>
                <a:cxnLst/>
                <a:rect l="l" t="t" r="r" b="b"/>
                <a:pathLst>
                  <a:path w="1428" h="1427" extrusionOk="0">
                    <a:moveTo>
                      <a:pt x="714" y="0"/>
                    </a:moveTo>
                    <a:cubicBezTo>
                      <a:pt x="343" y="0"/>
                      <a:pt x="1" y="314"/>
                      <a:pt x="1" y="713"/>
                    </a:cubicBezTo>
                    <a:cubicBezTo>
                      <a:pt x="1" y="1113"/>
                      <a:pt x="343" y="1427"/>
                      <a:pt x="714" y="1427"/>
                    </a:cubicBezTo>
                    <a:cubicBezTo>
                      <a:pt x="1113" y="1427"/>
                      <a:pt x="1427" y="1113"/>
                      <a:pt x="1427" y="713"/>
                    </a:cubicBezTo>
                    <a:cubicBezTo>
                      <a:pt x="1427" y="314"/>
                      <a:pt x="1113" y="0"/>
                      <a:pt x="71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21" name="Google Shape;1621;p56"/>
            <p:cNvSpPr/>
            <p:nvPr/>
          </p:nvSpPr>
          <p:spPr>
            <a:xfrm>
              <a:off x="4532200" y="2187275"/>
              <a:ext cx="170450" cy="193625"/>
            </a:xfrm>
            <a:custGeom>
              <a:avLst/>
              <a:gdLst/>
              <a:ahLst/>
              <a:cxnLst/>
              <a:rect l="l" t="t" r="r" b="b"/>
              <a:pathLst>
                <a:path w="6818" h="7745" extrusionOk="0">
                  <a:moveTo>
                    <a:pt x="5042" y="1"/>
                  </a:moveTo>
                  <a:cubicBezTo>
                    <a:pt x="3830" y="1"/>
                    <a:pt x="2287" y="895"/>
                    <a:pt x="1427" y="2286"/>
                  </a:cubicBezTo>
                  <a:cubicBezTo>
                    <a:pt x="29" y="4483"/>
                    <a:pt x="1" y="7307"/>
                    <a:pt x="1827" y="7735"/>
                  </a:cubicBezTo>
                  <a:cubicBezTo>
                    <a:pt x="1856" y="7742"/>
                    <a:pt x="1887" y="7745"/>
                    <a:pt x="1918" y="7745"/>
                  </a:cubicBezTo>
                  <a:cubicBezTo>
                    <a:pt x="2269" y="7745"/>
                    <a:pt x="2719" y="7377"/>
                    <a:pt x="3056" y="7377"/>
                  </a:cubicBezTo>
                  <a:cubicBezTo>
                    <a:pt x="3095" y="7377"/>
                    <a:pt x="3132" y="7382"/>
                    <a:pt x="3168" y="7393"/>
                  </a:cubicBezTo>
                  <a:cubicBezTo>
                    <a:pt x="3338" y="7448"/>
                    <a:pt x="3501" y="7474"/>
                    <a:pt x="3657" y="7474"/>
                  </a:cubicBezTo>
                  <a:cubicBezTo>
                    <a:pt x="5918" y="7474"/>
                    <a:pt x="6792" y="2057"/>
                    <a:pt x="6792" y="2057"/>
                  </a:cubicBezTo>
                  <a:cubicBezTo>
                    <a:pt x="6817" y="612"/>
                    <a:pt x="6043" y="1"/>
                    <a:pt x="5042" y="1"/>
                  </a:cubicBezTo>
                  <a:close/>
                </a:path>
              </a:pathLst>
            </a:custGeom>
            <a:solidFill>
              <a:srgbClr val="555A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56"/>
            <p:cNvSpPr/>
            <p:nvPr/>
          </p:nvSpPr>
          <p:spPr>
            <a:xfrm>
              <a:off x="4477275" y="2124525"/>
              <a:ext cx="228300" cy="200275"/>
            </a:xfrm>
            <a:custGeom>
              <a:avLst/>
              <a:gdLst/>
              <a:ahLst/>
              <a:cxnLst/>
              <a:rect l="l" t="t" r="r" b="b"/>
              <a:pathLst>
                <a:path w="9132" h="8011" extrusionOk="0">
                  <a:moveTo>
                    <a:pt x="3449" y="0"/>
                  </a:moveTo>
                  <a:cubicBezTo>
                    <a:pt x="2137" y="0"/>
                    <a:pt x="1058" y="856"/>
                    <a:pt x="229" y="2513"/>
                  </a:cubicBezTo>
                  <a:cubicBezTo>
                    <a:pt x="1" y="2998"/>
                    <a:pt x="172" y="3341"/>
                    <a:pt x="286" y="3797"/>
                  </a:cubicBezTo>
                  <a:cubicBezTo>
                    <a:pt x="1193" y="7553"/>
                    <a:pt x="3471" y="8010"/>
                    <a:pt x="4527" y="8010"/>
                  </a:cubicBezTo>
                  <a:cubicBezTo>
                    <a:pt x="4866" y="8010"/>
                    <a:pt x="5080" y="7963"/>
                    <a:pt x="5080" y="7963"/>
                  </a:cubicBezTo>
                  <a:cubicBezTo>
                    <a:pt x="8703" y="7820"/>
                    <a:pt x="9131" y="3141"/>
                    <a:pt x="6478" y="1229"/>
                  </a:cubicBezTo>
                  <a:cubicBezTo>
                    <a:pt x="5362" y="404"/>
                    <a:pt x="4351" y="0"/>
                    <a:pt x="34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56"/>
            <p:cNvSpPr/>
            <p:nvPr/>
          </p:nvSpPr>
          <p:spPr>
            <a:xfrm>
              <a:off x="4627800" y="2254750"/>
              <a:ext cx="57350" cy="80800"/>
            </a:xfrm>
            <a:custGeom>
              <a:avLst/>
              <a:gdLst/>
              <a:ahLst/>
              <a:cxnLst/>
              <a:rect l="l" t="t" r="r" b="b"/>
              <a:pathLst>
                <a:path w="2294" h="3232" extrusionOk="0">
                  <a:moveTo>
                    <a:pt x="1201" y="0"/>
                  </a:moveTo>
                  <a:cubicBezTo>
                    <a:pt x="1134" y="0"/>
                    <a:pt x="1067" y="14"/>
                    <a:pt x="999" y="43"/>
                  </a:cubicBezTo>
                  <a:cubicBezTo>
                    <a:pt x="885" y="129"/>
                    <a:pt x="771" y="214"/>
                    <a:pt x="713" y="329"/>
                  </a:cubicBezTo>
                  <a:cubicBezTo>
                    <a:pt x="0" y="1612"/>
                    <a:pt x="713" y="2754"/>
                    <a:pt x="713" y="2754"/>
                  </a:cubicBezTo>
                  <a:cubicBezTo>
                    <a:pt x="908" y="3090"/>
                    <a:pt x="1136" y="3232"/>
                    <a:pt x="1356" y="3232"/>
                  </a:cubicBezTo>
                  <a:cubicBezTo>
                    <a:pt x="1844" y="3232"/>
                    <a:pt x="2294" y="2533"/>
                    <a:pt x="2254" y="1727"/>
                  </a:cubicBezTo>
                  <a:cubicBezTo>
                    <a:pt x="2178" y="841"/>
                    <a:pt x="1721" y="0"/>
                    <a:pt x="1201" y="0"/>
                  </a:cubicBezTo>
                  <a:close/>
                </a:path>
              </a:pathLst>
            </a:custGeom>
            <a:solidFill>
              <a:srgbClr val="555A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56"/>
            <p:cNvSpPr/>
            <p:nvPr/>
          </p:nvSpPr>
          <p:spPr>
            <a:xfrm>
              <a:off x="4403825" y="2111700"/>
              <a:ext cx="326000" cy="342825"/>
            </a:xfrm>
            <a:custGeom>
              <a:avLst/>
              <a:gdLst/>
              <a:ahLst/>
              <a:cxnLst/>
              <a:rect l="l" t="t" r="r" b="b"/>
              <a:pathLst>
                <a:path w="13040" h="13713" extrusionOk="0">
                  <a:moveTo>
                    <a:pt x="7616" y="0"/>
                  </a:moveTo>
                  <a:cubicBezTo>
                    <a:pt x="6910" y="0"/>
                    <a:pt x="6175" y="146"/>
                    <a:pt x="5450" y="458"/>
                  </a:cubicBezTo>
                  <a:cubicBezTo>
                    <a:pt x="4423" y="886"/>
                    <a:pt x="3139" y="2655"/>
                    <a:pt x="2882" y="3911"/>
                  </a:cubicBezTo>
                  <a:cubicBezTo>
                    <a:pt x="2425" y="6250"/>
                    <a:pt x="1569" y="9075"/>
                    <a:pt x="0" y="9332"/>
                  </a:cubicBezTo>
                  <a:cubicBezTo>
                    <a:pt x="514" y="11277"/>
                    <a:pt x="1467" y="11488"/>
                    <a:pt x="1855" y="11488"/>
                  </a:cubicBezTo>
                  <a:cubicBezTo>
                    <a:pt x="1962" y="11488"/>
                    <a:pt x="2026" y="11472"/>
                    <a:pt x="2026" y="11472"/>
                  </a:cubicBezTo>
                  <a:cubicBezTo>
                    <a:pt x="2026" y="11472"/>
                    <a:pt x="2682" y="10901"/>
                    <a:pt x="3224" y="9931"/>
                  </a:cubicBezTo>
                  <a:lnTo>
                    <a:pt x="3224" y="9931"/>
                  </a:lnTo>
                  <a:cubicBezTo>
                    <a:pt x="2939" y="10787"/>
                    <a:pt x="2111" y="11671"/>
                    <a:pt x="2111" y="11671"/>
                  </a:cubicBezTo>
                  <a:cubicBezTo>
                    <a:pt x="2111" y="11671"/>
                    <a:pt x="2853" y="12527"/>
                    <a:pt x="3852" y="12756"/>
                  </a:cubicBezTo>
                  <a:cubicBezTo>
                    <a:pt x="4624" y="12910"/>
                    <a:pt x="6676" y="13713"/>
                    <a:pt x="8358" y="13713"/>
                  </a:cubicBezTo>
                  <a:cubicBezTo>
                    <a:pt x="8851" y="13713"/>
                    <a:pt x="9313" y="13644"/>
                    <a:pt x="9701" y="13469"/>
                  </a:cubicBezTo>
                  <a:cubicBezTo>
                    <a:pt x="9273" y="12499"/>
                    <a:pt x="9986" y="10217"/>
                    <a:pt x="9986" y="10216"/>
                  </a:cubicBezTo>
                  <a:lnTo>
                    <a:pt x="9986" y="10216"/>
                  </a:lnTo>
                  <a:cubicBezTo>
                    <a:pt x="9986" y="10217"/>
                    <a:pt x="9416" y="13069"/>
                    <a:pt x="10129" y="13383"/>
                  </a:cubicBezTo>
                  <a:cubicBezTo>
                    <a:pt x="10224" y="13400"/>
                    <a:pt x="10321" y="13408"/>
                    <a:pt x="10419" y="13408"/>
                  </a:cubicBezTo>
                  <a:cubicBezTo>
                    <a:pt x="11665" y="13408"/>
                    <a:pt x="13039" y="12156"/>
                    <a:pt x="13039" y="12156"/>
                  </a:cubicBezTo>
                  <a:cubicBezTo>
                    <a:pt x="13039" y="12156"/>
                    <a:pt x="11556" y="10730"/>
                    <a:pt x="12383" y="5879"/>
                  </a:cubicBezTo>
                  <a:cubicBezTo>
                    <a:pt x="12957" y="2460"/>
                    <a:pt x="10522" y="0"/>
                    <a:pt x="76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56"/>
            <p:cNvSpPr/>
            <p:nvPr/>
          </p:nvSpPr>
          <p:spPr>
            <a:xfrm>
              <a:off x="4186175" y="2586850"/>
              <a:ext cx="174150" cy="168375"/>
            </a:xfrm>
            <a:custGeom>
              <a:avLst/>
              <a:gdLst/>
              <a:ahLst/>
              <a:cxnLst/>
              <a:rect l="l" t="t" r="r" b="b"/>
              <a:pathLst>
                <a:path w="6966" h="6735" extrusionOk="0">
                  <a:moveTo>
                    <a:pt x="1706" y="1"/>
                  </a:moveTo>
                  <a:cubicBezTo>
                    <a:pt x="876" y="1"/>
                    <a:pt x="0" y="469"/>
                    <a:pt x="1231" y="2965"/>
                  </a:cubicBezTo>
                  <a:cubicBezTo>
                    <a:pt x="2972" y="6550"/>
                    <a:pt x="5104" y="6734"/>
                    <a:pt x="5523" y="6734"/>
                  </a:cubicBezTo>
                  <a:cubicBezTo>
                    <a:pt x="5571" y="6734"/>
                    <a:pt x="5596" y="6732"/>
                    <a:pt x="5596" y="6732"/>
                  </a:cubicBezTo>
                  <a:cubicBezTo>
                    <a:pt x="6966" y="4421"/>
                    <a:pt x="2686" y="169"/>
                    <a:pt x="2686" y="169"/>
                  </a:cubicBezTo>
                  <a:cubicBezTo>
                    <a:pt x="2686" y="169"/>
                    <a:pt x="2204" y="1"/>
                    <a:pt x="17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56"/>
            <p:cNvSpPr/>
            <p:nvPr/>
          </p:nvSpPr>
          <p:spPr>
            <a:xfrm>
              <a:off x="4011500" y="2509050"/>
              <a:ext cx="266800" cy="249025"/>
            </a:xfrm>
            <a:custGeom>
              <a:avLst/>
              <a:gdLst/>
              <a:ahLst/>
              <a:cxnLst/>
              <a:rect l="l" t="t" r="r" b="b"/>
              <a:pathLst>
                <a:path w="10672" h="9961" extrusionOk="0">
                  <a:moveTo>
                    <a:pt x="3852" y="0"/>
                  </a:moveTo>
                  <a:lnTo>
                    <a:pt x="0" y="656"/>
                  </a:lnTo>
                  <a:cubicBezTo>
                    <a:pt x="0" y="656"/>
                    <a:pt x="2971" y="9960"/>
                    <a:pt x="6857" y="9960"/>
                  </a:cubicBezTo>
                  <a:cubicBezTo>
                    <a:pt x="6892" y="9960"/>
                    <a:pt x="6927" y="9959"/>
                    <a:pt x="6962" y="9958"/>
                  </a:cubicBezTo>
                  <a:cubicBezTo>
                    <a:pt x="10671" y="9815"/>
                    <a:pt x="9102" y="6819"/>
                    <a:pt x="9102" y="6819"/>
                  </a:cubicBezTo>
                  <a:lnTo>
                    <a:pt x="3852" y="0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56"/>
            <p:cNvSpPr/>
            <p:nvPr/>
          </p:nvSpPr>
          <p:spPr>
            <a:xfrm>
              <a:off x="3953000" y="2402325"/>
              <a:ext cx="71350" cy="111575"/>
            </a:xfrm>
            <a:custGeom>
              <a:avLst/>
              <a:gdLst/>
              <a:ahLst/>
              <a:cxnLst/>
              <a:rect l="l" t="t" r="r" b="b"/>
              <a:pathLst>
                <a:path w="2854" h="4463" extrusionOk="0">
                  <a:moveTo>
                    <a:pt x="557" y="1"/>
                  </a:moveTo>
                  <a:cubicBezTo>
                    <a:pt x="548" y="1"/>
                    <a:pt x="535" y="7"/>
                    <a:pt x="514" y="18"/>
                  </a:cubicBezTo>
                  <a:cubicBezTo>
                    <a:pt x="229" y="75"/>
                    <a:pt x="29" y="275"/>
                    <a:pt x="29" y="560"/>
                  </a:cubicBezTo>
                  <a:cubicBezTo>
                    <a:pt x="1" y="2814"/>
                    <a:pt x="1855" y="4269"/>
                    <a:pt x="1912" y="4355"/>
                  </a:cubicBezTo>
                  <a:cubicBezTo>
                    <a:pt x="2019" y="4426"/>
                    <a:pt x="2136" y="4463"/>
                    <a:pt x="2248" y="4463"/>
                  </a:cubicBezTo>
                  <a:cubicBezTo>
                    <a:pt x="2406" y="4463"/>
                    <a:pt x="2554" y="4390"/>
                    <a:pt x="2654" y="4241"/>
                  </a:cubicBezTo>
                  <a:cubicBezTo>
                    <a:pt x="2854" y="3984"/>
                    <a:pt x="2768" y="3670"/>
                    <a:pt x="2569" y="3499"/>
                  </a:cubicBezTo>
                  <a:cubicBezTo>
                    <a:pt x="2512" y="3442"/>
                    <a:pt x="1056" y="2300"/>
                    <a:pt x="1085" y="646"/>
                  </a:cubicBezTo>
                  <a:cubicBezTo>
                    <a:pt x="1085" y="332"/>
                    <a:pt x="885" y="103"/>
                    <a:pt x="571" y="75"/>
                  </a:cubicBezTo>
                  <a:cubicBezTo>
                    <a:pt x="571" y="21"/>
                    <a:pt x="571" y="1"/>
                    <a:pt x="557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56"/>
            <p:cNvSpPr/>
            <p:nvPr/>
          </p:nvSpPr>
          <p:spPr>
            <a:xfrm>
              <a:off x="4047875" y="2417025"/>
              <a:ext cx="64225" cy="117500"/>
            </a:xfrm>
            <a:custGeom>
              <a:avLst/>
              <a:gdLst/>
              <a:ahLst/>
              <a:cxnLst/>
              <a:rect l="l" t="t" r="r" b="b"/>
              <a:pathLst>
                <a:path w="2569" h="4700" extrusionOk="0">
                  <a:moveTo>
                    <a:pt x="543" y="0"/>
                  </a:moveTo>
                  <a:cubicBezTo>
                    <a:pt x="428" y="0"/>
                    <a:pt x="343" y="58"/>
                    <a:pt x="257" y="115"/>
                  </a:cubicBezTo>
                  <a:cubicBezTo>
                    <a:pt x="58" y="286"/>
                    <a:pt x="0" y="657"/>
                    <a:pt x="200" y="856"/>
                  </a:cubicBezTo>
                  <a:cubicBezTo>
                    <a:pt x="229" y="913"/>
                    <a:pt x="1370" y="2369"/>
                    <a:pt x="971" y="3995"/>
                  </a:cubicBezTo>
                  <a:cubicBezTo>
                    <a:pt x="914" y="4280"/>
                    <a:pt x="1085" y="4566"/>
                    <a:pt x="1370" y="4680"/>
                  </a:cubicBezTo>
                  <a:cubicBezTo>
                    <a:pt x="1415" y="4693"/>
                    <a:pt x="1461" y="4700"/>
                    <a:pt x="1505" y="4700"/>
                  </a:cubicBezTo>
                  <a:cubicBezTo>
                    <a:pt x="1740" y="4700"/>
                    <a:pt x="1950" y="4520"/>
                    <a:pt x="1998" y="4280"/>
                  </a:cubicBezTo>
                  <a:cubicBezTo>
                    <a:pt x="2568" y="2112"/>
                    <a:pt x="1085" y="257"/>
                    <a:pt x="999" y="200"/>
                  </a:cubicBezTo>
                  <a:cubicBezTo>
                    <a:pt x="856" y="58"/>
                    <a:pt x="685" y="0"/>
                    <a:pt x="543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56"/>
            <p:cNvSpPr/>
            <p:nvPr/>
          </p:nvSpPr>
          <p:spPr>
            <a:xfrm>
              <a:off x="4000075" y="2379925"/>
              <a:ext cx="89200" cy="127850"/>
            </a:xfrm>
            <a:custGeom>
              <a:avLst/>
              <a:gdLst/>
              <a:ahLst/>
              <a:cxnLst/>
              <a:rect l="l" t="t" r="r" b="b"/>
              <a:pathLst>
                <a:path w="3568" h="5114" extrusionOk="0">
                  <a:moveTo>
                    <a:pt x="1427" y="1"/>
                  </a:moveTo>
                  <a:cubicBezTo>
                    <a:pt x="1256" y="1"/>
                    <a:pt x="1057" y="143"/>
                    <a:pt x="971" y="315"/>
                  </a:cubicBezTo>
                  <a:cubicBezTo>
                    <a:pt x="1" y="2654"/>
                    <a:pt x="2483" y="4880"/>
                    <a:pt x="2626" y="4994"/>
                  </a:cubicBezTo>
                  <a:cubicBezTo>
                    <a:pt x="2728" y="5071"/>
                    <a:pt x="2854" y="5113"/>
                    <a:pt x="2979" y="5113"/>
                  </a:cubicBezTo>
                  <a:cubicBezTo>
                    <a:pt x="3133" y="5113"/>
                    <a:pt x="3286" y="5050"/>
                    <a:pt x="3396" y="4908"/>
                  </a:cubicBezTo>
                  <a:cubicBezTo>
                    <a:pt x="3567" y="4709"/>
                    <a:pt x="3510" y="4338"/>
                    <a:pt x="3311" y="4166"/>
                  </a:cubicBezTo>
                  <a:cubicBezTo>
                    <a:pt x="3282" y="4138"/>
                    <a:pt x="1285" y="2340"/>
                    <a:pt x="1970" y="743"/>
                  </a:cubicBezTo>
                  <a:cubicBezTo>
                    <a:pt x="2055" y="457"/>
                    <a:pt x="1970" y="143"/>
                    <a:pt x="1684" y="29"/>
                  </a:cubicBezTo>
                  <a:cubicBezTo>
                    <a:pt x="1570" y="1"/>
                    <a:pt x="1485" y="1"/>
                    <a:pt x="1427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56"/>
            <p:cNvSpPr/>
            <p:nvPr/>
          </p:nvSpPr>
          <p:spPr>
            <a:xfrm>
              <a:off x="3967275" y="2373525"/>
              <a:ext cx="73500" cy="122125"/>
            </a:xfrm>
            <a:custGeom>
              <a:avLst/>
              <a:gdLst/>
              <a:ahLst/>
              <a:cxnLst/>
              <a:rect l="l" t="t" r="r" b="b"/>
              <a:pathLst>
                <a:path w="2940" h="4885" extrusionOk="0">
                  <a:moveTo>
                    <a:pt x="799" y="0"/>
                  </a:moveTo>
                  <a:cubicBezTo>
                    <a:pt x="600" y="0"/>
                    <a:pt x="371" y="171"/>
                    <a:pt x="343" y="428"/>
                  </a:cubicBezTo>
                  <a:cubicBezTo>
                    <a:pt x="0" y="1997"/>
                    <a:pt x="457" y="3110"/>
                    <a:pt x="942" y="3795"/>
                  </a:cubicBezTo>
                  <a:cubicBezTo>
                    <a:pt x="1456" y="4451"/>
                    <a:pt x="2055" y="4793"/>
                    <a:pt x="2083" y="4822"/>
                  </a:cubicBezTo>
                  <a:cubicBezTo>
                    <a:pt x="2160" y="4864"/>
                    <a:pt x="2241" y="4884"/>
                    <a:pt x="2321" y="4884"/>
                  </a:cubicBezTo>
                  <a:cubicBezTo>
                    <a:pt x="2512" y="4884"/>
                    <a:pt x="2696" y="4774"/>
                    <a:pt x="2797" y="4594"/>
                  </a:cubicBezTo>
                  <a:cubicBezTo>
                    <a:pt x="2939" y="4365"/>
                    <a:pt x="2854" y="3994"/>
                    <a:pt x="2597" y="3880"/>
                  </a:cubicBezTo>
                  <a:cubicBezTo>
                    <a:pt x="2511" y="3852"/>
                    <a:pt x="885" y="2939"/>
                    <a:pt x="1370" y="713"/>
                  </a:cubicBezTo>
                  <a:cubicBezTo>
                    <a:pt x="1456" y="428"/>
                    <a:pt x="1256" y="143"/>
                    <a:pt x="970" y="57"/>
                  </a:cubicBezTo>
                  <a:cubicBezTo>
                    <a:pt x="913" y="0"/>
                    <a:pt x="856" y="0"/>
                    <a:pt x="799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56"/>
            <p:cNvSpPr/>
            <p:nvPr/>
          </p:nvSpPr>
          <p:spPr>
            <a:xfrm>
              <a:off x="3974400" y="2367100"/>
              <a:ext cx="82775" cy="130100"/>
            </a:xfrm>
            <a:custGeom>
              <a:avLst/>
              <a:gdLst/>
              <a:ahLst/>
              <a:cxnLst/>
              <a:rect l="l" t="t" r="r" b="b"/>
              <a:pathLst>
                <a:path w="3311" h="5204" extrusionOk="0">
                  <a:moveTo>
                    <a:pt x="1713" y="0"/>
                  </a:moveTo>
                  <a:cubicBezTo>
                    <a:pt x="1513" y="0"/>
                    <a:pt x="1370" y="114"/>
                    <a:pt x="1313" y="257"/>
                  </a:cubicBezTo>
                  <a:cubicBezTo>
                    <a:pt x="1" y="2425"/>
                    <a:pt x="2283" y="4936"/>
                    <a:pt x="2340" y="5050"/>
                  </a:cubicBezTo>
                  <a:cubicBezTo>
                    <a:pt x="2459" y="5154"/>
                    <a:pt x="2600" y="5204"/>
                    <a:pt x="2737" y="5204"/>
                  </a:cubicBezTo>
                  <a:cubicBezTo>
                    <a:pt x="2864" y="5204"/>
                    <a:pt x="2986" y="5161"/>
                    <a:pt x="3082" y="5079"/>
                  </a:cubicBezTo>
                  <a:cubicBezTo>
                    <a:pt x="3310" y="4851"/>
                    <a:pt x="3310" y="4537"/>
                    <a:pt x="3082" y="4337"/>
                  </a:cubicBezTo>
                  <a:cubicBezTo>
                    <a:pt x="3054" y="4280"/>
                    <a:pt x="1285" y="2340"/>
                    <a:pt x="2169" y="856"/>
                  </a:cubicBezTo>
                  <a:cubicBezTo>
                    <a:pt x="2312" y="628"/>
                    <a:pt x="2226" y="286"/>
                    <a:pt x="1998" y="114"/>
                  </a:cubicBezTo>
                  <a:cubicBezTo>
                    <a:pt x="1912" y="57"/>
                    <a:pt x="1798" y="0"/>
                    <a:pt x="1713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56"/>
            <p:cNvSpPr/>
            <p:nvPr/>
          </p:nvSpPr>
          <p:spPr>
            <a:xfrm>
              <a:off x="3982200" y="2468375"/>
              <a:ext cx="140600" cy="76100"/>
            </a:xfrm>
            <a:custGeom>
              <a:avLst/>
              <a:gdLst/>
              <a:ahLst/>
              <a:cxnLst/>
              <a:rect l="l" t="t" r="r" b="b"/>
              <a:pathLst>
                <a:path w="5624" h="3044" extrusionOk="0">
                  <a:moveTo>
                    <a:pt x="3569" y="1"/>
                  </a:moveTo>
                  <a:lnTo>
                    <a:pt x="6" y="913"/>
                  </a:lnTo>
                  <a:lnTo>
                    <a:pt x="6" y="913"/>
                  </a:lnTo>
                  <a:cubicBezTo>
                    <a:pt x="3" y="908"/>
                    <a:pt x="1" y="906"/>
                    <a:pt x="1" y="906"/>
                  </a:cubicBezTo>
                  <a:lnTo>
                    <a:pt x="1" y="906"/>
                  </a:lnTo>
                  <a:cubicBezTo>
                    <a:pt x="0" y="906"/>
                    <a:pt x="1" y="908"/>
                    <a:pt x="3" y="914"/>
                  </a:cubicBezTo>
                  <a:lnTo>
                    <a:pt x="6" y="913"/>
                  </a:lnTo>
                  <a:lnTo>
                    <a:pt x="6" y="913"/>
                  </a:lnTo>
                  <a:cubicBezTo>
                    <a:pt x="86" y="1051"/>
                    <a:pt x="1079" y="3043"/>
                    <a:pt x="3163" y="3043"/>
                  </a:cubicBezTo>
                  <a:cubicBezTo>
                    <a:pt x="3276" y="3043"/>
                    <a:pt x="3392" y="3038"/>
                    <a:pt x="3512" y="3025"/>
                  </a:cubicBezTo>
                  <a:cubicBezTo>
                    <a:pt x="5623" y="2797"/>
                    <a:pt x="3569" y="1"/>
                    <a:pt x="3569" y="1"/>
                  </a:cubicBezTo>
                  <a:close/>
                </a:path>
              </a:pathLst>
            </a:custGeom>
            <a:solidFill>
              <a:srgbClr val="FF95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56"/>
            <p:cNvSpPr/>
            <p:nvPr/>
          </p:nvSpPr>
          <p:spPr>
            <a:xfrm>
              <a:off x="4107800" y="2426650"/>
              <a:ext cx="417300" cy="335050"/>
            </a:xfrm>
            <a:custGeom>
              <a:avLst/>
              <a:gdLst/>
              <a:ahLst/>
              <a:cxnLst/>
              <a:rect l="l" t="t" r="r" b="b"/>
              <a:pathLst>
                <a:path w="16692" h="13402" extrusionOk="0">
                  <a:moveTo>
                    <a:pt x="13172" y="1"/>
                  </a:moveTo>
                  <a:cubicBezTo>
                    <a:pt x="8659" y="1"/>
                    <a:pt x="0" y="11513"/>
                    <a:pt x="0" y="11513"/>
                  </a:cubicBezTo>
                  <a:lnTo>
                    <a:pt x="856" y="12369"/>
                  </a:lnTo>
                  <a:cubicBezTo>
                    <a:pt x="1506" y="13052"/>
                    <a:pt x="2379" y="13401"/>
                    <a:pt x="3258" y="13401"/>
                  </a:cubicBezTo>
                  <a:cubicBezTo>
                    <a:pt x="3921" y="13401"/>
                    <a:pt x="4588" y="13202"/>
                    <a:pt x="5165" y="12797"/>
                  </a:cubicBezTo>
                  <a:lnTo>
                    <a:pt x="10814" y="8746"/>
                  </a:lnTo>
                  <a:cubicBezTo>
                    <a:pt x="11870" y="8004"/>
                    <a:pt x="12840" y="7119"/>
                    <a:pt x="13696" y="6121"/>
                  </a:cubicBezTo>
                  <a:cubicBezTo>
                    <a:pt x="15236" y="4295"/>
                    <a:pt x="16692" y="1698"/>
                    <a:pt x="14238" y="272"/>
                  </a:cubicBezTo>
                  <a:cubicBezTo>
                    <a:pt x="13919" y="86"/>
                    <a:pt x="13561" y="1"/>
                    <a:pt x="13172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56"/>
            <p:cNvSpPr/>
            <p:nvPr/>
          </p:nvSpPr>
          <p:spPr>
            <a:xfrm>
              <a:off x="4220500" y="2600350"/>
              <a:ext cx="87050" cy="126275"/>
            </a:xfrm>
            <a:custGeom>
              <a:avLst/>
              <a:gdLst/>
              <a:ahLst/>
              <a:cxnLst/>
              <a:rect l="l" t="t" r="r" b="b"/>
              <a:pathLst>
                <a:path w="3482" h="5051" extrusionOk="0">
                  <a:moveTo>
                    <a:pt x="0" y="0"/>
                  </a:moveTo>
                  <a:lnTo>
                    <a:pt x="1798" y="5050"/>
                  </a:lnTo>
                  <a:lnTo>
                    <a:pt x="3481" y="4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56"/>
            <p:cNvSpPr/>
            <p:nvPr/>
          </p:nvSpPr>
          <p:spPr>
            <a:xfrm>
              <a:off x="4203375" y="2409275"/>
              <a:ext cx="304600" cy="345875"/>
            </a:xfrm>
            <a:custGeom>
              <a:avLst/>
              <a:gdLst/>
              <a:ahLst/>
              <a:cxnLst/>
              <a:rect l="l" t="t" r="r" b="b"/>
              <a:pathLst>
                <a:path w="12184" h="13835" extrusionOk="0">
                  <a:moveTo>
                    <a:pt x="9694" y="0"/>
                  </a:moveTo>
                  <a:cubicBezTo>
                    <a:pt x="6435" y="0"/>
                    <a:pt x="1" y="7443"/>
                    <a:pt x="1" y="7443"/>
                  </a:cubicBezTo>
                  <a:lnTo>
                    <a:pt x="714" y="8014"/>
                  </a:lnTo>
                  <a:cubicBezTo>
                    <a:pt x="2597" y="9555"/>
                    <a:pt x="4052" y="11552"/>
                    <a:pt x="4965" y="13835"/>
                  </a:cubicBezTo>
                  <a:cubicBezTo>
                    <a:pt x="4965" y="13835"/>
                    <a:pt x="12184" y="5389"/>
                    <a:pt x="11385" y="1594"/>
                  </a:cubicBezTo>
                  <a:cubicBezTo>
                    <a:pt x="11113" y="456"/>
                    <a:pt x="10501" y="0"/>
                    <a:pt x="969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56"/>
            <p:cNvSpPr/>
            <p:nvPr/>
          </p:nvSpPr>
          <p:spPr>
            <a:xfrm>
              <a:off x="4200525" y="2594100"/>
              <a:ext cx="127700" cy="163200"/>
            </a:xfrm>
            <a:custGeom>
              <a:avLst/>
              <a:gdLst/>
              <a:ahLst/>
              <a:cxnLst/>
              <a:rect l="l" t="t" r="r" b="b"/>
              <a:pathLst>
                <a:path w="5108" h="6528" extrusionOk="0">
                  <a:moveTo>
                    <a:pt x="97" y="1"/>
                  </a:moveTo>
                  <a:cubicBezTo>
                    <a:pt x="79" y="1"/>
                    <a:pt x="57" y="8"/>
                    <a:pt x="29" y="22"/>
                  </a:cubicBezTo>
                  <a:cubicBezTo>
                    <a:pt x="0" y="50"/>
                    <a:pt x="0" y="108"/>
                    <a:pt x="29" y="136"/>
                  </a:cubicBezTo>
                  <a:cubicBezTo>
                    <a:pt x="115" y="165"/>
                    <a:pt x="4252" y="3389"/>
                    <a:pt x="4965" y="6470"/>
                  </a:cubicBezTo>
                  <a:cubicBezTo>
                    <a:pt x="4965" y="6470"/>
                    <a:pt x="4994" y="6527"/>
                    <a:pt x="5022" y="6527"/>
                  </a:cubicBezTo>
                  <a:cubicBezTo>
                    <a:pt x="5079" y="6527"/>
                    <a:pt x="5108" y="6470"/>
                    <a:pt x="5108" y="6442"/>
                  </a:cubicBezTo>
                  <a:cubicBezTo>
                    <a:pt x="4394" y="3275"/>
                    <a:pt x="172" y="50"/>
                    <a:pt x="143" y="22"/>
                  </a:cubicBezTo>
                  <a:cubicBezTo>
                    <a:pt x="129" y="8"/>
                    <a:pt x="115" y="1"/>
                    <a:pt x="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56"/>
            <p:cNvSpPr/>
            <p:nvPr/>
          </p:nvSpPr>
          <p:spPr>
            <a:xfrm>
              <a:off x="4311075" y="2398675"/>
              <a:ext cx="484375" cy="554775"/>
            </a:xfrm>
            <a:custGeom>
              <a:avLst/>
              <a:gdLst/>
              <a:ahLst/>
              <a:cxnLst/>
              <a:rect l="l" t="t" r="r" b="b"/>
              <a:pathLst>
                <a:path w="19375" h="22191" extrusionOk="0">
                  <a:moveTo>
                    <a:pt x="8808" y="0"/>
                  </a:moveTo>
                  <a:cubicBezTo>
                    <a:pt x="7507" y="0"/>
                    <a:pt x="6316" y="119"/>
                    <a:pt x="5137" y="421"/>
                  </a:cubicBezTo>
                  <a:cubicBezTo>
                    <a:pt x="4823" y="535"/>
                    <a:pt x="4566" y="792"/>
                    <a:pt x="4509" y="1134"/>
                  </a:cubicBezTo>
                  <a:cubicBezTo>
                    <a:pt x="4110" y="3131"/>
                    <a:pt x="2797" y="10122"/>
                    <a:pt x="2797" y="11548"/>
                  </a:cubicBezTo>
                  <a:lnTo>
                    <a:pt x="1" y="22191"/>
                  </a:lnTo>
                  <a:lnTo>
                    <a:pt x="19374" y="22105"/>
                  </a:lnTo>
                  <a:lnTo>
                    <a:pt x="18632" y="3816"/>
                  </a:lnTo>
                  <a:cubicBezTo>
                    <a:pt x="18804" y="2104"/>
                    <a:pt x="16236" y="677"/>
                    <a:pt x="14552" y="449"/>
                  </a:cubicBezTo>
                  <a:lnTo>
                    <a:pt x="14524" y="449"/>
                  </a:lnTo>
                  <a:cubicBezTo>
                    <a:pt x="12302" y="193"/>
                    <a:pt x="10466" y="0"/>
                    <a:pt x="88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56"/>
            <p:cNvSpPr/>
            <p:nvPr/>
          </p:nvSpPr>
          <p:spPr>
            <a:xfrm>
              <a:off x="4308225" y="2953425"/>
              <a:ext cx="465825" cy="3600"/>
            </a:xfrm>
            <a:custGeom>
              <a:avLst/>
              <a:gdLst/>
              <a:ahLst/>
              <a:cxnLst/>
              <a:rect l="l" t="t" r="r" b="b"/>
              <a:pathLst>
                <a:path w="18633" h="144" extrusionOk="0">
                  <a:moveTo>
                    <a:pt x="86" y="1"/>
                  </a:moveTo>
                  <a:cubicBezTo>
                    <a:pt x="58" y="1"/>
                    <a:pt x="1" y="29"/>
                    <a:pt x="1" y="58"/>
                  </a:cubicBezTo>
                  <a:cubicBezTo>
                    <a:pt x="1" y="86"/>
                    <a:pt x="58" y="143"/>
                    <a:pt x="86" y="143"/>
                  </a:cubicBezTo>
                  <a:lnTo>
                    <a:pt x="18547" y="143"/>
                  </a:lnTo>
                  <a:cubicBezTo>
                    <a:pt x="18604" y="143"/>
                    <a:pt x="18632" y="143"/>
                    <a:pt x="18632" y="58"/>
                  </a:cubicBezTo>
                  <a:cubicBezTo>
                    <a:pt x="18632" y="29"/>
                    <a:pt x="18604" y="1"/>
                    <a:pt x="185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56"/>
            <p:cNvSpPr/>
            <p:nvPr/>
          </p:nvSpPr>
          <p:spPr>
            <a:xfrm>
              <a:off x="4726950" y="3076125"/>
              <a:ext cx="66350" cy="112750"/>
            </a:xfrm>
            <a:custGeom>
              <a:avLst/>
              <a:gdLst/>
              <a:ahLst/>
              <a:cxnLst/>
              <a:rect l="l" t="t" r="r" b="b"/>
              <a:pathLst>
                <a:path w="2654" h="4510" extrusionOk="0">
                  <a:moveTo>
                    <a:pt x="1997" y="0"/>
                  </a:moveTo>
                  <a:cubicBezTo>
                    <a:pt x="1712" y="29"/>
                    <a:pt x="1455" y="285"/>
                    <a:pt x="1484" y="571"/>
                  </a:cubicBezTo>
                  <a:cubicBezTo>
                    <a:pt x="1484" y="599"/>
                    <a:pt x="1569" y="2511"/>
                    <a:pt x="228" y="3567"/>
                  </a:cubicBezTo>
                  <a:cubicBezTo>
                    <a:pt x="29" y="3795"/>
                    <a:pt x="0" y="4109"/>
                    <a:pt x="200" y="4365"/>
                  </a:cubicBezTo>
                  <a:cubicBezTo>
                    <a:pt x="293" y="4458"/>
                    <a:pt x="435" y="4509"/>
                    <a:pt x="579" y="4509"/>
                  </a:cubicBezTo>
                  <a:cubicBezTo>
                    <a:pt x="700" y="4509"/>
                    <a:pt x="822" y="4473"/>
                    <a:pt x="913" y="4394"/>
                  </a:cubicBezTo>
                  <a:cubicBezTo>
                    <a:pt x="2654" y="2967"/>
                    <a:pt x="2568" y="599"/>
                    <a:pt x="2568" y="514"/>
                  </a:cubicBezTo>
                  <a:cubicBezTo>
                    <a:pt x="2568" y="200"/>
                    <a:pt x="2283" y="0"/>
                    <a:pt x="1997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56"/>
            <p:cNvSpPr/>
            <p:nvPr/>
          </p:nvSpPr>
          <p:spPr>
            <a:xfrm>
              <a:off x="4677000" y="3005800"/>
              <a:ext cx="83500" cy="101800"/>
            </a:xfrm>
            <a:custGeom>
              <a:avLst/>
              <a:gdLst/>
              <a:ahLst/>
              <a:cxnLst/>
              <a:rect l="l" t="t" r="r" b="b"/>
              <a:pathLst>
                <a:path w="3340" h="4072" extrusionOk="0">
                  <a:moveTo>
                    <a:pt x="2714" y="1"/>
                  </a:moveTo>
                  <a:cubicBezTo>
                    <a:pt x="2638" y="1"/>
                    <a:pt x="2560" y="15"/>
                    <a:pt x="2483" y="45"/>
                  </a:cubicBezTo>
                  <a:cubicBezTo>
                    <a:pt x="457" y="1044"/>
                    <a:pt x="1" y="3355"/>
                    <a:pt x="1" y="3469"/>
                  </a:cubicBezTo>
                  <a:cubicBezTo>
                    <a:pt x="29" y="3641"/>
                    <a:pt x="58" y="3783"/>
                    <a:pt x="172" y="3926"/>
                  </a:cubicBezTo>
                  <a:cubicBezTo>
                    <a:pt x="229" y="3983"/>
                    <a:pt x="343" y="4068"/>
                    <a:pt x="457" y="4068"/>
                  </a:cubicBezTo>
                  <a:cubicBezTo>
                    <a:pt x="478" y="4071"/>
                    <a:pt x="499" y="4072"/>
                    <a:pt x="519" y="4072"/>
                  </a:cubicBezTo>
                  <a:cubicBezTo>
                    <a:pt x="783" y="4072"/>
                    <a:pt x="1030" y="3905"/>
                    <a:pt x="1057" y="3641"/>
                  </a:cubicBezTo>
                  <a:cubicBezTo>
                    <a:pt x="1057" y="3612"/>
                    <a:pt x="1456" y="1757"/>
                    <a:pt x="2940" y="987"/>
                  </a:cubicBezTo>
                  <a:cubicBezTo>
                    <a:pt x="3225" y="844"/>
                    <a:pt x="3339" y="531"/>
                    <a:pt x="3197" y="274"/>
                  </a:cubicBezTo>
                  <a:cubicBezTo>
                    <a:pt x="3113" y="107"/>
                    <a:pt x="2922" y="1"/>
                    <a:pt x="2714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56"/>
            <p:cNvSpPr/>
            <p:nvPr/>
          </p:nvSpPr>
          <p:spPr>
            <a:xfrm>
              <a:off x="4664175" y="3030475"/>
              <a:ext cx="81325" cy="120800"/>
            </a:xfrm>
            <a:custGeom>
              <a:avLst/>
              <a:gdLst/>
              <a:ahLst/>
              <a:cxnLst/>
              <a:rect l="l" t="t" r="r" b="b"/>
              <a:pathLst>
                <a:path w="3253" h="4832" extrusionOk="0">
                  <a:moveTo>
                    <a:pt x="2711" y="0"/>
                  </a:moveTo>
                  <a:cubicBezTo>
                    <a:pt x="2426" y="0"/>
                    <a:pt x="2169" y="257"/>
                    <a:pt x="2169" y="542"/>
                  </a:cubicBezTo>
                  <a:cubicBezTo>
                    <a:pt x="2169" y="571"/>
                    <a:pt x="2112" y="3281"/>
                    <a:pt x="457" y="3795"/>
                  </a:cubicBezTo>
                  <a:cubicBezTo>
                    <a:pt x="172" y="3909"/>
                    <a:pt x="0" y="4194"/>
                    <a:pt x="114" y="4480"/>
                  </a:cubicBezTo>
                  <a:cubicBezTo>
                    <a:pt x="114" y="4537"/>
                    <a:pt x="143" y="4622"/>
                    <a:pt x="229" y="4679"/>
                  </a:cubicBezTo>
                  <a:cubicBezTo>
                    <a:pt x="339" y="4790"/>
                    <a:pt x="467" y="4832"/>
                    <a:pt x="612" y="4832"/>
                  </a:cubicBezTo>
                  <a:cubicBezTo>
                    <a:pt x="654" y="4832"/>
                    <a:pt x="697" y="4828"/>
                    <a:pt x="742" y="4822"/>
                  </a:cubicBezTo>
                  <a:cubicBezTo>
                    <a:pt x="3167" y="4052"/>
                    <a:pt x="3253" y="685"/>
                    <a:pt x="3253" y="542"/>
                  </a:cubicBezTo>
                  <a:cubicBezTo>
                    <a:pt x="3253" y="257"/>
                    <a:pt x="2996" y="0"/>
                    <a:pt x="2711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56"/>
            <p:cNvSpPr/>
            <p:nvPr/>
          </p:nvSpPr>
          <p:spPr>
            <a:xfrm>
              <a:off x="4689850" y="3076550"/>
              <a:ext cx="81350" cy="116150"/>
            </a:xfrm>
            <a:custGeom>
              <a:avLst/>
              <a:gdLst/>
              <a:ahLst/>
              <a:cxnLst/>
              <a:rect l="l" t="t" r="r" b="b"/>
              <a:pathLst>
                <a:path w="3254" h="4646" extrusionOk="0">
                  <a:moveTo>
                    <a:pt x="2593" y="1"/>
                  </a:moveTo>
                  <a:cubicBezTo>
                    <a:pt x="2556" y="1"/>
                    <a:pt x="2520" y="4"/>
                    <a:pt x="2483" y="12"/>
                  </a:cubicBezTo>
                  <a:cubicBezTo>
                    <a:pt x="2197" y="97"/>
                    <a:pt x="1998" y="383"/>
                    <a:pt x="2055" y="668"/>
                  </a:cubicBezTo>
                  <a:cubicBezTo>
                    <a:pt x="2055" y="725"/>
                    <a:pt x="2397" y="2637"/>
                    <a:pt x="400" y="3635"/>
                  </a:cubicBezTo>
                  <a:cubicBezTo>
                    <a:pt x="143" y="3778"/>
                    <a:pt x="0" y="4092"/>
                    <a:pt x="143" y="4348"/>
                  </a:cubicBezTo>
                  <a:cubicBezTo>
                    <a:pt x="200" y="4377"/>
                    <a:pt x="229" y="4406"/>
                    <a:pt x="257" y="4491"/>
                  </a:cubicBezTo>
                  <a:cubicBezTo>
                    <a:pt x="343" y="4594"/>
                    <a:pt x="470" y="4645"/>
                    <a:pt x="600" y="4645"/>
                  </a:cubicBezTo>
                  <a:cubicBezTo>
                    <a:pt x="688" y="4645"/>
                    <a:pt x="777" y="4622"/>
                    <a:pt x="856" y="4577"/>
                  </a:cubicBezTo>
                  <a:cubicBezTo>
                    <a:pt x="2283" y="3835"/>
                    <a:pt x="2825" y="2779"/>
                    <a:pt x="3053" y="1980"/>
                  </a:cubicBezTo>
                  <a:cubicBezTo>
                    <a:pt x="3253" y="1153"/>
                    <a:pt x="3110" y="497"/>
                    <a:pt x="3110" y="411"/>
                  </a:cubicBezTo>
                  <a:cubicBezTo>
                    <a:pt x="3061" y="163"/>
                    <a:pt x="2838" y="1"/>
                    <a:pt x="2593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56"/>
            <p:cNvSpPr/>
            <p:nvPr/>
          </p:nvSpPr>
          <p:spPr>
            <a:xfrm>
              <a:off x="4667725" y="3061075"/>
              <a:ext cx="91350" cy="111550"/>
            </a:xfrm>
            <a:custGeom>
              <a:avLst/>
              <a:gdLst/>
              <a:ahLst/>
              <a:cxnLst/>
              <a:rect l="l" t="t" r="r" b="b"/>
              <a:pathLst>
                <a:path w="3654" h="4462" extrusionOk="0">
                  <a:moveTo>
                    <a:pt x="3085" y="0"/>
                  </a:moveTo>
                  <a:cubicBezTo>
                    <a:pt x="2819" y="0"/>
                    <a:pt x="2567" y="194"/>
                    <a:pt x="2540" y="488"/>
                  </a:cubicBezTo>
                  <a:cubicBezTo>
                    <a:pt x="2540" y="545"/>
                    <a:pt x="2169" y="3170"/>
                    <a:pt x="515" y="3427"/>
                  </a:cubicBezTo>
                  <a:cubicBezTo>
                    <a:pt x="229" y="3455"/>
                    <a:pt x="1" y="3741"/>
                    <a:pt x="30" y="4026"/>
                  </a:cubicBezTo>
                  <a:cubicBezTo>
                    <a:pt x="87" y="4140"/>
                    <a:pt x="115" y="4254"/>
                    <a:pt x="172" y="4311"/>
                  </a:cubicBezTo>
                  <a:cubicBezTo>
                    <a:pt x="267" y="4406"/>
                    <a:pt x="400" y="4461"/>
                    <a:pt x="557" y="4461"/>
                  </a:cubicBezTo>
                  <a:cubicBezTo>
                    <a:pt x="590" y="4461"/>
                    <a:pt x="623" y="4459"/>
                    <a:pt x="657" y="4454"/>
                  </a:cubicBezTo>
                  <a:cubicBezTo>
                    <a:pt x="3168" y="4054"/>
                    <a:pt x="3596" y="716"/>
                    <a:pt x="3596" y="574"/>
                  </a:cubicBezTo>
                  <a:cubicBezTo>
                    <a:pt x="3653" y="288"/>
                    <a:pt x="3425" y="3"/>
                    <a:pt x="3140" y="3"/>
                  </a:cubicBezTo>
                  <a:cubicBezTo>
                    <a:pt x="3121" y="1"/>
                    <a:pt x="3103" y="0"/>
                    <a:pt x="3085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56"/>
            <p:cNvSpPr/>
            <p:nvPr/>
          </p:nvSpPr>
          <p:spPr>
            <a:xfrm>
              <a:off x="4714100" y="3006425"/>
              <a:ext cx="100550" cy="109800"/>
            </a:xfrm>
            <a:custGeom>
              <a:avLst/>
              <a:gdLst/>
              <a:ahLst/>
              <a:cxnLst/>
              <a:rect l="l" t="t" r="r" b="b"/>
              <a:pathLst>
                <a:path w="4022" h="4392" extrusionOk="0">
                  <a:moveTo>
                    <a:pt x="1631" y="0"/>
                  </a:moveTo>
                  <a:cubicBezTo>
                    <a:pt x="581" y="0"/>
                    <a:pt x="1" y="2303"/>
                    <a:pt x="1" y="2303"/>
                  </a:cubicBezTo>
                  <a:lnTo>
                    <a:pt x="2990" y="4382"/>
                  </a:lnTo>
                  <a:lnTo>
                    <a:pt x="2990" y="4382"/>
                  </a:lnTo>
                  <a:cubicBezTo>
                    <a:pt x="3034" y="4213"/>
                    <a:pt x="4022" y="1989"/>
                    <a:pt x="2369" y="363"/>
                  </a:cubicBezTo>
                  <a:cubicBezTo>
                    <a:pt x="2102" y="106"/>
                    <a:pt x="1855" y="0"/>
                    <a:pt x="1631" y="0"/>
                  </a:cubicBezTo>
                  <a:close/>
                  <a:moveTo>
                    <a:pt x="2990" y="4382"/>
                  </a:moveTo>
                  <a:lnTo>
                    <a:pt x="2990" y="4382"/>
                  </a:lnTo>
                  <a:cubicBezTo>
                    <a:pt x="2989" y="4388"/>
                    <a:pt x="2988" y="4392"/>
                    <a:pt x="2990" y="4392"/>
                  </a:cubicBezTo>
                  <a:cubicBezTo>
                    <a:pt x="2991" y="4392"/>
                    <a:pt x="2993" y="4390"/>
                    <a:pt x="2996" y="4386"/>
                  </a:cubicBezTo>
                  <a:lnTo>
                    <a:pt x="2990" y="4382"/>
                  </a:lnTo>
                  <a:close/>
                </a:path>
              </a:pathLst>
            </a:custGeom>
            <a:solidFill>
              <a:srgbClr val="FF9E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56"/>
            <p:cNvSpPr/>
            <p:nvPr/>
          </p:nvSpPr>
          <p:spPr>
            <a:xfrm>
              <a:off x="4667725" y="2576100"/>
              <a:ext cx="209025" cy="546775"/>
            </a:xfrm>
            <a:custGeom>
              <a:avLst/>
              <a:gdLst/>
              <a:ahLst/>
              <a:cxnLst/>
              <a:rect l="l" t="t" r="r" b="b"/>
              <a:pathLst>
                <a:path w="8361" h="21871" extrusionOk="0">
                  <a:moveTo>
                    <a:pt x="1" y="0"/>
                  </a:moveTo>
                  <a:cubicBezTo>
                    <a:pt x="1" y="0"/>
                    <a:pt x="1741" y="3538"/>
                    <a:pt x="3111" y="6306"/>
                  </a:cubicBezTo>
                  <a:cubicBezTo>
                    <a:pt x="3197" y="6477"/>
                    <a:pt x="3282" y="6705"/>
                    <a:pt x="3396" y="6876"/>
                  </a:cubicBezTo>
                  <a:cubicBezTo>
                    <a:pt x="3568" y="7219"/>
                    <a:pt x="3710" y="7618"/>
                    <a:pt x="3796" y="8018"/>
                  </a:cubicBezTo>
                  <a:cubicBezTo>
                    <a:pt x="3910" y="8645"/>
                    <a:pt x="3967" y="9302"/>
                    <a:pt x="3853" y="9929"/>
                  </a:cubicBezTo>
                  <a:cubicBezTo>
                    <a:pt x="3682" y="11071"/>
                    <a:pt x="3368" y="12297"/>
                    <a:pt x="2997" y="13581"/>
                  </a:cubicBezTo>
                  <a:cubicBezTo>
                    <a:pt x="2740" y="14580"/>
                    <a:pt x="2569" y="15579"/>
                    <a:pt x="2312" y="16577"/>
                  </a:cubicBezTo>
                  <a:cubicBezTo>
                    <a:pt x="2226" y="17062"/>
                    <a:pt x="2084" y="17576"/>
                    <a:pt x="1970" y="18061"/>
                  </a:cubicBezTo>
                  <a:lnTo>
                    <a:pt x="1799" y="18831"/>
                  </a:lnTo>
                  <a:lnTo>
                    <a:pt x="1599" y="19573"/>
                  </a:lnTo>
                  <a:lnTo>
                    <a:pt x="1599" y="19602"/>
                  </a:lnTo>
                  <a:cubicBezTo>
                    <a:pt x="1399" y="20543"/>
                    <a:pt x="1884" y="21456"/>
                    <a:pt x="2826" y="21770"/>
                  </a:cubicBezTo>
                  <a:cubicBezTo>
                    <a:pt x="3019" y="21838"/>
                    <a:pt x="3213" y="21870"/>
                    <a:pt x="3403" y="21870"/>
                  </a:cubicBezTo>
                  <a:cubicBezTo>
                    <a:pt x="4167" y="21870"/>
                    <a:pt x="4857" y="21354"/>
                    <a:pt x="5108" y="20600"/>
                  </a:cubicBezTo>
                  <a:lnTo>
                    <a:pt x="5337" y="19887"/>
                  </a:lnTo>
                  <a:lnTo>
                    <a:pt x="5593" y="19145"/>
                  </a:lnTo>
                  <a:cubicBezTo>
                    <a:pt x="5707" y="18774"/>
                    <a:pt x="7391" y="12326"/>
                    <a:pt x="8247" y="9073"/>
                  </a:cubicBezTo>
                  <a:cubicBezTo>
                    <a:pt x="8361" y="8303"/>
                    <a:pt x="8304" y="7533"/>
                    <a:pt x="8076" y="6762"/>
                  </a:cubicBezTo>
                  <a:cubicBezTo>
                    <a:pt x="8019" y="6648"/>
                    <a:pt x="7961" y="6534"/>
                    <a:pt x="7933" y="6391"/>
                  </a:cubicBezTo>
                  <a:cubicBezTo>
                    <a:pt x="7876" y="6306"/>
                    <a:pt x="7876" y="6249"/>
                    <a:pt x="7847" y="6163"/>
                  </a:cubicBezTo>
                  <a:cubicBezTo>
                    <a:pt x="6963" y="3709"/>
                    <a:pt x="5479" y="0"/>
                    <a:pt x="5479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56"/>
            <p:cNvSpPr/>
            <p:nvPr/>
          </p:nvSpPr>
          <p:spPr>
            <a:xfrm>
              <a:off x="4744050" y="2730875"/>
              <a:ext cx="134850" cy="46400"/>
            </a:xfrm>
            <a:custGeom>
              <a:avLst/>
              <a:gdLst/>
              <a:ahLst/>
              <a:cxnLst/>
              <a:rect l="l" t="t" r="r" b="b"/>
              <a:pathLst>
                <a:path w="5394" h="1856" extrusionOk="0">
                  <a:moveTo>
                    <a:pt x="4794" y="1"/>
                  </a:moveTo>
                  <a:lnTo>
                    <a:pt x="1" y="58"/>
                  </a:lnTo>
                  <a:lnTo>
                    <a:pt x="58" y="143"/>
                  </a:lnTo>
                  <a:cubicBezTo>
                    <a:pt x="144" y="371"/>
                    <a:pt x="258" y="543"/>
                    <a:pt x="343" y="714"/>
                  </a:cubicBezTo>
                  <a:cubicBezTo>
                    <a:pt x="515" y="1085"/>
                    <a:pt x="657" y="1484"/>
                    <a:pt x="743" y="1855"/>
                  </a:cubicBezTo>
                  <a:lnTo>
                    <a:pt x="4880" y="229"/>
                  </a:lnTo>
                  <a:lnTo>
                    <a:pt x="539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56"/>
            <p:cNvSpPr/>
            <p:nvPr/>
          </p:nvSpPr>
          <p:spPr>
            <a:xfrm>
              <a:off x="4649200" y="2425900"/>
              <a:ext cx="235400" cy="317275"/>
            </a:xfrm>
            <a:custGeom>
              <a:avLst/>
              <a:gdLst/>
              <a:ahLst/>
              <a:cxnLst/>
              <a:rect l="l" t="t" r="r" b="b"/>
              <a:pathLst>
                <a:path w="9416" h="12691" extrusionOk="0">
                  <a:moveTo>
                    <a:pt x="2586" y="1"/>
                  </a:moveTo>
                  <a:cubicBezTo>
                    <a:pt x="1483" y="1"/>
                    <a:pt x="0" y="3469"/>
                    <a:pt x="0" y="3469"/>
                  </a:cubicBezTo>
                  <a:lnTo>
                    <a:pt x="828" y="12399"/>
                  </a:lnTo>
                  <a:cubicBezTo>
                    <a:pt x="828" y="12399"/>
                    <a:pt x="3212" y="12691"/>
                    <a:pt x="5756" y="12691"/>
                  </a:cubicBezTo>
                  <a:cubicBezTo>
                    <a:pt x="7029" y="12691"/>
                    <a:pt x="8341" y="12618"/>
                    <a:pt x="9416" y="12399"/>
                  </a:cubicBezTo>
                  <a:cubicBezTo>
                    <a:pt x="6591" y="1500"/>
                    <a:pt x="3766" y="302"/>
                    <a:pt x="2711" y="16"/>
                  </a:cubicBezTo>
                  <a:cubicBezTo>
                    <a:pt x="2670" y="6"/>
                    <a:pt x="2628" y="1"/>
                    <a:pt x="25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56"/>
            <p:cNvSpPr/>
            <p:nvPr/>
          </p:nvSpPr>
          <p:spPr>
            <a:xfrm>
              <a:off x="4682000" y="2733725"/>
              <a:ext cx="202600" cy="12875"/>
            </a:xfrm>
            <a:custGeom>
              <a:avLst/>
              <a:gdLst/>
              <a:ahLst/>
              <a:cxnLst/>
              <a:rect l="l" t="t" r="r" b="b"/>
              <a:pathLst>
                <a:path w="8104" h="515" extrusionOk="0">
                  <a:moveTo>
                    <a:pt x="8075" y="1"/>
                  </a:moveTo>
                  <a:cubicBezTo>
                    <a:pt x="6603" y="280"/>
                    <a:pt x="5231" y="373"/>
                    <a:pt x="4048" y="373"/>
                  </a:cubicBezTo>
                  <a:cubicBezTo>
                    <a:pt x="3053" y="373"/>
                    <a:pt x="2191" y="307"/>
                    <a:pt x="1513" y="229"/>
                  </a:cubicBezTo>
                  <a:cubicBezTo>
                    <a:pt x="942" y="143"/>
                    <a:pt x="429" y="86"/>
                    <a:pt x="1" y="1"/>
                  </a:cubicBezTo>
                  <a:lnTo>
                    <a:pt x="1" y="1"/>
                  </a:lnTo>
                  <a:cubicBezTo>
                    <a:pt x="1" y="29"/>
                    <a:pt x="1" y="115"/>
                    <a:pt x="29" y="143"/>
                  </a:cubicBezTo>
                  <a:cubicBezTo>
                    <a:pt x="429" y="229"/>
                    <a:pt x="942" y="286"/>
                    <a:pt x="1513" y="372"/>
                  </a:cubicBezTo>
                  <a:cubicBezTo>
                    <a:pt x="2169" y="429"/>
                    <a:pt x="3082" y="514"/>
                    <a:pt x="4024" y="514"/>
                  </a:cubicBezTo>
                  <a:cubicBezTo>
                    <a:pt x="5251" y="514"/>
                    <a:pt x="6649" y="400"/>
                    <a:pt x="8104" y="143"/>
                  </a:cubicBezTo>
                  <a:lnTo>
                    <a:pt x="80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56"/>
            <p:cNvSpPr/>
            <p:nvPr/>
          </p:nvSpPr>
          <p:spPr>
            <a:xfrm>
              <a:off x="4680575" y="2607475"/>
              <a:ext cx="16425" cy="127000"/>
            </a:xfrm>
            <a:custGeom>
              <a:avLst/>
              <a:gdLst/>
              <a:ahLst/>
              <a:cxnLst/>
              <a:rect l="l" t="t" r="r" b="b"/>
              <a:pathLst>
                <a:path w="657" h="5080" extrusionOk="0">
                  <a:moveTo>
                    <a:pt x="600" y="1"/>
                  </a:moveTo>
                  <a:cubicBezTo>
                    <a:pt x="571" y="1"/>
                    <a:pt x="514" y="29"/>
                    <a:pt x="514" y="58"/>
                  </a:cubicBezTo>
                  <a:lnTo>
                    <a:pt x="1" y="5022"/>
                  </a:lnTo>
                  <a:cubicBezTo>
                    <a:pt x="1" y="5051"/>
                    <a:pt x="29" y="5079"/>
                    <a:pt x="58" y="5079"/>
                  </a:cubicBezTo>
                  <a:cubicBezTo>
                    <a:pt x="86" y="5079"/>
                    <a:pt x="143" y="5079"/>
                    <a:pt x="143" y="5022"/>
                  </a:cubicBezTo>
                  <a:lnTo>
                    <a:pt x="657" y="58"/>
                  </a:lnTo>
                  <a:cubicBezTo>
                    <a:pt x="657" y="29"/>
                    <a:pt x="628" y="1"/>
                    <a:pt x="6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56"/>
            <p:cNvSpPr/>
            <p:nvPr/>
          </p:nvSpPr>
          <p:spPr>
            <a:xfrm>
              <a:off x="4471575" y="2402750"/>
              <a:ext cx="156950" cy="80625"/>
            </a:xfrm>
            <a:custGeom>
              <a:avLst/>
              <a:gdLst/>
              <a:ahLst/>
              <a:cxnLst/>
              <a:rect l="l" t="t" r="r" b="b"/>
              <a:pathLst>
                <a:path w="6278" h="3225" extrusionOk="0">
                  <a:moveTo>
                    <a:pt x="86" y="1"/>
                  </a:moveTo>
                  <a:cubicBezTo>
                    <a:pt x="29" y="1"/>
                    <a:pt x="1" y="58"/>
                    <a:pt x="1" y="86"/>
                  </a:cubicBezTo>
                  <a:cubicBezTo>
                    <a:pt x="1" y="1798"/>
                    <a:pt x="1399" y="3225"/>
                    <a:pt x="3139" y="3225"/>
                  </a:cubicBezTo>
                  <a:cubicBezTo>
                    <a:pt x="4880" y="3225"/>
                    <a:pt x="6278" y="1827"/>
                    <a:pt x="6278" y="86"/>
                  </a:cubicBezTo>
                  <a:cubicBezTo>
                    <a:pt x="6278" y="58"/>
                    <a:pt x="6249" y="1"/>
                    <a:pt x="6192" y="1"/>
                  </a:cubicBezTo>
                  <a:cubicBezTo>
                    <a:pt x="6164" y="1"/>
                    <a:pt x="6135" y="58"/>
                    <a:pt x="6135" y="86"/>
                  </a:cubicBezTo>
                  <a:cubicBezTo>
                    <a:pt x="6135" y="1713"/>
                    <a:pt x="4823" y="3082"/>
                    <a:pt x="3139" y="3082"/>
                  </a:cubicBezTo>
                  <a:cubicBezTo>
                    <a:pt x="1513" y="3082"/>
                    <a:pt x="143" y="1741"/>
                    <a:pt x="143" y="86"/>
                  </a:cubicBezTo>
                  <a:cubicBezTo>
                    <a:pt x="143" y="58"/>
                    <a:pt x="115" y="1"/>
                    <a:pt x="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56"/>
            <p:cNvSpPr/>
            <p:nvPr/>
          </p:nvSpPr>
          <p:spPr>
            <a:xfrm>
              <a:off x="4489400" y="2262950"/>
              <a:ext cx="157675" cy="198475"/>
            </a:xfrm>
            <a:custGeom>
              <a:avLst/>
              <a:gdLst/>
              <a:ahLst/>
              <a:cxnLst/>
              <a:rect l="l" t="t" r="r" b="b"/>
              <a:pathLst>
                <a:path w="6307" h="7939" extrusionOk="0">
                  <a:moveTo>
                    <a:pt x="2141" y="1"/>
                  </a:moveTo>
                  <a:lnTo>
                    <a:pt x="400" y="4994"/>
                  </a:lnTo>
                  <a:cubicBezTo>
                    <a:pt x="1" y="6163"/>
                    <a:pt x="600" y="7419"/>
                    <a:pt x="1741" y="7818"/>
                  </a:cubicBezTo>
                  <a:cubicBezTo>
                    <a:pt x="1975" y="7900"/>
                    <a:pt x="2215" y="7939"/>
                    <a:pt x="2452" y="7939"/>
                  </a:cubicBezTo>
                  <a:cubicBezTo>
                    <a:pt x="3372" y="7939"/>
                    <a:pt x="4248" y="7356"/>
                    <a:pt x="4566" y="6449"/>
                  </a:cubicBezTo>
                  <a:lnTo>
                    <a:pt x="6307" y="1456"/>
                  </a:lnTo>
                  <a:lnTo>
                    <a:pt x="2141" y="1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56"/>
            <p:cNvSpPr/>
            <p:nvPr/>
          </p:nvSpPr>
          <p:spPr>
            <a:xfrm>
              <a:off x="4503675" y="2358000"/>
              <a:ext cx="91325" cy="19325"/>
            </a:xfrm>
            <a:custGeom>
              <a:avLst/>
              <a:gdLst/>
              <a:ahLst/>
              <a:cxnLst/>
              <a:rect l="l" t="t" r="r" b="b"/>
              <a:pathLst>
                <a:path w="3653" h="773" extrusionOk="0">
                  <a:moveTo>
                    <a:pt x="3556" y="0"/>
                  </a:moveTo>
                  <a:cubicBezTo>
                    <a:pt x="3546" y="0"/>
                    <a:pt x="3539" y="8"/>
                    <a:pt x="3539" y="22"/>
                  </a:cubicBezTo>
                  <a:cubicBezTo>
                    <a:pt x="3518" y="22"/>
                    <a:pt x="2577" y="675"/>
                    <a:pt x="1454" y="675"/>
                  </a:cubicBezTo>
                  <a:cubicBezTo>
                    <a:pt x="1021" y="675"/>
                    <a:pt x="560" y="578"/>
                    <a:pt x="115" y="307"/>
                  </a:cubicBezTo>
                  <a:cubicBezTo>
                    <a:pt x="106" y="299"/>
                    <a:pt x="96" y="295"/>
                    <a:pt x="84" y="295"/>
                  </a:cubicBezTo>
                  <a:cubicBezTo>
                    <a:pt x="58" y="295"/>
                    <a:pt x="29" y="316"/>
                    <a:pt x="29" y="336"/>
                  </a:cubicBezTo>
                  <a:cubicBezTo>
                    <a:pt x="1" y="364"/>
                    <a:pt x="29" y="421"/>
                    <a:pt x="86" y="421"/>
                  </a:cubicBezTo>
                  <a:cubicBezTo>
                    <a:pt x="229" y="507"/>
                    <a:pt x="400" y="592"/>
                    <a:pt x="543" y="621"/>
                  </a:cubicBezTo>
                  <a:cubicBezTo>
                    <a:pt x="839" y="729"/>
                    <a:pt x="1138" y="773"/>
                    <a:pt x="1427" y="773"/>
                  </a:cubicBezTo>
                  <a:cubicBezTo>
                    <a:pt x="2582" y="773"/>
                    <a:pt x="3573" y="79"/>
                    <a:pt x="3596" y="79"/>
                  </a:cubicBezTo>
                  <a:cubicBezTo>
                    <a:pt x="3653" y="50"/>
                    <a:pt x="3653" y="22"/>
                    <a:pt x="3596" y="22"/>
                  </a:cubicBezTo>
                  <a:cubicBezTo>
                    <a:pt x="3581" y="8"/>
                    <a:pt x="3567" y="0"/>
                    <a:pt x="3556" y="0"/>
                  </a:cubicBezTo>
                  <a:close/>
                </a:path>
              </a:pathLst>
            </a:custGeom>
            <a:solidFill>
              <a:srgbClr val="603F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56"/>
            <p:cNvSpPr/>
            <p:nvPr/>
          </p:nvSpPr>
          <p:spPr>
            <a:xfrm>
              <a:off x="4439475" y="2144225"/>
              <a:ext cx="246125" cy="229925"/>
            </a:xfrm>
            <a:custGeom>
              <a:avLst/>
              <a:gdLst/>
              <a:ahLst/>
              <a:cxnLst/>
              <a:rect l="l" t="t" r="r" b="b"/>
              <a:pathLst>
                <a:path w="9845" h="9197" extrusionOk="0">
                  <a:moveTo>
                    <a:pt x="5128" y="1"/>
                  </a:moveTo>
                  <a:cubicBezTo>
                    <a:pt x="4134" y="1"/>
                    <a:pt x="3262" y="316"/>
                    <a:pt x="2882" y="755"/>
                  </a:cubicBezTo>
                  <a:cubicBezTo>
                    <a:pt x="1969" y="1839"/>
                    <a:pt x="1" y="7745"/>
                    <a:pt x="2882" y="8972"/>
                  </a:cubicBezTo>
                  <a:cubicBezTo>
                    <a:pt x="3262" y="9129"/>
                    <a:pt x="3639" y="9197"/>
                    <a:pt x="4007" y="9197"/>
                  </a:cubicBezTo>
                  <a:cubicBezTo>
                    <a:pt x="6461" y="9197"/>
                    <a:pt x="8532" y="6176"/>
                    <a:pt x="8532" y="6176"/>
                  </a:cubicBezTo>
                  <a:cubicBezTo>
                    <a:pt x="8532" y="6176"/>
                    <a:pt x="9844" y="4122"/>
                    <a:pt x="9017" y="2410"/>
                  </a:cubicBezTo>
                  <a:cubicBezTo>
                    <a:pt x="8166" y="625"/>
                    <a:pt x="6526" y="1"/>
                    <a:pt x="5128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56"/>
            <p:cNvSpPr/>
            <p:nvPr/>
          </p:nvSpPr>
          <p:spPr>
            <a:xfrm>
              <a:off x="4614950" y="2281650"/>
              <a:ext cx="56125" cy="46525"/>
            </a:xfrm>
            <a:custGeom>
              <a:avLst/>
              <a:gdLst/>
              <a:ahLst/>
              <a:cxnLst/>
              <a:rect l="l" t="t" r="r" b="b"/>
              <a:pathLst>
                <a:path w="2245" h="1861" extrusionOk="0">
                  <a:moveTo>
                    <a:pt x="1273" y="1"/>
                  </a:moveTo>
                  <a:cubicBezTo>
                    <a:pt x="996" y="1"/>
                    <a:pt x="720" y="56"/>
                    <a:pt x="543" y="108"/>
                  </a:cubicBezTo>
                  <a:lnTo>
                    <a:pt x="1" y="1820"/>
                  </a:lnTo>
                  <a:cubicBezTo>
                    <a:pt x="128" y="1842"/>
                    <a:pt x="324" y="1861"/>
                    <a:pt x="549" y="1861"/>
                  </a:cubicBezTo>
                  <a:cubicBezTo>
                    <a:pt x="1235" y="1861"/>
                    <a:pt x="2183" y="1681"/>
                    <a:pt x="2226" y="822"/>
                  </a:cubicBezTo>
                  <a:cubicBezTo>
                    <a:pt x="2244" y="170"/>
                    <a:pt x="1756" y="1"/>
                    <a:pt x="1273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56"/>
            <p:cNvSpPr/>
            <p:nvPr/>
          </p:nvSpPr>
          <p:spPr>
            <a:xfrm>
              <a:off x="4652050" y="2286075"/>
              <a:ext cx="16425" cy="20400"/>
            </a:xfrm>
            <a:custGeom>
              <a:avLst/>
              <a:gdLst/>
              <a:ahLst/>
              <a:cxnLst/>
              <a:rect l="l" t="t" r="r" b="b"/>
              <a:pathLst>
                <a:path w="657" h="816" extrusionOk="0">
                  <a:moveTo>
                    <a:pt x="20" y="0"/>
                  </a:moveTo>
                  <a:cubicBezTo>
                    <a:pt x="12" y="0"/>
                    <a:pt x="0" y="20"/>
                    <a:pt x="0" y="74"/>
                  </a:cubicBezTo>
                  <a:cubicBezTo>
                    <a:pt x="0" y="103"/>
                    <a:pt x="29" y="103"/>
                    <a:pt x="29" y="103"/>
                  </a:cubicBezTo>
                  <a:cubicBezTo>
                    <a:pt x="571" y="245"/>
                    <a:pt x="457" y="702"/>
                    <a:pt x="428" y="759"/>
                  </a:cubicBezTo>
                  <a:cubicBezTo>
                    <a:pt x="428" y="787"/>
                    <a:pt x="428" y="816"/>
                    <a:pt x="457" y="816"/>
                  </a:cubicBezTo>
                  <a:cubicBezTo>
                    <a:pt x="485" y="816"/>
                    <a:pt x="514" y="816"/>
                    <a:pt x="514" y="787"/>
                  </a:cubicBezTo>
                  <a:cubicBezTo>
                    <a:pt x="514" y="787"/>
                    <a:pt x="657" y="188"/>
                    <a:pt x="29" y="17"/>
                  </a:cubicBezTo>
                  <a:cubicBezTo>
                    <a:pt x="29" y="7"/>
                    <a:pt x="25" y="0"/>
                    <a:pt x="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56"/>
            <p:cNvSpPr/>
            <p:nvPr/>
          </p:nvSpPr>
          <p:spPr>
            <a:xfrm>
              <a:off x="4484425" y="2247425"/>
              <a:ext cx="32825" cy="45500"/>
            </a:xfrm>
            <a:custGeom>
              <a:avLst/>
              <a:gdLst/>
              <a:ahLst/>
              <a:cxnLst/>
              <a:rect l="l" t="t" r="r" b="b"/>
              <a:pathLst>
                <a:path w="1313" h="1820" extrusionOk="0">
                  <a:moveTo>
                    <a:pt x="1216" y="1"/>
                  </a:moveTo>
                  <a:cubicBezTo>
                    <a:pt x="1206" y="1"/>
                    <a:pt x="1199" y="8"/>
                    <a:pt x="1199" y="22"/>
                  </a:cubicBezTo>
                  <a:lnTo>
                    <a:pt x="714" y="850"/>
                  </a:lnTo>
                  <a:cubicBezTo>
                    <a:pt x="663" y="837"/>
                    <a:pt x="608" y="830"/>
                    <a:pt x="550" y="830"/>
                  </a:cubicBezTo>
                  <a:cubicBezTo>
                    <a:pt x="347" y="830"/>
                    <a:pt x="124" y="919"/>
                    <a:pt x="57" y="1164"/>
                  </a:cubicBezTo>
                  <a:cubicBezTo>
                    <a:pt x="0" y="1506"/>
                    <a:pt x="428" y="1706"/>
                    <a:pt x="599" y="1763"/>
                  </a:cubicBezTo>
                  <a:cubicBezTo>
                    <a:pt x="628" y="1763"/>
                    <a:pt x="628" y="1791"/>
                    <a:pt x="656" y="1820"/>
                  </a:cubicBezTo>
                  <a:cubicBezTo>
                    <a:pt x="685" y="1820"/>
                    <a:pt x="742" y="1820"/>
                    <a:pt x="742" y="1791"/>
                  </a:cubicBezTo>
                  <a:cubicBezTo>
                    <a:pt x="742" y="1763"/>
                    <a:pt x="742" y="1734"/>
                    <a:pt x="685" y="1734"/>
                  </a:cubicBezTo>
                  <a:cubicBezTo>
                    <a:pt x="656" y="1734"/>
                    <a:pt x="86" y="1535"/>
                    <a:pt x="171" y="1221"/>
                  </a:cubicBezTo>
                  <a:cubicBezTo>
                    <a:pt x="206" y="1015"/>
                    <a:pt x="373" y="974"/>
                    <a:pt x="508" y="974"/>
                  </a:cubicBezTo>
                  <a:cubicBezTo>
                    <a:pt x="598" y="974"/>
                    <a:pt x="674" y="992"/>
                    <a:pt x="685" y="992"/>
                  </a:cubicBezTo>
                  <a:cubicBezTo>
                    <a:pt x="685" y="992"/>
                    <a:pt x="742" y="992"/>
                    <a:pt x="742" y="935"/>
                  </a:cubicBezTo>
                  <a:lnTo>
                    <a:pt x="1256" y="79"/>
                  </a:lnTo>
                  <a:cubicBezTo>
                    <a:pt x="1313" y="51"/>
                    <a:pt x="1313" y="22"/>
                    <a:pt x="1256" y="22"/>
                  </a:cubicBezTo>
                  <a:cubicBezTo>
                    <a:pt x="1241" y="8"/>
                    <a:pt x="1227" y="1"/>
                    <a:pt x="12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56"/>
            <p:cNvSpPr/>
            <p:nvPr/>
          </p:nvSpPr>
          <p:spPr>
            <a:xfrm>
              <a:off x="4486550" y="2237075"/>
              <a:ext cx="13575" cy="12900"/>
            </a:xfrm>
            <a:custGeom>
              <a:avLst/>
              <a:gdLst/>
              <a:ahLst/>
              <a:cxnLst/>
              <a:rect l="l" t="t" r="r" b="b"/>
              <a:pathLst>
                <a:path w="543" h="516" extrusionOk="0">
                  <a:moveTo>
                    <a:pt x="287" y="1"/>
                  </a:moveTo>
                  <a:cubicBezTo>
                    <a:pt x="147" y="1"/>
                    <a:pt x="1" y="101"/>
                    <a:pt x="1" y="294"/>
                  </a:cubicBezTo>
                  <a:cubicBezTo>
                    <a:pt x="28" y="444"/>
                    <a:pt x="153" y="515"/>
                    <a:pt x="276" y="515"/>
                  </a:cubicBezTo>
                  <a:cubicBezTo>
                    <a:pt x="410" y="515"/>
                    <a:pt x="543" y="429"/>
                    <a:pt x="543" y="265"/>
                  </a:cubicBezTo>
                  <a:cubicBezTo>
                    <a:pt x="543" y="87"/>
                    <a:pt x="418" y="1"/>
                    <a:pt x="2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56"/>
            <p:cNvSpPr/>
            <p:nvPr/>
          </p:nvSpPr>
          <p:spPr>
            <a:xfrm>
              <a:off x="4532925" y="2248750"/>
              <a:ext cx="13575" cy="12625"/>
            </a:xfrm>
            <a:custGeom>
              <a:avLst/>
              <a:gdLst/>
              <a:ahLst/>
              <a:cxnLst/>
              <a:rect l="l" t="t" r="r" b="b"/>
              <a:pathLst>
                <a:path w="543" h="505" extrusionOk="0">
                  <a:moveTo>
                    <a:pt x="296" y="1"/>
                  </a:moveTo>
                  <a:cubicBezTo>
                    <a:pt x="153" y="1"/>
                    <a:pt x="0" y="102"/>
                    <a:pt x="0" y="283"/>
                  </a:cubicBezTo>
                  <a:cubicBezTo>
                    <a:pt x="28" y="433"/>
                    <a:pt x="152" y="505"/>
                    <a:pt x="275" y="505"/>
                  </a:cubicBezTo>
                  <a:cubicBezTo>
                    <a:pt x="410" y="505"/>
                    <a:pt x="543" y="419"/>
                    <a:pt x="543" y="255"/>
                  </a:cubicBezTo>
                  <a:cubicBezTo>
                    <a:pt x="543" y="80"/>
                    <a:pt x="423" y="1"/>
                    <a:pt x="2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56"/>
            <p:cNvSpPr/>
            <p:nvPr/>
          </p:nvSpPr>
          <p:spPr>
            <a:xfrm>
              <a:off x="4502975" y="2293625"/>
              <a:ext cx="28550" cy="16325"/>
            </a:xfrm>
            <a:custGeom>
              <a:avLst/>
              <a:gdLst/>
              <a:ahLst/>
              <a:cxnLst/>
              <a:rect l="l" t="t" r="r" b="b"/>
              <a:pathLst>
                <a:path w="1142" h="653" extrusionOk="0">
                  <a:moveTo>
                    <a:pt x="1084" y="0"/>
                  </a:moveTo>
                  <a:cubicBezTo>
                    <a:pt x="1056" y="0"/>
                    <a:pt x="1027" y="0"/>
                    <a:pt x="1027" y="29"/>
                  </a:cubicBezTo>
                  <a:cubicBezTo>
                    <a:pt x="916" y="341"/>
                    <a:pt x="630" y="531"/>
                    <a:pt x="319" y="531"/>
                  </a:cubicBezTo>
                  <a:cubicBezTo>
                    <a:pt x="233" y="531"/>
                    <a:pt x="144" y="517"/>
                    <a:pt x="57" y="485"/>
                  </a:cubicBezTo>
                  <a:cubicBezTo>
                    <a:pt x="29" y="485"/>
                    <a:pt x="0" y="485"/>
                    <a:pt x="0" y="514"/>
                  </a:cubicBezTo>
                  <a:cubicBezTo>
                    <a:pt x="0" y="571"/>
                    <a:pt x="0" y="600"/>
                    <a:pt x="29" y="600"/>
                  </a:cubicBezTo>
                  <a:cubicBezTo>
                    <a:pt x="119" y="636"/>
                    <a:pt x="214" y="653"/>
                    <a:pt x="308" y="653"/>
                  </a:cubicBezTo>
                  <a:cubicBezTo>
                    <a:pt x="659" y="653"/>
                    <a:pt x="1006" y="417"/>
                    <a:pt x="1141" y="57"/>
                  </a:cubicBezTo>
                  <a:cubicBezTo>
                    <a:pt x="1141" y="29"/>
                    <a:pt x="1141" y="0"/>
                    <a:pt x="10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56"/>
            <p:cNvSpPr/>
            <p:nvPr/>
          </p:nvSpPr>
          <p:spPr>
            <a:xfrm>
              <a:off x="4477275" y="2131350"/>
              <a:ext cx="241125" cy="190125"/>
            </a:xfrm>
            <a:custGeom>
              <a:avLst/>
              <a:gdLst/>
              <a:ahLst/>
              <a:cxnLst/>
              <a:rect l="l" t="t" r="r" b="b"/>
              <a:pathLst>
                <a:path w="9645" h="7605" extrusionOk="0">
                  <a:moveTo>
                    <a:pt x="4361" y="1"/>
                  </a:moveTo>
                  <a:cubicBezTo>
                    <a:pt x="3824" y="1"/>
                    <a:pt x="3149" y="131"/>
                    <a:pt x="2455" y="443"/>
                  </a:cubicBezTo>
                  <a:cubicBezTo>
                    <a:pt x="1199" y="1070"/>
                    <a:pt x="429" y="2097"/>
                    <a:pt x="600" y="2640"/>
                  </a:cubicBezTo>
                  <a:cubicBezTo>
                    <a:pt x="343" y="2982"/>
                    <a:pt x="172" y="3438"/>
                    <a:pt x="1" y="3981"/>
                  </a:cubicBezTo>
                  <a:cubicBezTo>
                    <a:pt x="1" y="3981"/>
                    <a:pt x="343" y="3981"/>
                    <a:pt x="1028" y="4095"/>
                  </a:cubicBezTo>
                  <a:cubicBezTo>
                    <a:pt x="1171" y="4123"/>
                    <a:pt x="1313" y="4123"/>
                    <a:pt x="1456" y="4152"/>
                  </a:cubicBezTo>
                  <a:cubicBezTo>
                    <a:pt x="1513" y="4209"/>
                    <a:pt x="1627" y="4209"/>
                    <a:pt x="1713" y="4237"/>
                  </a:cubicBezTo>
                  <a:lnTo>
                    <a:pt x="2141" y="4352"/>
                  </a:lnTo>
                  <a:cubicBezTo>
                    <a:pt x="2483" y="4437"/>
                    <a:pt x="2883" y="4551"/>
                    <a:pt x="3311" y="4694"/>
                  </a:cubicBezTo>
                  <a:cubicBezTo>
                    <a:pt x="3282" y="4038"/>
                    <a:pt x="3339" y="3153"/>
                    <a:pt x="3910" y="2411"/>
                  </a:cubicBezTo>
                  <a:lnTo>
                    <a:pt x="3910" y="2411"/>
                  </a:lnTo>
                  <a:cubicBezTo>
                    <a:pt x="3767" y="2925"/>
                    <a:pt x="3739" y="3496"/>
                    <a:pt x="3739" y="3981"/>
                  </a:cubicBezTo>
                  <a:cubicBezTo>
                    <a:pt x="3682" y="4523"/>
                    <a:pt x="3767" y="5150"/>
                    <a:pt x="4138" y="5721"/>
                  </a:cubicBezTo>
                  <a:cubicBezTo>
                    <a:pt x="4081" y="5521"/>
                    <a:pt x="4052" y="5293"/>
                    <a:pt x="4052" y="5093"/>
                  </a:cubicBezTo>
                  <a:cubicBezTo>
                    <a:pt x="4052" y="4608"/>
                    <a:pt x="4138" y="4123"/>
                    <a:pt x="4338" y="3667"/>
                  </a:cubicBezTo>
                  <a:lnTo>
                    <a:pt x="4338" y="3667"/>
                  </a:lnTo>
                  <a:cubicBezTo>
                    <a:pt x="4281" y="4237"/>
                    <a:pt x="4338" y="4837"/>
                    <a:pt x="4452" y="5322"/>
                  </a:cubicBezTo>
                  <a:cubicBezTo>
                    <a:pt x="4880" y="5578"/>
                    <a:pt x="5222" y="5750"/>
                    <a:pt x="5508" y="5864"/>
                  </a:cubicBezTo>
                  <a:cubicBezTo>
                    <a:pt x="5479" y="6406"/>
                    <a:pt x="5593" y="7005"/>
                    <a:pt x="5936" y="7604"/>
                  </a:cubicBezTo>
                  <a:cubicBezTo>
                    <a:pt x="5879" y="7091"/>
                    <a:pt x="5907" y="6548"/>
                    <a:pt x="5993" y="6035"/>
                  </a:cubicBezTo>
                  <a:lnTo>
                    <a:pt x="6021" y="6035"/>
                  </a:lnTo>
                  <a:cubicBezTo>
                    <a:pt x="9017" y="5864"/>
                    <a:pt x="9645" y="1812"/>
                    <a:pt x="7220" y="557"/>
                  </a:cubicBezTo>
                  <a:cubicBezTo>
                    <a:pt x="6520" y="182"/>
                    <a:pt x="5710" y="4"/>
                    <a:pt x="4964" y="4"/>
                  </a:cubicBezTo>
                  <a:cubicBezTo>
                    <a:pt x="4859" y="4"/>
                    <a:pt x="4754" y="8"/>
                    <a:pt x="4652" y="15"/>
                  </a:cubicBezTo>
                  <a:cubicBezTo>
                    <a:pt x="4560" y="5"/>
                    <a:pt x="4463" y="1"/>
                    <a:pt x="43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56"/>
            <p:cNvSpPr/>
            <p:nvPr/>
          </p:nvSpPr>
          <p:spPr>
            <a:xfrm>
              <a:off x="4546475" y="2277550"/>
              <a:ext cx="17850" cy="15400"/>
            </a:xfrm>
            <a:custGeom>
              <a:avLst/>
              <a:gdLst/>
              <a:ahLst/>
              <a:cxnLst/>
              <a:rect l="l" t="t" r="r" b="b"/>
              <a:pathLst>
                <a:path w="714" h="616" extrusionOk="0">
                  <a:moveTo>
                    <a:pt x="365" y="1"/>
                  </a:moveTo>
                  <a:cubicBezTo>
                    <a:pt x="229" y="1"/>
                    <a:pt x="109" y="98"/>
                    <a:pt x="86" y="215"/>
                  </a:cubicBezTo>
                  <a:cubicBezTo>
                    <a:pt x="1" y="358"/>
                    <a:pt x="115" y="529"/>
                    <a:pt x="257" y="586"/>
                  </a:cubicBezTo>
                  <a:cubicBezTo>
                    <a:pt x="291" y="607"/>
                    <a:pt x="327" y="616"/>
                    <a:pt x="363" y="616"/>
                  </a:cubicBezTo>
                  <a:cubicBezTo>
                    <a:pt x="477" y="616"/>
                    <a:pt x="592" y="524"/>
                    <a:pt x="657" y="415"/>
                  </a:cubicBezTo>
                  <a:cubicBezTo>
                    <a:pt x="714" y="272"/>
                    <a:pt x="600" y="101"/>
                    <a:pt x="457" y="16"/>
                  </a:cubicBezTo>
                  <a:cubicBezTo>
                    <a:pt x="426" y="5"/>
                    <a:pt x="395" y="1"/>
                    <a:pt x="3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56"/>
            <p:cNvSpPr/>
            <p:nvPr/>
          </p:nvSpPr>
          <p:spPr>
            <a:xfrm>
              <a:off x="4612100" y="2074625"/>
              <a:ext cx="116300" cy="102050"/>
            </a:xfrm>
            <a:custGeom>
              <a:avLst/>
              <a:gdLst/>
              <a:ahLst/>
              <a:cxnLst/>
              <a:rect l="l" t="t" r="r" b="b"/>
              <a:pathLst>
                <a:path w="4652" h="4082" extrusionOk="0">
                  <a:moveTo>
                    <a:pt x="2328" y="1"/>
                  </a:moveTo>
                  <a:cubicBezTo>
                    <a:pt x="2034" y="1"/>
                    <a:pt x="1736" y="65"/>
                    <a:pt x="1456" y="201"/>
                  </a:cubicBezTo>
                  <a:cubicBezTo>
                    <a:pt x="428" y="686"/>
                    <a:pt x="0" y="1913"/>
                    <a:pt x="486" y="2911"/>
                  </a:cubicBezTo>
                  <a:cubicBezTo>
                    <a:pt x="835" y="3652"/>
                    <a:pt x="1571" y="4081"/>
                    <a:pt x="2328" y="4081"/>
                  </a:cubicBezTo>
                  <a:cubicBezTo>
                    <a:pt x="2621" y="4081"/>
                    <a:pt x="2917" y="4017"/>
                    <a:pt x="3196" y="3881"/>
                  </a:cubicBezTo>
                  <a:cubicBezTo>
                    <a:pt x="4223" y="3396"/>
                    <a:pt x="4651" y="2170"/>
                    <a:pt x="4166" y="1142"/>
                  </a:cubicBezTo>
                  <a:cubicBezTo>
                    <a:pt x="3817" y="424"/>
                    <a:pt x="3084" y="1"/>
                    <a:pt x="23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56"/>
            <p:cNvSpPr/>
            <p:nvPr/>
          </p:nvSpPr>
          <p:spPr>
            <a:xfrm>
              <a:off x="4475850" y="2104350"/>
              <a:ext cx="154825" cy="70175"/>
            </a:xfrm>
            <a:custGeom>
              <a:avLst/>
              <a:gdLst/>
              <a:ahLst/>
              <a:cxnLst/>
              <a:rect l="l" t="t" r="r" b="b"/>
              <a:pathLst>
                <a:path w="6193" h="2807" extrusionOk="0">
                  <a:moveTo>
                    <a:pt x="4053" y="1"/>
                  </a:moveTo>
                  <a:cubicBezTo>
                    <a:pt x="3714" y="1"/>
                    <a:pt x="3348" y="44"/>
                    <a:pt x="2968" y="153"/>
                  </a:cubicBezTo>
                  <a:cubicBezTo>
                    <a:pt x="1798" y="438"/>
                    <a:pt x="828" y="1294"/>
                    <a:pt x="58" y="2664"/>
                  </a:cubicBezTo>
                  <a:cubicBezTo>
                    <a:pt x="1" y="2721"/>
                    <a:pt x="58" y="2778"/>
                    <a:pt x="115" y="2807"/>
                  </a:cubicBezTo>
                  <a:lnTo>
                    <a:pt x="229" y="2807"/>
                  </a:lnTo>
                  <a:cubicBezTo>
                    <a:pt x="942" y="1494"/>
                    <a:pt x="1912" y="667"/>
                    <a:pt x="2997" y="353"/>
                  </a:cubicBezTo>
                  <a:cubicBezTo>
                    <a:pt x="3340" y="262"/>
                    <a:pt x="3672" y="227"/>
                    <a:pt x="3983" y="227"/>
                  </a:cubicBezTo>
                  <a:cubicBezTo>
                    <a:pt x="5141" y="227"/>
                    <a:pt x="5993" y="724"/>
                    <a:pt x="5993" y="724"/>
                  </a:cubicBezTo>
                  <a:cubicBezTo>
                    <a:pt x="6016" y="731"/>
                    <a:pt x="6034" y="735"/>
                    <a:pt x="6050" y="735"/>
                  </a:cubicBezTo>
                  <a:cubicBezTo>
                    <a:pt x="6093" y="735"/>
                    <a:pt x="6114" y="708"/>
                    <a:pt x="6135" y="667"/>
                  </a:cubicBezTo>
                  <a:cubicBezTo>
                    <a:pt x="6192" y="610"/>
                    <a:pt x="6135" y="581"/>
                    <a:pt x="6107" y="524"/>
                  </a:cubicBezTo>
                  <a:cubicBezTo>
                    <a:pt x="6063" y="502"/>
                    <a:pt x="5215" y="1"/>
                    <a:pt x="40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56"/>
            <p:cNvSpPr/>
            <p:nvPr/>
          </p:nvSpPr>
          <p:spPr>
            <a:xfrm>
              <a:off x="4701975" y="2090575"/>
              <a:ext cx="46400" cy="76100"/>
            </a:xfrm>
            <a:custGeom>
              <a:avLst/>
              <a:gdLst/>
              <a:ahLst/>
              <a:cxnLst/>
              <a:rect l="l" t="t" r="r" b="b"/>
              <a:pathLst>
                <a:path w="1856" h="3044" extrusionOk="0">
                  <a:moveTo>
                    <a:pt x="726" y="1"/>
                  </a:moveTo>
                  <a:cubicBezTo>
                    <a:pt x="704" y="1"/>
                    <a:pt x="680" y="7"/>
                    <a:pt x="657" y="19"/>
                  </a:cubicBezTo>
                  <a:cubicBezTo>
                    <a:pt x="600" y="48"/>
                    <a:pt x="600" y="133"/>
                    <a:pt x="628" y="162"/>
                  </a:cubicBezTo>
                  <a:cubicBezTo>
                    <a:pt x="657" y="191"/>
                    <a:pt x="1655" y="1646"/>
                    <a:pt x="29" y="2873"/>
                  </a:cubicBezTo>
                  <a:cubicBezTo>
                    <a:pt x="1" y="2901"/>
                    <a:pt x="1" y="2930"/>
                    <a:pt x="1" y="2987"/>
                  </a:cubicBezTo>
                  <a:cubicBezTo>
                    <a:pt x="1" y="3015"/>
                    <a:pt x="29" y="3044"/>
                    <a:pt x="58" y="3044"/>
                  </a:cubicBezTo>
                  <a:lnTo>
                    <a:pt x="143" y="3044"/>
                  </a:lnTo>
                  <a:cubicBezTo>
                    <a:pt x="1056" y="3044"/>
                    <a:pt x="1570" y="2045"/>
                    <a:pt x="1627" y="2045"/>
                  </a:cubicBezTo>
                  <a:cubicBezTo>
                    <a:pt x="1655" y="1988"/>
                    <a:pt x="1627" y="1931"/>
                    <a:pt x="1598" y="1902"/>
                  </a:cubicBezTo>
                  <a:cubicBezTo>
                    <a:pt x="1573" y="1894"/>
                    <a:pt x="1553" y="1891"/>
                    <a:pt x="1536" y="1891"/>
                  </a:cubicBezTo>
                  <a:cubicBezTo>
                    <a:pt x="1496" y="1891"/>
                    <a:pt x="1476" y="1911"/>
                    <a:pt x="1456" y="1931"/>
                  </a:cubicBezTo>
                  <a:cubicBezTo>
                    <a:pt x="1456" y="1931"/>
                    <a:pt x="1056" y="2673"/>
                    <a:pt x="371" y="2815"/>
                  </a:cubicBezTo>
                  <a:cubicBezTo>
                    <a:pt x="1855" y="1589"/>
                    <a:pt x="799" y="48"/>
                    <a:pt x="799" y="48"/>
                  </a:cubicBezTo>
                  <a:cubicBezTo>
                    <a:pt x="783" y="14"/>
                    <a:pt x="756" y="1"/>
                    <a:pt x="7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56"/>
            <p:cNvSpPr/>
            <p:nvPr/>
          </p:nvSpPr>
          <p:spPr>
            <a:xfrm>
              <a:off x="4617800" y="2109325"/>
              <a:ext cx="82050" cy="60925"/>
            </a:xfrm>
            <a:custGeom>
              <a:avLst/>
              <a:gdLst/>
              <a:ahLst/>
              <a:cxnLst/>
              <a:rect l="l" t="t" r="r" b="b"/>
              <a:pathLst>
                <a:path w="3282" h="2437" extrusionOk="0">
                  <a:moveTo>
                    <a:pt x="145" y="0"/>
                  </a:moveTo>
                  <a:cubicBezTo>
                    <a:pt x="133" y="0"/>
                    <a:pt x="122" y="4"/>
                    <a:pt x="115" y="11"/>
                  </a:cubicBezTo>
                  <a:cubicBezTo>
                    <a:pt x="29" y="11"/>
                    <a:pt x="1" y="97"/>
                    <a:pt x="29" y="125"/>
                  </a:cubicBezTo>
                  <a:cubicBezTo>
                    <a:pt x="86" y="182"/>
                    <a:pt x="714" y="1752"/>
                    <a:pt x="3168" y="2436"/>
                  </a:cubicBezTo>
                  <a:cubicBezTo>
                    <a:pt x="3253" y="2436"/>
                    <a:pt x="3282" y="2408"/>
                    <a:pt x="3253" y="2379"/>
                  </a:cubicBezTo>
                  <a:cubicBezTo>
                    <a:pt x="3253" y="2322"/>
                    <a:pt x="3225" y="2265"/>
                    <a:pt x="3168" y="2265"/>
                  </a:cubicBezTo>
                  <a:cubicBezTo>
                    <a:pt x="857" y="1609"/>
                    <a:pt x="229" y="125"/>
                    <a:pt x="229" y="97"/>
                  </a:cubicBezTo>
                  <a:cubicBezTo>
                    <a:pt x="229" y="33"/>
                    <a:pt x="181" y="0"/>
                    <a:pt x="1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56"/>
            <p:cNvSpPr/>
            <p:nvPr/>
          </p:nvSpPr>
          <p:spPr>
            <a:xfrm>
              <a:off x="4308950" y="2645275"/>
              <a:ext cx="84200" cy="307475"/>
            </a:xfrm>
            <a:custGeom>
              <a:avLst/>
              <a:gdLst/>
              <a:ahLst/>
              <a:cxnLst/>
              <a:rect l="l" t="t" r="r" b="b"/>
              <a:pathLst>
                <a:path w="3368" h="12299" extrusionOk="0">
                  <a:moveTo>
                    <a:pt x="3224" y="1"/>
                  </a:moveTo>
                  <a:lnTo>
                    <a:pt x="0" y="12270"/>
                  </a:lnTo>
                  <a:lnTo>
                    <a:pt x="143" y="12298"/>
                  </a:lnTo>
                  <a:lnTo>
                    <a:pt x="3367" y="29"/>
                  </a:lnTo>
                  <a:lnTo>
                    <a:pt x="322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56"/>
            <p:cNvSpPr/>
            <p:nvPr/>
          </p:nvSpPr>
          <p:spPr>
            <a:xfrm>
              <a:off x="3636000" y="2293608"/>
              <a:ext cx="541856" cy="321328"/>
            </a:xfrm>
            <a:custGeom>
              <a:avLst/>
              <a:gdLst/>
              <a:ahLst/>
              <a:cxnLst/>
              <a:rect l="l" t="t" r="r" b="b"/>
              <a:pathLst>
                <a:path w="19352" h="11476" extrusionOk="0">
                  <a:moveTo>
                    <a:pt x="3183" y="1"/>
                  </a:moveTo>
                  <a:cubicBezTo>
                    <a:pt x="2431" y="1"/>
                    <a:pt x="2243" y="652"/>
                    <a:pt x="3082" y="1023"/>
                  </a:cubicBezTo>
                  <a:cubicBezTo>
                    <a:pt x="4138" y="1479"/>
                    <a:pt x="4138" y="1993"/>
                    <a:pt x="4109" y="2079"/>
                  </a:cubicBezTo>
                  <a:cubicBezTo>
                    <a:pt x="4109" y="2079"/>
                    <a:pt x="4109" y="2136"/>
                    <a:pt x="4081" y="2136"/>
                  </a:cubicBezTo>
                  <a:lnTo>
                    <a:pt x="856" y="2079"/>
                  </a:lnTo>
                  <a:cubicBezTo>
                    <a:pt x="172" y="2079"/>
                    <a:pt x="0" y="3049"/>
                    <a:pt x="685" y="3277"/>
                  </a:cubicBezTo>
                  <a:cubicBezTo>
                    <a:pt x="685" y="3277"/>
                    <a:pt x="698" y="3290"/>
                    <a:pt x="706" y="3290"/>
                  </a:cubicBezTo>
                  <a:cubicBezTo>
                    <a:pt x="711" y="3290"/>
                    <a:pt x="714" y="3286"/>
                    <a:pt x="714" y="3277"/>
                  </a:cubicBezTo>
                  <a:cubicBezTo>
                    <a:pt x="749" y="3264"/>
                    <a:pt x="779" y="3252"/>
                    <a:pt x="804" y="3242"/>
                  </a:cubicBezTo>
                  <a:lnTo>
                    <a:pt x="804" y="3242"/>
                  </a:lnTo>
                  <a:cubicBezTo>
                    <a:pt x="687" y="3317"/>
                    <a:pt x="514" y="3471"/>
                    <a:pt x="514" y="3705"/>
                  </a:cubicBezTo>
                  <a:cubicBezTo>
                    <a:pt x="471" y="4245"/>
                    <a:pt x="853" y="4311"/>
                    <a:pt x="1041" y="4311"/>
                  </a:cubicBezTo>
                  <a:cubicBezTo>
                    <a:pt x="1101" y="4311"/>
                    <a:pt x="1142" y="4304"/>
                    <a:pt x="1142" y="4304"/>
                  </a:cubicBezTo>
                  <a:lnTo>
                    <a:pt x="1142" y="4304"/>
                  </a:lnTo>
                  <a:cubicBezTo>
                    <a:pt x="1142" y="4304"/>
                    <a:pt x="314" y="4875"/>
                    <a:pt x="1113" y="5445"/>
                  </a:cubicBezTo>
                  <a:cubicBezTo>
                    <a:pt x="1113" y="5445"/>
                    <a:pt x="742" y="5930"/>
                    <a:pt x="2854" y="6501"/>
                  </a:cubicBezTo>
                  <a:cubicBezTo>
                    <a:pt x="4737" y="7043"/>
                    <a:pt x="13981" y="10125"/>
                    <a:pt x="18004" y="11437"/>
                  </a:cubicBezTo>
                  <a:cubicBezTo>
                    <a:pt x="18095" y="11464"/>
                    <a:pt x="18186" y="11476"/>
                    <a:pt x="18275" y="11476"/>
                  </a:cubicBezTo>
                  <a:cubicBezTo>
                    <a:pt x="18856" y="11476"/>
                    <a:pt x="19351" y="10943"/>
                    <a:pt x="19203" y="10324"/>
                  </a:cubicBezTo>
                  <a:lnTo>
                    <a:pt x="18204" y="6330"/>
                  </a:lnTo>
                  <a:lnTo>
                    <a:pt x="6991" y="3077"/>
                  </a:lnTo>
                  <a:lnTo>
                    <a:pt x="6962" y="3077"/>
                  </a:lnTo>
                  <a:cubicBezTo>
                    <a:pt x="6877" y="2935"/>
                    <a:pt x="6163" y="1622"/>
                    <a:pt x="4537" y="509"/>
                  </a:cubicBezTo>
                  <a:cubicBezTo>
                    <a:pt x="3996" y="140"/>
                    <a:pt x="3529" y="1"/>
                    <a:pt x="3183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56"/>
            <p:cNvSpPr/>
            <p:nvPr/>
          </p:nvSpPr>
          <p:spPr>
            <a:xfrm>
              <a:off x="4079380" y="2084392"/>
              <a:ext cx="234108" cy="532952"/>
            </a:xfrm>
            <a:custGeom>
              <a:avLst/>
              <a:gdLst/>
              <a:ahLst/>
              <a:cxnLst/>
              <a:rect l="l" t="t" r="r" b="b"/>
              <a:pathLst>
                <a:path w="8361" h="19034" extrusionOk="0">
                  <a:moveTo>
                    <a:pt x="5635" y="1"/>
                  </a:moveTo>
                  <a:cubicBezTo>
                    <a:pt x="4547" y="1"/>
                    <a:pt x="3602" y="713"/>
                    <a:pt x="3368" y="1790"/>
                  </a:cubicBezTo>
                  <a:lnTo>
                    <a:pt x="2084" y="7553"/>
                  </a:lnTo>
                  <a:lnTo>
                    <a:pt x="1741" y="9094"/>
                  </a:lnTo>
                  <a:lnTo>
                    <a:pt x="372" y="15485"/>
                  </a:lnTo>
                  <a:cubicBezTo>
                    <a:pt x="1" y="17054"/>
                    <a:pt x="971" y="18652"/>
                    <a:pt x="2512" y="18966"/>
                  </a:cubicBezTo>
                  <a:cubicBezTo>
                    <a:pt x="2709" y="19012"/>
                    <a:pt x="2906" y="19033"/>
                    <a:pt x="3100" y="19033"/>
                  </a:cubicBezTo>
                  <a:cubicBezTo>
                    <a:pt x="4368" y="19033"/>
                    <a:pt x="5513" y="18102"/>
                    <a:pt x="5736" y="16741"/>
                  </a:cubicBezTo>
                  <a:lnTo>
                    <a:pt x="8332" y="3216"/>
                  </a:lnTo>
                  <a:cubicBezTo>
                    <a:pt x="8361" y="3074"/>
                    <a:pt x="8361" y="2903"/>
                    <a:pt x="8361" y="2760"/>
                  </a:cubicBezTo>
                  <a:cubicBezTo>
                    <a:pt x="8361" y="1562"/>
                    <a:pt x="7533" y="477"/>
                    <a:pt x="6364" y="106"/>
                  </a:cubicBezTo>
                  <a:cubicBezTo>
                    <a:pt x="6118" y="35"/>
                    <a:pt x="5873" y="1"/>
                    <a:pt x="5635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56"/>
            <p:cNvSpPr/>
            <p:nvPr/>
          </p:nvSpPr>
          <p:spPr>
            <a:xfrm>
              <a:off x="4115332" y="2074424"/>
              <a:ext cx="207760" cy="265496"/>
            </a:xfrm>
            <a:custGeom>
              <a:avLst/>
              <a:gdLst/>
              <a:ahLst/>
              <a:cxnLst/>
              <a:rect l="l" t="t" r="r" b="b"/>
              <a:pathLst>
                <a:path w="7420" h="9482" extrusionOk="0">
                  <a:moveTo>
                    <a:pt x="4148" y="0"/>
                  </a:moveTo>
                  <a:cubicBezTo>
                    <a:pt x="2564" y="0"/>
                    <a:pt x="1115" y="1462"/>
                    <a:pt x="800" y="3430"/>
                  </a:cubicBezTo>
                  <a:lnTo>
                    <a:pt x="1" y="8280"/>
                  </a:lnTo>
                  <a:lnTo>
                    <a:pt x="2112" y="8994"/>
                  </a:lnTo>
                  <a:cubicBezTo>
                    <a:pt x="3102" y="9311"/>
                    <a:pt x="4141" y="9482"/>
                    <a:pt x="5181" y="9482"/>
                  </a:cubicBezTo>
                  <a:cubicBezTo>
                    <a:pt x="5730" y="9482"/>
                    <a:pt x="6278" y="9434"/>
                    <a:pt x="6820" y="9336"/>
                  </a:cubicBezTo>
                  <a:lnTo>
                    <a:pt x="7077" y="4457"/>
                  </a:lnTo>
                  <a:cubicBezTo>
                    <a:pt x="7419" y="2317"/>
                    <a:pt x="6278" y="320"/>
                    <a:pt x="4566" y="34"/>
                  </a:cubicBezTo>
                  <a:cubicBezTo>
                    <a:pt x="4426" y="12"/>
                    <a:pt x="4287" y="0"/>
                    <a:pt x="41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56"/>
            <p:cNvSpPr/>
            <p:nvPr/>
          </p:nvSpPr>
          <p:spPr>
            <a:xfrm>
              <a:off x="4115015" y="2199192"/>
              <a:ext cx="191744" cy="143052"/>
            </a:xfrm>
            <a:custGeom>
              <a:avLst/>
              <a:gdLst/>
              <a:ahLst/>
              <a:cxnLst/>
              <a:rect l="l" t="t" r="r" b="b"/>
              <a:pathLst>
                <a:path w="6848" h="5109" extrusionOk="0">
                  <a:moveTo>
                    <a:pt x="628" y="1"/>
                  </a:moveTo>
                  <a:cubicBezTo>
                    <a:pt x="571" y="1"/>
                    <a:pt x="542" y="1"/>
                    <a:pt x="542" y="29"/>
                  </a:cubicBezTo>
                  <a:lnTo>
                    <a:pt x="0" y="3853"/>
                  </a:lnTo>
                  <a:cubicBezTo>
                    <a:pt x="0" y="3881"/>
                    <a:pt x="0" y="3938"/>
                    <a:pt x="57" y="3938"/>
                  </a:cubicBezTo>
                  <a:lnTo>
                    <a:pt x="1684" y="4538"/>
                  </a:lnTo>
                  <a:cubicBezTo>
                    <a:pt x="2711" y="4937"/>
                    <a:pt x="3795" y="5108"/>
                    <a:pt x="4851" y="5108"/>
                  </a:cubicBezTo>
                  <a:cubicBezTo>
                    <a:pt x="5421" y="5108"/>
                    <a:pt x="5963" y="5080"/>
                    <a:pt x="6505" y="4966"/>
                  </a:cubicBezTo>
                  <a:cubicBezTo>
                    <a:pt x="6505" y="4966"/>
                    <a:pt x="6534" y="4966"/>
                    <a:pt x="6534" y="4937"/>
                  </a:cubicBezTo>
                  <a:lnTo>
                    <a:pt x="6848" y="3168"/>
                  </a:lnTo>
                  <a:cubicBezTo>
                    <a:pt x="6848" y="3139"/>
                    <a:pt x="6848" y="3111"/>
                    <a:pt x="6819" y="3111"/>
                  </a:cubicBezTo>
                  <a:cubicBezTo>
                    <a:pt x="6791" y="3111"/>
                    <a:pt x="6762" y="3111"/>
                    <a:pt x="6762" y="3139"/>
                  </a:cubicBezTo>
                  <a:lnTo>
                    <a:pt x="6420" y="4851"/>
                  </a:lnTo>
                  <a:cubicBezTo>
                    <a:pt x="5887" y="4946"/>
                    <a:pt x="5351" y="4994"/>
                    <a:pt x="4818" y="4994"/>
                  </a:cubicBezTo>
                  <a:cubicBezTo>
                    <a:pt x="3751" y="4994"/>
                    <a:pt x="2692" y="4804"/>
                    <a:pt x="1684" y="4423"/>
                  </a:cubicBezTo>
                  <a:lnTo>
                    <a:pt x="114" y="3824"/>
                  </a:lnTo>
                  <a:lnTo>
                    <a:pt x="656" y="87"/>
                  </a:lnTo>
                  <a:cubicBezTo>
                    <a:pt x="685" y="29"/>
                    <a:pt x="656" y="1"/>
                    <a:pt x="6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56"/>
            <p:cNvSpPr/>
            <p:nvPr/>
          </p:nvSpPr>
          <p:spPr>
            <a:xfrm>
              <a:off x="3640004" y="2350112"/>
              <a:ext cx="502516" cy="265356"/>
            </a:xfrm>
            <a:custGeom>
              <a:avLst/>
              <a:gdLst/>
              <a:ahLst/>
              <a:cxnLst/>
              <a:rect l="l" t="t" r="r" b="b"/>
              <a:pathLst>
                <a:path w="17947" h="9477" extrusionOk="0">
                  <a:moveTo>
                    <a:pt x="661" y="0"/>
                  </a:moveTo>
                  <a:cubicBezTo>
                    <a:pt x="447" y="0"/>
                    <a:pt x="81" y="154"/>
                    <a:pt x="29" y="574"/>
                  </a:cubicBezTo>
                  <a:cubicBezTo>
                    <a:pt x="0" y="974"/>
                    <a:pt x="285" y="1145"/>
                    <a:pt x="514" y="1202"/>
                  </a:cubicBezTo>
                  <a:cubicBezTo>
                    <a:pt x="400" y="1287"/>
                    <a:pt x="257" y="1459"/>
                    <a:pt x="285" y="1772"/>
                  </a:cubicBezTo>
                  <a:cubicBezTo>
                    <a:pt x="314" y="2143"/>
                    <a:pt x="571" y="2286"/>
                    <a:pt x="713" y="2315"/>
                  </a:cubicBezTo>
                  <a:cubicBezTo>
                    <a:pt x="656" y="2400"/>
                    <a:pt x="542" y="2571"/>
                    <a:pt x="542" y="2857"/>
                  </a:cubicBezTo>
                  <a:cubicBezTo>
                    <a:pt x="542" y="3256"/>
                    <a:pt x="742" y="3427"/>
                    <a:pt x="856" y="3456"/>
                  </a:cubicBezTo>
                  <a:cubicBezTo>
                    <a:pt x="856" y="3599"/>
                    <a:pt x="885" y="3912"/>
                    <a:pt x="1427" y="4141"/>
                  </a:cubicBezTo>
                  <a:cubicBezTo>
                    <a:pt x="2083" y="4426"/>
                    <a:pt x="7961" y="6195"/>
                    <a:pt x="8217" y="6281"/>
                  </a:cubicBezTo>
                  <a:lnTo>
                    <a:pt x="17861" y="9476"/>
                  </a:lnTo>
                  <a:cubicBezTo>
                    <a:pt x="17918" y="9476"/>
                    <a:pt x="17947" y="9448"/>
                    <a:pt x="17947" y="9448"/>
                  </a:cubicBezTo>
                  <a:cubicBezTo>
                    <a:pt x="17947" y="9419"/>
                    <a:pt x="17947" y="9362"/>
                    <a:pt x="17918" y="9362"/>
                  </a:cubicBezTo>
                  <a:lnTo>
                    <a:pt x="8274" y="6166"/>
                  </a:lnTo>
                  <a:cubicBezTo>
                    <a:pt x="8217" y="6138"/>
                    <a:pt x="2112" y="4283"/>
                    <a:pt x="1512" y="4027"/>
                  </a:cubicBezTo>
                  <a:cubicBezTo>
                    <a:pt x="942" y="3770"/>
                    <a:pt x="999" y="3456"/>
                    <a:pt x="999" y="3456"/>
                  </a:cubicBezTo>
                  <a:lnTo>
                    <a:pt x="999" y="3427"/>
                  </a:lnTo>
                  <a:cubicBezTo>
                    <a:pt x="999" y="3370"/>
                    <a:pt x="970" y="3370"/>
                    <a:pt x="970" y="3370"/>
                  </a:cubicBezTo>
                  <a:cubicBezTo>
                    <a:pt x="970" y="3370"/>
                    <a:pt x="685" y="3313"/>
                    <a:pt x="685" y="2885"/>
                  </a:cubicBezTo>
                  <a:cubicBezTo>
                    <a:pt x="713" y="2457"/>
                    <a:pt x="942" y="2343"/>
                    <a:pt x="942" y="2343"/>
                  </a:cubicBezTo>
                  <a:cubicBezTo>
                    <a:pt x="970" y="2315"/>
                    <a:pt x="970" y="2315"/>
                    <a:pt x="970" y="2286"/>
                  </a:cubicBezTo>
                  <a:cubicBezTo>
                    <a:pt x="942" y="2286"/>
                    <a:pt x="942" y="2258"/>
                    <a:pt x="885" y="2258"/>
                  </a:cubicBezTo>
                  <a:cubicBezTo>
                    <a:pt x="885" y="2258"/>
                    <a:pt x="457" y="2258"/>
                    <a:pt x="428" y="1772"/>
                  </a:cubicBezTo>
                  <a:cubicBezTo>
                    <a:pt x="371" y="1345"/>
                    <a:pt x="685" y="1230"/>
                    <a:pt x="685" y="1230"/>
                  </a:cubicBezTo>
                  <a:cubicBezTo>
                    <a:pt x="713" y="1230"/>
                    <a:pt x="713" y="1202"/>
                    <a:pt x="713" y="1173"/>
                  </a:cubicBezTo>
                  <a:cubicBezTo>
                    <a:pt x="713" y="1173"/>
                    <a:pt x="713" y="1145"/>
                    <a:pt x="685" y="1145"/>
                  </a:cubicBezTo>
                  <a:cubicBezTo>
                    <a:pt x="656" y="1145"/>
                    <a:pt x="114" y="1116"/>
                    <a:pt x="143" y="603"/>
                  </a:cubicBezTo>
                  <a:cubicBezTo>
                    <a:pt x="171" y="146"/>
                    <a:pt x="685" y="146"/>
                    <a:pt x="713" y="146"/>
                  </a:cubicBezTo>
                  <a:lnTo>
                    <a:pt x="3938" y="175"/>
                  </a:lnTo>
                  <a:cubicBezTo>
                    <a:pt x="3966" y="175"/>
                    <a:pt x="3995" y="146"/>
                    <a:pt x="3995" y="118"/>
                  </a:cubicBezTo>
                  <a:cubicBezTo>
                    <a:pt x="3995" y="61"/>
                    <a:pt x="3966" y="32"/>
                    <a:pt x="3938" y="32"/>
                  </a:cubicBezTo>
                  <a:lnTo>
                    <a:pt x="713" y="4"/>
                  </a:lnTo>
                  <a:cubicBezTo>
                    <a:pt x="697" y="1"/>
                    <a:pt x="680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01" name="Google Shape;1701;p56"/>
          <p:cNvSpPr/>
          <p:nvPr/>
        </p:nvSpPr>
        <p:spPr>
          <a:xfrm flipH="1">
            <a:off x="7497998" y="4655926"/>
            <a:ext cx="233654" cy="219112"/>
          </a:xfrm>
          <a:custGeom>
            <a:avLst/>
            <a:gdLst/>
            <a:ahLst/>
            <a:cxnLst/>
            <a:rect l="l" t="t" r="r" b="b"/>
            <a:pathLst>
              <a:path w="5500" h="5158" extrusionOk="0">
                <a:moveTo>
                  <a:pt x="1311" y="0"/>
                </a:moveTo>
                <a:cubicBezTo>
                  <a:pt x="659" y="0"/>
                  <a:pt x="130" y="622"/>
                  <a:pt x="76" y="1163"/>
                </a:cubicBezTo>
                <a:cubicBezTo>
                  <a:pt x="0" y="1772"/>
                  <a:pt x="666" y="2875"/>
                  <a:pt x="1141" y="3579"/>
                </a:cubicBezTo>
                <a:cubicBezTo>
                  <a:pt x="1465" y="4092"/>
                  <a:pt x="1712" y="4606"/>
                  <a:pt x="1845" y="5157"/>
                </a:cubicBezTo>
                <a:cubicBezTo>
                  <a:pt x="1845" y="5157"/>
                  <a:pt x="4090" y="4568"/>
                  <a:pt x="4907" y="2951"/>
                </a:cubicBezTo>
                <a:cubicBezTo>
                  <a:pt x="5499" y="1808"/>
                  <a:pt x="5175" y="984"/>
                  <a:pt x="4214" y="984"/>
                </a:cubicBezTo>
                <a:cubicBezTo>
                  <a:pt x="3848" y="984"/>
                  <a:pt x="3389" y="1104"/>
                  <a:pt x="2853" y="1372"/>
                </a:cubicBezTo>
                <a:cubicBezTo>
                  <a:pt x="2370" y="356"/>
                  <a:pt x="1805" y="0"/>
                  <a:pt x="13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9" name="Google Shape;2039;p61"/>
          <p:cNvGrpSpPr/>
          <p:nvPr/>
        </p:nvGrpSpPr>
        <p:grpSpPr>
          <a:xfrm>
            <a:off x="214282" y="1428742"/>
            <a:ext cx="362318" cy="362296"/>
            <a:chOff x="5134150" y="2327425"/>
            <a:chExt cx="411725" cy="411700"/>
          </a:xfrm>
        </p:grpSpPr>
        <p:sp>
          <p:nvSpPr>
            <p:cNvPr id="210" name="Google Shape;2040;p61"/>
            <p:cNvSpPr/>
            <p:nvPr/>
          </p:nvSpPr>
          <p:spPr>
            <a:xfrm>
              <a:off x="5468250" y="2588550"/>
              <a:ext cx="77625" cy="148200"/>
            </a:xfrm>
            <a:custGeom>
              <a:avLst/>
              <a:gdLst/>
              <a:ahLst/>
              <a:cxnLst/>
              <a:rect l="l" t="t" r="r" b="b"/>
              <a:pathLst>
                <a:path w="3105" h="5928" extrusionOk="0">
                  <a:moveTo>
                    <a:pt x="287" y="1"/>
                  </a:moveTo>
                  <a:cubicBezTo>
                    <a:pt x="197" y="1"/>
                    <a:pt x="89" y="114"/>
                    <a:pt x="33" y="228"/>
                  </a:cubicBezTo>
                  <a:cubicBezTo>
                    <a:pt x="1" y="323"/>
                    <a:pt x="128" y="449"/>
                    <a:pt x="254" y="481"/>
                  </a:cubicBezTo>
                  <a:lnTo>
                    <a:pt x="1204" y="639"/>
                  </a:lnTo>
                  <a:cubicBezTo>
                    <a:pt x="1679" y="861"/>
                    <a:pt x="2028" y="1241"/>
                    <a:pt x="2154" y="1748"/>
                  </a:cubicBezTo>
                  <a:lnTo>
                    <a:pt x="2566" y="3870"/>
                  </a:lnTo>
                  <a:lnTo>
                    <a:pt x="2566" y="5675"/>
                  </a:lnTo>
                  <a:cubicBezTo>
                    <a:pt x="2566" y="5801"/>
                    <a:pt x="2693" y="5928"/>
                    <a:pt x="2819" y="5928"/>
                  </a:cubicBezTo>
                  <a:cubicBezTo>
                    <a:pt x="2946" y="5928"/>
                    <a:pt x="3041" y="5801"/>
                    <a:pt x="3041" y="5675"/>
                  </a:cubicBezTo>
                  <a:lnTo>
                    <a:pt x="3041" y="3806"/>
                  </a:lnTo>
                  <a:cubicBezTo>
                    <a:pt x="3104" y="3775"/>
                    <a:pt x="3104" y="3775"/>
                    <a:pt x="3104" y="3743"/>
                  </a:cubicBezTo>
                  <a:lnTo>
                    <a:pt x="2661" y="1653"/>
                  </a:lnTo>
                  <a:cubicBezTo>
                    <a:pt x="2503" y="1019"/>
                    <a:pt x="1996" y="386"/>
                    <a:pt x="1299" y="164"/>
                  </a:cubicBezTo>
                  <a:lnTo>
                    <a:pt x="318" y="6"/>
                  </a:lnTo>
                  <a:cubicBezTo>
                    <a:pt x="308" y="3"/>
                    <a:pt x="297" y="1"/>
                    <a:pt x="2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041;p61"/>
            <p:cNvSpPr/>
            <p:nvPr/>
          </p:nvSpPr>
          <p:spPr>
            <a:xfrm>
              <a:off x="5134150" y="2327425"/>
              <a:ext cx="376875" cy="411700"/>
            </a:xfrm>
            <a:custGeom>
              <a:avLst/>
              <a:gdLst/>
              <a:ahLst/>
              <a:cxnLst/>
              <a:rect l="l" t="t" r="r" b="b"/>
              <a:pathLst>
                <a:path w="15075" h="16468" extrusionOk="0">
                  <a:moveTo>
                    <a:pt x="8044" y="729"/>
                  </a:moveTo>
                  <a:cubicBezTo>
                    <a:pt x="9026" y="1267"/>
                    <a:pt x="9660" y="2249"/>
                    <a:pt x="9660" y="3420"/>
                  </a:cubicBezTo>
                  <a:lnTo>
                    <a:pt x="9660" y="3452"/>
                  </a:lnTo>
                  <a:cubicBezTo>
                    <a:pt x="9470" y="3579"/>
                    <a:pt x="9311" y="3674"/>
                    <a:pt x="9185" y="3832"/>
                  </a:cubicBezTo>
                  <a:cubicBezTo>
                    <a:pt x="8298" y="3484"/>
                    <a:pt x="8076" y="2249"/>
                    <a:pt x="8044" y="2090"/>
                  </a:cubicBezTo>
                  <a:lnTo>
                    <a:pt x="8044" y="729"/>
                  </a:lnTo>
                  <a:close/>
                  <a:moveTo>
                    <a:pt x="6683" y="412"/>
                  </a:moveTo>
                  <a:cubicBezTo>
                    <a:pt x="6999" y="412"/>
                    <a:pt x="7316" y="444"/>
                    <a:pt x="7601" y="539"/>
                  </a:cubicBezTo>
                  <a:lnTo>
                    <a:pt x="7601" y="2059"/>
                  </a:lnTo>
                  <a:cubicBezTo>
                    <a:pt x="6714" y="3325"/>
                    <a:pt x="3674" y="3864"/>
                    <a:pt x="3452" y="3895"/>
                  </a:cubicBezTo>
                  <a:lnTo>
                    <a:pt x="3041" y="3895"/>
                  </a:lnTo>
                  <a:lnTo>
                    <a:pt x="3041" y="3420"/>
                  </a:lnTo>
                  <a:cubicBezTo>
                    <a:pt x="3009" y="1742"/>
                    <a:pt x="4339" y="412"/>
                    <a:pt x="6018" y="412"/>
                  </a:cubicBezTo>
                  <a:close/>
                  <a:moveTo>
                    <a:pt x="3199" y="4402"/>
                  </a:moveTo>
                  <a:lnTo>
                    <a:pt x="3199" y="5384"/>
                  </a:lnTo>
                  <a:lnTo>
                    <a:pt x="3199" y="5669"/>
                  </a:lnTo>
                  <a:lnTo>
                    <a:pt x="2756" y="5669"/>
                  </a:lnTo>
                  <a:cubicBezTo>
                    <a:pt x="2566" y="5669"/>
                    <a:pt x="2407" y="5511"/>
                    <a:pt x="2407" y="5321"/>
                  </a:cubicBezTo>
                  <a:lnTo>
                    <a:pt x="2407" y="4751"/>
                  </a:lnTo>
                  <a:cubicBezTo>
                    <a:pt x="2407" y="4561"/>
                    <a:pt x="2566" y="4402"/>
                    <a:pt x="2756" y="4402"/>
                  </a:cubicBezTo>
                  <a:close/>
                  <a:moveTo>
                    <a:pt x="12890" y="3705"/>
                  </a:moveTo>
                  <a:cubicBezTo>
                    <a:pt x="13682" y="3705"/>
                    <a:pt x="14315" y="4339"/>
                    <a:pt x="14315" y="5131"/>
                  </a:cubicBezTo>
                  <a:lnTo>
                    <a:pt x="14315" y="6112"/>
                  </a:lnTo>
                  <a:lnTo>
                    <a:pt x="13080" y="6112"/>
                  </a:lnTo>
                  <a:lnTo>
                    <a:pt x="13080" y="5162"/>
                  </a:lnTo>
                  <a:cubicBezTo>
                    <a:pt x="13080" y="5036"/>
                    <a:pt x="12985" y="4909"/>
                    <a:pt x="12858" y="4909"/>
                  </a:cubicBezTo>
                  <a:cubicBezTo>
                    <a:pt x="12731" y="4909"/>
                    <a:pt x="12605" y="5036"/>
                    <a:pt x="12605" y="5162"/>
                  </a:cubicBezTo>
                  <a:lnTo>
                    <a:pt x="12605" y="6112"/>
                  </a:lnTo>
                  <a:lnTo>
                    <a:pt x="9216" y="6112"/>
                  </a:lnTo>
                  <a:lnTo>
                    <a:pt x="9216" y="5131"/>
                  </a:lnTo>
                  <a:cubicBezTo>
                    <a:pt x="9216" y="4339"/>
                    <a:pt x="9850" y="3705"/>
                    <a:pt x="10641" y="3705"/>
                  </a:cubicBezTo>
                  <a:close/>
                  <a:moveTo>
                    <a:pt x="7728" y="2692"/>
                  </a:moveTo>
                  <a:cubicBezTo>
                    <a:pt x="7886" y="3294"/>
                    <a:pt x="8393" y="4054"/>
                    <a:pt x="8931" y="4275"/>
                  </a:cubicBezTo>
                  <a:cubicBezTo>
                    <a:pt x="8836" y="4529"/>
                    <a:pt x="8741" y="4814"/>
                    <a:pt x="8741" y="5131"/>
                  </a:cubicBezTo>
                  <a:lnTo>
                    <a:pt x="8741" y="6144"/>
                  </a:lnTo>
                  <a:cubicBezTo>
                    <a:pt x="8710" y="6176"/>
                    <a:pt x="8710" y="6239"/>
                    <a:pt x="8678" y="6271"/>
                  </a:cubicBezTo>
                  <a:cubicBezTo>
                    <a:pt x="8456" y="6397"/>
                    <a:pt x="8361" y="6651"/>
                    <a:pt x="8393" y="6904"/>
                  </a:cubicBezTo>
                  <a:cubicBezTo>
                    <a:pt x="7981" y="7284"/>
                    <a:pt x="7443" y="7537"/>
                    <a:pt x="6841" y="7537"/>
                  </a:cubicBezTo>
                  <a:lnTo>
                    <a:pt x="5828" y="7537"/>
                  </a:lnTo>
                  <a:cubicBezTo>
                    <a:pt x="4624" y="7537"/>
                    <a:pt x="3674" y="6587"/>
                    <a:pt x="3674" y="5384"/>
                  </a:cubicBezTo>
                  <a:lnTo>
                    <a:pt x="3674" y="4370"/>
                  </a:lnTo>
                  <a:cubicBezTo>
                    <a:pt x="4403" y="4244"/>
                    <a:pt x="6651" y="3769"/>
                    <a:pt x="7728" y="2692"/>
                  </a:cubicBezTo>
                  <a:close/>
                  <a:moveTo>
                    <a:pt x="9311" y="6587"/>
                  </a:moveTo>
                  <a:lnTo>
                    <a:pt x="9311" y="7537"/>
                  </a:lnTo>
                  <a:cubicBezTo>
                    <a:pt x="9343" y="7601"/>
                    <a:pt x="9343" y="7664"/>
                    <a:pt x="9343" y="7727"/>
                  </a:cubicBezTo>
                  <a:lnTo>
                    <a:pt x="9026" y="7727"/>
                  </a:lnTo>
                  <a:cubicBezTo>
                    <a:pt x="8900" y="7727"/>
                    <a:pt x="8836" y="7664"/>
                    <a:pt x="8836" y="7537"/>
                  </a:cubicBezTo>
                  <a:lnTo>
                    <a:pt x="8836" y="6777"/>
                  </a:lnTo>
                  <a:cubicBezTo>
                    <a:pt x="8836" y="6651"/>
                    <a:pt x="8900" y="6587"/>
                    <a:pt x="9026" y="6587"/>
                  </a:cubicBezTo>
                  <a:close/>
                  <a:moveTo>
                    <a:pt x="14442" y="6619"/>
                  </a:moveTo>
                  <a:cubicBezTo>
                    <a:pt x="14568" y="6619"/>
                    <a:pt x="14632" y="6682"/>
                    <a:pt x="14632" y="6809"/>
                  </a:cubicBezTo>
                  <a:lnTo>
                    <a:pt x="14632" y="7537"/>
                  </a:lnTo>
                  <a:lnTo>
                    <a:pt x="14663" y="7537"/>
                  </a:lnTo>
                  <a:cubicBezTo>
                    <a:pt x="14663" y="7664"/>
                    <a:pt x="14600" y="7727"/>
                    <a:pt x="14473" y="7727"/>
                  </a:cubicBezTo>
                  <a:lnTo>
                    <a:pt x="14157" y="7727"/>
                  </a:lnTo>
                  <a:lnTo>
                    <a:pt x="14157" y="7569"/>
                  </a:lnTo>
                  <a:lnTo>
                    <a:pt x="14157" y="6619"/>
                  </a:lnTo>
                  <a:close/>
                  <a:moveTo>
                    <a:pt x="13745" y="6587"/>
                  </a:moveTo>
                  <a:lnTo>
                    <a:pt x="13745" y="7537"/>
                  </a:lnTo>
                  <a:cubicBezTo>
                    <a:pt x="13745" y="8392"/>
                    <a:pt x="13017" y="9121"/>
                    <a:pt x="12161" y="9121"/>
                  </a:cubicBezTo>
                  <a:lnTo>
                    <a:pt x="11401" y="9121"/>
                  </a:lnTo>
                  <a:cubicBezTo>
                    <a:pt x="10515" y="9121"/>
                    <a:pt x="9818" y="8392"/>
                    <a:pt x="9818" y="7537"/>
                  </a:cubicBezTo>
                  <a:lnTo>
                    <a:pt x="9818" y="6587"/>
                  </a:lnTo>
                  <a:close/>
                  <a:moveTo>
                    <a:pt x="8393" y="7506"/>
                  </a:moveTo>
                  <a:lnTo>
                    <a:pt x="8393" y="7506"/>
                  </a:lnTo>
                  <a:cubicBezTo>
                    <a:pt x="8335" y="7855"/>
                    <a:pt x="8678" y="8178"/>
                    <a:pt x="9030" y="8178"/>
                  </a:cubicBezTo>
                  <a:cubicBezTo>
                    <a:pt x="9060" y="8178"/>
                    <a:pt x="9091" y="8176"/>
                    <a:pt x="9121" y="8171"/>
                  </a:cubicBezTo>
                  <a:lnTo>
                    <a:pt x="9121" y="8171"/>
                  </a:lnTo>
                  <a:lnTo>
                    <a:pt x="8710" y="8614"/>
                  </a:lnTo>
                  <a:cubicBezTo>
                    <a:pt x="8488" y="8804"/>
                    <a:pt x="8424" y="9057"/>
                    <a:pt x="8488" y="9311"/>
                  </a:cubicBezTo>
                  <a:lnTo>
                    <a:pt x="7981" y="9184"/>
                  </a:lnTo>
                  <a:cubicBezTo>
                    <a:pt x="7791" y="9152"/>
                    <a:pt x="7633" y="8962"/>
                    <a:pt x="7633" y="8709"/>
                  </a:cubicBezTo>
                  <a:lnTo>
                    <a:pt x="7633" y="7886"/>
                  </a:lnTo>
                  <a:lnTo>
                    <a:pt x="7601" y="7886"/>
                  </a:lnTo>
                  <a:cubicBezTo>
                    <a:pt x="7886" y="7822"/>
                    <a:pt x="8139" y="7696"/>
                    <a:pt x="8393" y="7506"/>
                  </a:cubicBezTo>
                  <a:close/>
                  <a:moveTo>
                    <a:pt x="13967" y="8487"/>
                  </a:moveTo>
                  <a:lnTo>
                    <a:pt x="14473" y="8994"/>
                  </a:lnTo>
                  <a:cubicBezTo>
                    <a:pt x="14600" y="9121"/>
                    <a:pt x="14600" y="9311"/>
                    <a:pt x="14473" y="9438"/>
                  </a:cubicBezTo>
                  <a:cubicBezTo>
                    <a:pt x="14410" y="9501"/>
                    <a:pt x="14378" y="9501"/>
                    <a:pt x="14252" y="9501"/>
                  </a:cubicBezTo>
                  <a:cubicBezTo>
                    <a:pt x="14157" y="9501"/>
                    <a:pt x="14093" y="9469"/>
                    <a:pt x="14030" y="9438"/>
                  </a:cubicBezTo>
                  <a:lnTo>
                    <a:pt x="13618" y="8994"/>
                  </a:lnTo>
                  <a:cubicBezTo>
                    <a:pt x="13777" y="8836"/>
                    <a:pt x="13872" y="8677"/>
                    <a:pt x="13967" y="8487"/>
                  </a:cubicBezTo>
                  <a:close/>
                  <a:moveTo>
                    <a:pt x="9533" y="8487"/>
                  </a:moveTo>
                  <a:cubicBezTo>
                    <a:pt x="9660" y="8646"/>
                    <a:pt x="9786" y="8836"/>
                    <a:pt x="9881" y="8994"/>
                  </a:cubicBezTo>
                  <a:lnTo>
                    <a:pt x="9470" y="9438"/>
                  </a:lnTo>
                  <a:cubicBezTo>
                    <a:pt x="9406" y="9501"/>
                    <a:pt x="9327" y="9533"/>
                    <a:pt x="9248" y="9533"/>
                  </a:cubicBezTo>
                  <a:cubicBezTo>
                    <a:pt x="9169" y="9533"/>
                    <a:pt x="9090" y="9501"/>
                    <a:pt x="9026" y="9438"/>
                  </a:cubicBezTo>
                  <a:cubicBezTo>
                    <a:pt x="8900" y="9311"/>
                    <a:pt x="8900" y="9121"/>
                    <a:pt x="9026" y="8994"/>
                  </a:cubicBezTo>
                  <a:lnTo>
                    <a:pt x="9533" y="8487"/>
                  </a:lnTo>
                  <a:close/>
                  <a:moveTo>
                    <a:pt x="10261" y="9311"/>
                  </a:moveTo>
                  <a:cubicBezTo>
                    <a:pt x="10356" y="9406"/>
                    <a:pt x="10515" y="9469"/>
                    <a:pt x="10673" y="9501"/>
                  </a:cubicBezTo>
                  <a:lnTo>
                    <a:pt x="10673" y="9913"/>
                  </a:lnTo>
                  <a:cubicBezTo>
                    <a:pt x="10515" y="9881"/>
                    <a:pt x="10040" y="9723"/>
                    <a:pt x="9881" y="9659"/>
                  </a:cubicBezTo>
                  <a:lnTo>
                    <a:pt x="10261" y="9311"/>
                  </a:lnTo>
                  <a:close/>
                  <a:moveTo>
                    <a:pt x="9248" y="10039"/>
                  </a:moveTo>
                  <a:lnTo>
                    <a:pt x="10515" y="10356"/>
                  </a:lnTo>
                  <a:cubicBezTo>
                    <a:pt x="10483" y="10356"/>
                    <a:pt x="8836" y="10609"/>
                    <a:pt x="8773" y="10609"/>
                  </a:cubicBezTo>
                  <a:cubicBezTo>
                    <a:pt x="8931" y="10419"/>
                    <a:pt x="9121" y="10229"/>
                    <a:pt x="9248" y="10039"/>
                  </a:cubicBezTo>
                  <a:close/>
                  <a:moveTo>
                    <a:pt x="12351" y="9596"/>
                  </a:moveTo>
                  <a:lnTo>
                    <a:pt x="12351" y="10546"/>
                  </a:lnTo>
                  <a:cubicBezTo>
                    <a:pt x="12351" y="10609"/>
                    <a:pt x="12288" y="10673"/>
                    <a:pt x="12225" y="10704"/>
                  </a:cubicBezTo>
                  <a:cubicBezTo>
                    <a:pt x="12066" y="10768"/>
                    <a:pt x="11908" y="10799"/>
                    <a:pt x="11750" y="10799"/>
                  </a:cubicBezTo>
                  <a:cubicBezTo>
                    <a:pt x="11591" y="10799"/>
                    <a:pt x="11433" y="10768"/>
                    <a:pt x="11275" y="10704"/>
                  </a:cubicBezTo>
                  <a:cubicBezTo>
                    <a:pt x="11211" y="10673"/>
                    <a:pt x="11148" y="10609"/>
                    <a:pt x="11148" y="10546"/>
                  </a:cubicBezTo>
                  <a:lnTo>
                    <a:pt x="11148" y="9596"/>
                  </a:lnTo>
                  <a:close/>
                  <a:moveTo>
                    <a:pt x="7126" y="7981"/>
                  </a:moveTo>
                  <a:lnTo>
                    <a:pt x="7126" y="8772"/>
                  </a:lnTo>
                  <a:cubicBezTo>
                    <a:pt x="7126" y="9184"/>
                    <a:pt x="7443" y="9596"/>
                    <a:pt x="7886" y="9723"/>
                  </a:cubicBezTo>
                  <a:lnTo>
                    <a:pt x="8741" y="9913"/>
                  </a:lnTo>
                  <a:cubicBezTo>
                    <a:pt x="8203" y="10704"/>
                    <a:pt x="7284" y="11179"/>
                    <a:pt x="6334" y="11179"/>
                  </a:cubicBezTo>
                  <a:cubicBezTo>
                    <a:pt x="5353" y="11179"/>
                    <a:pt x="4466" y="10704"/>
                    <a:pt x="3927" y="9913"/>
                  </a:cubicBezTo>
                  <a:lnTo>
                    <a:pt x="4783" y="9723"/>
                  </a:lnTo>
                  <a:cubicBezTo>
                    <a:pt x="5226" y="9628"/>
                    <a:pt x="5543" y="9247"/>
                    <a:pt x="5543" y="8772"/>
                  </a:cubicBezTo>
                  <a:lnTo>
                    <a:pt x="5543" y="7981"/>
                  </a:lnTo>
                  <a:close/>
                  <a:moveTo>
                    <a:pt x="13428" y="12003"/>
                  </a:moveTo>
                  <a:lnTo>
                    <a:pt x="13428" y="12034"/>
                  </a:lnTo>
                  <a:lnTo>
                    <a:pt x="13428" y="12509"/>
                  </a:lnTo>
                  <a:lnTo>
                    <a:pt x="8868" y="13681"/>
                  </a:lnTo>
                  <a:lnTo>
                    <a:pt x="8520" y="13681"/>
                  </a:lnTo>
                  <a:lnTo>
                    <a:pt x="8520" y="13206"/>
                  </a:lnTo>
                  <a:lnTo>
                    <a:pt x="13365" y="12003"/>
                  </a:lnTo>
                  <a:close/>
                  <a:moveTo>
                    <a:pt x="3199" y="12034"/>
                  </a:moveTo>
                  <a:lnTo>
                    <a:pt x="8076" y="13238"/>
                  </a:lnTo>
                  <a:lnTo>
                    <a:pt x="8076" y="13713"/>
                  </a:lnTo>
                  <a:lnTo>
                    <a:pt x="7664" y="13713"/>
                  </a:lnTo>
                  <a:lnTo>
                    <a:pt x="3136" y="12573"/>
                  </a:lnTo>
                  <a:lnTo>
                    <a:pt x="3136" y="12098"/>
                  </a:lnTo>
                  <a:cubicBezTo>
                    <a:pt x="3167" y="12034"/>
                    <a:pt x="3167" y="12034"/>
                    <a:pt x="3199" y="12034"/>
                  </a:cubicBezTo>
                  <a:close/>
                  <a:moveTo>
                    <a:pt x="5891" y="0"/>
                  </a:moveTo>
                  <a:cubicBezTo>
                    <a:pt x="3991" y="0"/>
                    <a:pt x="2407" y="1552"/>
                    <a:pt x="2407" y="3484"/>
                  </a:cubicBezTo>
                  <a:lnTo>
                    <a:pt x="2407" y="4022"/>
                  </a:lnTo>
                  <a:cubicBezTo>
                    <a:pt x="2059" y="4117"/>
                    <a:pt x="1806" y="4434"/>
                    <a:pt x="1806" y="4814"/>
                  </a:cubicBezTo>
                  <a:lnTo>
                    <a:pt x="1806" y="5352"/>
                  </a:lnTo>
                  <a:cubicBezTo>
                    <a:pt x="1806" y="5827"/>
                    <a:pt x="2186" y="6176"/>
                    <a:pt x="2661" y="6176"/>
                  </a:cubicBezTo>
                  <a:lnTo>
                    <a:pt x="3199" y="6176"/>
                  </a:lnTo>
                  <a:cubicBezTo>
                    <a:pt x="3452" y="7031"/>
                    <a:pt x="4118" y="7696"/>
                    <a:pt x="4941" y="7917"/>
                  </a:cubicBezTo>
                  <a:lnTo>
                    <a:pt x="4941" y="8804"/>
                  </a:lnTo>
                  <a:cubicBezTo>
                    <a:pt x="4941" y="9026"/>
                    <a:pt x="4783" y="9247"/>
                    <a:pt x="4593" y="9279"/>
                  </a:cubicBezTo>
                  <a:lnTo>
                    <a:pt x="3357" y="9564"/>
                  </a:lnTo>
                  <a:lnTo>
                    <a:pt x="2882" y="9659"/>
                  </a:lnTo>
                  <a:lnTo>
                    <a:pt x="2882" y="7094"/>
                  </a:lnTo>
                  <a:cubicBezTo>
                    <a:pt x="2882" y="6967"/>
                    <a:pt x="2756" y="6872"/>
                    <a:pt x="2661" y="6872"/>
                  </a:cubicBezTo>
                  <a:cubicBezTo>
                    <a:pt x="2534" y="6872"/>
                    <a:pt x="2407" y="6967"/>
                    <a:pt x="2407" y="7094"/>
                  </a:cubicBezTo>
                  <a:lnTo>
                    <a:pt x="2407" y="9786"/>
                  </a:lnTo>
                  <a:lnTo>
                    <a:pt x="1711" y="10039"/>
                  </a:lnTo>
                  <a:cubicBezTo>
                    <a:pt x="982" y="10261"/>
                    <a:pt x="476" y="10894"/>
                    <a:pt x="349" y="11623"/>
                  </a:cubicBezTo>
                  <a:lnTo>
                    <a:pt x="1" y="14315"/>
                  </a:lnTo>
                  <a:lnTo>
                    <a:pt x="1" y="14346"/>
                  </a:lnTo>
                  <a:lnTo>
                    <a:pt x="1" y="16215"/>
                  </a:lnTo>
                  <a:cubicBezTo>
                    <a:pt x="1" y="16310"/>
                    <a:pt x="127" y="16436"/>
                    <a:pt x="222" y="16436"/>
                  </a:cubicBezTo>
                  <a:cubicBezTo>
                    <a:pt x="349" y="16436"/>
                    <a:pt x="476" y="16310"/>
                    <a:pt x="476" y="16215"/>
                  </a:cubicBezTo>
                  <a:lnTo>
                    <a:pt x="476" y="14378"/>
                  </a:lnTo>
                  <a:lnTo>
                    <a:pt x="824" y="11718"/>
                  </a:lnTo>
                  <a:cubicBezTo>
                    <a:pt x="919" y="11179"/>
                    <a:pt x="1299" y="10704"/>
                    <a:pt x="1869" y="10546"/>
                  </a:cubicBezTo>
                  <a:lnTo>
                    <a:pt x="3326" y="10134"/>
                  </a:lnTo>
                  <a:cubicBezTo>
                    <a:pt x="3959" y="11179"/>
                    <a:pt x="5068" y="11781"/>
                    <a:pt x="6239" y="11781"/>
                  </a:cubicBezTo>
                  <a:cubicBezTo>
                    <a:pt x="6809" y="11781"/>
                    <a:pt x="7316" y="11654"/>
                    <a:pt x="7791" y="11401"/>
                  </a:cubicBezTo>
                  <a:lnTo>
                    <a:pt x="7791" y="11401"/>
                  </a:lnTo>
                  <a:cubicBezTo>
                    <a:pt x="7601" y="11654"/>
                    <a:pt x="7474" y="11939"/>
                    <a:pt x="7411" y="12193"/>
                  </a:cubicBezTo>
                  <a:lnTo>
                    <a:pt x="7316" y="12668"/>
                  </a:lnTo>
                  <a:lnTo>
                    <a:pt x="3199" y="11686"/>
                  </a:lnTo>
                  <a:cubicBezTo>
                    <a:pt x="3160" y="11678"/>
                    <a:pt x="3120" y="11674"/>
                    <a:pt x="3081" y="11674"/>
                  </a:cubicBezTo>
                  <a:cubicBezTo>
                    <a:pt x="2964" y="11674"/>
                    <a:pt x="2851" y="11710"/>
                    <a:pt x="2756" y="11781"/>
                  </a:cubicBezTo>
                  <a:cubicBezTo>
                    <a:pt x="2661" y="11876"/>
                    <a:pt x="2566" y="12003"/>
                    <a:pt x="2566" y="12193"/>
                  </a:cubicBezTo>
                  <a:lnTo>
                    <a:pt x="2566" y="12573"/>
                  </a:lnTo>
                  <a:cubicBezTo>
                    <a:pt x="2494" y="12537"/>
                    <a:pt x="2410" y="12519"/>
                    <a:pt x="2324" y="12519"/>
                  </a:cubicBezTo>
                  <a:cubicBezTo>
                    <a:pt x="2180" y="12519"/>
                    <a:pt x="2031" y="12569"/>
                    <a:pt x="1932" y="12668"/>
                  </a:cubicBezTo>
                  <a:cubicBezTo>
                    <a:pt x="1774" y="12794"/>
                    <a:pt x="1647" y="12984"/>
                    <a:pt x="1647" y="13206"/>
                  </a:cubicBezTo>
                  <a:lnTo>
                    <a:pt x="1647" y="16246"/>
                  </a:lnTo>
                  <a:cubicBezTo>
                    <a:pt x="1647" y="16373"/>
                    <a:pt x="1774" y="16468"/>
                    <a:pt x="1901" y="16468"/>
                  </a:cubicBezTo>
                  <a:cubicBezTo>
                    <a:pt x="2027" y="16468"/>
                    <a:pt x="2122" y="16373"/>
                    <a:pt x="2122" y="16246"/>
                  </a:cubicBezTo>
                  <a:lnTo>
                    <a:pt x="2122" y="13206"/>
                  </a:lnTo>
                  <a:cubicBezTo>
                    <a:pt x="2122" y="13143"/>
                    <a:pt x="2186" y="13079"/>
                    <a:pt x="2217" y="13048"/>
                  </a:cubicBezTo>
                  <a:cubicBezTo>
                    <a:pt x="2249" y="12984"/>
                    <a:pt x="2344" y="12984"/>
                    <a:pt x="2376" y="12984"/>
                  </a:cubicBezTo>
                  <a:lnTo>
                    <a:pt x="7316" y="14220"/>
                  </a:lnTo>
                  <a:lnTo>
                    <a:pt x="7316" y="16215"/>
                  </a:lnTo>
                  <a:cubicBezTo>
                    <a:pt x="7316" y="16310"/>
                    <a:pt x="7443" y="16436"/>
                    <a:pt x="7569" y="16436"/>
                  </a:cubicBezTo>
                  <a:cubicBezTo>
                    <a:pt x="7664" y="16436"/>
                    <a:pt x="7791" y="16310"/>
                    <a:pt x="7791" y="16215"/>
                  </a:cubicBezTo>
                  <a:lnTo>
                    <a:pt x="7791" y="14251"/>
                  </a:lnTo>
                  <a:lnTo>
                    <a:pt x="8583" y="14251"/>
                  </a:lnTo>
                  <a:lnTo>
                    <a:pt x="8583" y="16215"/>
                  </a:lnTo>
                  <a:cubicBezTo>
                    <a:pt x="8583" y="16310"/>
                    <a:pt x="8710" y="16436"/>
                    <a:pt x="8836" y="16436"/>
                  </a:cubicBezTo>
                  <a:cubicBezTo>
                    <a:pt x="8931" y="16436"/>
                    <a:pt x="9058" y="16310"/>
                    <a:pt x="9058" y="16215"/>
                  </a:cubicBezTo>
                  <a:lnTo>
                    <a:pt x="9058" y="14220"/>
                  </a:lnTo>
                  <a:lnTo>
                    <a:pt x="13998" y="12984"/>
                  </a:lnTo>
                  <a:cubicBezTo>
                    <a:pt x="14062" y="12984"/>
                    <a:pt x="14125" y="12984"/>
                    <a:pt x="14157" y="13048"/>
                  </a:cubicBezTo>
                  <a:cubicBezTo>
                    <a:pt x="14220" y="13079"/>
                    <a:pt x="14252" y="13111"/>
                    <a:pt x="14252" y="13206"/>
                  </a:cubicBezTo>
                  <a:lnTo>
                    <a:pt x="14252" y="16246"/>
                  </a:lnTo>
                  <a:cubicBezTo>
                    <a:pt x="14252" y="16373"/>
                    <a:pt x="14378" y="16468"/>
                    <a:pt x="14473" y="16468"/>
                  </a:cubicBezTo>
                  <a:cubicBezTo>
                    <a:pt x="14600" y="16468"/>
                    <a:pt x="14727" y="16373"/>
                    <a:pt x="14727" y="16246"/>
                  </a:cubicBezTo>
                  <a:lnTo>
                    <a:pt x="14727" y="13206"/>
                  </a:lnTo>
                  <a:cubicBezTo>
                    <a:pt x="14790" y="12826"/>
                    <a:pt x="14727" y="12636"/>
                    <a:pt x="14568" y="12509"/>
                  </a:cubicBezTo>
                  <a:cubicBezTo>
                    <a:pt x="14454" y="12441"/>
                    <a:pt x="14274" y="12389"/>
                    <a:pt x="14111" y="12389"/>
                  </a:cubicBezTo>
                  <a:cubicBezTo>
                    <a:pt x="14048" y="12389"/>
                    <a:pt x="13988" y="12397"/>
                    <a:pt x="13935" y="12414"/>
                  </a:cubicBezTo>
                  <a:lnTo>
                    <a:pt x="13935" y="12098"/>
                  </a:lnTo>
                  <a:cubicBezTo>
                    <a:pt x="13935" y="11939"/>
                    <a:pt x="13840" y="11781"/>
                    <a:pt x="13745" y="11654"/>
                  </a:cubicBezTo>
                  <a:cubicBezTo>
                    <a:pt x="13660" y="11570"/>
                    <a:pt x="13562" y="11542"/>
                    <a:pt x="13459" y="11542"/>
                  </a:cubicBezTo>
                  <a:cubicBezTo>
                    <a:pt x="13407" y="11542"/>
                    <a:pt x="13354" y="11549"/>
                    <a:pt x="13302" y="11559"/>
                  </a:cubicBezTo>
                  <a:lnTo>
                    <a:pt x="8298" y="12794"/>
                  </a:lnTo>
                  <a:lnTo>
                    <a:pt x="7854" y="12668"/>
                  </a:lnTo>
                  <a:lnTo>
                    <a:pt x="7949" y="12193"/>
                  </a:lnTo>
                  <a:cubicBezTo>
                    <a:pt x="8076" y="11718"/>
                    <a:pt x="8424" y="11306"/>
                    <a:pt x="8900" y="11084"/>
                  </a:cubicBezTo>
                  <a:lnTo>
                    <a:pt x="10705" y="10831"/>
                  </a:lnTo>
                  <a:cubicBezTo>
                    <a:pt x="10800" y="10989"/>
                    <a:pt x="10926" y="11148"/>
                    <a:pt x="11085" y="11179"/>
                  </a:cubicBezTo>
                  <a:cubicBezTo>
                    <a:pt x="11275" y="11243"/>
                    <a:pt x="11496" y="11306"/>
                    <a:pt x="11718" y="11306"/>
                  </a:cubicBezTo>
                  <a:cubicBezTo>
                    <a:pt x="11908" y="11306"/>
                    <a:pt x="12161" y="11243"/>
                    <a:pt x="12351" y="11179"/>
                  </a:cubicBezTo>
                  <a:cubicBezTo>
                    <a:pt x="12573" y="11084"/>
                    <a:pt x="12731" y="10831"/>
                    <a:pt x="12731" y="10578"/>
                  </a:cubicBezTo>
                  <a:lnTo>
                    <a:pt x="12731" y="9501"/>
                  </a:lnTo>
                  <a:cubicBezTo>
                    <a:pt x="12890" y="9469"/>
                    <a:pt x="13017" y="9406"/>
                    <a:pt x="13175" y="9311"/>
                  </a:cubicBezTo>
                  <a:lnTo>
                    <a:pt x="13650" y="9786"/>
                  </a:lnTo>
                  <a:cubicBezTo>
                    <a:pt x="13808" y="9944"/>
                    <a:pt x="13998" y="10039"/>
                    <a:pt x="14220" y="10039"/>
                  </a:cubicBezTo>
                  <a:cubicBezTo>
                    <a:pt x="14410" y="10039"/>
                    <a:pt x="14600" y="9944"/>
                    <a:pt x="14758" y="9786"/>
                  </a:cubicBezTo>
                  <a:cubicBezTo>
                    <a:pt x="15075" y="9469"/>
                    <a:pt x="15075" y="8994"/>
                    <a:pt x="14758" y="8677"/>
                  </a:cubicBezTo>
                  <a:lnTo>
                    <a:pt x="14315" y="8234"/>
                  </a:lnTo>
                  <a:lnTo>
                    <a:pt x="14410" y="8234"/>
                  </a:lnTo>
                  <a:cubicBezTo>
                    <a:pt x="14758" y="8234"/>
                    <a:pt x="15075" y="7981"/>
                    <a:pt x="15075" y="7569"/>
                  </a:cubicBezTo>
                  <a:lnTo>
                    <a:pt x="15075" y="6809"/>
                  </a:lnTo>
                  <a:cubicBezTo>
                    <a:pt x="15075" y="6587"/>
                    <a:pt x="14917" y="6334"/>
                    <a:pt x="14727" y="6239"/>
                  </a:cubicBezTo>
                  <a:lnTo>
                    <a:pt x="14727" y="5162"/>
                  </a:lnTo>
                  <a:cubicBezTo>
                    <a:pt x="14727" y="4117"/>
                    <a:pt x="13840" y="3262"/>
                    <a:pt x="12826" y="3262"/>
                  </a:cubicBezTo>
                  <a:lnTo>
                    <a:pt x="10578" y="3262"/>
                  </a:lnTo>
                  <a:cubicBezTo>
                    <a:pt x="10420" y="3262"/>
                    <a:pt x="10198" y="3294"/>
                    <a:pt x="10040" y="3325"/>
                  </a:cubicBezTo>
                  <a:cubicBezTo>
                    <a:pt x="9976" y="1489"/>
                    <a:pt x="8424" y="0"/>
                    <a:pt x="65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042;p61"/>
            <p:cNvSpPr/>
            <p:nvPr/>
          </p:nvSpPr>
          <p:spPr>
            <a:xfrm>
              <a:off x="5423125" y="2500800"/>
              <a:ext cx="11900" cy="15875"/>
            </a:xfrm>
            <a:custGeom>
              <a:avLst/>
              <a:gdLst/>
              <a:ahLst/>
              <a:cxnLst/>
              <a:rect l="l" t="t" r="r" b="b"/>
              <a:pathLst>
                <a:path w="476" h="635" extrusionOk="0">
                  <a:moveTo>
                    <a:pt x="222" y="1"/>
                  </a:moveTo>
                  <a:cubicBezTo>
                    <a:pt x="127" y="1"/>
                    <a:pt x="1" y="127"/>
                    <a:pt x="1" y="254"/>
                  </a:cubicBezTo>
                  <a:lnTo>
                    <a:pt x="1" y="412"/>
                  </a:lnTo>
                  <a:cubicBezTo>
                    <a:pt x="1" y="507"/>
                    <a:pt x="127" y="634"/>
                    <a:pt x="222" y="634"/>
                  </a:cubicBezTo>
                  <a:cubicBezTo>
                    <a:pt x="349" y="634"/>
                    <a:pt x="476" y="507"/>
                    <a:pt x="476" y="412"/>
                  </a:cubicBezTo>
                  <a:lnTo>
                    <a:pt x="476" y="254"/>
                  </a:lnTo>
                  <a:cubicBezTo>
                    <a:pt x="476" y="127"/>
                    <a:pt x="349" y="1"/>
                    <a:pt x="2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043;p61"/>
            <p:cNvSpPr/>
            <p:nvPr/>
          </p:nvSpPr>
          <p:spPr>
            <a:xfrm>
              <a:off x="5411250" y="2525550"/>
              <a:ext cx="35650" cy="18025"/>
            </a:xfrm>
            <a:custGeom>
              <a:avLst/>
              <a:gdLst/>
              <a:ahLst/>
              <a:cxnLst/>
              <a:rect l="l" t="t" r="r" b="b"/>
              <a:pathLst>
                <a:path w="1426" h="721" extrusionOk="0">
                  <a:moveTo>
                    <a:pt x="296" y="1"/>
                  </a:moveTo>
                  <a:cubicBezTo>
                    <a:pt x="254" y="1"/>
                    <a:pt x="209" y="18"/>
                    <a:pt x="159" y="56"/>
                  </a:cubicBezTo>
                  <a:cubicBezTo>
                    <a:pt x="32" y="119"/>
                    <a:pt x="1" y="246"/>
                    <a:pt x="64" y="372"/>
                  </a:cubicBezTo>
                  <a:cubicBezTo>
                    <a:pt x="191" y="594"/>
                    <a:pt x="412" y="721"/>
                    <a:pt x="697" y="721"/>
                  </a:cubicBezTo>
                  <a:cubicBezTo>
                    <a:pt x="982" y="721"/>
                    <a:pt x="1204" y="594"/>
                    <a:pt x="1331" y="372"/>
                  </a:cubicBezTo>
                  <a:cubicBezTo>
                    <a:pt x="1426" y="246"/>
                    <a:pt x="1394" y="87"/>
                    <a:pt x="1267" y="56"/>
                  </a:cubicBezTo>
                  <a:cubicBezTo>
                    <a:pt x="1217" y="18"/>
                    <a:pt x="1163" y="1"/>
                    <a:pt x="1112" y="1"/>
                  </a:cubicBezTo>
                  <a:cubicBezTo>
                    <a:pt x="1036" y="1"/>
                    <a:pt x="970" y="42"/>
                    <a:pt x="951" y="119"/>
                  </a:cubicBezTo>
                  <a:cubicBezTo>
                    <a:pt x="919" y="182"/>
                    <a:pt x="824" y="246"/>
                    <a:pt x="697" y="246"/>
                  </a:cubicBezTo>
                  <a:cubicBezTo>
                    <a:pt x="634" y="246"/>
                    <a:pt x="507" y="214"/>
                    <a:pt x="476" y="119"/>
                  </a:cubicBezTo>
                  <a:cubicBezTo>
                    <a:pt x="418" y="42"/>
                    <a:pt x="361" y="1"/>
                    <a:pt x="2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044;p61"/>
            <p:cNvSpPr/>
            <p:nvPr/>
          </p:nvSpPr>
          <p:spPr>
            <a:xfrm>
              <a:off x="5287750" y="2449350"/>
              <a:ext cx="16650" cy="24550"/>
            </a:xfrm>
            <a:custGeom>
              <a:avLst/>
              <a:gdLst/>
              <a:ahLst/>
              <a:cxnLst/>
              <a:rect l="l" t="t" r="r" b="b"/>
              <a:pathLst>
                <a:path w="666" h="982" extrusionOk="0">
                  <a:moveTo>
                    <a:pt x="222" y="0"/>
                  </a:moveTo>
                  <a:cubicBezTo>
                    <a:pt x="95" y="0"/>
                    <a:pt x="0" y="127"/>
                    <a:pt x="0" y="254"/>
                  </a:cubicBezTo>
                  <a:lnTo>
                    <a:pt x="0" y="760"/>
                  </a:lnTo>
                  <a:cubicBezTo>
                    <a:pt x="0" y="919"/>
                    <a:pt x="95" y="982"/>
                    <a:pt x="222" y="982"/>
                  </a:cubicBezTo>
                  <a:lnTo>
                    <a:pt x="412" y="982"/>
                  </a:lnTo>
                  <a:cubicBezTo>
                    <a:pt x="539" y="982"/>
                    <a:pt x="665" y="887"/>
                    <a:pt x="665" y="760"/>
                  </a:cubicBezTo>
                  <a:cubicBezTo>
                    <a:pt x="665" y="634"/>
                    <a:pt x="570" y="570"/>
                    <a:pt x="475" y="507"/>
                  </a:cubicBezTo>
                  <a:lnTo>
                    <a:pt x="475" y="254"/>
                  </a:lnTo>
                  <a:cubicBezTo>
                    <a:pt x="475" y="127"/>
                    <a:pt x="349" y="0"/>
                    <a:pt x="2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045;p61"/>
            <p:cNvSpPr/>
            <p:nvPr/>
          </p:nvSpPr>
          <p:spPr>
            <a:xfrm>
              <a:off x="5248950" y="2442225"/>
              <a:ext cx="11900" cy="21400"/>
            </a:xfrm>
            <a:custGeom>
              <a:avLst/>
              <a:gdLst/>
              <a:ahLst/>
              <a:cxnLst/>
              <a:rect l="l" t="t" r="r" b="b"/>
              <a:pathLst>
                <a:path w="476" h="856" extrusionOk="0">
                  <a:moveTo>
                    <a:pt x="222" y="0"/>
                  </a:moveTo>
                  <a:cubicBezTo>
                    <a:pt x="127" y="0"/>
                    <a:pt x="1" y="127"/>
                    <a:pt x="1" y="254"/>
                  </a:cubicBezTo>
                  <a:lnTo>
                    <a:pt x="1" y="602"/>
                  </a:lnTo>
                  <a:cubicBezTo>
                    <a:pt x="1" y="729"/>
                    <a:pt x="127" y="855"/>
                    <a:pt x="222" y="855"/>
                  </a:cubicBezTo>
                  <a:cubicBezTo>
                    <a:pt x="349" y="855"/>
                    <a:pt x="476" y="729"/>
                    <a:pt x="476" y="602"/>
                  </a:cubicBezTo>
                  <a:lnTo>
                    <a:pt x="476" y="254"/>
                  </a:lnTo>
                  <a:cubicBezTo>
                    <a:pt x="476" y="127"/>
                    <a:pt x="349" y="0"/>
                    <a:pt x="2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046;p61"/>
            <p:cNvSpPr/>
            <p:nvPr/>
          </p:nvSpPr>
          <p:spPr>
            <a:xfrm>
              <a:off x="5325750" y="2442225"/>
              <a:ext cx="11900" cy="21400"/>
            </a:xfrm>
            <a:custGeom>
              <a:avLst/>
              <a:gdLst/>
              <a:ahLst/>
              <a:cxnLst/>
              <a:rect l="l" t="t" r="r" b="b"/>
              <a:pathLst>
                <a:path w="476" h="856" extrusionOk="0">
                  <a:moveTo>
                    <a:pt x="254" y="0"/>
                  </a:moveTo>
                  <a:cubicBezTo>
                    <a:pt x="127" y="0"/>
                    <a:pt x="0" y="127"/>
                    <a:pt x="0" y="254"/>
                  </a:cubicBezTo>
                  <a:lnTo>
                    <a:pt x="0" y="602"/>
                  </a:lnTo>
                  <a:cubicBezTo>
                    <a:pt x="0" y="729"/>
                    <a:pt x="127" y="855"/>
                    <a:pt x="254" y="855"/>
                  </a:cubicBezTo>
                  <a:cubicBezTo>
                    <a:pt x="380" y="855"/>
                    <a:pt x="475" y="729"/>
                    <a:pt x="475" y="602"/>
                  </a:cubicBezTo>
                  <a:lnTo>
                    <a:pt x="475" y="254"/>
                  </a:lnTo>
                  <a:cubicBezTo>
                    <a:pt x="475" y="127"/>
                    <a:pt x="380" y="0"/>
                    <a:pt x="2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047;p61"/>
            <p:cNvSpPr/>
            <p:nvPr/>
          </p:nvSpPr>
          <p:spPr>
            <a:xfrm>
              <a:off x="5274275" y="2485975"/>
              <a:ext cx="38050" cy="18825"/>
            </a:xfrm>
            <a:custGeom>
              <a:avLst/>
              <a:gdLst/>
              <a:ahLst/>
              <a:cxnLst/>
              <a:rect l="l" t="t" r="r" b="b"/>
              <a:pathLst>
                <a:path w="1522" h="753" extrusionOk="0">
                  <a:moveTo>
                    <a:pt x="305" y="0"/>
                  </a:moveTo>
                  <a:cubicBezTo>
                    <a:pt x="259" y="0"/>
                    <a:pt x="209" y="18"/>
                    <a:pt x="159" y="55"/>
                  </a:cubicBezTo>
                  <a:cubicBezTo>
                    <a:pt x="33" y="119"/>
                    <a:pt x="1" y="245"/>
                    <a:pt x="96" y="372"/>
                  </a:cubicBezTo>
                  <a:cubicBezTo>
                    <a:pt x="254" y="594"/>
                    <a:pt x="476" y="752"/>
                    <a:pt x="761" y="752"/>
                  </a:cubicBezTo>
                  <a:cubicBezTo>
                    <a:pt x="1046" y="752"/>
                    <a:pt x="1331" y="594"/>
                    <a:pt x="1426" y="372"/>
                  </a:cubicBezTo>
                  <a:cubicBezTo>
                    <a:pt x="1521" y="245"/>
                    <a:pt x="1489" y="87"/>
                    <a:pt x="1363" y="55"/>
                  </a:cubicBezTo>
                  <a:cubicBezTo>
                    <a:pt x="1313" y="18"/>
                    <a:pt x="1258" y="0"/>
                    <a:pt x="1208" y="0"/>
                  </a:cubicBezTo>
                  <a:cubicBezTo>
                    <a:pt x="1131" y="0"/>
                    <a:pt x="1065" y="42"/>
                    <a:pt x="1046" y="119"/>
                  </a:cubicBezTo>
                  <a:cubicBezTo>
                    <a:pt x="983" y="182"/>
                    <a:pt x="888" y="277"/>
                    <a:pt x="761" y="277"/>
                  </a:cubicBezTo>
                  <a:cubicBezTo>
                    <a:pt x="634" y="277"/>
                    <a:pt x="571" y="245"/>
                    <a:pt x="476" y="119"/>
                  </a:cubicBezTo>
                  <a:cubicBezTo>
                    <a:pt x="438" y="42"/>
                    <a:pt x="376" y="0"/>
                    <a:pt x="3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048;p61"/>
            <p:cNvSpPr/>
            <p:nvPr/>
          </p:nvSpPr>
          <p:spPr>
            <a:xfrm>
              <a:off x="5451625" y="2501600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54" y="0"/>
                  </a:moveTo>
                  <a:cubicBezTo>
                    <a:pt x="96" y="0"/>
                    <a:pt x="1" y="127"/>
                    <a:pt x="1" y="254"/>
                  </a:cubicBezTo>
                  <a:cubicBezTo>
                    <a:pt x="1" y="349"/>
                    <a:pt x="127" y="475"/>
                    <a:pt x="254" y="475"/>
                  </a:cubicBezTo>
                  <a:cubicBezTo>
                    <a:pt x="349" y="475"/>
                    <a:pt x="476" y="380"/>
                    <a:pt x="476" y="254"/>
                  </a:cubicBezTo>
                  <a:cubicBezTo>
                    <a:pt x="476" y="127"/>
                    <a:pt x="349" y="0"/>
                    <a:pt x="2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049;p61"/>
            <p:cNvSpPr/>
            <p:nvPr/>
          </p:nvSpPr>
          <p:spPr>
            <a:xfrm>
              <a:off x="5395425" y="2501600"/>
              <a:ext cx="11900" cy="11900"/>
            </a:xfrm>
            <a:custGeom>
              <a:avLst/>
              <a:gdLst/>
              <a:ahLst/>
              <a:cxnLst/>
              <a:rect l="l" t="t" r="r" b="b"/>
              <a:pathLst>
                <a:path w="476" h="476" extrusionOk="0">
                  <a:moveTo>
                    <a:pt x="222" y="0"/>
                  </a:moveTo>
                  <a:cubicBezTo>
                    <a:pt x="64" y="0"/>
                    <a:pt x="0" y="127"/>
                    <a:pt x="0" y="254"/>
                  </a:cubicBezTo>
                  <a:cubicBezTo>
                    <a:pt x="0" y="349"/>
                    <a:pt x="127" y="475"/>
                    <a:pt x="222" y="475"/>
                  </a:cubicBezTo>
                  <a:cubicBezTo>
                    <a:pt x="349" y="475"/>
                    <a:pt x="475" y="380"/>
                    <a:pt x="475" y="254"/>
                  </a:cubicBezTo>
                  <a:cubicBezTo>
                    <a:pt x="475" y="127"/>
                    <a:pt x="349" y="0"/>
                    <a:pt x="2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7" name="Google Shape;1837;p59"/>
          <p:cNvGrpSpPr/>
          <p:nvPr/>
        </p:nvGrpSpPr>
        <p:grpSpPr>
          <a:xfrm rot="-179882">
            <a:off x="189705" y="3061377"/>
            <a:ext cx="2381105" cy="1854228"/>
            <a:chOff x="5914752" y="1257025"/>
            <a:chExt cx="2880000" cy="3960900"/>
          </a:xfrm>
        </p:grpSpPr>
        <p:sp>
          <p:nvSpPr>
            <p:cNvPr id="1838" name="Google Shape;1838;p59"/>
            <p:cNvSpPr/>
            <p:nvPr/>
          </p:nvSpPr>
          <p:spPr>
            <a:xfrm rot="-1432">
              <a:off x="5914752" y="1257625"/>
              <a:ext cx="2880000" cy="3959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chemeClr val="dk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59"/>
            <p:cNvSpPr/>
            <p:nvPr/>
          </p:nvSpPr>
          <p:spPr>
            <a:xfrm rot="-1228">
              <a:off x="6094836" y="1437594"/>
              <a:ext cx="2520000" cy="360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7" name="Subtitle 496"/>
          <p:cNvSpPr>
            <a:spLocks noGrp="1"/>
          </p:cNvSpPr>
          <p:nvPr>
            <p:ph type="subTitle" idx="1"/>
          </p:nvPr>
        </p:nvSpPr>
        <p:spPr>
          <a:xfrm>
            <a:off x="2643174" y="1428742"/>
            <a:ext cx="6215106" cy="3143272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zmeđu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mlađih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starijih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parova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nema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suštniskih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razlika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porodice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Srbiji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su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pritisnute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ekonomskim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tj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strukturalnim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ograničenjima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pa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nisu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imale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prostora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snage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rad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sebi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svojim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odnosima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zaglavljenost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između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tradicionalizma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individualizma</a:t>
            </a:r>
            <a:r>
              <a:rPr lang="sr-Latn-RS" b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elemenata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otklona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patrijarhalizma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ali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opstajanje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neverovatno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retrogradnih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vrednosti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partneri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dalje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veoma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skloni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upotrebi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manipulacija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insistiranja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na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tome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drugi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popusti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sl.</a:t>
            </a:r>
            <a:endParaRPr lang="sr-Latn-R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0" name="Google Shape;1840;p59"/>
          <p:cNvSpPr txBox="1">
            <a:spLocks noGrp="1"/>
          </p:cNvSpPr>
          <p:nvPr>
            <p:ph type="title"/>
          </p:nvPr>
        </p:nvSpPr>
        <p:spPr>
          <a:xfrm>
            <a:off x="5364000" y="0"/>
            <a:ext cx="3780000" cy="1046700"/>
          </a:xfrm>
          <a:prstGeom prst="rect">
            <a:avLst/>
          </a:prstGeom>
        </p:spPr>
        <p:txBody>
          <a:bodyPr spcFirstLastPara="1" wrap="square" lIns="90000" tIns="91425" rIns="9000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4800" dirty="0"/>
              <a:t>Zaključna diskusija</a:t>
            </a:r>
            <a:endParaRPr sz="4800"/>
          </a:p>
        </p:txBody>
      </p:sp>
      <p:grpSp>
        <p:nvGrpSpPr>
          <p:cNvPr id="184" name="Google Shape;3339;p75"/>
          <p:cNvGrpSpPr/>
          <p:nvPr/>
        </p:nvGrpSpPr>
        <p:grpSpPr>
          <a:xfrm rot="21407709">
            <a:off x="1329006" y="3169823"/>
            <a:ext cx="994477" cy="1571636"/>
            <a:chOff x="4278275" y="1951950"/>
            <a:chExt cx="1642050" cy="2307550"/>
          </a:xfrm>
        </p:grpSpPr>
        <p:sp>
          <p:nvSpPr>
            <p:cNvPr id="185" name="Google Shape;3340;p75"/>
            <p:cNvSpPr/>
            <p:nvPr/>
          </p:nvSpPr>
          <p:spPr>
            <a:xfrm>
              <a:off x="4296100" y="3016875"/>
              <a:ext cx="405400" cy="1061450"/>
            </a:xfrm>
            <a:custGeom>
              <a:avLst/>
              <a:gdLst/>
              <a:ahLst/>
              <a:cxnLst/>
              <a:rect l="l" t="t" r="r" b="b"/>
              <a:pathLst>
                <a:path w="16216" h="42458" extrusionOk="0">
                  <a:moveTo>
                    <a:pt x="5196" y="1"/>
                  </a:moveTo>
                  <a:cubicBezTo>
                    <a:pt x="4980" y="1"/>
                    <a:pt x="4857" y="10"/>
                    <a:pt x="4851" y="30"/>
                  </a:cubicBezTo>
                  <a:cubicBezTo>
                    <a:pt x="4680" y="487"/>
                    <a:pt x="3681" y="5309"/>
                    <a:pt x="2768" y="9589"/>
                  </a:cubicBezTo>
                  <a:cubicBezTo>
                    <a:pt x="2711" y="9903"/>
                    <a:pt x="2626" y="10245"/>
                    <a:pt x="2569" y="10587"/>
                  </a:cubicBezTo>
                  <a:cubicBezTo>
                    <a:pt x="2454" y="11044"/>
                    <a:pt x="2397" y="11500"/>
                    <a:pt x="2312" y="12014"/>
                  </a:cubicBezTo>
                  <a:cubicBezTo>
                    <a:pt x="1741" y="15352"/>
                    <a:pt x="1684" y="18805"/>
                    <a:pt x="2112" y="22200"/>
                  </a:cubicBezTo>
                  <a:cubicBezTo>
                    <a:pt x="2540" y="25595"/>
                    <a:pt x="3025" y="29789"/>
                    <a:pt x="3425" y="32899"/>
                  </a:cubicBezTo>
                  <a:cubicBezTo>
                    <a:pt x="3738" y="35467"/>
                    <a:pt x="3967" y="37322"/>
                    <a:pt x="3967" y="37322"/>
                  </a:cubicBezTo>
                  <a:lnTo>
                    <a:pt x="1570" y="38435"/>
                  </a:lnTo>
                  <a:cubicBezTo>
                    <a:pt x="486" y="38863"/>
                    <a:pt x="1" y="40118"/>
                    <a:pt x="486" y="41174"/>
                  </a:cubicBezTo>
                  <a:cubicBezTo>
                    <a:pt x="857" y="41916"/>
                    <a:pt x="1599" y="42401"/>
                    <a:pt x="2397" y="42401"/>
                  </a:cubicBezTo>
                  <a:lnTo>
                    <a:pt x="8132" y="42458"/>
                  </a:lnTo>
                  <a:cubicBezTo>
                    <a:pt x="9616" y="42458"/>
                    <a:pt x="10871" y="41316"/>
                    <a:pt x="10900" y="39833"/>
                  </a:cubicBezTo>
                  <a:cubicBezTo>
                    <a:pt x="10900" y="39690"/>
                    <a:pt x="10900" y="39490"/>
                    <a:pt x="10871" y="39348"/>
                  </a:cubicBezTo>
                  <a:lnTo>
                    <a:pt x="10757" y="38777"/>
                  </a:lnTo>
                  <a:cubicBezTo>
                    <a:pt x="10757" y="38777"/>
                    <a:pt x="10301" y="36066"/>
                    <a:pt x="9730" y="32528"/>
                  </a:cubicBezTo>
                  <a:cubicBezTo>
                    <a:pt x="9473" y="30988"/>
                    <a:pt x="9188" y="29304"/>
                    <a:pt x="8903" y="27592"/>
                  </a:cubicBezTo>
                  <a:cubicBezTo>
                    <a:pt x="7904" y="21315"/>
                    <a:pt x="8960" y="14896"/>
                    <a:pt x="11870" y="9303"/>
                  </a:cubicBezTo>
                  <a:cubicBezTo>
                    <a:pt x="13953" y="5309"/>
                    <a:pt x="15979" y="1343"/>
                    <a:pt x="16036" y="1115"/>
                  </a:cubicBezTo>
                  <a:cubicBezTo>
                    <a:pt x="16215" y="730"/>
                    <a:pt x="7097" y="1"/>
                    <a:pt x="5196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3341;p75"/>
            <p:cNvSpPr/>
            <p:nvPr/>
          </p:nvSpPr>
          <p:spPr>
            <a:xfrm>
              <a:off x="4278275" y="3829350"/>
              <a:ext cx="303175" cy="253250"/>
            </a:xfrm>
            <a:custGeom>
              <a:avLst/>
              <a:gdLst/>
              <a:ahLst/>
              <a:cxnLst/>
              <a:rect l="l" t="t" r="r" b="b"/>
              <a:pathLst>
                <a:path w="12127" h="10130" extrusionOk="0">
                  <a:moveTo>
                    <a:pt x="11042" y="1"/>
                  </a:moveTo>
                  <a:lnTo>
                    <a:pt x="3824" y="372"/>
                  </a:lnTo>
                  <a:lnTo>
                    <a:pt x="4166" y="4423"/>
                  </a:lnTo>
                  <a:cubicBezTo>
                    <a:pt x="4166" y="4423"/>
                    <a:pt x="0" y="4908"/>
                    <a:pt x="771" y="9245"/>
                  </a:cubicBezTo>
                  <a:cubicBezTo>
                    <a:pt x="885" y="9759"/>
                    <a:pt x="1313" y="10130"/>
                    <a:pt x="1855" y="10130"/>
                  </a:cubicBezTo>
                  <a:lnTo>
                    <a:pt x="10329" y="10130"/>
                  </a:lnTo>
                  <a:cubicBezTo>
                    <a:pt x="11328" y="10130"/>
                    <a:pt x="12127" y="9274"/>
                    <a:pt x="12012" y="8275"/>
                  </a:cubicBezTo>
                  <a:lnTo>
                    <a:pt x="110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3342;p75"/>
            <p:cNvSpPr/>
            <p:nvPr/>
          </p:nvSpPr>
          <p:spPr>
            <a:xfrm>
              <a:off x="4513675" y="3008350"/>
              <a:ext cx="282475" cy="1075100"/>
            </a:xfrm>
            <a:custGeom>
              <a:avLst/>
              <a:gdLst/>
              <a:ahLst/>
              <a:cxnLst/>
              <a:rect l="l" t="t" r="r" b="b"/>
              <a:pathLst>
                <a:path w="11299" h="43004" extrusionOk="0">
                  <a:moveTo>
                    <a:pt x="0" y="1"/>
                  </a:moveTo>
                  <a:cubicBezTo>
                    <a:pt x="29" y="314"/>
                    <a:pt x="685" y="17120"/>
                    <a:pt x="827" y="17833"/>
                  </a:cubicBezTo>
                  <a:cubicBezTo>
                    <a:pt x="1427" y="21114"/>
                    <a:pt x="3595" y="31043"/>
                    <a:pt x="3624" y="31414"/>
                  </a:cubicBezTo>
                  <a:cubicBezTo>
                    <a:pt x="3738" y="32384"/>
                    <a:pt x="4194" y="37406"/>
                    <a:pt x="4194" y="37549"/>
                  </a:cubicBezTo>
                  <a:lnTo>
                    <a:pt x="2254" y="38633"/>
                  </a:lnTo>
                  <a:cubicBezTo>
                    <a:pt x="1141" y="39232"/>
                    <a:pt x="685" y="40630"/>
                    <a:pt x="1255" y="41800"/>
                  </a:cubicBezTo>
                  <a:cubicBezTo>
                    <a:pt x="1658" y="42579"/>
                    <a:pt x="2440" y="43003"/>
                    <a:pt x="3244" y="43003"/>
                  </a:cubicBezTo>
                  <a:cubicBezTo>
                    <a:pt x="3294" y="43003"/>
                    <a:pt x="3345" y="43002"/>
                    <a:pt x="3395" y="42998"/>
                  </a:cubicBezTo>
                  <a:lnTo>
                    <a:pt x="8588" y="42770"/>
                  </a:lnTo>
                  <a:cubicBezTo>
                    <a:pt x="10129" y="42684"/>
                    <a:pt x="11299" y="41401"/>
                    <a:pt x="11242" y="39860"/>
                  </a:cubicBezTo>
                  <a:cubicBezTo>
                    <a:pt x="11242" y="39689"/>
                    <a:pt x="9102" y="26079"/>
                    <a:pt x="8160" y="19944"/>
                  </a:cubicBezTo>
                  <a:cubicBezTo>
                    <a:pt x="7903" y="18204"/>
                    <a:pt x="7875" y="16378"/>
                    <a:pt x="8103" y="14580"/>
                  </a:cubicBezTo>
                  <a:cubicBezTo>
                    <a:pt x="8617" y="9873"/>
                    <a:pt x="9730" y="571"/>
                    <a:pt x="9958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3343;p75"/>
            <p:cNvSpPr/>
            <p:nvPr/>
          </p:nvSpPr>
          <p:spPr>
            <a:xfrm>
              <a:off x="4500100" y="3829350"/>
              <a:ext cx="303200" cy="253250"/>
            </a:xfrm>
            <a:custGeom>
              <a:avLst/>
              <a:gdLst/>
              <a:ahLst/>
              <a:cxnLst/>
              <a:rect l="l" t="t" r="r" b="b"/>
              <a:pathLst>
                <a:path w="12128" h="10130" extrusionOk="0">
                  <a:moveTo>
                    <a:pt x="11071" y="1"/>
                  </a:moveTo>
                  <a:lnTo>
                    <a:pt x="3824" y="372"/>
                  </a:lnTo>
                  <a:lnTo>
                    <a:pt x="4167" y="4423"/>
                  </a:lnTo>
                  <a:cubicBezTo>
                    <a:pt x="4167" y="4423"/>
                    <a:pt x="1" y="4908"/>
                    <a:pt x="800" y="9245"/>
                  </a:cubicBezTo>
                  <a:cubicBezTo>
                    <a:pt x="885" y="9759"/>
                    <a:pt x="1313" y="10130"/>
                    <a:pt x="1856" y="10130"/>
                  </a:cubicBezTo>
                  <a:lnTo>
                    <a:pt x="10358" y="10130"/>
                  </a:lnTo>
                  <a:cubicBezTo>
                    <a:pt x="11357" y="10130"/>
                    <a:pt x="12127" y="9274"/>
                    <a:pt x="12013" y="8275"/>
                  </a:cubicBezTo>
                  <a:lnTo>
                    <a:pt x="1107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3344;p75"/>
            <p:cNvSpPr/>
            <p:nvPr/>
          </p:nvSpPr>
          <p:spPr>
            <a:xfrm>
              <a:off x="4353875" y="3255150"/>
              <a:ext cx="152675" cy="60650"/>
            </a:xfrm>
            <a:custGeom>
              <a:avLst/>
              <a:gdLst/>
              <a:ahLst/>
              <a:cxnLst/>
              <a:rect l="l" t="t" r="r" b="b"/>
              <a:pathLst>
                <a:path w="6107" h="2426" extrusionOk="0">
                  <a:moveTo>
                    <a:pt x="457" y="1"/>
                  </a:moveTo>
                  <a:cubicBezTo>
                    <a:pt x="400" y="343"/>
                    <a:pt x="315" y="685"/>
                    <a:pt x="258" y="999"/>
                  </a:cubicBezTo>
                  <a:cubicBezTo>
                    <a:pt x="143" y="1513"/>
                    <a:pt x="86" y="1969"/>
                    <a:pt x="1" y="2426"/>
                  </a:cubicBezTo>
                  <a:lnTo>
                    <a:pt x="6107" y="657"/>
                  </a:lnTo>
                  <a:lnTo>
                    <a:pt x="4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3345;p75"/>
            <p:cNvSpPr/>
            <p:nvPr/>
          </p:nvSpPr>
          <p:spPr>
            <a:xfrm>
              <a:off x="4321075" y="4081150"/>
              <a:ext cx="236125" cy="3600"/>
            </a:xfrm>
            <a:custGeom>
              <a:avLst/>
              <a:gdLst/>
              <a:ahLst/>
              <a:cxnLst/>
              <a:rect l="l" t="t" r="r" b="b"/>
              <a:pathLst>
                <a:path w="9445" h="144" extrusionOk="0">
                  <a:moveTo>
                    <a:pt x="57" y="1"/>
                  </a:moveTo>
                  <a:cubicBezTo>
                    <a:pt x="29" y="1"/>
                    <a:pt x="0" y="29"/>
                    <a:pt x="0" y="58"/>
                  </a:cubicBezTo>
                  <a:cubicBezTo>
                    <a:pt x="0" y="86"/>
                    <a:pt x="29" y="143"/>
                    <a:pt x="57" y="143"/>
                  </a:cubicBezTo>
                  <a:lnTo>
                    <a:pt x="9387" y="143"/>
                  </a:lnTo>
                  <a:cubicBezTo>
                    <a:pt x="9416" y="143"/>
                    <a:pt x="9444" y="115"/>
                    <a:pt x="9444" y="58"/>
                  </a:cubicBezTo>
                  <a:cubicBezTo>
                    <a:pt x="9444" y="29"/>
                    <a:pt x="9416" y="1"/>
                    <a:pt x="93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3346;p75"/>
            <p:cNvSpPr/>
            <p:nvPr/>
          </p:nvSpPr>
          <p:spPr>
            <a:xfrm>
              <a:off x="4525075" y="3253025"/>
              <a:ext cx="167650" cy="77050"/>
            </a:xfrm>
            <a:custGeom>
              <a:avLst/>
              <a:gdLst/>
              <a:ahLst/>
              <a:cxnLst/>
              <a:rect l="l" t="t" r="r" b="b"/>
              <a:pathLst>
                <a:path w="6706" h="3082" extrusionOk="0">
                  <a:moveTo>
                    <a:pt x="1" y="0"/>
                  </a:moveTo>
                  <a:lnTo>
                    <a:pt x="115" y="3081"/>
                  </a:lnTo>
                  <a:lnTo>
                    <a:pt x="6706" y="51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3347;p75"/>
            <p:cNvSpPr/>
            <p:nvPr/>
          </p:nvSpPr>
          <p:spPr>
            <a:xfrm>
              <a:off x="4542900" y="4081150"/>
              <a:ext cx="236125" cy="3600"/>
            </a:xfrm>
            <a:custGeom>
              <a:avLst/>
              <a:gdLst/>
              <a:ahLst/>
              <a:cxnLst/>
              <a:rect l="l" t="t" r="r" b="b"/>
              <a:pathLst>
                <a:path w="9445" h="144" extrusionOk="0">
                  <a:moveTo>
                    <a:pt x="86" y="1"/>
                  </a:moveTo>
                  <a:cubicBezTo>
                    <a:pt x="29" y="1"/>
                    <a:pt x="1" y="29"/>
                    <a:pt x="1" y="58"/>
                  </a:cubicBezTo>
                  <a:cubicBezTo>
                    <a:pt x="1" y="86"/>
                    <a:pt x="29" y="143"/>
                    <a:pt x="86" y="143"/>
                  </a:cubicBezTo>
                  <a:lnTo>
                    <a:pt x="9388" y="143"/>
                  </a:lnTo>
                  <a:cubicBezTo>
                    <a:pt x="9416" y="143"/>
                    <a:pt x="9416" y="115"/>
                    <a:pt x="9445" y="58"/>
                  </a:cubicBezTo>
                  <a:cubicBezTo>
                    <a:pt x="9445" y="29"/>
                    <a:pt x="9416" y="1"/>
                    <a:pt x="93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3348;p75"/>
            <p:cNvSpPr/>
            <p:nvPr/>
          </p:nvSpPr>
          <p:spPr>
            <a:xfrm>
              <a:off x="4506525" y="3944925"/>
              <a:ext cx="71350" cy="107000"/>
            </a:xfrm>
            <a:custGeom>
              <a:avLst/>
              <a:gdLst/>
              <a:ahLst/>
              <a:cxnLst/>
              <a:rect l="l" t="t" r="r" b="b"/>
              <a:pathLst>
                <a:path w="2854" h="4280" extrusionOk="0">
                  <a:moveTo>
                    <a:pt x="2768" y="0"/>
                  </a:moveTo>
                  <a:cubicBezTo>
                    <a:pt x="2740" y="29"/>
                    <a:pt x="1" y="1084"/>
                    <a:pt x="400" y="4194"/>
                  </a:cubicBezTo>
                  <a:cubicBezTo>
                    <a:pt x="400" y="4223"/>
                    <a:pt x="429" y="4280"/>
                    <a:pt x="457" y="4280"/>
                  </a:cubicBezTo>
                  <a:cubicBezTo>
                    <a:pt x="543" y="4223"/>
                    <a:pt x="543" y="4194"/>
                    <a:pt x="543" y="4166"/>
                  </a:cubicBezTo>
                  <a:cubicBezTo>
                    <a:pt x="143" y="1170"/>
                    <a:pt x="2768" y="86"/>
                    <a:pt x="2825" y="86"/>
                  </a:cubicBezTo>
                  <a:cubicBezTo>
                    <a:pt x="2854" y="86"/>
                    <a:pt x="2854" y="57"/>
                    <a:pt x="2854" y="29"/>
                  </a:cubicBezTo>
                  <a:cubicBezTo>
                    <a:pt x="2854" y="0"/>
                    <a:pt x="2825" y="0"/>
                    <a:pt x="27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3349;p75"/>
            <p:cNvSpPr/>
            <p:nvPr/>
          </p:nvSpPr>
          <p:spPr>
            <a:xfrm>
              <a:off x="4310375" y="2821475"/>
              <a:ext cx="525725" cy="469200"/>
            </a:xfrm>
            <a:custGeom>
              <a:avLst/>
              <a:gdLst/>
              <a:ahLst/>
              <a:cxnLst/>
              <a:rect l="l" t="t" r="r" b="b"/>
              <a:pathLst>
                <a:path w="21029" h="18768" extrusionOk="0">
                  <a:moveTo>
                    <a:pt x="2540" y="0"/>
                  </a:moveTo>
                  <a:cubicBezTo>
                    <a:pt x="2540" y="0"/>
                    <a:pt x="1199" y="13496"/>
                    <a:pt x="0" y="17576"/>
                  </a:cubicBezTo>
                  <a:cubicBezTo>
                    <a:pt x="3827" y="18516"/>
                    <a:pt x="8630" y="18768"/>
                    <a:pt x="12680" y="18768"/>
                  </a:cubicBezTo>
                  <a:cubicBezTo>
                    <a:pt x="17357" y="18768"/>
                    <a:pt x="21029" y="18432"/>
                    <a:pt x="21029" y="18432"/>
                  </a:cubicBezTo>
                  <a:lnTo>
                    <a:pt x="19402" y="628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3350;p75"/>
            <p:cNvSpPr/>
            <p:nvPr/>
          </p:nvSpPr>
          <p:spPr>
            <a:xfrm>
              <a:off x="4344525" y="2321350"/>
              <a:ext cx="485875" cy="613775"/>
            </a:xfrm>
            <a:custGeom>
              <a:avLst/>
              <a:gdLst/>
              <a:ahLst/>
              <a:cxnLst/>
              <a:rect l="l" t="t" r="r" b="b"/>
              <a:pathLst>
                <a:path w="19435" h="24551" extrusionOk="0">
                  <a:moveTo>
                    <a:pt x="12525" y="0"/>
                  </a:moveTo>
                  <a:cubicBezTo>
                    <a:pt x="12052" y="0"/>
                    <a:pt x="11558" y="46"/>
                    <a:pt x="11046" y="118"/>
                  </a:cubicBezTo>
                  <a:cubicBezTo>
                    <a:pt x="7223" y="660"/>
                    <a:pt x="5396" y="6196"/>
                    <a:pt x="4369" y="10732"/>
                  </a:cubicBezTo>
                  <a:cubicBezTo>
                    <a:pt x="4084" y="12073"/>
                    <a:pt x="3342" y="13300"/>
                    <a:pt x="2315" y="14213"/>
                  </a:cubicBezTo>
                  <a:cubicBezTo>
                    <a:pt x="1402" y="15012"/>
                    <a:pt x="660" y="16325"/>
                    <a:pt x="346" y="19891"/>
                  </a:cubicBezTo>
                  <a:cubicBezTo>
                    <a:pt x="0" y="23784"/>
                    <a:pt x="7095" y="24550"/>
                    <a:pt x="12732" y="24550"/>
                  </a:cubicBezTo>
                  <a:cubicBezTo>
                    <a:pt x="16390" y="24550"/>
                    <a:pt x="19434" y="24228"/>
                    <a:pt x="19434" y="24228"/>
                  </a:cubicBezTo>
                  <a:lnTo>
                    <a:pt x="18521" y="13300"/>
                  </a:lnTo>
                  <a:cubicBezTo>
                    <a:pt x="18098" y="2207"/>
                    <a:pt x="15801" y="0"/>
                    <a:pt x="125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3351;p75"/>
            <p:cNvSpPr/>
            <p:nvPr/>
          </p:nvSpPr>
          <p:spPr>
            <a:xfrm>
              <a:off x="4745475" y="2701625"/>
              <a:ext cx="14300" cy="14300"/>
            </a:xfrm>
            <a:custGeom>
              <a:avLst/>
              <a:gdLst/>
              <a:ahLst/>
              <a:cxnLst/>
              <a:rect l="l" t="t" r="r" b="b"/>
              <a:pathLst>
                <a:path w="572" h="572" extrusionOk="0">
                  <a:moveTo>
                    <a:pt x="286" y="1"/>
                  </a:moveTo>
                  <a:cubicBezTo>
                    <a:pt x="115" y="1"/>
                    <a:pt x="1" y="143"/>
                    <a:pt x="1" y="286"/>
                  </a:cubicBezTo>
                  <a:cubicBezTo>
                    <a:pt x="1" y="457"/>
                    <a:pt x="144" y="571"/>
                    <a:pt x="286" y="571"/>
                  </a:cubicBezTo>
                  <a:cubicBezTo>
                    <a:pt x="458" y="571"/>
                    <a:pt x="572" y="429"/>
                    <a:pt x="572" y="286"/>
                  </a:cubicBezTo>
                  <a:cubicBezTo>
                    <a:pt x="572" y="115"/>
                    <a:pt x="429" y="1"/>
                    <a:pt x="2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3352;p75"/>
            <p:cNvSpPr/>
            <p:nvPr/>
          </p:nvSpPr>
          <p:spPr>
            <a:xfrm>
              <a:off x="4593550" y="2330725"/>
              <a:ext cx="104175" cy="50650"/>
            </a:xfrm>
            <a:custGeom>
              <a:avLst/>
              <a:gdLst/>
              <a:ahLst/>
              <a:cxnLst/>
              <a:rect l="l" t="t" r="r" b="b"/>
              <a:pathLst>
                <a:path w="4167" h="2026" extrusionOk="0">
                  <a:moveTo>
                    <a:pt x="86" y="0"/>
                  </a:moveTo>
                  <a:cubicBezTo>
                    <a:pt x="58" y="0"/>
                    <a:pt x="1" y="29"/>
                    <a:pt x="1" y="86"/>
                  </a:cubicBezTo>
                  <a:cubicBezTo>
                    <a:pt x="1" y="86"/>
                    <a:pt x="58" y="1798"/>
                    <a:pt x="1912" y="1997"/>
                  </a:cubicBezTo>
                  <a:cubicBezTo>
                    <a:pt x="1998" y="2026"/>
                    <a:pt x="2112" y="2026"/>
                    <a:pt x="2226" y="2026"/>
                  </a:cubicBezTo>
                  <a:cubicBezTo>
                    <a:pt x="3795" y="2026"/>
                    <a:pt x="4138" y="599"/>
                    <a:pt x="4138" y="571"/>
                  </a:cubicBezTo>
                  <a:cubicBezTo>
                    <a:pt x="4166" y="542"/>
                    <a:pt x="4138" y="514"/>
                    <a:pt x="4109" y="514"/>
                  </a:cubicBezTo>
                  <a:cubicBezTo>
                    <a:pt x="4100" y="496"/>
                    <a:pt x="4089" y="489"/>
                    <a:pt x="4077" y="489"/>
                  </a:cubicBezTo>
                  <a:cubicBezTo>
                    <a:pt x="4051" y="489"/>
                    <a:pt x="4024" y="523"/>
                    <a:pt x="4024" y="542"/>
                  </a:cubicBezTo>
                  <a:cubicBezTo>
                    <a:pt x="4024" y="542"/>
                    <a:pt x="3718" y="1868"/>
                    <a:pt x="2213" y="1868"/>
                  </a:cubicBezTo>
                  <a:cubicBezTo>
                    <a:pt x="2127" y="1868"/>
                    <a:pt x="2036" y="1864"/>
                    <a:pt x="1941" y="1855"/>
                  </a:cubicBezTo>
                  <a:cubicBezTo>
                    <a:pt x="200" y="1683"/>
                    <a:pt x="143" y="143"/>
                    <a:pt x="143" y="86"/>
                  </a:cubicBezTo>
                  <a:cubicBezTo>
                    <a:pt x="143" y="29"/>
                    <a:pt x="115" y="0"/>
                    <a:pt x="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3353;p75"/>
            <p:cNvSpPr/>
            <p:nvPr/>
          </p:nvSpPr>
          <p:spPr>
            <a:xfrm>
              <a:off x="4539350" y="2106025"/>
              <a:ext cx="28550" cy="96850"/>
            </a:xfrm>
            <a:custGeom>
              <a:avLst/>
              <a:gdLst/>
              <a:ahLst/>
              <a:cxnLst/>
              <a:rect l="l" t="t" r="r" b="b"/>
              <a:pathLst>
                <a:path w="1142" h="3874" extrusionOk="0">
                  <a:moveTo>
                    <a:pt x="942" y="0"/>
                  </a:moveTo>
                  <a:cubicBezTo>
                    <a:pt x="885" y="0"/>
                    <a:pt x="856" y="0"/>
                    <a:pt x="856" y="29"/>
                  </a:cubicBezTo>
                  <a:cubicBezTo>
                    <a:pt x="828" y="86"/>
                    <a:pt x="0" y="1855"/>
                    <a:pt x="1027" y="3852"/>
                  </a:cubicBezTo>
                  <a:cubicBezTo>
                    <a:pt x="1027" y="3867"/>
                    <a:pt x="1042" y="3874"/>
                    <a:pt x="1059" y="3874"/>
                  </a:cubicBezTo>
                  <a:cubicBezTo>
                    <a:pt x="1077" y="3874"/>
                    <a:pt x="1099" y="3867"/>
                    <a:pt x="1113" y="3852"/>
                  </a:cubicBezTo>
                  <a:cubicBezTo>
                    <a:pt x="1141" y="3852"/>
                    <a:pt x="1141" y="3824"/>
                    <a:pt x="1141" y="3795"/>
                  </a:cubicBezTo>
                  <a:cubicBezTo>
                    <a:pt x="143" y="1855"/>
                    <a:pt x="942" y="58"/>
                    <a:pt x="970" y="58"/>
                  </a:cubicBezTo>
                  <a:cubicBezTo>
                    <a:pt x="970" y="29"/>
                    <a:pt x="970" y="0"/>
                    <a:pt x="9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3354;p75"/>
            <p:cNvSpPr/>
            <p:nvPr/>
          </p:nvSpPr>
          <p:spPr>
            <a:xfrm>
              <a:off x="4614950" y="2088600"/>
              <a:ext cx="172150" cy="198750"/>
            </a:xfrm>
            <a:custGeom>
              <a:avLst/>
              <a:gdLst/>
              <a:ahLst/>
              <a:cxnLst/>
              <a:rect l="l" t="t" r="r" b="b"/>
              <a:pathLst>
                <a:path w="6886" h="7950" extrusionOk="0">
                  <a:moveTo>
                    <a:pt x="4685" y="1"/>
                  </a:moveTo>
                  <a:cubicBezTo>
                    <a:pt x="3548" y="1"/>
                    <a:pt x="2164" y="1439"/>
                    <a:pt x="1256" y="2952"/>
                  </a:cubicBezTo>
                  <a:cubicBezTo>
                    <a:pt x="1" y="5006"/>
                    <a:pt x="58" y="7574"/>
                    <a:pt x="1684" y="7945"/>
                  </a:cubicBezTo>
                  <a:cubicBezTo>
                    <a:pt x="1705" y="7948"/>
                    <a:pt x="1726" y="7949"/>
                    <a:pt x="1747" y="7949"/>
                  </a:cubicBezTo>
                  <a:cubicBezTo>
                    <a:pt x="2068" y="7949"/>
                    <a:pt x="2460" y="7613"/>
                    <a:pt x="2789" y="7613"/>
                  </a:cubicBezTo>
                  <a:cubicBezTo>
                    <a:pt x="2831" y="7613"/>
                    <a:pt x="2872" y="7619"/>
                    <a:pt x="2911" y="7631"/>
                  </a:cubicBezTo>
                  <a:cubicBezTo>
                    <a:pt x="3041" y="7671"/>
                    <a:pt x="3171" y="7690"/>
                    <a:pt x="3299" y="7690"/>
                  </a:cubicBezTo>
                  <a:cubicBezTo>
                    <a:pt x="5270" y="7690"/>
                    <a:pt x="6885" y="3172"/>
                    <a:pt x="6135" y="1297"/>
                  </a:cubicBezTo>
                  <a:cubicBezTo>
                    <a:pt x="5779" y="373"/>
                    <a:pt x="5264" y="1"/>
                    <a:pt x="46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3355;p75"/>
            <p:cNvSpPr/>
            <p:nvPr/>
          </p:nvSpPr>
          <p:spPr>
            <a:xfrm>
              <a:off x="4554325" y="2056925"/>
              <a:ext cx="230425" cy="183950"/>
            </a:xfrm>
            <a:custGeom>
              <a:avLst/>
              <a:gdLst/>
              <a:ahLst/>
              <a:cxnLst/>
              <a:rect l="l" t="t" r="r" b="b"/>
              <a:pathLst>
                <a:path w="9217" h="7358" extrusionOk="0">
                  <a:moveTo>
                    <a:pt x="3982" y="0"/>
                  </a:moveTo>
                  <a:cubicBezTo>
                    <a:pt x="1985" y="0"/>
                    <a:pt x="218" y="1050"/>
                    <a:pt x="57" y="2735"/>
                  </a:cubicBezTo>
                  <a:cubicBezTo>
                    <a:pt x="0" y="3248"/>
                    <a:pt x="86" y="3791"/>
                    <a:pt x="257" y="4161"/>
                  </a:cubicBezTo>
                  <a:cubicBezTo>
                    <a:pt x="1426" y="6859"/>
                    <a:pt x="3105" y="7357"/>
                    <a:pt x="4187" y="7357"/>
                  </a:cubicBezTo>
                  <a:cubicBezTo>
                    <a:pt x="4821" y="7357"/>
                    <a:pt x="5250" y="7186"/>
                    <a:pt x="5250" y="7186"/>
                  </a:cubicBezTo>
                  <a:cubicBezTo>
                    <a:pt x="8474" y="6473"/>
                    <a:pt x="9216" y="1936"/>
                    <a:pt x="6534" y="595"/>
                  </a:cubicBezTo>
                  <a:cubicBezTo>
                    <a:pt x="5712" y="188"/>
                    <a:pt x="4826" y="0"/>
                    <a:pt x="39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3356;p75"/>
            <p:cNvSpPr/>
            <p:nvPr/>
          </p:nvSpPr>
          <p:spPr>
            <a:xfrm>
              <a:off x="4594975" y="2195175"/>
              <a:ext cx="122725" cy="178275"/>
            </a:xfrm>
            <a:custGeom>
              <a:avLst/>
              <a:gdLst/>
              <a:ahLst/>
              <a:cxnLst/>
              <a:rect l="l" t="t" r="r" b="b"/>
              <a:pathLst>
                <a:path w="4909" h="7131" extrusionOk="0">
                  <a:moveTo>
                    <a:pt x="914" y="1"/>
                  </a:moveTo>
                  <a:lnTo>
                    <a:pt x="457" y="2797"/>
                  </a:lnTo>
                  <a:lnTo>
                    <a:pt x="143" y="4709"/>
                  </a:lnTo>
                  <a:lnTo>
                    <a:pt x="143" y="4794"/>
                  </a:lnTo>
                  <a:cubicBezTo>
                    <a:pt x="1" y="5879"/>
                    <a:pt x="714" y="6934"/>
                    <a:pt x="1798" y="7105"/>
                  </a:cubicBezTo>
                  <a:cubicBezTo>
                    <a:pt x="1906" y="7122"/>
                    <a:pt x="2012" y="7130"/>
                    <a:pt x="2117" y="7130"/>
                  </a:cubicBezTo>
                  <a:cubicBezTo>
                    <a:pt x="3102" y="7130"/>
                    <a:pt x="3957" y="6427"/>
                    <a:pt x="4138" y="5422"/>
                  </a:cubicBezTo>
                  <a:lnTo>
                    <a:pt x="4908" y="686"/>
                  </a:lnTo>
                  <a:lnTo>
                    <a:pt x="914" y="1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3357;p75"/>
            <p:cNvSpPr/>
            <p:nvPr/>
          </p:nvSpPr>
          <p:spPr>
            <a:xfrm>
              <a:off x="4597125" y="2272925"/>
              <a:ext cx="77775" cy="54250"/>
            </a:xfrm>
            <a:custGeom>
              <a:avLst/>
              <a:gdLst/>
              <a:ahLst/>
              <a:cxnLst/>
              <a:rect l="l" t="t" r="r" b="b"/>
              <a:pathLst>
                <a:path w="3111" h="2170" extrusionOk="0">
                  <a:moveTo>
                    <a:pt x="371" y="1"/>
                  </a:moveTo>
                  <a:lnTo>
                    <a:pt x="0" y="2169"/>
                  </a:lnTo>
                  <a:lnTo>
                    <a:pt x="3110" y="30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3358;p75"/>
            <p:cNvSpPr/>
            <p:nvPr/>
          </p:nvSpPr>
          <p:spPr>
            <a:xfrm>
              <a:off x="4539350" y="2079900"/>
              <a:ext cx="206875" cy="212425"/>
            </a:xfrm>
            <a:custGeom>
              <a:avLst/>
              <a:gdLst/>
              <a:ahLst/>
              <a:cxnLst/>
              <a:rect l="l" t="t" r="r" b="b"/>
              <a:pathLst>
                <a:path w="8275" h="8497" extrusionOk="0">
                  <a:moveTo>
                    <a:pt x="4103" y="1"/>
                  </a:moveTo>
                  <a:cubicBezTo>
                    <a:pt x="2905" y="1"/>
                    <a:pt x="1841" y="506"/>
                    <a:pt x="1512" y="1074"/>
                  </a:cubicBezTo>
                  <a:cubicBezTo>
                    <a:pt x="856" y="2158"/>
                    <a:pt x="0" y="7779"/>
                    <a:pt x="2796" y="8435"/>
                  </a:cubicBezTo>
                  <a:cubicBezTo>
                    <a:pt x="2989" y="8477"/>
                    <a:pt x="3178" y="8497"/>
                    <a:pt x="3362" y="8497"/>
                  </a:cubicBezTo>
                  <a:cubicBezTo>
                    <a:pt x="5814" y="8497"/>
                    <a:pt x="7419" y="5040"/>
                    <a:pt x="7419" y="5040"/>
                  </a:cubicBezTo>
                  <a:cubicBezTo>
                    <a:pt x="7419" y="5040"/>
                    <a:pt x="8275" y="3014"/>
                    <a:pt x="7247" y="1588"/>
                  </a:cubicBezTo>
                  <a:cubicBezTo>
                    <a:pt x="6391" y="419"/>
                    <a:pt x="5192" y="1"/>
                    <a:pt x="4103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3359;p75"/>
            <p:cNvSpPr/>
            <p:nvPr/>
          </p:nvSpPr>
          <p:spPr>
            <a:xfrm>
              <a:off x="4552175" y="2082750"/>
              <a:ext cx="69925" cy="50775"/>
            </a:xfrm>
            <a:custGeom>
              <a:avLst/>
              <a:gdLst/>
              <a:ahLst/>
              <a:cxnLst/>
              <a:rect l="l" t="t" r="r" b="b"/>
              <a:pathLst>
                <a:path w="2797" h="2031" extrusionOk="0">
                  <a:moveTo>
                    <a:pt x="1921" y="1"/>
                  </a:moveTo>
                  <a:cubicBezTo>
                    <a:pt x="1612" y="1"/>
                    <a:pt x="1245" y="124"/>
                    <a:pt x="914" y="361"/>
                  </a:cubicBezTo>
                  <a:cubicBezTo>
                    <a:pt x="286" y="817"/>
                    <a:pt x="1" y="1474"/>
                    <a:pt x="286" y="1873"/>
                  </a:cubicBezTo>
                  <a:cubicBezTo>
                    <a:pt x="371" y="1983"/>
                    <a:pt x="486" y="2030"/>
                    <a:pt x="621" y="2030"/>
                  </a:cubicBezTo>
                  <a:cubicBezTo>
                    <a:pt x="942" y="2030"/>
                    <a:pt x="1377" y="1766"/>
                    <a:pt x="1798" y="1445"/>
                  </a:cubicBezTo>
                  <a:cubicBezTo>
                    <a:pt x="2426" y="989"/>
                    <a:pt x="2797" y="618"/>
                    <a:pt x="2512" y="247"/>
                  </a:cubicBezTo>
                  <a:cubicBezTo>
                    <a:pt x="2384" y="81"/>
                    <a:pt x="2171" y="1"/>
                    <a:pt x="19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3360;p75"/>
            <p:cNvSpPr/>
            <p:nvPr/>
          </p:nvSpPr>
          <p:spPr>
            <a:xfrm>
              <a:off x="4557175" y="2066100"/>
              <a:ext cx="113450" cy="74900"/>
            </a:xfrm>
            <a:custGeom>
              <a:avLst/>
              <a:gdLst/>
              <a:ahLst/>
              <a:cxnLst/>
              <a:rect l="l" t="t" r="r" b="b"/>
              <a:pathLst>
                <a:path w="4538" h="2996" extrusionOk="0">
                  <a:moveTo>
                    <a:pt x="3700" y="0"/>
                  </a:moveTo>
                  <a:cubicBezTo>
                    <a:pt x="3196" y="0"/>
                    <a:pt x="2454" y="300"/>
                    <a:pt x="1712" y="827"/>
                  </a:cubicBezTo>
                  <a:cubicBezTo>
                    <a:pt x="657" y="1597"/>
                    <a:pt x="0" y="2568"/>
                    <a:pt x="314" y="2996"/>
                  </a:cubicBezTo>
                  <a:cubicBezTo>
                    <a:pt x="660" y="2660"/>
                    <a:pt x="937" y="2574"/>
                    <a:pt x="1197" y="2574"/>
                  </a:cubicBezTo>
                  <a:cubicBezTo>
                    <a:pt x="1472" y="2574"/>
                    <a:pt x="1727" y="2670"/>
                    <a:pt x="2022" y="2670"/>
                  </a:cubicBezTo>
                  <a:cubicBezTo>
                    <a:pt x="2255" y="2670"/>
                    <a:pt x="2513" y="2610"/>
                    <a:pt x="2825" y="2396"/>
                  </a:cubicBezTo>
                  <a:cubicBezTo>
                    <a:pt x="3881" y="1597"/>
                    <a:pt x="4537" y="627"/>
                    <a:pt x="4223" y="199"/>
                  </a:cubicBezTo>
                  <a:cubicBezTo>
                    <a:pt x="4115" y="64"/>
                    <a:pt x="3933" y="0"/>
                    <a:pt x="37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3361;p75"/>
            <p:cNvSpPr/>
            <p:nvPr/>
          </p:nvSpPr>
          <p:spPr>
            <a:xfrm>
              <a:off x="4701975" y="2158275"/>
              <a:ext cx="55375" cy="80150"/>
            </a:xfrm>
            <a:custGeom>
              <a:avLst/>
              <a:gdLst/>
              <a:ahLst/>
              <a:cxnLst/>
              <a:rect l="l" t="t" r="r" b="b"/>
              <a:pathLst>
                <a:path w="2215" h="3206" extrusionOk="0">
                  <a:moveTo>
                    <a:pt x="866" y="0"/>
                  </a:moveTo>
                  <a:cubicBezTo>
                    <a:pt x="784" y="0"/>
                    <a:pt x="704" y="25"/>
                    <a:pt x="628" y="79"/>
                  </a:cubicBezTo>
                  <a:cubicBezTo>
                    <a:pt x="514" y="165"/>
                    <a:pt x="457" y="279"/>
                    <a:pt x="400" y="421"/>
                  </a:cubicBezTo>
                  <a:cubicBezTo>
                    <a:pt x="1" y="1791"/>
                    <a:pt x="799" y="2847"/>
                    <a:pt x="799" y="2847"/>
                  </a:cubicBezTo>
                  <a:cubicBezTo>
                    <a:pt x="1006" y="3099"/>
                    <a:pt x="1208" y="3205"/>
                    <a:pt x="1388" y="3205"/>
                  </a:cubicBezTo>
                  <a:cubicBezTo>
                    <a:pt x="1882" y="3205"/>
                    <a:pt x="2214" y="2406"/>
                    <a:pt x="2026" y="1591"/>
                  </a:cubicBezTo>
                  <a:cubicBezTo>
                    <a:pt x="1810" y="725"/>
                    <a:pt x="1309" y="0"/>
                    <a:pt x="8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3362;p75"/>
            <p:cNvSpPr/>
            <p:nvPr/>
          </p:nvSpPr>
          <p:spPr>
            <a:xfrm>
              <a:off x="4580875" y="2035825"/>
              <a:ext cx="215275" cy="156075"/>
            </a:xfrm>
            <a:custGeom>
              <a:avLst/>
              <a:gdLst/>
              <a:ahLst/>
              <a:cxnLst/>
              <a:rect l="l" t="t" r="r" b="b"/>
              <a:pathLst>
                <a:path w="8611" h="6243" extrusionOk="0">
                  <a:moveTo>
                    <a:pt x="3558" y="1"/>
                  </a:moveTo>
                  <a:cubicBezTo>
                    <a:pt x="1694" y="1"/>
                    <a:pt x="0" y="1046"/>
                    <a:pt x="23" y="2552"/>
                  </a:cubicBezTo>
                  <a:cubicBezTo>
                    <a:pt x="23" y="2951"/>
                    <a:pt x="165" y="3351"/>
                    <a:pt x="365" y="3664"/>
                  </a:cubicBezTo>
                  <a:cubicBezTo>
                    <a:pt x="1908" y="5900"/>
                    <a:pt x="3876" y="6242"/>
                    <a:pt x="4938" y="6242"/>
                  </a:cubicBezTo>
                  <a:cubicBezTo>
                    <a:pt x="5408" y="6242"/>
                    <a:pt x="5700" y="6175"/>
                    <a:pt x="5700" y="6175"/>
                  </a:cubicBezTo>
                  <a:cubicBezTo>
                    <a:pt x="8611" y="5376"/>
                    <a:pt x="7698" y="1097"/>
                    <a:pt x="5073" y="241"/>
                  </a:cubicBezTo>
                  <a:cubicBezTo>
                    <a:pt x="4576" y="77"/>
                    <a:pt x="4061" y="1"/>
                    <a:pt x="35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3363;p75"/>
            <p:cNvSpPr/>
            <p:nvPr/>
          </p:nvSpPr>
          <p:spPr>
            <a:xfrm>
              <a:off x="4699825" y="2189775"/>
              <a:ext cx="38550" cy="38250"/>
            </a:xfrm>
            <a:custGeom>
              <a:avLst/>
              <a:gdLst/>
              <a:ahLst/>
              <a:cxnLst/>
              <a:rect l="l" t="t" r="r" b="b"/>
              <a:pathLst>
                <a:path w="1542" h="1530" extrusionOk="0">
                  <a:moveTo>
                    <a:pt x="814" y="0"/>
                  </a:moveTo>
                  <a:cubicBezTo>
                    <a:pt x="572" y="0"/>
                    <a:pt x="313" y="102"/>
                    <a:pt x="144" y="246"/>
                  </a:cubicBezTo>
                  <a:lnTo>
                    <a:pt x="1" y="1529"/>
                  </a:lnTo>
                  <a:cubicBezTo>
                    <a:pt x="372" y="1501"/>
                    <a:pt x="1542" y="1330"/>
                    <a:pt x="1428" y="531"/>
                  </a:cubicBezTo>
                  <a:cubicBezTo>
                    <a:pt x="1366" y="144"/>
                    <a:pt x="1102" y="0"/>
                    <a:pt x="814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3364;p75"/>
            <p:cNvSpPr/>
            <p:nvPr/>
          </p:nvSpPr>
          <p:spPr>
            <a:xfrm>
              <a:off x="4705550" y="2197500"/>
              <a:ext cx="22850" cy="10550"/>
            </a:xfrm>
            <a:custGeom>
              <a:avLst/>
              <a:gdLst/>
              <a:ahLst/>
              <a:cxnLst/>
              <a:rect l="l" t="t" r="r" b="b"/>
              <a:pathLst>
                <a:path w="914" h="422" extrusionOk="0">
                  <a:moveTo>
                    <a:pt x="546" y="0"/>
                  </a:moveTo>
                  <a:cubicBezTo>
                    <a:pt x="377" y="0"/>
                    <a:pt x="177" y="64"/>
                    <a:pt x="29" y="307"/>
                  </a:cubicBezTo>
                  <a:cubicBezTo>
                    <a:pt x="0" y="336"/>
                    <a:pt x="0" y="365"/>
                    <a:pt x="57" y="422"/>
                  </a:cubicBezTo>
                  <a:cubicBezTo>
                    <a:pt x="86" y="422"/>
                    <a:pt x="86" y="422"/>
                    <a:pt x="143" y="365"/>
                  </a:cubicBezTo>
                  <a:cubicBezTo>
                    <a:pt x="273" y="170"/>
                    <a:pt x="420" y="117"/>
                    <a:pt x="547" y="117"/>
                  </a:cubicBezTo>
                  <a:cubicBezTo>
                    <a:pt x="701" y="117"/>
                    <a:pt x="825" y="193"/>
                    <a:pt x="856" y="193"/>
                  </a:cubicBezTo>
                  <a:cubicBezTo>
                    <a:pt x="885" y="193"/>
                    <a:pt x="913" y="193"/>
                    <a:pt x="913" y="165"/>
                  </a:cubicBezTo>
                  <a:cubicBezTo>
                    <a:pt x="913" y="136"/>
                    <a:pt x="913" y="79"/>
                    <a:pt x="885" y="79"/>
                  </a:cubicBezTo>
                  <a:cubicBezTo>
                    <a:pt x="885" y="79"/>
                    <a:pt x="735" y="0"/>
                    <a:pt x="5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3365;p75"/>
            <p:cNvSpPr/>
            <p:nvPr/>
          </p:nvSpPr>
          <p:spPr>
            <a:xfrm>
              <a:off x="4572150" y="2185200"/>
              <a:ext cx="22850" cy="40250"/>
            </a:xfrm>
            <a:custGeom>
              <a:avLst/>
              <a:gdLst/>
              <a:ahLst/>
              <a:cxnLst/>
              <a:rect l="l" t="t" r="r" b="b"/>
              <a:pathLst>
                <a:path w="914" h="1610" extrusionOk="0">
                  <a:moveTo>
                    <a:pt x="857" y="1"/>
                  </a:moveTo>
                  <a:cubicBezTo>
                    <a:pt x="828" y="1"/>
                    <a:pt x="800" y="1"/>
                    <a:pt x="800" y="58"/>
                  </a:cubicBezTo>
                  <a:lnTo>
                    <a:pt x="486" y="799"/>
                  </a:lnTo>
                  <a:cubicBezTo>
                    <a:pt x="286" y="799"/>
                    <a:pt x="58" y="857"/>
                    <a:pt x="1" y="1142"/>
                  </a:cubicBezTo>
                  <a:cubicBezTo>
                    <a:pt x="1" y="1484"/>
                    <a:pt x="400" y="1541"/>
                    <a:pt x="543" y="1570"/>
                  </a:cubicBezTo>
                  <a:cubicBezTo>
                    <a:pt x="543" y="1595"/>
                    <a:pt x="549" y="1610"/>
                    <a:pt x="560" y="1610"/>
                  </a:cubicBezTo>
                  <a:cubicBezTo>
                    <a:pt x="574" y="1610"/>
                    <a:pt x="597" y="1588"/>
                    <a:pt x="628" y="1541"/>
                  </a:cubicBezTo>
                  <a:cubicBezTo>
                    <a:pt x="628" y="1541"/>
                    <a:pt x="657" y="1541"/>
                    <a:pt x="657" y="1513"/>
                  </a:cubicBezTo>
                  <a:cubicBezTo>
                    <a:pt x="657" y="1513"/>
                    <a:pt x="657" y="1484"/>
                    <a:pt x="628" y="1484"/>
                  </a:cubicBezTo>
                  <a:cubicBezTo>
                    <a:pt x="628" y="1484"/>
                    <a:pt x="86" y="1427"/>
                    <a:pt x="115" y="1142"/>
                  </a:cubicBezTo>
                  <a:cubicBezTo>
                    <a:pt x="143" y="914"/>
                    <a:pt x="543" y="914"/>
                    <a:pt x="543" y="914"/>
                  </a:cubicBezTo>
                  <a:lnTo>
                    <a:pt x="571" y="857"/>
                  </a:lnTo>
                  <a:lnTo>
                    <a:pt x="914" y="86"/>
                  </a:lnTo>
                  <a:cubicBezTo>
                    <a:pt x="914" y="58"/>
                    <a:pt x="914" y="1"/>
                    <a:pt x="8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3366;p75"/>
            <p:cNvSpPr/>
            <p:nvPr/>
          </p:nvSpPr>
          <p:spPr>
            <a:xfrm>
              <a:off x="4567750" y="2180650"/>
              <a:ext cx="12825" cy="10550"/>
            </a:xfrm>
            <a:custGeom>
              <a:avLst/>
              <a:gdLst/>
              <a:ahLst/>
              <a:cxnLst/>
              <a:rect l="l" t="t" r="r" b="b"/>
              <a:pathLst>
                <a:path w="513" h="422" extrusionOk="0">
                  <a:moveTo>
                    <a:pt x="264" y="1"/>
                  </a:moveTo>
                  <a:cubicBezTo>
                    <a:pt x="136" y="1"/>
                    <a:pt x="0" y="100"/>
                    <a:pt x="34" y="268"/>
                  </a:cubicBezTo>
                  <a:cubicBezTo>
                    <a:pt x="69" y="373"/>
                    <a:pt x="162" y="421"/>
                    <a:pt x="253" y="421"/>
                  </a:cubicBezTo>
                  <a:cubicBezTo>
                    <a:pt x="384" y="421"/>
                    <a:pt x="512" y="322"/>
                    <a:pt x="462" y="154"/>
                  </a:cubicBezTo>
                  <a:cubicBezTo>
                    <a:pt x="439" y="49"/>
                    <a:pt x="353" y="1"/>
                    <a:pt x="2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3367;p75"/>
            <p:cNvSpPr/>
            <p:nvPr/>
          </p:nvSpPr>
          <p:spPr>
            <a:xfrm>
              <a:off x="4607975" y="2183925"/>
              <a:ext cx="12825" cy="10825"/>
            </a:xfrm>
            <a:custGeom>
              <a:avLst/>
              <a:gdLst/>
              <a:ahLst/>
              <a:cxnLst/>
              <a:rect l="l" t="t" r="r" b="b"/>
              <a:pathLst>
                <a:path w="513" h="433" extrusionOk="0">
                  <a:moveTo>
                    <a:pt x="265" y="0"/>
                  </a:moveTo>
                  <a:cubicBezTo>
                    <a:pt x="132" y="0"/>
                    <a:pt x="0" y="110"/>
                    <a:pt x="51" y="280"/>
                  </a:cubicBezTo>
                  <a:cubicBezTo>
                    <a:pt x="75" y="385"/>
                    <a:pt x="160" y="433"/>
                    <a:pt x="250" y="433"/>
                  </a:cubicBezTo>
                  <a:cubicBezTo>
                    <a:pt x="378" y="433"/>
                    <a:pt x="513" y="334"/>
                    <a:pt x="479" y="166"/>
                  </a:cubicBezTo>
                  <a:cubicBezTo>
                    <a:pt x="445" y="50"/>
                    <a:pt x="354" y="0"/>
                    <a:pt x="2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3368;p75"/>
            <p:cNvSpPr/>
            <p:nvPr/>
          </p:nvSpPr>
          <p:spPr>
            <a:xfrm>
              <a:off x="4584275" y="2228975"/>
              <a:ext cx="25750" cy="15900"/>
            </a:xfrm>
            <a:custGeom>
              <a:avLst/>
              <a:gdLst/>
              <a:ahLst/>
              <a:cxnLst/>
              <a:rect l="l" t="t" r="r" b="b"/>
              <a:pathLst>
                <a:path w="1030" h="636" extrusionOk="0">
                  <a:moveTo>
                    <a:pt x="736" y="1"/>
                  </a:moveTo>
                  <a:cubicBezTo>
                    <a:pt x="694" y="1"/>
                    <a:pt x="648" y="15"/>
                    <a:pt x="600" y="47"/>
                  </a:cubicBezTo>
                  <a:cubicBezTo>
                    <a:pt x="486" y="133"/>
                    <a:pt x="286" y="190"/>
                    <a:pt x="143" y="190"/>
                  </a:cubicBezTo>
                  <a:cubicBezTo>
                    <a:pt x="58" y="190"/>
                    <a:pt x="1" y="332"/>
                    <a:pt x="58" y="389"/>
                  </a:cubicBezTo>
                  <a:cubicBezTo>
                    <a:pt x="86" y="475"/>
                    <a:pt x="172" y="504"/>
                    <a:pt x="200" y="532"/>
                  </a:cubicBezTo>
                  <a:cubicBezTo>
                    <a:pt x="308" y="604"/>
                    <a:pt x="426" y="635"/>
                    <a:pt x="536" y="635"/>
                  </a:cubicBezTo>
                  <a:cubicBezTo>
                    <a:pt x="690" y="635"/>
                    <a:pt x="831" y="575"/>
                    <a:pt x="914" y="475"/>
                  </a:cubicBezTo>
                  <a:lnTo>
                    <a:pt x="914" y="475"/>
                  </a:lnTo>
                  <a:cubicBezTo>
                    <a:pt x="904" y="485"/>
                    <a:pt x="898" y="488"/>
                    <a:pt x="895" y="488"/>
                  </a:cubicBezTo>
                  <a:cubicBezTo>
                    <a:pt x="888" y="488"/>
                    <a:pt x="895" y="475"/>
                    <a:pt x="914" y="475"/>
                  </a:cubicBezTo>
                  <a:cubicBezTo>
                    <a:pt x="1030" y="266"/>
                    <a:pt x="919" y="1"/>
                    <a:pt x="7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3369;p75"/>
            <p:cNvSpPr/>
            <p:nvPr/>
          </p:nvSpPr>
          <p:spPr>
            <a:xfrm>
              <a:off x="4624225" y="2205025"/>
              <a:ext cx="14300" cy="12675"/>
            </a:xfrm>
            <a:custGeom>
              <a:avLst/>
              <a:gdLst/>
              <a:ahLst/>
              <a:cxnLst/>
              <a:rect l="l" t="t" r="r" b="b"/>
              <a:pathLst>
                <a:path w="572" h="507" extrusionOk="0">
                  <a:moveTo>
                    <a:pt x="259" y="1"/>
                  </a:moveTo>
                  <a:cubicBezTo>
                    <a:pt x="137" y="1"/>
                    <a:pt x="29" y="82"/>
                    <a:pt x="29" y="206"/>
                  </a:cubicBezTo>
                  <a:cubicBezTo>
                    <a:pt x="1" y="349"/>
                    <a:pt x="115" y="463"/>
                    <a:pt x="257" y="491"/>
                  </a:cubicBezTo>
                  <a:cubicBezTo>
                    <a:pt x="283" y="502"/>
                    <a:pt x="307" y="506"/>
                    <a:pt x="329" y="506"/>
                  </a:cubicBezTo>
                  <a:cubicBezTo>
                    <a:pt x="430" y="506"/>
                    <a:pt x="496" y="409"/>
                    <a:pt x="543" y="292"/>
                  </a:cubicBezTo>
                  <a:cubicBezTo>
                    <a:pt x="571" y="149"/>
                    <a:pt x="457" y="35"/>
                    <a:pt x="314" y="6"/>
                  </a:cubicBezTo>
                  <a:cubicBezTo>
                    <a:pt x="296" y="3"/>
                    <a:pt x="278" y="1"/>
                    <a:pt x="2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3370;p75"/>
            <p:cNvSpPr/>
            <p:nvPr/>
          </p:nvSpPr>
          <p:spPr>
            <a:xfrm>
              <a:off x="4671300" y="1989050"/>
              <a:ext cx="169800" cy="169775"/>
            </a:xfrm>
            <a:custGeom>
              <a:avLst/>
              <a:gdLst/>
              <a:ahLst/>
              <a:cxnLst/>
              <a:rect l="l" t="t" r="r" b="b"/>
              <a:pathLst>
                <a:path w="6792" h="6791" extrusionOk="0">
                  <a:moveTo>
                    <a:pt x="3396" y="0"/>
                  </a:moveTo>
                  <a:cubicBezTo>
                    <a:pt x="1513" y="0"/>
                    <a:pt x="1" y="1512"/>
                    <a:pt x="1" y="3396"/>
                  </a:cubicBezTo>
                  <a:cubicBezTo>
                    <a:pt x="1" y="5279"/>
                    <a:pt x="1513" y="6791"/>
                    <a:pt x="3396" y="6791"/>
                  </a:cubicBezTo>
                  <a:cubicBezTo>
                    <a:pt x="5251" y="6791"/>
                    <a:pt x="6791" y="5279"/>
                    <a:pt x="6791" y="3396"/>
                  </a:cubicBezTo>
                  <a:cubicBezTo>
                    <a:pt x="6791" y="1512"/>
                    <a:pt x="5251" y="0"/>
                    <a:pt x="33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3371;p75"/>
            <p:cNvSpPr/>
            <p:nvPr/>
          </p:nvSpPr>
          <p:spPr>
            <a:xfrm>
              <a:off x="4782575" y="1953375"/>
              <a:ext cx="66375" cy="66375"/>
            </a:xfrm>
            <a:custGeom>
              <a:avLst/>
              <a:gdLst/>
              <a:ahLst/>
              <a:cxnLst/>
              <a:rect l="l" t="t" r="r" b="b"/>
              <a:pathLst>
                <a:path w="2655" h="2655" extrusionOk="0">
                  <a:moveTo>
                    <a:pt x="1342" y="1"/>
                  </a:moveTo>
                  <a:cubicBezTo>
                    <a:pt x="628" y="1"/>
                    <a:pt x="1" y="628"/>
                    <a:pt x="1" y="1342"/>
                  </a:cubicBezTo>
                  <a:cubicBezTo>
                    <a:pt x="1" y="2083"/>
                    <a:pt x="628" y="2654"/>
                    <a:pt x="1342" y="2654"/>
                  </a:cubicBezTo>
                  <a:cubicBezTo>
                    <a:pt x="2084" y="2654"/>
                    <a:pt x="2654" y="2055"/>
                    <a:pt x="2654" y="1342"/>
                  </a:cubicBezTo>
                  <a:cubicBezTo>
                    <a:pt x="2654" y="628"/>
                    <a:pt x="2055" y="1"/>
                    <a:pt x="13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3372;p75"/>
            <p:cNvSpPr/>
            <p:nvPr/>
          </p:nvSpPr>
          <p:spPr>
            <a:xfrm>
              <a:off x="4691275" y="2006875"/>
              <a:ext cx="161225" cy="155525"/>
            </a:xfrm>
            <a:custGeom>
              <a:avLst/>
              <a:gdLst/>
              <a:ahLst/>
              <a:cxnLst/>
              <a:rect l="l" t="t" r="r" b="b"/>
              <a:pathLst>
                <a:path w="6449" h="6221" extrusionOk="0">
                  <a:moveTo>
                    <a:pt x="4480" y="1"/>
                  </a:moveTo>
                  <a:cubicBezTo>
                    <a:pt x="4452" y="1"/>
                    <a:pt x="4423" y="1"/>
                    <a:pt x="4423" y="58"/>
                  </a:cubicBezTo>
                  <a:cubicBezTo>
                    <a:pt x="4423" y="86"/>
                    <a:pt x="4423" y="115"/>
                    <a:pt x="4452" y="115"/>
                  </a:cubicBezTo>
                  <a:cubicBezTo>
                    <a:pt x="4452" y="115"/>
                    <a:pt x="5022" y="371"/>
                    <a:pt x="5479" y="971"/>
                  </a:cubicBezTo>
                  <a:cubicBezTo>
                    <a:pt x="6078" y="1770"/>
                    <a:pt x="6221" y="2825"/>
                    <a:pt x="5907" y="3995"/>
                  </a:cubicBezTo>
                  <a:cubicBezTo>
                    <a:pt x="5593" y="5222"/>
                    <a:pt x="4509" y="5907"/>
                    <a:pt x="2711" y="6078"/>
                  </a:cubicBezTo>
                  <a:cubicBezTo>
                    <a:pt x="2462" y="6099"/>
                    <a:pt x="2216" y="6107"/>
                    <a:pt x="1980" y="6107"/>
                  </a:cubicBezTo>
                  <a:cubicBezTo>
                    <a:pt x="917" y="6107"/>
                    <a:pt x="58" y="5935"/>
                    <a:pt x="58" y="5935"/>
                  </a:cubicBezTo>
                  <a:cubicBezTo>
                    <a:pt x="29" y="5935"/>
                    <a:pt x="1" y="5935"/>
                    <a:pt x="1" y="5964"/>
                  </a:cubicBezTo>
                  <a:cubicBezTo>
                    <a:pt x="1" y="5992"/>
                    <a:pt x="1" y="6049"/>
                    <a:pt x="29" y="6049"/>
                  </a:cubicBezTo>
                  <a:cubicBezTo>
                    <a:pt x="58" y="6049"/>
                    <a:pt x="885" y="6221"/>
                    <a:pt x="1941" y="6221"/>
                  </a:cubicBezTo>
                  <a:cubicBezTo>
                    <a:pt x="2198" y="6221"/>
                    <a:pt x="2454" y="6221"/>
                    <a:pt x="2711" y="6192"/>
                  </a:cubicBezTo>
                  <a:cubicBezTo>
                    <a:pt x="4509" y="6049"/>
                    <a:pt x="5650" y="5279"/>
                    <a:pt x="6021" y="4052"/>
                  </a:cubicBezTo>
                  <a:cubicBezTo>
                    <a:pt x="6449" y="2483"/>
                    <a:pt x="5964" y="1484"/>
                    <a:pt x="5564" y="914"/>
                  </a:cubicBezTo>
                  <a:cubicBezTo>
                    <a:pt x="5051" y="286"/>
                    <a:pt x="4480" y="58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3373;p75"/>
            <p:cNvSpPr/>
            <p:nvPr/>
          </p:nvSpPr>
          <p:spPr>
            <a:xfrm>
              <a:off x="4776875" y="1951950"/>
              <a:ext cx="19275" cy="52800"/>
            </a:xfrm>
            <a:custGeom>
              <a:avLst/>
              <a:gdLst/>
              <a:ahLst/>
              <a:cxnLst/>
              <a:rect l="l" t="t" r="r" b="b"/>
              <a:pathLst>
                <a:path w="771" h="2112" extrusionOk="0">
                  <a:moveTo>
                    <a:pt x="714" y="1"/>
                  </a:moveTo>
                  <a:cubicBezTo>
                    <a:pt x="657" y="1"/>
                    <a:pt x="229" y="257"/>
                    <a:pt x="86" y="742"/>
                  </a:cubicBezTo>
                  <a:cubicBezTo>
                    <a:pt x="0" y="1142"/>
                    <a:pt x="57" y="1598"/>
                    <a:pt x="343" y="2055"/>
                  </a:cubicBezTo>
                  <a:cubicBezTo>
                    <a:pt x="371" y="2055"/>
                    <a:pt x="371" y="2112"/>
                    <a:pt x="428" y="2112"/>
                  </a:cubicBezTo>
                  <a:cubicBezTo>
                    <a:pt x="485" y="2055"/>
                    <a:pt x="485" y="2026"/>
                    <a:pt x="457" y="2026"/>
                  </a:cubicBezTo>
                  <a:cubicBezTo>
                    <a:pt x="200" y="1570"/>
                    <a:pt x="143" y="1170"/>
                    <a:pt x="200" y="771"/>
                  </a:cubicBezTo>
                  <a:cubicBezTo>
                    <a:pt x="343" y="314"/>
                    <a:pt x="742" y="86"/>
                    <a:pt x="742" y="86"/>
                  </a:cubicBezTo>
                  <a:cubicBezTo>
                    <a:pt x="771" y="86"/>
                    <a:pt x="771" y="58"/>
                    <a:pt x="771" y="29"/>
                  </a:cubicBezTo>
                  <a:cubicBezTo>
                    <a:pt x="771" y="1"/>
                    <a:pt x="742" y="1"/>
                    <a:pt x="7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3374;p75"/>
            <p:cNvSpPr/>
            <p:nvPr/>
          </p:nvSpPr>
          <p:spPr>
            <a:xfrm>
              <a:off x="4764025" y="2156675"/>
              <a:ext cx="20725" cy="57075"/>
            </a:xfrm>
            <a:custGeom>
              <a:avLst/>
              <a:gdLst/>
              <a:ahLst/>
              <a:cxnLst/>
              <a:rect l="l" t="t" r="r" b="b"/>
              <a:pathLst>
                <a:path w="829" h="2283" extrusionOk="0">
                  <a:moveTo>
                    <a:pt x="286" y="0"/>
                  </a:moveTo>
                  <a:cubicBezTo>
                    <a:pt x="258" y="0"/>
                    <a:pt x="258" y="57"/>
                    <a:pt x="258" y="86"/>
                  </a:cubicBezTo>
                  <a:cubicBezTo>
                    <a:pt x="686" y="1341"/>
                    <a:pt x="29" y="2197"/>
                    <a:pt x="29" y="2197"/>
                  </a:cubicBezTo>
                  <a:cubicBezTo>
                    <a:pt x="1" y="2226"/>
                    <a:pt x="1" y="2254"/>
                    <a:pt x="29" y="2283"/>
                  </a:cubicBezTo>
                  <a:lnTo>
                    <a:pt x="86" y="2283"/>
                  </a:lnTo>
                  <a:cubicBezTo>
                    <a:pt x="86" y="2283"/>
                    <a:pt x="99" y="2270"/>
                    <a:pt x="108" y="2270"/>
                  </a:cubicBezTo>
                  <a:cubicBezTo>
                    <a:pt x="112" y="2270"/>
                    <a:pt x="115" y="2273"/>
                    <a:pt x="115" y="2283"/>
                  </a:cubicBezTo>
                  <a:cubicBezTo>
                    <a:pt x="143" y="2254"/>
                    <a:pt x="828" y="1370"/>
                    <a:pt x="372" y="29"/>
                  </a:cubicBezTo>
                  <a:cubicBezTo>
                    <a:pt x="372" y="0"/>
                    <a:pt x="315" y="0"/>
                    <a:pt x="2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3375;p75"/>
            <p:cNvSpPr/>
            <p:nvPr/>
          </p:nvSpPr>
          <p:spPr>
            <a:xfrm>
              <a:off x="4577150" y="2255275"/>
              <a:ext cx="115575" cy="39800"/>
            </a:xfrm>
            <a:custGeom>
              <a:avLst/>
              <a:gdLst/>
              <a:ahLst/>
              <a:cxnLst/>
              <a:rect l="l" t="t" r="r" b="b"/>
              <a:pathLst>
                <a:path w="4623" h="1592" extrusionOk="0">
                  <a:moveTo>
                    <a:pt x="4537" y="1"/>
                  </a:moveTo>
                  <a:cubicBezTo>
                    <a:pt x="4516" y="1"/>
                    <a:pt x="4494" y="8"/>
                    <a:pt x="4480" y="22"/>
                  </a:cubicBezTo>
                  <a:cubicBezTo>
                    <a:pt x="4454" y="22"/>
                    <a:pt x="3425" y="1431"/>
                    <a:pt x="1940" y="1431"/>
                  </a:cubicBezTo>
                  <a:cubicBezTo>
                    <a:pt x="1801" y="1431"/>
                    <a:pt x="1659" y="1419"/>
                    <a:pt x="1513" y="1392"/>
                  </a:cubicBezTo>
                  <a:cubicBezTo>
                    <a:pt x="942" y="1278"/>
                    <a:pt x="428" y="935"/>
                    <a:pt x="143" y="564"/>
                  </a:cubicBezTo>
                  <a:cubicBezTo>
                    <a:pt x="105" y="564"/>
                    <a:pt x="80" y="539"/>
                    <a:pt x="59" y="539"/>
                  </a:cubicBezTo>
                  <a:cubicBezTo>
                    <a:pt x="48" y="539"/>
                    <a:pt x="38" y="545"/>
                    <a:pt x="29" y="564"/>
                  </a:cubicBezTo>
                  <a:cubicBezTo>
                    <a:pt x="29" y="593"/>
                    <a:pt x="0" y="621"/>
                    <a:pt x="29" y="678"/>
                  </a:cubicBezTo>
                  <a:cubicBezTo>
                    <a:pt x="314" y="1078"/>
                    <a:pt x="885" y="1449"/>
                    <a:pt x="1484" y="1563"/>
                  </a:cubicBezTo>
                  <a:cubicBezTo>
                    <a:pt x="1627" y="1591"/>
                    <a:pt x="1798" y="1591"/>
                    <a:pt x="1941" y="1591"/>
                  </a:cubicBezTo>
                  <a:cubicBezTo>
                    <a:pt x="3510" y="1591"/>
                    <a:pt x="4594" y="136"/>
                    <a:pt x="4594" y="136"/>
                  </a:cubicBezTo>
                  <a:cubicBezTo>
                    <a:pt x="4623" y="79"/>
                    <a:pt x="4623" y="51"/>
                    <a:pt x="4594" y="22"/>
                  </a:cubicBezTo>
                  <a:cubicBezTo>
                    <a:pt x="4580" y="8"/>
                    <a:pt x="4558" y="1"/>
                    <a:pt x="45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3376;p75"/>
            <p:cNvSpPr/>
            <p:nvPr/>
          </p:nvSpPr>
          <p:spPr>
            <a:xfrm>
              <a:off x="4437350" y="2758475"/>
              <a:ext cx="172625" cy="102400"/>
            </a:xfrm>
            <a:custGeom>
              <a:avLst/>
              <a:gdLst/>
              <a:ahLst/>
              <a:cxnLst/>
              <a:rect l="l" t="t" r="r" b="b"/>
              <a:pathLst>
                <a:path w="6905" h="4096" extrusionOk="0">
                  <a:moveTo>
                    <a:pt x="3380" y="0"/>
                  </a:moveTo>
                  <a:cubicBezTo>
                    <a:pt x="3208" y="0"/>
                    <a:pt x="3100" y="9"/>
                    <a:pt x="3082" y="9"/>
                  </a:cubicBezTo>
                  <a:cubicBezTo>
                    <a:pt x="2939" y="9"/>
                    <a:pt x="2796" y="123"/>
                    <a:pt x="2739" y="266"/>
                  </a:cubicBezTo>
                  <a:cubicBezTo>
                    <a:pt x="2682" y="323"/>
                    <a:pt x="2654" y="437"/>
                    <a:pt x="2654" y="551"/>
                  </a:cubicBezTo>
                  <a:cubicBezTo>
                    <a:pt x="2682" y="780"/>
                    <a:pt x="2768" y="837"/>
                    <a:pt x="3196" y="979"/>
                  </a:cubicBezTo>
                  <a:cubicBezTo>
                    <a:pt x="3196" y="979"/>
                    <a:pt x="3253" y="1008"/>
                    <a:pt x="3367" y="1036"/>
                  </a:cubicBezTo>
                  <a:cubicBezTo>
                    <a:pt x="2882" y="979"/>
                    <a:pt x="2340" y="780"/>
                    <a:pt x="1826" y="409"/>
                  </a:cubicBezTo>
                  <a:cubicBezTo>
                    <a:pt x="1674" y="256"/>
                    <a:pt x="1504" y="104"/>
                    <a:pt x="1344" y="104"/>
                  </a:cubicBezTo>
                  <a:cubicBezTo>
                    <a:pt x="1294" y="104"/>
                    <a:pt x="1246" y="118"/>
                    <a:pt x="1198" y="152"/>
                  </a:cubicBezTo>
                  <a:cubicBezTo>
                    <a:pt x="1113" y="181"/>
                    <a:pt x="1084" y="266"/>
                    <a:pt x="1056" y="323"/>
                  </a:cubicBezTo>
                  <a:cubicBezTo>
                    <a:pt x="970" y="437"/>
                    <a:pt x="970" y="551"/>
                    <a:pt x="1027" y="637"/>
                  </a:cubicBezTo>
                  <a:cubicBezTo>
                    <a:pt x="926" y="576"/>
                    <a:pt x="783" y="516"/>
                    <a:pt x="647" y="516"/>
                  </a:cubicBezTo>
                  <a:cubicBezTo>
                    <a:pt x="590" y="516"/>
                    <a:pt x="535" y="526"/>
                    <a:pt x="485" y="551"/>
                  </a:cubicBezTo>
                  <a:cubicBezTo>
                    <a:pt x="371" y="580"/>
                    <a:pt x="314" y="637"/>
                    <a:pt x="257" y="723"/>
                  </a:cubicBezTo>
                  <a:cubicBezTo>
                    <a:pt x="200" y="837"/>
                    <a:pt x="200" y="979"/>
                    <a:pt x="257" y="1122"/>
                  </a:cubicBezTo>
                  <a:cubicBezTo>
                    <a:pt x="314" y="1208"/>
                    <a:pt x="371" y="1293"/>
                    <a:pt x="400" y="1350"/>
                  </a:cubicBezTo>
                  <a:cubicBezTo>
                    <a:pt x="342" y="1350"/>
                    <a:pt x="257" y="1350"/>
                    <a:pt x="200" y="1436"/>
                  </a:cubicBezTo>
                  <a:cubicBezTo>
                    <a:pt x="143" y="1464"/>
                    <a:pt x="114" y="1493"/>
                    <a:pt x="114" y="1550"/>
                  </a:cubicBezTo>
                  <a:cubicBezTo>
                    <a:pt x="0" y="1721"/>
                    <a:pt x="57" y="1921"/>
                    <a:pt x="200" y="2121"/>
                  </a:cubicBezTo>
                  <a:lnTo>
                    <a:pt x="485" y="2406"/>
                  </a:lnTo>
                  <a:cubicBezTo>
                    <a:pt x="514" y="2577"/>
                    <a:pt x="542" y="2805"/>
                    <a:pt x="685" y="2948"/>
                  </a:cubicBezTo>
                  <a:cubicBezTo>
                    <a:pt x="1541" y="3804"/>
                    <a:pt x="2654" y="4032"/>
                    <a:pt x="3395" y="4089"/>
                  </a:cubicBezTo>
                  <a:cubicBezTo>
                    <a:pt x="3469" y="4093"/>
                    <a:pt x="3539" y="4095"/>
                    <a:pt x="3605" y="4095"/>
                  </a:cubicBezTo>
                  <a:cubicBezTo>
                    <a:pt x="4001" y="4095"/>
                    <a:pt x="4260" y="4032"/>
                    <a:pt x="4308" y="4032"/>
                  </a:cubicBezTo>
                  <a:lnTo>
                    <a:pt x="4366" y="4032"/>
                  </a:lnTo>
                  <a:cubicBezTo>
                    <a:pt x="5107" y="3947"/>
                    <a:pt x="6163" y="3576"/>
                    <a:pt x="6734" y="2463"/>
                  </a:cubicBezTo>
                  <a:cubicBezTo>
                    <a:pt x="6905" y="2121"/>
                    <a:pt x="6905" y="1835"/>
                    <a:pt x="6791" y="1607"/>
                  </a:cubicBezTo>
                  <a:cubicBezTo>
                    <a:pt x="6791" y="1493"/>
                    <a:pt x="6762" y="1379"/>
                    <a:pt x="6648" y="1293"/>
                  </a:cubicBezTo>
                  <a:cubicBezTo>
                    <a:pt x="5547" y="124"/>
                    <a:pt x="4020" y="0"/>
                    <a:pt x="3380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3377;p75"/>
            <p:cNvSpPr/>
            <p:nvPr/>
          </p:nvSpPr>
          <p:spPr>
            <a:xfrm>
              <a:off x="4710525" y="2647350"/>
              <a:ext cx="144125" cy="55500"/>
            </a:xfrm>
            <a:custGeom>
              <a:avLst/>
              <a:gdLst/>
              <a:ahLst/>
              <a:cxnLst/>
              <a:rect l="l" t="t" r="r" b="b"/>
              <a:pathLst>
                <a:path w="5765" h="2220" extrusionOk="0">
                  <a:moveTo>
                    <a:pt x="3577" y="0"/>
                  </a:moveTo>
                  <a:cubicBezTo>
                    <a:pt x="3289" y="0"/>
                    <a:pt x="2987" y="19"/>
                    <a:pt x="2683" y="60"/>
                  </a:cubicBezTo>
                  <a:cubicBezTo>
                    <a:pt x="1171" y="317"/>
                    <a:pt x="1" y="1145"/>
                    <a:pt x="87" y="1687"/>
                  </a:cubicBezTo>
                  <a:cubicBezTo>
                    <a:pt x="144" y="2067"/>
                    <a:pt x="759" y="2219"/>
                    <a:pt x="1602" y="2219"/>
                  </a:cubicBezTo>
                  <a:cubicBezTo>
                    <a:pt x="2024" y="2219"/>
                    <a:pt x="2502" y="2181"/>
                    <a:pt x="2997" y="2115"/>
                  </a:cubicBezTo>
                  <a:cubicBezTo>
                    <a:pt x="4509" y="1858"/>
                    <a:pt x="5764" y="1316"/>
                    <a:pt x="5707" y="745"/>
                  </a:cubicBezTo>
                  <a:cubicBezTo>
                    <a:pt x="5617" y="291"/>
                    <a:pt x="4696" y="0"/>
                    <a:pt x="35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3378;p75"/>
            <p:cNvSpPr/>
            <p:nvPr/>
          </p:nvSpPr>
          <p:spPr>
            <a:xfrm>
              <a:off x="4499400" y="2451225"/>
              <a:ext cx="339325" cy="411050"/>
            </a:xfrm>
            <a:custGeom>
              <a:avLst/>
              <a:gdLst/>
              <a:ahLst/>
              <a:cxnLst/>
              <a:rect l="l" t="t" r="r" b="b"/>
              <a:pathLst>
                <a:path w="13573" h="16442" extrusionOk="0">
                  <a:moveTo>
                    <a:pt x="10152" y="0"/>
                  </a:moveTo>
                  <a:cubicBezTo>
                    <a:pt x="10092" y="0"/>
                    <a:pt x="10037" y="2"/>
                    <a:pt x="9987" y="2"/>
                  </a:cubicBezTo>
                  <a:cubicBezTo>
                    <a:pt x="8589" y="145"/>
                    <a:pt x="7704" y="1543"/>
                    <a:pt x="8046" y="2855"/>
                  </a:cubicBezTo>
                  <a:cubicBezTo>
                    <a:pt x="8674" y="5024"/>
                    <a:pt x="9188" y="7420"/>
                    <a:pt x="9416" y="9332"/>
                  </a:cubicBezTo>
                  <a:lnTo>
                    <a:pt x="9473" y="9931"/>
                  </a:lnTo>
                  <a:cubicBezTo>
                    <a:pt x="9530" y="10159"/>
                    <a:pt x="9530" y="10331"/>
                    <a:pt x="9473" y="10559"/>
                  </a:cubicBezTo>
                  <a:cubicBezTo>
                    <a:pt x="9416" y="10759"/>
                    <a:pt x="9302" y="10930"/>
                    <a:pt x="9159" y="11130"/>
                  </a:cubicBezTo>
                  <a:lnTo>
                    <a:pt x="8902" y="11358"/>
                  </a:lnTo>
                  <a:cubicBezTo>
                    <a:pt x="8902" y="11358"/>
                    <a:pt x="8874" y="11358"/>
                    <a:pt x="8874" y="11415"/>
                  </a:cubicBezTo>
                  <a:cubicBezTo>
                    <a:pt x="8845" y="11443"/>
                    <a:pt x="8817" y="11443"/>
                    <a:pt x="8760" y="11472"/>
                  </a:cubicBezTo>
                  <a:cubicBezTo>
                    <a:pt x="8731" y="11472"/>
                    <a:pt x="8703" y="11500"/>
                    <a:pt x="8703" y="11500"/>
                  </a:cubicBezTo>
                  <a:cubicBezTo>
                    <a:pt x="8703" y="11500"/>
                    <a:pt x="8674" y="11500"/>
                    <a:pt x="8674" y="11557"/>
                  </a:cubicBezTo>
                  <a:lnTo>
                    <a:pt x="8637" y="11557"/>
                  </a:lnTo>
                  <a:cubicBezTo>
                    <a:pt x="8649" y="11553"/>
                    <a:pt x="8660" y="11547"/>
                    <a:pt x="8658" y="11547"/>
                  </a:cubicBezTo>
                  <a:lnTo>
                    <a:pt x="8658" y="11547"/>
                  </a:lnTo>
                  <a:cubicBezTo>
                    <a:pt x="8656" y="11547"/>
                    <a:pt x="8648" y="11550"/>
                    <a:pt x="8628" y="11557"/>
                  </a:cubicBezTo>
                  <a:lnTo>
                    <a:pt x="8617" y="11557"/>
                  </a:lnTo>
                  <a:cubicBezTo>
                    <a:pt x="8614" y="11561"/>
                    <a:pt x="8613" y="11562"/>
                    <a:pt x="8614" y="11563"/>
                  </a:cubicBezTo>
                  <a:lnTo>
                    <a:pt x="8614" y="11563"/>
                  </a:lnTo>
                  <a:cubicBezTo>
                    <a:pt x="8600" y="11569"/>
                    <a:pt x="8583" y="11576"/>
                    <a:pt x="8560" y="11586"/>
                  </a:cubicBezTo>
                  <a:cubicBezTo>
                    <a:pt x="8525" y="11595"/>
                    <a:pt x="8507" y="11598"/>
                    <a:pt x="8501" y="11598"/>
                  </a:cubicBezTo>
                  <a:cubicBezTo>
                    <a:pt x="8481" y="11598"/>
                    <a:pt x="8573" y="11565"/>
                    <a:pt x="8570" y="11565"/>
                  </a:cubicBezTo>
                  <a:lnTo>
                    <a:pt x="8570" y="11565"/>
                  </a:lnTo>
                  <a:cubicBezTo>
                    <a:pt x="8567" y="11565"/>
                    <a:pt x="8514" y="11582"/>
                    <a:pt x="8332" y="11643"/>
                  </a:cubicBezTo>
                  <a:cubicBezTo>
                    <a:pt x="7875" y="11843"/>
                    <a:pt x="7932" y="11786"/>
                    <a:pt x="6791" y="12185"/>
                  </a:cubicBezTo>
                  <a:cubicBezTo>
                    <a:pt x="5621" y="12585"/>
                    <a:pt x="2996" y="12898"/>
                    <a:pt x="1456" y="13269"/>
                  </a:cubicBezTo>
                  <a:cubicBezTo>
                    <a:pt x="571" y="13469"/>
                    <a:pt x="0" y="14268"/>
                    <a:pt x="172" y="15181"/>
                  </a:cubicBezTo>
                  <a:cubicBezTo>
                    <a:pt x="333" y="16013"/>
                    <a:pt x="974" y="16442"/>
                    <a:pt x="1834" y="16442"/>
                  </a:cubicBezTo>
                  <a:cubicBezTo>
                    <a:pt x="1887" y="16442"/>
                    <a:pt x="1942" y="16440"/>
                    <a:pt x="1998" y="16436"/>
                  </a:cubicBezTo>
                  <a:cubicBezTo>
                    <a:pt x="3653" y="16294"/>
                    <a:pt x="6563" y="15923"/>
                    <a:pt x="7847" y="15638"/>
                  </a:cubicBezTo>
                  <a:cubicBezTo>
                    <a:pt x="9131" y="15352"/>
                    <a:pt x="9045" y="15295"/>
                    <a:pt x="9616" y="15181"/>
                  </a:cubicBezTo>
                  <a:cubicBezTo>
                    <a:pt x="9827" y="15139"/>
                    <a:pt x="9882" y="15128"/>
                    <a:pt x="9879" y="15128"/>
                  </a:cubicBezTo>
                  <a:lnTo>
                    <a:pt x="9879" y="15128"/>
                  </a:lnTo>
                  <a:cubicBezTo>
                    <a:pt x="9876" y="15128"/>
                    <a:pt x="9803" y="15141"/>
                    <a:pt x="9789" y="15141"/>
                  </a:cubicBezTo>
                  <a:cubicBezTo>
                    <a:pt x="9782" y="15141"/>
                    <a:pt x="9792" y="15137"/>
                    <a:pt x="9844" y="15124"/>
                  </a:cubicBezTo>
                  <a:cubicBezTo>
                    <a:pt x="9911" y="15095"/>
                    <a:pt x="9933" y="15086"/>
                    <a:pt x="9935" y="15086"/>
                  </a:cubicBezTo>
                  <a:lnTo>
                    <a:pt x="9935" y="15086"/>
                  </a:lnTo>
                  <a:cubicBezTo>
                    <a:pt x="9939" y="15086"/>
                    <a:pt x="9863" y="15124"/>
                    <a:pt x="9901" y="15124"/>
                  </a:cubicBezTo>
                  <a:lnTo>
                    <a:pt x="9930" y="15124"/>
                  </a:lnTo>
                  <a:cubicBezTo>
                    <a:pt x="9987" y="15124"/>
                    <a:pt x="10044" y="15067"/>
                    <a:pt x="10072" y="15067"/>
                  </a:cubicBezTo>
                  <a:cubicBezTo>
                    <a:pt x="10186" y="15038"/>
                    <a:pt x="10272" y="15010"/>
                    <a:pt x="10358" y="14981"/>
                  </a:cubicBezTo>
                  <a:cubicBezTo>
                    <a:pt x="10472" y="14924"/>
                    <a:pt x="10557" y="14896"/>
                    <a:pt x="10643" y="14839"/>
                  </a:cubicBezTo>
                  <a:cubicBezTo>
                    <a:pt x="10700" y="14782"/>
                    <a:pt x="10757" y="14782"/>
                    <a:pt x="10786" y="14753"/>
                  </a:cubicBezTo>
                  <a:cubicBezTo>
                    <a:pt x="10843" y="14725"/>
                    <a:pt x="10900" y="14725"/>
                    <a:pt x="10928" y="14696"/>
                  </a:cubicBezTo>
                  <a:cubicBezTo>
                    <a:pt x="11271" y="14468"/>
                    <a:pt x="11613" y="14268"/>
                    <a:pt x="11898" y="13983"/>
                  </a:cubicBezTo>
                  <a:cubicBezTo>
                    <a:pt x="12469" y="13412"/>
                    <a:pt x="12897" y="12756"/>
                    <a:pt x="13211" y="12014"/>
                  </a:cubicBezTo>
                  <a:cubicBezTo>
                    <a:pt x="13411" y="11615"/>
                    <a:pt x="13468" y="11215"/>
                    <a:pt x="13496" y="10787"/>
                  </a:cubicBezTo>
                  <a:cubicBezTo>
                    <a:pt x="13573" y="10405"/>
                    <a:pt x="13558" y="10023"/>
                    <a:pt x="13513" y="9682"/>
                  </a:cubicBezTo>
                  <a:lnTo>
                    <a:pt x="13513" y="9682"/>
                  </a:lnTo>
                  <a:cubicBezTo>
                    <a:pt x="13522" y="9703"/>
                    <a:pt x="13534" y="9722"/>
                    <a:pt x="13553" y="9731"/>
                  </a:cubicBezTo>
                  <a:cubicBezTo>
                    <a:pt x="13439" y="6878"/>
                    <a:pt x="13011" y="4168"/>
                    <a:pt x="12469" y="1457"/>
                  </a:cubicBezTo>
                  <a:cubicBezTo>
                    <a:pt x="12333" y="695"/>
                    <a:pt x="11678" y="141"/>
                    <a:pt x="10949" y="141"/>
                  </a:cubicBezTo>
                  <a:cubicBezTo>
                    <a:pt x="10914" y="141"/>
                    <a:pt x="10878" y="142"/>
                    <a:pt x="10843" y="145"/>
                  </a:cubicBezTo>
                  <a:cubicBezTo>
                    <a:pt x="10564" y="16"/>
                    <a:pt x="10334" y="0"/>
                    <a:pt x="10152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3379;p75"/>
            <p:cNvSpPr/>
            <p:nvPr/>
          </p:nvSpPr>
          <p:spPr>
            <a:xfrm>
              <a:off x="4648475" y="2396425"/>
              <a:ext cx="205450" cy="290250"/>
            </a:xfrm>
            <a:custGeom>
              <a:avLst/>
              <a:gdLst/>
              <a:ahLst/>
              <a:cxnLst/>
              <a:rect l="l" t="t" r="r" b="b"/>
              <a:pathLst>
                <a:path w="8218" h="11610" extrusionOk="0">
                  <a:moveTo>
                    <a:pt x="3590" y="0"/>
                  </a:moveTo>
                  <a:cubicBezTo>
                    <a:pt x="3414" y="0"/>
                    <a:pt x="3244" y="24"/>
                    <a:pt x="3082" y="54"/>
                  </a:cubicBezTo>
                  <a:cubicBezTo>
                    <a:pt x="1" y="568"/>
                    <a:pt x="1370" y="6017"/>
                    <a:pt x="2597" y="11610"/>
                  </a:cubicBezTo>
                  <a:cubicBezTo>
                    <a:pt x="3046" y="10556"/>
                    <a:pt x="4278" y="10150"/>
                    <a:pt x="5520" y="10150"/>
                  </a:cubicBezTo>
                  <a:cubicBezTo>
                    <a:pt x="6566" y="10150"/>
                    <a:pt x="7618" y="10438"/>
                    <a:pt x="8218" y="10868"/>
                  </a:cubicBezTo>
                  <a:cubicBezTo>
                    <a:pt x="6583" y="1309"/>
                    <a:pt x="4903" y="0"/>
                    <a:pt x="35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3380;p75"/>
            <p:cNvSpPr/>
            <p:nvPr/>
          </p:nvSpPr>
          <p:spPr>
            <a:xfrm>
              <a:off x="4694850" y="2477650"/>
              <a:ext cx="160500" cy="213300"/>
            </a:xfrm>
            <a:custGeom>
              <a:avLst/>
              <a:gdLst/>
              <a:ahLst/>
              <a:cxnLst/>
              <a:rect l="l" t="t" r="r" b="b"/>
              <a:pathLst>
                <a:path w="6420" h="8532" extrusionOk="0">
                  <a:moveTo>
                    <a:pt x="4708" y="1"/>
                  </a:moveTo>
                  <a:cubicBezTo>
                    <a:pt x="4651" y="1"/>
                    <a:pt x="4651" y="58"/>
                    <a:pt x="4651" y="86"/>
                  </a:cubicBezTo>
                  <a:lnTo>
                    <a:pt x="6277" y="7419"/>
                  </a:lnTo>
                  <a:cubicBezTo>
                    <a:pt x="5923" y="7242"/>
                    <a:pt x="5020" y="6808"/>
                    <a:pt x="3768" y="6808"/>
                  </a:cubicBezTo>
                  <a:cubicBezTo>
                    <a:pt x="3405" y="6808"/>
                    <a:pt x="3013" y="6844"/>
                    <a:pt x="2597" y="6934"/>
                  </a:cubicBezTo>
                  <a:cubicBezTo>
                    <a:pt x="1370" y="7219"/>
                    <a:pt x="913" y="7790"/>
                    <a:pt x="742" y="8132"/>
                  </a:cubicBezTo>
                  <a:lnTo>
                    <a:pt x="143" y="3282"/>
                  </a:lnTo>
                  <a:cubicBezTo>
                    <a:pt x="143" y="3253"/>
                    <a:pt x="86" y="3225"/>
                    <a:pt x="57" y="3225"/>
                  </a:cubicBezTo>
                  <a:cubicBezTo>
                    <a:pt x="29" y="3225"/>
                    <a:pt x="0" y="3253"/>
                    <a:pt x="0" y="3282"/>
                  </a:cubicBezTo>
                  <a:lnTo>
                    <a:pt x="628" y="8475"/>
                  </a:lnTo>
                  <a:cubicBezTo>
                    <a:pt x="628" y="8503"/>
                    <a:pt x="656" y="8532"/>
                    <a:pt x="714" y="8532"/>
                  </a:cubicBezTo>
                  <a:cubicBezTo>
                    <a:pt x="742" y="8532"/>
                    <a:pt x="771" y="8503"/>
                    <a:pt x="742" y="8418"/>
                  </a:cubicBezTo>
                  <a:cubicBezTo>
                    <a:pt x="742" y="8389"/>
                    <a:pt x="885" y="7419"/>
                    <a:pt x="2597" y="7048"/>
                  </a:cubicBezTo>
                  <a:cubicBezTo>
                    <a:pt x="3002" y="6957"/>
                    <a:pt x="3385" y="6921"/>
                    <a:pt x="3740" y="6921"/>
                  </a:cubicBezTo>
                  <a:cubicBezTo>
                    <a:pt x="5287" y="6921"/>
                    <a:pt x="6306" y="7619"/>
                    <a:pt x="6306" y="7619"/>
                  </a:cubicBezTo>
                  <a:lnTo>
                    <a:pt x="6363" y="7619"/>
                  </a:lnTo>
                  <a:cubicBezTo>
                    <a:pt x="6420" y="7619"/>
                    <a:pt x="6420" y="7562"/>
                    <a:pt x="6420" y="7533"/>
                  </a:cubicBezTo>
                  <a:lnTo>
                    <a:pt x="4765" y="58"/>
                  </a:lnTo>
                  <a:cubicBezTo>
                    <a:pt x="4765" y="1"/>
                    <a:pt x="4737" y="1"/>
                    <a:pt x="47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3381;p75"/>
            <p:cNvSpPr/>
            <p:nvPr/>
          </p:nvSpPr>
          <p:spPr>
            <a:xfrm>
              <a:off x="4639925" y="2887075"/>
              <a:ext cx="32825" cy="27150"/>
            </a:xfrm>
            <a:custGeom>
              <a:avLst/>
              <a:gdLst/>
              <a:ahLst/>
              <a:cxnLst/>
              <a:rect l="l" t="t" r="r" b="b"/>
              <a:pathLst>
                <a:path w="1313" h="1086" extrusionOk="0">
                  <a:moveTo>
                    <a:pt x="941" y="100"/>
                  </a:moveTo>
                  <a:cubicBezTo>
                    <a:pt x="1012" y="100"/>
                    <a:pt x="1073" y="122"/>
                    <a:pt x="1113" y="172"/>
                  </a:cubicBezTo>
                  <a:cubicBezTo>
                    <a:pt x="1227" y="315"/>
                    <a:pt x="1084" y="572"/>
                    <a:pt x="856" y="743"/>
                  </a:cubicBezTo>
                  <a:cubicBezTo>
                    <a:pt x="732" y="867"/>
                    <a:pt x="574" y="936"/>
                    <a:pt x="446" y="936"/>
                  </a:cubicBezTo>
                  <a:cubicBezTo>
                    <a:pt x="368" y="936"/>
                    <a:pt x="300" y="911"/>
                    <a:pt x="257" y="857"/>
                  </a:cubicBezTo>
                  <a:cubicBezTo>
                    <a:pt x="200" y="714"/>
                    <a:pt x="286" y="458"/>
                    <a:pt x="514" y="286"/>
                  </a:cubicBezTo>
                  <a:cubicBezTo>
                    <a:pt x="643" y="175"/>
                    <a:pt x="809" y="100"/>
                    <a:pt x="941" y="100"/>
                  </a:cubicBezTo>
                  <a:close/>
                  <a:moveTo>
                    <a:pt x="910" y="1"/>
                  </a:moveTo>
                  <a:cubicBezTo>
                    <a:pt x="754" y="1"/>
                    <a:pt x="563" y="82"/>
                    <a:pt x="400" y="229"/>
                  </a:cubicBezTo>
                  <a:cubicBezTo>
                    <a:pt x="114" y="429"/>
                    <a:pt x="0" y="800"/>
                    <a:pt x="143" y="971"/>
                  </a:cubicBezTo>
                  <a:cubicBezTo>
                    <a:pt x="228" y="1028"/>
                    <a:pt x="343" y="1085"/>
                    <a:pt x="428" y="1085"/>
                  </a:cubicBezTo>
                  <a:cubicBezTo>
                    <a:pt x="628" y="1085"/>
                    <a:pt x="799" y="1000"/>
                    <a:pt x="942" y="886"/>
                  </a:cubicBezTo>
                  <a:cubicBezTo>
                    <a:pt x="1227" y="686"/>
                    <a:pt x="1313" y="315"/>
                    <a:pt x="1170" y="144"/>
                  </a:cubicBezTo>
                  <a:cubicBezTo>
                    <a:pt x="1121" y="46"/>
                    <a:pt x="1026" y="1"/>
                    <a:pt x="910" y="1"/>
                  </a:cubicBezTo>
                  <a:close/>
                </a:path>
              </a:pathLst>
            </a:custGeom>
            <a:solidFill>
              <a:srgbClr val="E8B6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3382;p75"/>
            <p:cNvSpPr/>
            <p:nvPr/>
          </p:nvSpPr>
          <p:spPr>
            <a:xfrm>
              <a:off x="4684150" y="2539700"/>
              <a:ext cx="19275" cy="14300"/>
            </a:xfrm>
            <a:custGeom>
              <a:avLst/>
              <a:gdLst/>
              <a:ahLst/>
              <a:cxnLst/>
              <a:rect l="l" t="t" r="r" b="b"/>
              <a:pathLst>
                <a:path w="771" h="572" extrusionOk="0">
                  <a:moveTo>
                    <a:pt x="371" y="1"/>
                  </a:moveTo>
                  <a:cubicBezTo>
                    <a:pt x="171" y="1"/>
                    <a:pt x="0" y="144"/>
                    <a:pt x="0" y="286"/>
                  </a:cubicBezTo>
                  <a:cubicBezTo>
                    <a:pt x="0" y="429"/>
                    <a:pt x="171" y="572"/>
                    <a:pt x="371" y="572"/>
                  </a:cubicBezTo>
                  <a:cubicBezTo>
                    <a:pt x="599" y="572"/>
                    <a:pt x="771" y="457"/>
                    <a:pt x="771" y="286"/>
                  </a:cubicBezTo>
                  <a:cubicBezTo>
                    <a:pt x="771" y="87"/>
                    <a:pt x="599" y="1"/>
                    <a:pt x="371" y="1"/>
                  </a:cubicBezTo>
                  <a:close/>
                </a:path>
              </a:pathLst>
            </a:custGeom>
            <a:solidFill>
              <a:srgbClr val="E8B6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3383;p75"/>
            <p:cNvSpPr/>
            <p:nvPr/>
          </p:nvSpPr>
          <p:spPr>
            <a:xfrm>
              <a:off x="4771875" y="2819700"/>
              <a:ext cx="19300" cy="16400"/>
            </a:xfrm>
            <a:custGeom>
              <a:avLst/>
              <a:gdLst/>
              <a:ahLst/>
              <a:cxnLst/>
              <a:rect l="l" t="t" r="r" b="b"/>
              <a:pathLst>
                <a:path w="772" h="656" extrusionOk="0">
                  <a:moveTo>
                    <a:pt x="292" y="1"/>
                  </a:moveTo>
                  <a:cubicBezTo>
                    <a:pt x="225" y="1"/>
                    <a:pt x="162" y="23"/>
                    <a:pt x="115" y="71"/>
                  </a:cubicBezTo>
                  <a:cubicBezTo>
                    <a:pt x="1" y="157"/>
                    <a:pt x="58" y="385"/>
                    <a:pt x="200" y="528"/>
                  </a:cubicBezTo>
                  <a:cubicBezTo>
                    <a:pt x="284" y="611"/>
                    <a:pt x="386" y="655"/>
                    <a:pt x="480" y="655"/>
                  </a:cubicBezTo>
                  <a:cubicBezTo>
                    <a:pt x="547" y="655"/>
                    <a:pt x="609" y="632"/>
                    <a:pt x="657" y="585"/>
                  </a:cubicBezTo>
                  <a:cubicBezTo>
                    <a:pt x="771" y="471"/>
                    <a:pt x="714" y="271"/>
                    <a:pt x="571" y="128"/>
                  </a:cubicBezTo>
                  <a:cubicBezTo>
                    <a:pt x="488" y="45"/>
                    <a:pt x="386" y="1"/>
                    <a:pt x="292" y="1"/>
                  </a:cubicBezTo>
                  <a:close/>
                </a:path>
              </a:pathLst>
            </a:custGeom>
            <a:solidFill>
              <a:srgbClr val="E8B6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9" name="Google Shape;3384;p75"/>
            <p:cNvGrpSpPr/>
            <p:nvPr/>
          </p:nvGrpSpPr>
          <p:grpSpPr>
            <a:xfrm>
              <a:off x="4390250" y="2420600"/>
              <a:ext cx="380950" cy="462975"/>
              <a:chOff x="4390250" y="2420600"/>
              <a:chExt cx="380950" cy="462975"/>
            </a:xfrm>
          </p:grpSpPr>
          <p:sp>
            <p:nvSpPr>
              <p:cNvPr id="362" name="Google Shape;3385;p75"/>
              <p:cNvSpPr/>
              <p:nvPr/>
            </p:nvSpPr>
            <p:spPr>
              <a:xfrm>
                <a:off x="4573575" y="2489075"/>
                <a:ext cx="28575" cy="23550"/>
              </a:xfrm>
              <a:custGeom>
                <a:avLst/>
                <a:gdLst/>
                <a:ahLst/>
                <a:cxnLst/>
                <a:rect l="l" t="t" r="r" b="b"/>
                <a:pathLst>
                  <a:path w="1143" h="942" extrusionOk="0">
                    <a:moveTo>
                      <a:pt x="514" y="114"/>
                    </a:moveTo>
                    <a:cubicBezTo>
                      <a:pt x="771" y="143"/>
                      <a:pt x="971" y="343"/>
                      <a:pt x="1028" y="514"/>
                    </a:cubicBezTo>
                    <a:cubicBezTo>
                      <a:pt x="1028" y="571"/>
                      <a:pt x="999" y="656"/>
                      <a:pt x="942" y="685"/>
                    </a:cubicBezTo>
                    <a:cubicBezTo>
                      <a:pt x="885" y="771"/>
                      <a:pt x="771" y="799"/>
                      <a:pt x="628" y="799"/>
                    </a:cubicBezTo>
                    <a:cubicBezTo>
                      <a:pt x="372" y="771"/>
                      <a:pt x="172" y="599"/>
                      <a:pt x="143" y="400"/>
                    </a:cubicBezTo>
                    <a:cubicBezTo>
                      <a:pt x="86" y="343"/>
                      <a:pt x="143" y="257"/>
                      <a:pt x="200" y="228"/>
                    </a:cubicBezTo>
                    <a:cubicBezTo>
                      <a:pt x="286" y="143"/>
                      <a:pt x="372" y="114"/>
                      <a:pt x="514" y="114"/>
                    </a:cubicBezTo>
                    <a:close/>
                    <a:moveTo>
                      <a:pt x="514" y="0"/>
                    </a:moveTo>
                    <a:cubicBezTo>
                      <a:pt x="343" y="0"/>
                      <a:pt x="200" y="57"/>
                      <a:pt x="86" y="143"/>
                    </a:cubicBezTo>
                    <a:cubicBezTo>
                      <a:pt x="29" y="228"/>
                      <a:pt x="1" y="343"/>
                      <a:pt x="1" y="428"/>
                    </a:cubicBezTo>
                    <a:cubicBezTo>
                      <a:pt x="29" y="685"/>
                      <a:pt x="286" y="913"/>
                      <a:pt x="600" y="942"/>
                    </a:cubicBezTo>
                    <a:lnTo>
                      <a:pt x="657" y="942"/>
                    </a:lnTo>
                    <a:cubicBezTo>
                      <a:pt x="800" y="942"/>
                      <a:pt x="942" y="913"/>
                      <a:pt x="1028" y="799"/>
                    </a:cubicBezTo>
                    <a:cubicBezTo>
                      <a:pt x="1085" y="713"/>
                      <a:pt x="1142" y="628"/>
                      <a:pt x="1142" y="514"/>
                    </a:cubicBezTo>
                    <a:cubicBezTo>
                      <a:pt x="1085" y="257"/>
                      <a:pt x="857" y="57"/>
                      <a:pt x="51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386;p75"/>
              <p:cNvSpPr/>
              <p:nvPr/>
            </p:nvSpPr>
            <p:spPr>
              <a:xfrm>
                <a:off x="4736225" y="2598925"/>
                <a:ext cx="34975" cy="24975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999" extrusionOk="0">
                    <a:moveTo>
                      <a:pt x="428" y="143"/>
                    </a:moveTo>
                    <a:cubicBezTo>
                      <a:pt x="542" y="143"/>
                      <a:pt x="685" y="200"/>
                      <a:pt x="799" y="257"/>
                    </a:cubicBezTo>
                    <a:cubicBezTo>
                      <a:pt x="1056" y="371"/>
                      <a:pt x="1227" y="599"/>
                      <a:pt x="1141" y="742"/>
                    </a:cubicBezTo>
                    <a:cubicBezTo>
                      <a:pt x="1113" y="828"/>
                      <a:pt x="1056" y="856"/>
                      <a:pt x="942" y="856"/>
                    </a:cubicBezTo>
                    <a:cubicBezTo>
                      <a:pt x="828" y="856"/>
                      <a:pt x="685" y="828"/>
                      <a:pt x="542" y="742"/>
                    </a:cubicBezTo>
                    <a:cubicBezTo>
                      <a:pt x="400" y="713"/>
                      <a:pt x="285" y="628"/>
                      <a:pt x="228" y="514"/>
                    </a:cubicBezTo>
                    <a:cubicBezTo>
                      <a:pt x="143" y="400"/>
                      <a:pt x="143" y="343"/>
                      <a:pt x="200" y="257"/>
                    </a:cubicBezTo>
                    <a:cubicBezTo>
                      <a:pt x="228" y="200"/>
                      <a:pt x="285" y="143"/>
                      <a:pt x="428" y="143"/>
                    </a:cubicBezTo>
                    <a:close/>
                    <a:moveTo>
                      <a:pt x="400" y="0"/>
                    </a:moveTo>
                    <a:cubicBezTo>
                      <a:pt x="257" y="0"/>
                      <a:pt x="143" y="86"/>
                      <a:pt x="86" y="200"/>
                    </a:cubicBezTo>
                    <a:cubicBezTo>
                      <a:pt x="0" y="285"/>
                      <a:pt x="57" y="428"/>
                      <a:pt x="114" y="571"/>
                    </a:cubicBezTo>
                    <a:cubicBezTo>
                      <a:pt x="200" y="713"/>
                      <a:pt x="342" y="828"/>
                      <a:pt x="485" y="913"/>
                    </a:cubicBezTo>
                    <a:cubicBezTo>
                      <a:pt x="628" y="970"/>
                      <a:pt x="770" y="999"/>
                      <a:pt x="913" y="999"/>
                    </a:cubicBezTo>
                    <a:cubicBezTo>
                      <a:pt x="913" y="999"/>
                      <a:pt x="942" y="999"/>
                      <a:pt x="970" y="970"/>
                    </a:cubicBezTo>
                    <a:cubicBezTo>
                      <a:pt x="1113" y="970"/>
                      <a:pt x="1227" y="913"/>
                      <a:pt x="1284" y="799"/>
                    </a:cubicBezTo>
                    <a:cubicBezTo>
                      <a:pt x="1398" y="571"/>
                      <a:pt x="1227" y="285"/>
                      <a:pt x="856" y="114"/>
                    </a:cubicBezTo>
                    <a:cubicBezTo>
                      <a:pt x="713" y="29"/>
                      <a:pt x="542" y="0"/>
                      <a:pt x="40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387;p75"/>
              <p:cNvSpPr/>
              <p:nvPr/>
            </p:nvSpPr>
            <p:spPr>
              <a:xfrm>
                <a:off x="4562875" y="2692775"/>
                <a:ext cx="32850" cy="26725"/>
              </a:xfrm>
              <a:custGeom>
                <a:avLst/>
                <a:gdLst/>
                <a:ahLst/>
                <a:cxnLst/>
                <a:rect l="l" t="t" r="r" b="b"/>
                <a:pathLst>
                  <a:path w="1314" h="1069" extrusionOk="0">
                    <a:moveTo>
                      <a:pt x="896" y="104"/>
                    </a:moveTo>
                    <a:cubicBezTo>
                      <a:pt x="974" y="104"/>
                      <a:pt x="1042" y="130"/>
                      <a:pt x="1085" y="184"/>
                    </a:cubicBezTo>
                    <a:cubicBezTo>
                      <a:pt x="1199" y="326"/>
                      <a:pt x="1056" y="554"/>
                      <a:pt x="857" y="754"/>
                    </a:cubicBezTo>
                    <a:cubicBezTo>
                      <a:pt x="709" y="865"/>
                      <a:pt x="536" y="940"/>
                      <a:pt x="403" y="940"/>
                    </a:cubicBezTo>
                    <a:cubicBezTo>
                      <a:pt x="330" y="940"/>
                      <a:pt x="269" y="918"/>
                      <a:pt x="229" y="868"/>
                    </a:cubicBezTo>
                    <a:cubicBezTo>
                      <a:pt x="172" y="726"/>
                      <a:pt x="286" y="469"/>
                      <a:pt x="486" y="298"/>
                    </a:cubicBezTo>
                    <a:cubicBezTo>
                      <a:pt x="610" y="173"/>
                      <a:pt x="768" y="104"/>
                      <a:pt x="896" y="104"/>
                    </a:cubicBezTo>
                    <a:close/>
                    <a:moveTo>
                      <a:pt x="863" y="0"/>
                    </a:moveTo>
                    <a:cubicBezTo>
                      <a:pt x="707" y="0"/>
                      <a:pt x="527" y="72"/>
                      <a:pt x="372" y="212"/>
                    </a:cubicBezTo>
                    <a:cubicBezTo>
                      <a:pt x="86" y="440"/>
                      <a:pt x="1" y="783"/>
                      <a:pt x="143" y="954"/>
                    </a:cubicBezTo>
                    <a:cubicBezTo>
                      <a:pt x="200" y="1040"/>
                      <a:pt x="315" y="1068"/>
                      <a:pt x="429" y="1068"/>
                    </a:cubicBezTo>
                    <a:cubicBezTo>
                      <a:pt x="600" y="1068"/>
                      <a:pt x="771" y="1011"/>
                      <a:pt x="914" y="897"/>
                    </a:cubicBezTo>
                    <a:cubicBezTo>
                      <a:pt x="1199" y="669"/>
                      <a:pt x="1313" y="326"/>
                      <a:pt x="1171" y="155"/>
                    </a:cubicBezTo>
                    <a:cubicBezTo>
                      <a:pt x="1106" y="51"/>
                      <a:pt x="993" y="0"/>
                      <a:pt x="86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388;p75"/>
              <p:cNvSpPr/>
              <p:nvPr/>
            </p:nvSpPr>
            <p:spPr>
              <a:xfrm>
                <a:off x="4390250" y="2821700"/>
                <a:ext cx="31425" cy="29025"/>
              </a:xfrm>
              <a:custGeom>
                <a:avLst/>
                <a:gdLst/>
                <a:ahLst/>
                <a:cxnLst/>
                <a:rect l="l" t="t" r="r" b="b"/>
                <a:pathLst>
                  <a:path w="1257" h="1161" extrusionOk="0">
                    <a:moveTo>
                      <a:pt x="400" y="77"/>
                    </a:moveTo>
                    <a:cubicBezTo>
                      <a:pt x="429" y="77"/>
                      <a:pt x="486" y="134"/>
                      <a:pt x="543" y="134"/>
                    </a:cubicBezTo>
                    <a:cubicBezTo>
                      <a:pt x="657" y="162"/>
                      <a:pt x="771" y="248"/>
                      <a:pt x="857" y="362"/>
                    </a:cubicBezTo>
                    <a:cubicBezTo>
                      <a:pt x="971" y="476"/>
                      <a:pt x="1057" y="619"/>
                      <a:pt x="1057" y="733"/>
                    </a:cubicBezTo>
                    <a:cubicBezTo>
                      <a:pt x="1057" y="819"/>
                      <a:pt x="1057" y="933"/>
                      <a:pt x="971" y="961"/>
                    </a:cubicBezTo>
                    <a:cubicBezTo>
                      <a:pt x="936" y="989"/>
                      <a:pt x="894" y="1002"/>
                      <a:pt x="848" y="1002"/>
                    </a:cubicBezTo>
                    <a:cubicBezTo>
                      <a:pt x="707" y="1002"/>
                      <a:pt x="530" y="884"/>
                      <a:pt x="400" y="733"/>
                    </a:cubicBezTo>
                    <a:cubicBezTo>
                      <a:pt x="229" y="505"/>
                      <a:pt x="144" y="219"/>
                      <a:pt x="286" y="134"/>
                    </a:cubicBezTo>
                    <a:cubicBezTo>
                      <a:pt x="343" y="77"/>
                      <a:pt x="372" y="77"/>
                      <a:pt x="400" y="77"/>
                    </a:cubicBezTo>
                    <a:close/>
                    <a:moveTo>
                      <a:pt x="429" y="1"/>
                    </a:moveTo>
                    <a:cubicBezTo>
                      <a:pt x="353" y="1"/>
                      <a:pt x="296" y="15"/>
                      <a:pt x="229" y="48"/>
                    </a:cubicBezTo>
                    <a:cubicBezTo>
                      <a:pt x="1" y="191"/>
                      <a:pt x="58" y="562"/>
                      <a:pt x="286" y="847"/>
                    </a:cubicBezTo>
                    <a:cubicBezTo>
                      <a:pt x="486" y="1047"/>
                      <a:pt x="686" y="1161"/>
                      <a:pt x="857" y="1161"/>
                    </a:cubicBezTo>
                    <a:cubicBezTo>
                      <a:pt x="943" y="1161"/>
                      <a:pt x="1000" y="1161"/>
                      <a:pt x="1114" y="1075"/>
                    </a:cubicBezTo>
                    <a:cubicBezTo>
                      <a:pt x="1199" y="1018"/>
                      <a:pt x="1256" y="876"/>
                      <a:pt x="1228" y="733"/>
                    </a:cubicBezTo>
                    <a:cubicBezTo>
                      <a:pt x="1199" y="590"/>
                      <a:pt x="1114" y="448"/>
                      <a:pt x="1000" y="305"/>
                    </a:cubicBezTo>
                    <a:cubicBezTo>
                      <a:pt x="914" y="162"/>
                      <a:pt x="771" y="48"/>
                      <a:pt x="629" y="20"/>
                    </a:cubicBezTo>
                    <a:cubicBezTo>
                      <a:pt x="546" y="8"/>
                      <a:pt x="483" y="1"/>
                      <a:pt x="4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389;p75"/>
              <p:cNvSpPr/>
              <p:nvPr/>
            </p:nvSpPr>
            <p:spPr>
              <a:xfrm>
                <a:off x="4527925" y="2597500"/>
                <a:ext cx="19300" cy="14275"/>
              </a:xfrm>
              <a:custGeom>
                <a:avLst/>
                <a:gdLst/>
                <a:ahLst/>
                <a:cxnLst/>
                <a:rect l="l" t="t" r="r" b="b"/>
                <a:pathLst>
                  <a:path w="772" h="571" extrusionOk="0">
                    <a:moveTo>
                      <a:pt x="400" y="0"/>
                    </a:moveTo>
                    <a:cubicBezTo>
                      <a:pt x="172" y="29"/>
                      <a:pt x="1" y="143"/>
                      <a:pt x="1" y="285"/>
                    </a:cubicBezTo>
                    <a:cubicBezTo>
                      <a:pt x="1" y="428"/>
                      <a:pt x="172" y="571"/>
                      <a:pt x="400" y="571"/>
                    </a:cubicBezTo>
                    <a:cubicBezTo>
                      <a:pt x="600" y="571"/>
                      <a:pt x="771" y="457"/>
                      <a:pt x="771" y="285"/>
                    </a:cubicBezTo>
                    <a:cubicBezTo>
                      <a:pt x="771" y="143"/>
                      <a:pt x="600" y="0"/>
                      <a:pt x="40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390;p75"/>
              <p:cNvSpPr/>
              <p:nvPr/>
            </p:nvSpPr>
            <p:spPr>
              <a:xfrm>
                <a:off x="4527925" y="2868500"/>
                <a:ext cx="19300" cy="15075"/>
              </a:xfrm>
              <a:custGeom>
                <a:avLst/>
                <a:gdLst/>
                <a:ahLst/>
                <a:cxnLst/>
                <a:rect l="l" t="t" r="r" b="b"/>
                <a:pathLst>
                  <a:path w="772" h="603" extrusionOk="0">
                    <a:moveTo>
                      <a:pt x="486" y="1"/>
                    </a:moveTo>
                    <a:cubicBezTo>
                      <a:pt x="412" y="1"/>
                      <a:pt x="332" y="22"/>
                      <a:pt x="257" y="59"/>
                    </a:cubicBezTo>
                    <a:cubicBezTo>
                      <a:pt x="58" y="173"/>
                      <a:pt x="1" y="345"/>
                      <a:pt x="58" y="487"/>
                    </a:cubicBezTo>
                    <a:cubicBezTo>
                      <a:pt x="106" y="568"/>
                      <a:pt x="190" y="603"/>
                      <a:pt x="291" y="603"/>
                    </a:cubicBezTo>
                    <a:cubicBezTo>
                      <a:pt x="368" y="603"/>
                      <a:pt x="456" y="582"/>
                      <a:pt x="543" y="544"/>
                    </a:cubicBezTo>
                    <a:cubicBezTo>
                      <a:pt x="714" y="430"/>
                      <a:pt x="771" y="202"/>
                      <a:pt x="714" y="116"/>
                    </a:cubicBezTo>
                    <a:cubicBezTo>
                      <a:pt x="666" y="36"/>
                      <a:pt x="581" y="1"/>
                      <a:pt x="4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391;p75"/>
              <p:cNvSpPr/>
              <p:nvPr/>
            </p:nvSpPr>
            <p:spPr>
              <a:xfrm>
                <a:off x="4409525" y="2702525"/>
                <a:ext cx="18575" cy="15525"/>
              </a:xfrm>
              <a:custGeom>
                <a:avLst/>
                <a:gdLst/>
                <a:ahLst/>
                <a:cxnLst/>
                <a:rect l="l" t="t" r="r" b="b"/>
                <a:pathLst>
                  <a:path w="743" h="621" extrusionOk="0">
                    <a:moveTo>
                      <a:pt x="254" y="0"/>
                    </a:moveTo>
                    <a:cubicBezTo>
                      <a:pt x="172" y="0"/>
                      <a:pt x="100" y="36"/>
                      <a:pt x="57" y="107"/>
                    </a:cubicBezTo>
                    <a:cubicBezTo>
                      <a:pt x="0" y="222"/>
                      <a:pt x="29" y="421"/>
                      <a:pt x="200" y="535"/>
                    </a:cubicBezTo>
                    <a:cubicBezTo>
                      <a:pt x="286" y="592"/>
                      <a:pt x="386" y="621"/>
                      <a:pt x="471" y="621"/>
                    </a:cubicBezTo>
                    <a:cubicBezTo>
                      <a:pt x="557" y="621"/>
                      <a:pt x="628" y="592"/>
                      <a:pt x="657" y="535"/>
                    </a:cubicBezTo>
                    <a:cubicBezTo>
                      <a:pt x="742" y="421"/>
                      <a:pt x="714" y="222"/>
                      <a:pt x="514" y="107"/>
                    </a:cubicBezTo>
                    <a:cubicBezTo>
                      <a:pt x="428" y="36"/>
                      <a:pt x="336" y="0"/>
                      <a:pt x="2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392;p75"/>
              <p:cNvSpPr/>
              <p:nvPr/>
            </p:nvSpPr>
            <p:spPr>
              <a:xfrm>
                <a:off x="4739775" y="2447700"/>
                <a:ext cx="23575" cy="16425"/>
              </a:xfrm>
              <a:custGeom>
                <a:avLst/>
                <a:gdLst/>
                <a:ahLst/>
                <a:cxnLst/>
                <a:rect l="l" t="t" r="r" b="b"/>
                <a:pathLst>
                  <a:path w="943" h="657" extrusionOk="0">
                    <a:moveTo>
                      <a:pt x="286" y="114"/>
                    </a:moveTo>
                    <a:cubicBezTo>
                      <a:pt x="372" y="114"/>
                      <a:pt x="429" y="143"/>
                      <a:pt x="514" y="172"/>
                    </a:cubicBezTo>
                    <a:cubicBezTo>
                      <a:pt x="657" y="286"/>
                      <a:pt x="714" y="428"/>
                      <a:pt x="686" y="485"/>
                    </a:cubicBezTo>
                    <a:cubicBezTo>
                      <a:pt x="670" y="531"/>
                      <a:pt x="614" y="561"/>
                      <a:pt x="543" y="561"/>
                    </a:cubicBezTo>
                    <a:cubicBezTo>
                      <a:pt x="482" y="561"/>
                      <a:pt x="409" y="538"/>
                      <a:pt x="343" y="485"/>
                    </a:cubicBezTo>
                    <a:cubicBezTo>
                      <a:pt x="258" y="457"/>
                      <a:pt x="200" y="371"/>
                      <a:pt x="143" y="314"/>
                    </a:cubicBezTo>
                    <a:cubicBezTo>
                      <a:pt x="143" y="286"/>
                      <a:pt x="115" y="200"/>
                      <a:pt x="143" y="172"/>
                    </a:cubicBezTo>
                    <a:cubicBezTo>
                      <a:pt x="200" y="114"/>
                      <a:pt x="258" y="114"/>
                      <a:pt x="286" y="114"/>
                    </a:cubicBezTo>
                    <a:close/>
                    <a:moveTo>
                      <a:pt x="286" y="0"/>
                    </a:moveTo>
                    <a:cubicBezTo>
                      <a:pt x="172" y="0"/>
                      <a:pt x="86" y="29"/>
                      <a:pt x="29" y="114"/>
                    </a:cubicBezTo>
                    <a:cubicBezTo>
                      <a:pt x="1" y="200"/>
                      <a:pt x="1" y="286"/>
                      <a:pt x="29" y="400"/>
                    </a:cubicBezTo>
                    <a:cubicBezTo>
                      <a:pt x="86" y="457"/>
                      <a:pt x="143" y="542"/>
                      <a:pt x="258" y="600"/>
                    </a:cubicBezTo>
                    <a:cubicBezTo>
                      <a:pt x="372" y="628"/>
                      <a:pt x="429" y="657"/>
                      <a:pt x="543" y="657"/>
                    </a:cubicBezTo>
                    <a:cubicBezTo>
                      <a:pt x="657" y="657"/>
                      <a:pt x="771" y="628"/>
                      <a:pt x="828" y="571"/>
                    </a:cubicBezTo>
                    <a:cubicBezTo>
                      <a:pt x="942" y="428"/>
                      <a:pt x="828" y="200"/>
                      <a:pt x="600" y="57"/>
                    </a:cubicBezTo>
                    <a:cubicBezTo>
                      <a:pt x="514" y="29"/>
                      <a:pt x="400" y="0"/>
                      <a:pt x="28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393;p75"/>
              <p:cNvSpPr/>
              <p:nvPr/>
            </p:nvSpPr>
            <p:spPr>
              <a:xfrm>
                <a:off x="4649900" y="2420600"/>
                <a:ext cx="20000" cy="15000"/>
              </a:xfrm>
              <a:custGeom>
                <a:avLst/>
                <a:gdLst/>
                <a:ahLst/>
                <a:cxnLst/>
                <a:rect l="l" t="t" r="r" b="b"/>
                <a:pathLst>
                  <a:path w="800" h="600" extrusionOk="0">
                    <a:moveTo>
                      <a:pt x="507" y="0"/>
                    </a:moveTo>
                    <a:cubicBezTo>
                      <a:pt x="429" y="0"/>
                      <a:pt x="343" y="29"/>
                      <a:pt x="257" y="86"/>
                    </a:cubicBezTo>
                    <a:cubicBezTo>
                      <a:pt x="86" y="200"/>
                      <a:pt x="1" y="400"/>
                      <a:pt x="115" y="514"/>
                    </a:cubicBezTo>
                    <a:cubicBezTo>
                      <a:pt x="172" y="571"/>
                      <a:pt x="243" y="599"/>
                      <a:pt x="322" y="599"/>
                    </a:cubicBezTo>
                    <a:cubicBezTo>
                      <a:pt x="400" y="599"/>
                      <a:pt x="486" y="571"/>
                      <a:pt x="571" y="514"/>
                    </a:cubicBezTo>
                    <a:cubicBezTo>
                      <a:pt x="743" y="371"/>
                      <a:pt x="800" y="171"/>
                      <a:pt x="714" y="86"/>
                    </a:cubicBezTo>
                    <a:cubicBezTo>
                      <a:pt x="657" y="29"/>
                      <a:pt x="586" y="0"/>
                      <a:pt x="50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0" name="Google Shape;3394;p75"/>
            <p:cNvSpPr/>
            <p:nvPr/>
          </p:nvSpPr>
          <p:spPr>
            <a:xfrm>
              <a:off x="4630650" y="2996950"/>
              <a:ext cx="497900" cy="1249725"/>
            </a:xfrm>
            <a:custGeom>
              <a:avLst/>
              <a:gdLst/>
              <a:ahLst/>
              <a:cxnLst/>
              <a:rect l="l" t="t" r="r" b="b"/>
              <a:pathLst>
                <a:path w="19916" h="49989" extrusionOk="0">
                  <a:moveTo>
                    <a:pt x="6648" y="0"/>
                  </a:moveTo>
                  <a:lnTo>
                    <a:pt x="4851" y="9187"/>
                  </a:lnTo>
                  <a:cubicBezTo>
                    <a:pt x="3624" y="15236"/>
                    <a:pt x="3424" y="21428"/>
                    <a:pt x="4137" y="27533"/>
                  </a:cubicBezTo>
                  <a:cubicBezTo>
                    <a:pt x="4708" y="32412"/>
                    <a:pt x="5450" y="38661"/>
                    <a:pt x="6220" y="44624"/>
                  </a:cubicBezTo>
                  <a:cubicBezTo>
                    <a:pt x="3481" y="44852"/>
                    <a:pt x="1313" y="46621"/>
                    <a:pt x="457" y="48134"/>
                  </a:cubicBezTo>
                  <a:cubicBezTo>
                    <a:pt x="0" y="48961"/>
                    <a:pt x="599" y="49988"/>
                    <a:pt x="1570" y="49988"/>
                  </a:cubicBezTo>
                  <a:lnTo>
                    <a:pt x="12783" y="49988"/>
                  </a:lnTo>
                  <a:cubicBezTo>
                    <a:pt x="13867" y="49988"/>
                    <a:pt x="14780" y="49161"/>
                    <a:pt x="14866" y="48105"/>
                  </a:cubicBezTo>
                  <a:cubicBezTo>
                    <a:pt x="15179" y="44824"/>
                    <a:pt x="14723" y="38290"/>
                    <a:pt x="14095" y="32184"/>
                  </a:cubicBezTo>
                  <a:cubicBezTo>
                    <a:pt x="13211" y="22883"/>
                    <a:pt x="14580" y="13496"/>
                    <a:pt x="18004" y="4793"/>
                  </a:cubicBezTo>
                  <a:lnTo>
                    <a:pt x="1991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3395;p75"/>
            <p:cNvSpPr/>
            <p:nvPr/>
          </p:nvSpPr>
          <p:spPr>
            <a:xfrm>
              <a:off x="4787575" y="4108975"/>
              <a:ext cx="69925" cy="17850"/>
            </a:xfrm>
            <a:custGeom>
              <a:avLst/>
              <a:gdLst/>
              <a:ahLst/>
              <a:cxnLst/>
              <a:rect l="l" t="t" r="r" b="b"/>
              <a:pathLst>
                <a:path w="2797" h="714" extrusionOk="0">
                  <a:moveTo>
                    <a:pt x="2682" y="0"/>
                  </a:moveTo>
                  <a:lnTo>
                    <a:pt x="0" y="58"/>
                  </a:lnTo>
                  <a:lnTo>
                    <a:pt x="2797" y="714"/>
                  </a:lnTo>
                  <a:lnTo>
                    <a:pt x="268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3396;p75"/>
            <p:cNvSpPr/>
            <p:nvPr/>
          </p:nvSpPr>
          <p:spPr>
            <a:xfrm>
              <a:off x="4786150" y="4106825"/>
              <a:ext cx="218300" cy="5750"/>
            </a:xfrm>
            <a:custGeom>
              <a:avLst/>
              <a:gdLst/>
              <a:ahLst/>
              <a:cxnLst/>
              <a:rect l="l" t="t" r="r" b="b"/>
              <a:pathLst>
                <a:path w="8732" h="230" extrusionOk="0">
                  <a:moveTo>
                    <a:pt x="114" y="1"/>
                  </a:moveTo>
                  <a:cubicBezTo>
                    <a:pt x="57" y="1"/>
                    <a:pt x="0" y="29"/>
                    <a:pt x="0" y="115"/>
                  </a:cubicBezTo>
                  <a:cubicBezTo>
                    <a:pt x="0" y="172"/>
                    <a:pt x="57" y="229"/>
                    <a:pt x="114" y="229"/>
                  </a:cubicBezTo>
                  <a:lnTo>
                    <a:pt x="8646" y="229"/>
                  </a:lnTo>
                  <a:cubicBezTo>
                    <a:pt x="8674" y="229"/>
                    <a:pt x="8703" y="144"/>
                    <a:pt x="8731" y="115"/>
                  </a:cubicBezTo>
                  <a:cubicBezTo>
                    <a:pt x="8731" y="29"/>
                    <a:pt x="8703" y="1"/>
                    <a:pt x="86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3397;p75"/>
            <p:cNvSpPr/>
            <p:nvPr/>
          </p:nvSpPr>
          <p:spPr>
            <a:xfrm>
              <a:off x="4782575" y="3031900"/>
              <a:ext cx="166950" cy="46375"/>
            </a:xfrm>
            <a:custGeom>
              <a:avLst/>
              <a:gdLst/>
              <a:ahLst/>
              <a:cxnLst/>
              <a:rect l="l" t="t" r="r" b="b"/>
              <a:pathLst>
                <a:path w="6678" h="1855" extrusionOk="0">
                  <a:moveTo>
                    <a:pt x="514" y="0"/>
                  </a:moveTo>
                  <a:lnTo>
                    <a:pt x="1" y="1855"/>
                  </a:lnTo>
                  <a:lnTo>
                    <a:pt x="667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3398;p75"/>
            <p:cNvSpPr/>
            <p:nvPr/>
          </p:nvSpPr>
          <p:spPr>
            <a:xfrm>
              <a:off x="4902425" y="2998375"/>
              <a:ext cx="442275" cy="1249725"/>
            </a:xfrm>
            <a:custGeom>
              <a:avLst/>
              <a:gdLst/>
              <a:ahLst/>
              <a:cxnLst/>
              <a:rect l="l" t="t" r="r" b="b"/>
              <a:pathLst>
                <a:path w="17691" h="49989" extrusionOk="0">
                  <a:moveTo>
                    <a:pt x="0" y="0"/>
                  </a:moveTo>
                  <a:cubicBezTo>
                    <a:pt x="0" y="0"/>
                    <a:pt x="57" y="3795"/>
                    <a:pt x="143" y="10243"/>
                  </a:cubicBezTo>
                  <a:cubicBezTo>
                    <a:pt x="257" y="17348"/>
                    <a:pt x="1484" y="24366"/>
                    <a:pt x="3909" y="31043"/>
                  </a:cubicBezTo>
                  <a:cubicBezTo>
                    <a:pt x="6049" y="36921"/>
                    <a:pt x="8331" y="42912"/>
                    <a:pt x="8817" y="44139"/>
                  </a:cubicBezTo>
                  <a:cubicBezTo>
                    <a:pt x="4537" y="44139"/>
                    <a:pt x="2996" y="46593"/>
                    <a:pt x="2425" y="48305"/>
                  </a:cubicBezTo>
                  <a:cubicBezTo>
                    <a:pt x="2169" y="49132"/>
                    <a:pt x="2768" y="49988"/>
                    <a:pt x="3624" y="49988"/>
                  </a:cubicBezTo>
                  <a:lnTo>
                    <a:pt x="15179" y="49988"/>
                  </a:lnTo>
                  <a:cubicBezTo>
                    <a:pt x="16606" y="49988"/>
                    <a:pt x="17690" y="48647"/>
                    <a:pt x="17433" y="47278"/>
                  </a:cubicBezTo>
                  <a:lnTo>
                    <a:pt x="13981" y="31499"/>
                  </a:lnTo>
                  <a:cubicBezTo>
                    <a:pt x="12412" y="24252"/>
                    <a:pt x="11727" y="16834"/>
                    <a:pt x="12041" y="9416"/>
                  </a:cubicBezTo>
                  <a:cubicBezTo>
                    <a:pt x="12240" y="4908"/>
                    <a:pt x="12412" y="628"/>
                    <a:pt x="12412" y="48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3399;p75"/>
            <p:cNvSpPr/>
            <p:nvPr/>
          </p:nvSpPr>
          <p:spPr>
            <a:xfrm>
              <a:off x="5122100" y="4101850"/>
              <a:ext cx="61375" cy="21425"/>
            </a:xfrm>
            <a:custGeom>
              <a:avLst/>
              <a:gdLst/>
              <a:ahLst/>
              <a:cxnLst/>
              <a:rect l="l" t="t" r="r" b="b"/>
              <a:pathLst>
                <a:path w="2455" h="857" extrusionOk="0">
                  <a:moveTo>
                    <a:pt x="1" y="0"/>
                  </a:moveTo>
                  <a:lnTo>
                    <a:pt x="2455" y="856"/>
                  </a:lnTo>
                  <a:lnTo>
                    <a:pt x="2398" y="2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3400;p75"/>
            <p:cNvSpPr/>
            <p:nvPr/>
          </p:nvSpPr>
          <p:spPr>
            <a:xfrm>
              <a:off x="5037950" y="3039925"/>
              <a:ext cx="129850" cy="145350"/>
            </a:xfrm>
            <a:custGeom>
              <a:avLst/>
              <a:gdLst/>
              <a:ahLst/>
              <a:cxnLst/>
              <a:rect l="l" t="t" r="r" b="b"/>
              <a:pathLst>
                <a:path w="5194" h="5814" extrusionOk="0">
                  <a:moveTo>
                    <a:pt x="82" y="0"/>
                  </a:moveTo>
                  <a:cubicBezTo>
                    <a:pt x="64" y="0"/>
                    <a:pt x="43" y="7"/>
                    <a:pt x="29" y="21"/>
                  </a:cubicBezTo>
                  <a:cubicBezTo>
                    <a:pt x="0" y="21"/>
                    <a:pt x="0" y="50"/>
                    <a:pt x="29" y="107"/>
                  </a:cubicBezTo>
                  <a:lnTo>
                    <a:pt x="5050" y="4016"/>
                  </a:lnTo>
                  <a:lnTo>
                    <a:pt x="5050" y="5728"/>
                  </a:lnTo>
                  <a:cubicBezTo>
                    <a:pt x="5050" y="5756"/>
                    <a:pt x="5107" y="5813"/>
                    <a:pt x="5136" y="5813"/>
                  </a:cubicBezTo>
                  <a:cubicBezTo>
                    <a:pt x="5165" y="5813"/>
                    <a:pt x="5165" y="5756"/>
                    <a:pt x="5193" y="5756"/>
                  </a:cubicBezTo>
                  <a:lnTo>
                    <a:pt x="5193" y="4016"/>
                  </a:lnTo>
                  <a:lnTo>
                    <a:pt x="5165" y="3987"/>
                  </a:lnTo>
                  <a:lnTo>
                    <a:pt x="114" y="21"/>
                  </a:lnTo>
                  <a:cubicBezTo>
                    <a:pt x="114" y="7"/>
                    <a:pt x="100" y="0"/>
                    <a:pt x="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3401;p75"/>
            <p:cNvSpPr/>
            <p:nvPr/>
          </p:nvSpPr>
          <p:spPr>
            <a:xfrm>
              <a:off x="5160625" y="3222350"/>
              <a:ext cx="99900" cy="795350"/>
            </a:xfrm>
            <a:custGeom>
              <a:avLst/>
              <a:gdLst/>
              <a:ahLst/>
              <a:cxnLst/>
              <a:rect l="l" t="t" r="r" b="b"/>
              <a:pathLst>
                <a:path w="3996" h="31814" extrusionOk="0">
                  <a:moveTo>
                    <a:pt x="86" y="0"/>
                  </a:moveTo>
                  <a:cubicBezTo>
                    <a:pt x="29" y="0"/>
                    <a:pt x="1" y="29"/>
                    <a:pt x="1" y="57"/>
                  </a:cubicBezTo>
                  <a:lnTo>
                    <a:pt x="1" y="5849"/>
                  </a:lnTo>
                  <a:cubicBezTo>
                    <a:pt x="1" y="9673"/>
                    <a:pt x="429" y="14038"/>
                    <a:pt x="1142" y="17804"/>
                  </a:cubicBezTo>
                  <a:lnTo>
                    <a:pt x="3853" y="31756"/>
                  </a:lnTo>
                  <a:cubicBezTo>
                    <a:pt x="3853" y="31785"/>
                    <a:pt x="3910" y="31813"/>
                    <a:pt x="3938" y="31813"/>
                  </a:cubicBezTo>
                  <a:cubicBezTo>
                    <a:pt x="3967" y="31785"/>
                    <a:pt x="3995" y="31756"/>
                    <a:pt x="3995" y="31699"/>
                  </a:cubicBezTo>
                  <a:lnTo>
                    <a:pt x="1285" y="17747"/>
                  </a:lnTo>
                  <a:cubicBezTo>
                    <a:pt x="571" y="14009"/>
                    <a:pt x="143" y="9673"/>
                    <a:pt x="143" y="5849"/>
                  </a:cubicBezTo>
                  <a:lnTo>
                    <a:pt x="143" y="57"/>
                  </a:lnTo>
                  <a:cubicBezTo>
                    <a:pt x="143" y="29"/>
                    <a:pt x="115" y="0"/>
                    <a:pt x="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3402;p75"/>
            <p:cNvSpPr/>
            <p:nvPr/>
          </p:nvSpPr>
          <p:spPr>
            <a:xfrm>
              <a:off x="5117825" y="4098275"/>
              <a:ext cx="206900" cy="5025"/>
            </a:xfrm>
            <a:custGeom>
              <a:avLst/>
              <a:gdLst/>
              <a:ahLst/>
              <a:cxnLst/>
              <a:rect l="l" t="t" r="r" b="b"/>
              <a:pathLst>
                <a:path w="8276" h="201" extrusionOk="0">
                  <a:moveTo>
                    <a:pt x="115" y="1"/>
                  </a:moveTo>
                  <a:cubicBezTo>
                    <a:pt x="58" y="1"/>
                    <a:pt x="1" y="29"/>
                    <a:pt x="1" y="86"/>
                  </a:cubicBezTo>
                  <a:cubicBezTo>
                    <a:pt x="1" y="172"/>
                    <a:pt x="58" y="200"/>
                    <a:pt x="115" y="200"/>
                  </a:cubicBezTo>
                  <a:lnTo>
                    <a:pt x="8190" y="200"/>
                  </a:lnTo>
                  <a:cubicBezTo>
                    <a:pt x="8247" y="200"/>
                    <a:pt x="8275" y="143"/>
                    <a:pt x="8275" y="86"/>
                  </a:cubicBezTo>
                  <a:cubicBezTo>
                    <a:pt x="8275" y="29"/>
                    <a:pt x="8247" y="1"/>
                    <a:pt x="8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3403;p75"/>
            <p:cNvSpPr/>
            <p:nvPr/>
          </p:nvSpPr>
          <p:spPr>
            <a:xfrm>
              <a:off x="4721225" y="2344275"/>
              <a:ext cx="597075" cy="721175"/>
            </a:xfrm>
            <a:custGeom>
              <a:avLst/>
              <a:gdLst/>
              <a:ahLst/>
              <a:cxnLst/>
              <a:rect l="l" t="t" r="r" b="b"/>
              <a:pathLst>
                <a:path w="23883" h="28847" extrusionOk="0">
                  <a:moveTo>
                    <a:pt x="16293" y="0"/>
                  </a:moveTo>
                  <a:cubicBezTo>
                    <a:pt x="16293" y="0"/>
                    <a:pt x="9359" y="1113"/>
                    <a:pt x="8589" y="1684"/>
                  </a:cubicBezTo>
                  <a:cubicBezTo>
                    <a:pt x="3881" y="5307"/>
                    <a:pt x="1" y="27705"/>
                    <a:pt x="1" y="27733"/>
                  </a:cubicBezTo>
                  <a:lnTo>
                    <a:pt x="21400" y="28846"/>
                  </a:lnTo>
                  <a:cubicBezTo>
                    <a:pt x="21400" y="28846"/>
                    <a:pt x="23882" y="6448"/>
                    <a:pt x="22513" y="4194"/>
                  </a:cubicBezTo>
                  <a:cubicBezTo>
                    <a:pt x="21086" y="1912"/>
                    <a:pt x="16293" y="0"/>
                    <a:pt x="162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3404;p75"/>
            <p:cNvSpPr/>
            <p:nvPr/>
          </p:nvSpPr>
          <p:spPr>
            <a:xfrm>
              <a:off x="5016550" y="2198750"/>
              <a:ext cx="124850" cy="266800"/>
            </a:xfrm>
            <a:custGeom>
              <a:avLst/>
              <a:gdLst/>
              <a:ahLst/>
              <a:cxnLst/>
              <a:rect l="l" t="t" r="r" b="b"/>
              <a:pathLst>
                <a:path w="4994" h="10672" extrusionOk="0">
                  <a:moveTo>
                    <a:pt x="2483" y="1"/>
                  </a:moveTo>
                  <a:cubicBezTo>
                    <a:pt x="1113" y="1"/>
                    <a:pt x="0" y="1142"/>
                    <a:pt x="0" y="2511"/>
                  </a:cubicBezTo>
                  <a:lnTo>
                    <a:pt x="0" y="8161"/>
                  </a:lnTo>
                  <a:cubicBezTo>
                    <a:pt x="0" y="9559"/>
                    <a:pt x="1142" y="10672"/>
                    <a:pt x="2483" y="10672"/>
                  </a:cubicBezTo>
                  <a:cubicBezTo>
                    <a:pt x="3881" y="10672"/>
                    <a:pt x="4993" y="9530"/>
                    <a:pt x="4993" y="8161"/>
                  </a:cubicBezTo>
                  <a:lnTo>
                    <a:pt x="4993" y="2511"/>
                  </a:lnTo>
                  <a:cubicBezTo>
                    <a:pt x="4993" y="1827"/>
                    <a:pt x="4708" y="1228"/>
                    <a:pt x="4223" y="742"/>
                  </a:cubicBezTo>
                  <a:cubicBezTo>
                    <a:pt x="3824" y="286"/>
                    <a:pt x="3167" y="1"/>
                    <a:pt x="2483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3405;p75"/>
            <p:cNvSpPr/>
            <p:nvPr/>
          </p:nvSpPr>
          <p:spPr>
            <a:xfrm>
              <a:off x="5017250" y="2294325"/>
              <a:ext cx="77775" cy="86350"/>
            </a:xfrm>
            <a:custGeom>
              <a:avLst/>
              <a:gdLst/>
              <a:ahLst/>
              <a:cxnLst/>
              <a:rect l="l" t="t" r="r" b="b"/>
              <a:pathLst>
                <a:path w="3111" h="3454" extrusionOk="0">
                  <a:moveTo>
                    <a:pt x="3111" y="1"/>
                  </a:moveTo>
                  <a:lnTo>
                    <a:pt x="1" y="343"/>
                  </a:lnTo>
                  <a:lnTo>
                    <a:pt x="1" y="3453"/>
                  </a:lnTo>
                  <a:lnTo>
                    <a:pt x="311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3406;p75"/>
            <p:cNvSpPr/>
            <p:nvPr/>
          </p:nvSpPr>
          <p:spPr>
            <a:xfrm>
              <a:off x="4940925" y="2113775"/>
              <a:ext cx="196900" cy="215000"/>
            </a:xfrm>
            <a:custGeom>
              <a:avLst/>
              <a:gdLst/>
              <a:ahLst/>
              <a:cxnLst/>
              <a:rect l="l" t="t" r="r" b="b"/>
              <a:pathLst>
                <a:path w="7876" h="8600" extrusionOk="0">
                  <a:moveTo>
                    <a:pt x="4501" y="0"/>
                  </a:moveTo>
                  <a:cubicBezTo>
                    <a:pt x="3801" y="0"/>
                    <a:pt x="3112" y="296"/>
                    <a:pt x="2569" y="1003"/>
                  </a:cubicBezTo>
                  <a:cubicBezTo>
                    <a:pt x="2141" y="1830"/>
                    <a:pt x="1713" y="2686"/>
                    <a:pt x="1342" y="3542"/>
                  </a:cubicBezTo>
                  <a:cubicBezTo>
                    <a:pt x="857" y="4712"/>
                    <a:pt x="1" y="6110"/>
                    <a:pt x="372" y="7394"/>
                  </a:cubicBezTo>
                  <a:cubicBezTo>
                    <a:pt x="565" y="7997"/>
                    <a:pt x="2571" y="8600"/>
                    <a:pt x="3791" y="8600"/>
                  </a:cubicBezTo>
                  <a:cubicBezTo>
                    <a:pt x="4015" y="8600"/>
                    <a:pt x="4212" y="8580"/>
                    <a:pt x="4366" y="8535"/>
                  </a:cubicBezTo>
                  <a:cubicBezTo>
                    <a:pt x="6620" y="7965"/>
                    <a:pt x="7876" y="5425"/>
                    <a:pt x="7847" y="3286"/>
                  </a:cubicBezTo>
                  <a:cubicBezTo>
                    <a:pt x="7787" y="1574"/>
                    <a:pt x="6117" y="0"/>
                    <a:pt x="4501" y="0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3407;p75"/>
            <p:cNvSpPr/>
            <p:nvPr/>
          </p:nvSpPr>
          <p:spPr>
            <a:xfrm>
              <a:off x="4933800" y="2029175"/>
              <a:ext cx="269650" cy="244525"/>
            </a:xfrm>
            <a:custGeom>
              <a:avLst/>
              <a:gdLst/>
              <a:ahLst/>
              <a:cxnLst/>
              <a:rect l="l" t="t" r="r" b="b"/>
              <a:pathLst>
                <a:path w="10786" h="9781" extrusionOk="0">
                  <a:moveTo>
                    <a:pt x="2727" y="0"/>
                  </a:moveTo>
                  <a:cubicBezTo>
                    <a:pt x="2129" y="0"/>
                    <a:pt x="1475" y="657"/>
                    <a:pt x="1227" y="1077"/>
                  </a:cubicBezTo>
                  <a:cubicBezTo>
                    <a:pt x="457" y="2390"/>
                    <a:pt x="0" y="5386"/>
                    <a:pt x="1570" y="5814"/>
                  </a:cubicBezTo>
                  <a:cubicBezTo>
                    <a:pt x="1622" y="5829"/>
                    <a:pt x="1673" y="5836"/>
                    <a:pt x="1723" y="5836"/>
                  </a:cubicBezTo>
                  <a:cubicBezTo>
                    <a:pt x="2419" y="5836"/>
                    <a:pt x="2957" y="4457"/>
                    <a:pt x="3196" y="4244"/>
                  </a:cubicBezTo>
                  <a:cubicBezTo>
                    <a:pt x="3448" y="4034"/>
                    <a:pt x="3711" y="3956"/>
                    <a:pt x="3978" y="3956"/>
                  </a:cubicBezTo>
                  <a:cubicBezTo>
                    <a:pt x="4436" y="3956"/>
                    <a:pt x="4903" y="4189"/>
                    <a:pt x="5336" y="4387"/>
                  </a:cubicBezTo>
                  <a:cubicBezTo>
                    <a:pt x="5764" y="4615"/>
                    <a:pt x="6449" y="5015"/>
                    <a:pt x="6648" y="5500"/>
                  </a:cubicBezTo>
                  <a:cubicBezTo>
                    <a:pt x="6848" y="5928"/>
                    <a:pt x="6335" y="6527"/>
                    <a:pt x="6706" y="6812"/>
                  </a:cubicBezTo>
                  <a:cubicBezTo>
                    <a:pt x="6793" y="6884"/>
                    <a:pt x="6905" y="6909"/>
                    <a:pt x="7030" y="6909"/>
                  </a:cubicBezTo>
                  <a:cubicBezTo>
                    <a:pt x="7317" y="6909"/>
                    <a:pt x="7670" y="6777"/>
                    <a:pt x="7948" y="6777"/>
                  </a:cubicBezTo>
                  <a:cubicBezTo>
                    <a:pt x="7982" y="6777"/>
                    <a:pt x="8015" y="6779"/>
                    <a:pt x="8047" y="6784"/>
                  </a:cubicBezTo>
                  <a:cubicBezTo>
                    <a:pt x="8617" y="6926"/>
                    <a:pt x="8303" y="7354"/>
                    <a:pt x="8132" y="7754"/>
                  </a:cubicBezTo>
                  <a:cubicBezTo>
                    <a:pt x="7990" y="8068"/>
                    <a:pt x="7904" y="8353"/>
                    <a:pt x="7904" y="8667"/>
                  </a:cubicBezTo>
                  <a:cubicBezTo>
                    <a:pt x="7904" y="8838"/>
                    <a:pt x="8018" y="9751"/>
                    <a:pt x="8189" y="9780"/>
                  </a:cubicBezTo>
                  <a:cubicBezTo>
                    <a:pt x="8193" y="9780"/>
                    <a:pt x="8196" y="9780"/>
                    <a:pt x="8200" y="9780"/>
                  </a:cubicBezTo>
                  <a:cubicBezTo>
                    <a:pt x="8377" y="9780"/>
                    <a:pt x="8762" y="9122"/>
                    <a:pt x="8845" y="9038"/>
                  </a:cubicBezTo>
                  <a:cubicBezTo>
                    <a:pt x="9359" y="8296"/>
                    <a:pt x="10500" y="6955"/>
                    <a:pt x="10500" y="5956"/>
                  </a:cubicBezTo>
                  <a:cubicBezTo>
                    <a:pt x="10500" y="5471"/>
                    <a:pt x="10044" y="5357"/>
                    <a:pt x="10158" y="4786"/>
                  </a:cubicBezTo>
                  <a:cubicBezTo>
                    <a:pt x="10272" y="4187"/>
                    <a:pt x="10786" y="3531"/>
                    <a:pt x="10415" y="2960"/>
                  </a:cubicBezTo>
                  <a:cubicBezTo>
                    <a:pt x="10301" y="2789"/>
                    <a:pt x="10129" y="2647"/>
                    <a:pt x="9901" y="2618"/>
                  </a:cubicBezTo>
                  <a:cubicBezTo>
                    <a:pt x="9883" y="2615"/>
                    <a:pt x="9865" y="2614"/>
                    <a:pt x="9846" y="2614"/>
                  </a:cubicBezTo>
                  <a:cubicBezTo>
                    <a:pt x="9660" y="2614"/>
                    <a:pt x="9458" y="2732"/>
                    <a:pt x="9302" y="2732"/>
                  </a:cubicBezTo>
                  <a:cubicBezTo>
                    <a:pt x="9017" y="2675"/>
                    <a:pt x="9074" y="2589"/>
                    <a:pt x="9045" y="2247"/>
                  </a:cubicBezTo>
                  <a:cubicBezTo>
                    <a:pt x="8979" y="1627"/>
                    <a:pt x="8723" y="1231"/>
                    <a:pt x="8226" y="1231"/>
                  </a:cubicBezTo>
                  <a:cubicBezTo>
                    <a:pt x="8082" y="1231"/>
                    <a:pt x="7918" y="1264"/>
                    <a:pt x="7733" y="1334"/>
                  </a:cubicBezTo>
                  <a:cubicBezTo>
                    <a:pt x="7491" y="1434"/>
                    <a:pt x="7313" y="1480"/>
                    <a:pt x="7173" y="1480"/>
                  </a:cubicBezTo>
                  <a:cubicBezTo>
                    <a:pt x="6833" y="1480"/>
                    <a:pt x="6720" y="1208"/>
                    <a:pt x="6477" y="763"/>
                  </a:cubicBezTo>
                  <a:cubicBezTo>
                    <a:pt x="6284" y="389"/>
                    <a:pt x="6037" y="260"/>
                    <a:pt x="5770" y="260"/>
                  </a:cubicBezTo>
                  <a:cubicBezTo>
                    <a:pt x="5447" y="260"/>
                    <a:pt x="5093" y="449"/>
                    <a:pt x="4765" y="621"/>
                  </a:cubicBezTo>
                  <a:cubicBezTo>
                    <a:pt x="4578" y="715"/>
                    <a:pt x="4338" y="783"/>
                    <a:pt x="4104" y="783"/>
                  </a:cubicBezTo>
                  <a:cubicBezTo>
                    <a:pt x="3911" y="783"/>
                    <a:pt x="3722" y="737"/>
                    <a:pt x="3567" y="621"/>
                  </a:cubicBezTo>
                  <a:cubicBezTo>
                    <a:pt x="3339" y="478"/>
                    <a:pt x="3225" y="164"/>
                    <a:pt x="2996" y="50"/>
                  </a:cubicBezTo>
                  <a:cubicBezTo>
                    <a:pt x="2909" y="16"/>
                    <a:pt x="2819" y="0"/>
                    <a:pt x="27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3408;p75"/>
            <p:cNvSpPr/>
            <p:nvPr/>
          </p:nvSpPr>
          <p:spPr>
            <a:xfrm>
              <a:off x="4990875" y="2179575"/>
              <a:ext cx="12150" cy="11550"/>
            </a:xfrm>
            <a:custGeom>
              <a:avLst/>
              <a:gdLst/>
              <a:ahLst/>
              <a:cxnLst/>
              <a:rect l="l" t="t" r="r" b="b"/>
              <a:pathLst>
                <a:path w="486" h="462" extrusionOk="0">
                  <a:moveTo>
                    <a:pt x="262" y="1"/>
                  </a:moveTo>
                  <a:cubicBezTo>
                    <a:pt x="141" y="1"/>
                    <a:pt x="15" y="79"/>
                    <a:pt x="0" y="226"/>
                  </a:cubicBezTo>
                  <a:cubicBezTo>
                    <a:pt x="0" y="375"/>
                    <a:pt x="133" y="461"/>
                    <a:pt x="259" y="461"/>
                  </a:cubicBezTo>
                  <a:cubicBezTo>
                    <a:pt x="375" y="461"/>
                    <a:pt x="485" y="389"/>
                    <a:pt x="485" y="226"/>
                  </a:cubicBezTo>
                  <a:cubicBezTo>
                    <a:pt x="485" y="72"/>
                    <a:pt x="376" y="1"/>
                    <a:pt x="2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3409;p75"/>
            <p:cNvSpPr/>
            <p:nvPr/>
          </p:nvSpPr>
          <p:spPr>
            <a:xfrm>
              <a:off x="5042225" y="2189300"/>
              <a:ext cx="12850" cy="11525"/>
            </a:xfrm>
            <a:custGeom>
              <a:avLst/>
              <a:gdLst/>
              <a:ahLst/>
              <a:cxnLst/>
              <a:rect l="l" t="t" r="r" b="b"/>
              <a:pathLst>
                <a:path w="514" h="461" extrusionOk="0">
                  <a:moveTo>
                    <a:pt x="257" y="1"/>
                  </a:moveTo>
                  <a:cubicBezTo>
                    <a:pt x="129" y="1"/>
                    <a:pt x="0" y="79"/>
                    <a:pt x="0" y="236"/>
                  </a:cubicBezTo>
                  <a:cubicBezTo>
                    <a:pt x="0" y="382"/>
                    <a:pt x="135" y="461"/>
                    <a:pt x="266" y="461"/>
                  </a:cubicBezTo>
                  <a:cubicBezTo>
                    <a:pt x="392" y="461"/>
                    <a:pt x="514" y="389"/>
                    <a:pt x="514" y="236"/>
                  </a:cubicBezTo>
                  <a:cubicBezTo>
                    <a:pt x="514" y="79"/>
                    <a:pt x="386" y="1"/>
                    <a:pt x="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3410;p75"/>
            <p:cNvSpPr/>
            <p:nvPr/>
          </p:nvSpPr>
          <p:spPr>
            <a:xfrm>
              <a:off x="5103000" y="2192675"/>
              <a:ext cx="70325" cy="55450"/>
            </a:xfrm>
            <a:custGeom>
              <a:avLst/>
              <a:gdLst/>
              <a:ahLst/>
              <a:cxnLst/>
              <a:rect l="l" t="t" r="r" b="b"/>
              <a:pathLst>
                <a:path w="2813" h="2218" extrusionOk="0">
                  <a:moveTo>
                    <a:pt x="1515" y="1"/>
                  </a:moveTo>
                  <a:cubicBezTo>
                    <a:pt x="1184" y="1"/>
                    <a:pt x="830" y="166"/>
                    <a:pt x="565" y="558"/>
                  </a:cubicBezTo>
                  <a:cubicBezTo>
                    <a:pt x="0" y="1434"/>
                    <a:pt x="579" y="2218"/>
                    <a:pt x="1267" y="2218"/>
                  </a:cubicBezTo>
                  <a:cubicBezTo>
                    <a:pt x="1586" y="2218"/>
                    <a:pt x="1929" y="2049"/>
                    <a:pt x="2192" y="1642"/>
                  </a:cubicBezTo>
                  <a:cubicBezTo>
                    <a:pt x="2813" y="749"/>
                    <a:pt x="2219" y="1"/>
                    <a:pt x="1515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3411;p75"/>
            <p:cNvSpPr/>
            <p:nvPr/>
          </p:nvSpPr>
          <p:spPr>
            <a:xfrm>
              <a:off x="5130675" y="2197325"/>
              <a:ext cx="22850" cy="36400"/>
            </a:xfrm>
            <a:custGeom>
              <a:avLst/>
              <a:gdLst/>
              <a:ahLst/>
              <a:cxnLst/>
              <a:rect l="l" t="t" r="r" b="b"/>
              <a:pathLst>
                <a:path w="914" h="1456" extrusionOk="0">
                  <a:moveTo>
                    <a:pt x="371" y="1"/>
                  </a:moveTo>
                  <a:cubicBezTo>
                    <a:pt x="343" y="1"/>
                    <a:pt x="314" y="1"/>
                    <a:pt x="314" y="29"/>
                  </a:cubicBezTo>
                  <a:cubicBezTo>
                    <a:pt x="314" y="58"/>
                    <a:pt x="314" y="86"/>
                    <a:pt x="343" y="86"/>
                  </a:cubicBezTo>
                  <a:cubicBezTo>
                    <a:pt x="343" y="86"/>
                    <a:pt x="714" y="229"/>
                    <a:pt x="799" y="571"/>
                  </a:cubicBezTo>
                  <a:cubicBezTo>
                    <a:pt x="856" y="714"/>
                    <a:pt x="856" y="799"/>
                    <a:pt x="771" y="914"/>
                  </a:cubicBezTo>
                  <a:cubicBezTo>
                    <a:pt x="714" y="1028"/>
                    <a:pt x="600" y="1085"/>
                    <a:pt x="457" y="1085"/>
                  </a:cubicBezTo>
                  <a:cubicBezTo>
                    <a:pt x="257" y="1085"/>
                    <a:pt x="57" y="1227"/>
                    <a:pt x="0" y="1370"/>
                  </a:cubicBezTo>
                  <a:cubicBezTo>
                    <a:pt x="0" y="1427"/>
                    <a:pt x="0" y="1456"/>
                    <a:pt x="29" y="1456"/>
                  </a:cubicBezTo>
                  <a:cubicBezTo>
                    <a:pt x="29" y="1456"/>
                    <a:pt x="57" y="1456"/>
                    <a:pt x="29" y="1399"/>
                  </a:cubicBezTo>
                  <a:cubicBezTo>
                    <a:pt x="86" y="1285"/>
                    <a:pt x="229" y="1170"/>
                    <a:pt x="428" y="1170"/>
                  </a:cubicBezTo>
                  <a:cubicBezTo>
                    <a:pt x="571" y="1142"/>
                    <a:pt x="714" y="1056"/>
                    <a:pt x="799" y="914"/>
                  </a:cubicBezTo>
                  <a:cubicBezTo>
                    <a:pt x="913" y="771"/>
                    <a:pt x="913" y="628"/>
                    <a:pt x="885" y="486"/>
                  </a:cubicBezTo>
                  <a:cubicBezTo>
                    <a:pt x="771" y="143"/>
                    <a:pt x="371" y="1"/>
                    <a:pt x="3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3412;p75"/>
            <p:cNvSpPr/>
            <p:nvPr/>
          </p:nvSpPr>
          <p:spPr>
            <a:xfrm>
              <a:off x="4987300" y="2186625"/>
              <a:ext cx="29275" cy="50275"/>
            </a:xfrm>
            <a:custGeom>
              <a:avLst/>
              <a:gdLst/>
              <a:ahLst/>
              <a:cxnLst/>
              <a:rect l="l" t="t" r="r" b="b"/>
              <a:pathLst>
                <a:path w="1171" h="2011" extrusionOk="0">
                  <a:moveTo>
                    <a:pt x="1142" y="1"/>
                  </a:moveTo>
                  <a:cubicBezTo>
                    <a:pt x="1085" y="1"/>
                    <a:pt x="1056" y="1"/>
                    <a:pt x="1056" y="29"/>
                  </a:cubicBezTo>
                  <a:lnTo>
                    <a:pt x="628" y="999"/>
                  </a:lnTo>
                  <a:cubicBezTo>
                    <a:pt x="428" y="999"/>
                    <a:pt x="57" y="1056"/>
                    <a:pt x="29" y="1427"/>
                  </a:cubicBezTo>
                  <a:cubicBezTo>
                    <a:pt x="0" y="1798"/>
                    <a:pt x="485" y="1941"/>
                    <a:pt x="657" y="1998"/>
                  </a:cubicBezTo>
                  <a:cubicBezTo>
                    <a:pt x="695" y="1998"/>
                    <a:pt x="720" y="2011"/>
                    <a:pt x="724" y="2011"/>
                  </a:cubicBezTo>
                  <a:cubicBezTo>
                    <a:pt x="726" y="2011"/>
                    <a:pt x="723" y="2007"/>
                    <a:pt x="714" y="1998"/>
                  </a:cubicBezTo>
                  <a:lnTo>
                    <a:pt x="714" y="1998"/>
                  </a:lnTo>
                  <a:cubicBezTo>
                    <a:pt x="721" y="2006"/>
                    <a:pt x="727" y="2009"/>
                    <a:pt x="732" y="2009"/>
                  </a:cubicBezTo>
                  <a:cubicBezTo>
                    <a:pt x="744" y="2009"/>
                    <a:pt x="750" y="1983"/>
                    <a:pt x="771" y="1941"/>
                  </a:cubicBezTo>
                  <a:cubicBezTo>
                    <a:pt x="799" y="1912"/>
                    <a:pt x="771" y="1884"/>
                    <a:pt x="742" y="1884"/>
                  </a:cubicBezTo>
                  <a:cubicBezTo>
                    <a:pt x="742" y="1884"/>
                    <a:pt x="86" y="1770"/>
                    <a:pt x="143" y="1427"/>
                  </a:cubicBezTo>
                  <a:cubicBezTo>
                    <a:pt x="168" y="1106"/>
                    <a:pt x="514" y="1084"/>
                    <a:pt x="624" y="1084"/>
                  </a:cubicBezTo>
                  <a:cubicBezTo>
                    <a:pt x="641" y="1084"/>
                    <a:pt x="653" y="1085"/>
                    <a:pt x="657" y="1085"/>
                  </a:cubicBezTo>
                  <a:cubicBezTo>
                    <a:pt x="714" y="1085"/>
                    <a:pt x="742" y="1085"/>
                    <a:pt x="742" y="1056"/>
                  </a:cubicBezTo>
                  <a:lnTo>
                    <a:pt x="1170" y="58"/>
                  </a:lnTo>
                  <a:cubicBezTo>
                    <a:pt x="1170" y="29"/>
                    <a:pt x="1170" y="1"/>
                    <a:pt x="1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3413;p75"/>
            <p:cNvSpPr/>
            <p:nvPr/>
          </p:nvSpPr>
          <p:spPr>
            <a:xfrm>
              <a:off x="5052200" y="2212300"/>
              <a:ext cx="22850" cy="22850"/>
            </a:xfrm>
            <a:custGeom>
              <a:avLst/>
              <a:gdLst/>
              <a:ahLst/>
              <a:cxnLst/>
              <a:rect l="l" t="t" r="r" b="b"/>
              <a:pathLst>
                <a:path w="914" h="914" extrusionOk="0">
                  <a:moveTo>
                    <a:pt x="457" y="1"/>
                  </a:moveTo>
                  <a:cubicBezTo>
                    <a:pt x="201" y="1"/>
                    <a:pt x="1" y="200"/>
                    <a:pt x="1" y="457"/>
                  </a:cubicBezTo>
                  <a:cubicBezTo>
                    <a:pt x="1" y="714"/>
                    <a:pt x="201" y="914"/>
                    <a:pt x="457" y="914"/>
                  </a:cubicBezTo>
                  <a:cubicBezTo>
                    <a:pt x="714" y="914"/>
                    <a:pt x="914" y="714"/>
                    <a:pt x="914" y="457"/>
                  </a:cubicBezTo>
                  <a:cubicBezTo>
                    <a:pt x="914" y="200"/>
                    <a:pt x="714" y="1"/>
                    <a:pt x="4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3414;p75"/>
            <p:cNvSpPr/>
            <p:nvPr/>
          </p:nvSpPr>
          <p:spPr>
            <a:xfrm>
              <a:off x="5011550" y="2277925"/>
              <a:ext cx="104875" cy="52825"/>
            </a:xfrm>
            <a:custGeom>
              <a:avLst/>
              <a:gdLst/>
              <a:ahLst/>
              <a:cxnLst/>
              <a:rect l="l" t="t" r="r" b="b"/>
              <a:pathLst>
                <a:path w="4195" h="2113" extrusionOk="0">
                  <a:moveTo>
                    <a:pt x="4138" y="1"/>
                  </a:moveTo>
                  <a:cubicBezTo>
                    <a:pt x="4109" y="1"/>
                    <a:pt x="4081" y="1"/>
                    <a:pt x="4052" y="58"/>
                  </a:cubicBezTo>
                  <a:cubicBezTo>
                    <a:pt x="2915" y="1709"/>
                    <a:pt x="1624" y="2003"/>
                    <a:pt x="840" y="2003"/>
                  </a:cubicBezTo>
                  <a:cubicBezTo>
                    <a:pt x="404" y="2003"/>
                    <a:pt x="125" y="1912"/>
                    <a:pt x="115" y="1912"/>
                  </a:cubicBezTo>
                  <a:cubicBezTo>
                    <a:pt x="106" y="1895"/>
                    <a:pt x="97" y="1888"/>
                    <a:pt x="89" y="1888"/>
                  </a:cubicBezTo>
                  <a:cubicBezTo>
                    <a:pt x="71" y="1888"/>
                    <a:pt x="58" y="1921"/>
                    <a:pt x="58" y="1941"/>
                  </a:cubicBezTo>
                  <a:cubicBezTo>
                    <a:pt x="1" y="1969"/>
                    <a:pt x="58" y="1998"/>
                    <a:pt x="86" y="1998"/>
                  </a:cubicBezTo>
                  <a:cubicBezTo>
                    <a:pt x="86" y="1998"/>
                    <a:pt x="400" y="2112"/>
                    <a:pt x="856" y="2112"/>
                  </a:cubicBezTo>
                  <a:cubicBezTo>
                    <a:pt x="1684" y="2112"/>
                    <a:pt x="3053" y="1827"/>
                    <a:pt x="4195" y="115"/>
                  </a:cubicBezTo>
                  <a:cubicBezTo>
                    <a:pt x="4195" y="86"/>
                    <a:pt x="4195" y="58"/>
                    <a:pt x="4138" y="1"/>
                  </a:cubicBezTo>
                  <a:close/>
                </a:path>
              </a:pathLst>
            </a:custGeom>
            <a:solidFill>
              <a:srgbClr val="EE7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3415;p75"/>
            <p:cNvSpPr/>
            <p:nvPr/>
          </p:nvSpPr>
          <p:spPr>
            <a:xfrm>
              <a:off x="4768325" y="2655550"/>
              <a:ext cx="163350" cy="353550"/>
            </a:xfrm>
            <a:custGeom>
              <a:avLst/>
              <a:gdLst/>
              <a:ahLst/>
              <a:cxnLst/>
              <a:rect l="l" t="t" r="r" b="b"/>
              <a:pathLst>
                <a:path w="6534" h="14142" extrusionOk="0">
                  <a:moveTo>
                    <a:pt x="5069" y="0"/>
                  </a:moveTo>
                  <a:cubicBezTo>
                    <a:pt x="3953" y="0"/>
                    <a:pt x="1759" y="1068"/>
                    <a:pt x="1370" y="1701"/>
                  </a:cubicBezTo>
                  <a:cubicBezTo>
                    <a:pt x="1370" y="1701"/>
                    <a:pt x="713" y="3442"/>
                    <a:pt x="399" y="5068"/>
                  </a:cubicBezTo>
                  <a:cubicBezTo>
                    <a:pt x="200" y="5981"/>
                    <a:pt x="228" y="6980"/>
                    <a:pt x="428" y="7921"/>
                  </a:cubicBezTo>
                  <a:lnTo>
                    <a:pt x="1141" y="10974"/>
                  </a:lnTo>
                  <a:cubicBezTo>
                    <a:pt x="428" y="11259"/>
                    <a:pt x="0" y="11973"/>
                    <a:pt x="114" y="12714"/>
                  </a:cubicBezTo>
                  <a:cubicBezTo>
                    <a:pt x="257" y="13570"/>
                    <a:pt x="970" y="14141"/>
                    <a:pt x="1712" y="14141"/>
                  </a:cubicBezTo>
                  <a:cubicBezTo>
                    <a:pt x="1940" y="14141"/>
                    <a:pt x="2111" y="14113"/>
                    <a:pt x="2340" y="14055"/>
                  </a:cubicBezTo>
                  <a:lnTo>
                    <a:pt x="3652" y="13513"/>
                  </a:lnTo>
                  <a:cubicBezTo>
                    <a:pt x="4394" y="13228"/>
                    <a:pt x="4822" y="12401"/>
                    <a:pt x="4651" y="11630"/>
                  </a:cubicBezTo>
                  <a:lnTo>
                    <a:pt x="3937" y="8577"/>
                  </a:lnTo>
                  <a:cubicBezTo>
                    <a:pt x="3937" y="8549"/>
                    <a:pt x="3909" y="8463"/>
                    <a:pt x="3909" y="8435"/>
                  </a:cubicBezTo>
                  <a:cubicBezTo>
                    <a:pt x="3624" y="6980"/>
                    <a:pt x="4223" y="5467"/>
                    <a:pt x="5393" y="4583"/>
                  </a:cubicBezTo>
                  <a:lnTo>
                    <a:pt x="6077" y="4098"/>
                  </a:lnTo>
                  <a:cubicBezTo>
                    <a:pt x="6534" y="3299"/>
                    <a:pt x="6277" y="560"/>
                    <a:pt x="5535" y="103"/>
                  </a:cubicBezTo>
                  <a:cubicBezTo>
                    <a:pt x="5422" y="32"/>
                    <a:pt x="5261" y="0"/>
                    <a:pt x="50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3416;p75"/>
            <p:cNvSpPr/>
            <p:nvPr/>
          </p:nvSpPr>
          <p:spPr>
            <a:xfrm>
              <a:off x="4581425" y="2634750"/>
              <a:ext cx="286775" cy="341525"/>
            </a:xfrm>
            <a:custGeom>
              <a:avLst/>
              <a:gdLst/>
              <a:ahLst/>
              <a:cxnLst/>
              <a:rect l="l" t="t" r="r" b="b"/>
              <a:pathLst>
                <a:path w="11471" h="13661" extrusionOk="0">
                  <a:moveTo>
                    <a:pt x="7771" y="0"/>
                  </a:moveTo>
                  <a:cubicBezTo>
                    <a:pt x="7559" y="0"/>
                    <a:pt x="7360" y="66"/>
                    <a:pt x="7191" y="222"/>
                  </a:cubicBezTo>
                  <a:lnTo>
                    <a:pt x="3995" y="3361"/>
                  </a:lnTo>
                  <a:cubicBezTo>
                    <a:pt x="3738" y="3589"/>
                    <a:pt x="2968" y="5130"/>
                    <a:pt x="2882" y="5500"/>
                  </a:cubicBezTo>
                  <a:lnTo>
                    <a:pt x="1855" y="10008"/>
                  </a:lnTo>
                  <a:cubicBezTo>
                    <a:pt x="1837" y="10008"/>
                    <a:pt x="1819" y="10008"/>
                    <a:pt x="1801" y="10008"/>
                  </a:cubicBezTo>
                  <a:cubicBezTo>
                    <a:pt x="884" y="10008"/>
                    <a:pt x="142" y="10711"/>
                    <a:pt x="58" y="11635"/>
                  </a:cubicBezTo>
                  <a:cubicBezTo>
                    <a:pt x="1" y="12576"/>
                    <a:pt x="714" y="13432"/>
                    <a:pt x="1684" y="13518"/>
                  </a:cubicBezTo>
                  <a:lnTo>
                    <a:pt x="3111" y="13632"/>
                  </a:lnTo>
                  <a:cubicBezTo>
                    <a:pt x="3054" y="13661"/>
                    <a:pt x="3111" y="13661"/>
                    <a:pt x="3168" y="13661"/>
                  </a:cubicBezTo>
                  <a:cubicBezTo>
                    <a:pt x="3995" y="13661"/>
                    <a:pt x="4708" y="13090"/>
                    <a:pt x="4880" y="12320"/>
                  </a:cubicBezTo>
                  <a:lnTo>
                    <a:pt x="5564" y="9295"/>
                  </a:lnTo>
                  <a:cubicBezTo>
                    <a:pt x="5907" y="7726"/>
                    <a:pt x="6905" y="6385"/>
                    <a:pt x="8303" y="5529"/>
                  </a:cubicBezTo>
                  <a:lnTo>
                    <a:pt x="10757" y="4074"/>
                  </a:lnTo>
                  <a:cubicBezTo>
                    <a:pt x="11471" y="3418"/>
                    <a:pt x="10415" y="1934"/>
                    <a:pt x="9759" y="1221"/>
                  </a:cubicBezTo>
                  <a:cubicBezTo>
                    <a:pt x="9280" y="677"/>
                    <a:pt x="8453" y="0"/>
                    <a:pt x="77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3417;p75"/>
            <p:cNvSpPr/>
            <p:nvPr/>
          </p:nvSpPr>
          <p:spPr>
            <a:xfrm>
              <a:off x="4652050" y="2504200"/>
              <a:ext cx="67775" cy="81600"/>
            </a:xfrm>
            <a:custGeom>
              <a:avLst/>
              <a:gdLst/>
              <a:ahLst/>
              <a:cxnLst/>
              <a:rect l="l" t="t" r="r" b="b"/>
              <a:pathLst>
                <a:path w="2711" h="3264" extrusionOk="0">
                  <a:moveTo>
                    <a:pt x="466" y="1"/>
                  </a:moveTo>
                  <a:cubicBezTo>
                    <a:pt x="419" y="1"/>
                    <a:pt x="378" y="8"/>
                    <a:pt x="343" y="23"/>
                  </a:cubicBezTo>
                  <a:cubicBezTo>
                    <a:pt x="0" y="166"/>
                    <a:pt x="314" y="1450"/>
                    <a:pt x="657" y="2191"/>
                  </a:cubicBezTo>
                  <a:cubicBezTo>
                    <a:pt x="971" y="2820"/>
                    <a:pt x="1428" y="3264"/>
                    <a:pt x="1803" y="3264"/>
                  </a:cubicBezTo>
                  <a:cubicBezTo>
                    <a:pt x="1871" y="3264"/>
                    <a:pt x="1936" y="3249"/>
                    <a:pt x="1998" y="3218"/>
                  </a:cubicBezTo>
                  <a:cubicBezTo>
                    <a:pt x="2340" y="3047"/>
                    <a:pt x="2711" y="2191"/>
                    <a:pt x="2340" y="1450"/>
                  </a:cubicBezTo>
                  <a:cubicBezTo>
                    <a:pt x="2028" y="773"/>
                    <a:pt x="955" y="1"/>
                    <a:pt x="4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3418;p75"/>
            <p:cNvSpPr/>
            <p:nvPr/>
          </p:nvSpPr>
          <p:spPr>
            <a:xfrm>
              <a:off x="4625650" y="2463400"/>
              <a:ext cx="162650" cy="118025"/>
            </a:xfrm>
            <a:custGeom>
              <a:avLst/>
              <a:gdLst/>
              <a:ahLst/>
              <a:cxnLst/>
              <a:rect l="l" t="t" r="r" b="b"/>
              <a:pathLst>
                <a:path w="6506" h="4721" extrusionOk="0">
                  <a:moveTo>
                    <a:pt x="4623" y="0"/>
                  </a:moveTo>
                  <a:cubicBezTo>
                    <a:pt x="4395" y="285"/>
                    <a:pt x="4280" y="428"/>
                    <a:pt x="4195" y="542"/>
                  </a:cubicBezTo>
                  <a:cubicBezTo>
                    <a:pt x="3995" y="713"/>
                    <a:pt x="3767" y="856"/>
                    <a:pt x="3225" y="1227"/>
                  </a:cubicBezTo>
                  <a:lnTo>
                    <a:pt x="628" y="2910"/>
                  </a:lnTo>
                  <a:cubicBezTo>
                    <a:pt x="143" y="3224"/>
                    <a:pt x="1" y="3823"/>
                    <a:pt x="371" y="4280"/>
                  </a:cubicBezTo>
                  <a:cubicBezTo>
                    <a:pt x="552" y="4569"/>
                    <a:pt x="859" y="4721"/>
                    <a:pt x="1175" y="4721"/>
                  </a:cubicBezTo>
                  <a:cubicBezTo>
                    <a:pt x="1358" y="4721"/>
                    <a:pt x="1545" y="4670"/>
                    <a:pt x="1713" y="4565"/>
                  </a:cubicBezTo>
                  <a:lnTo>
                    <a:pt x="4337" y="2882"/>
                  </a:lnTo>
                  <a:cubicBezTo>
                    <a:pt x="5564" y="2111"/>
                    <a:pt x="5678" y="1997"/>
                    <a:pt x="6392" y="942"/>
                  </a:cubicBezTo>
                  <a:cubicBezTo>
                    <a:pt x="6420" y="856"/>
                    <a:pt x="6477" y="827"/>
                    <a:pt x="6506" y="742"/>
                  </a:cubicBezTo>
                  <a:cubicBezTo>
                    <a:pt x="6106" y="542"/>
                    <a:pt x="5650" y="314"/>
                    <a:pt x="5222" y="143"/>
                  </a:cubicBezTo>
                  <a:cubicBezTo>
                    <a:pt x="5136" y="114"/>
                    <a:pt x="5051" y="114"/>
                    <a:pt x="4965" y="86"/>
                  </a:cubicBezTo>
                  <a:cubicBezTo>
                    <a:pt x="4908" y="86"/>
                    <a:pt x="4851" y="29"/>
                    <a:pt x="4823" y="29"/>
                  </a:cubicBezTo>
                  <a:cubicBezTo>
                    <a:pt x="4765" y="29"/>
                    <a:pt x="4680" y="29"/>
                    <a:pt x="4623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3419;p75"/>
            <p:cNvSpPr/>
            <p:nvPr/>
          </p:nvSpPr>
          <p:spPr>
            <a:xfrm>
              <a:off x="4659175" y="2436275"/>
              <a:ext cx="159100" cy="146975"/>
            </a:xfrm>
            <a:custGeom>
              <a:avLst/>
              <a:gdLst/>
              <a:ahLst/>
              <a:cxnLst/>
              <a:rect l="l" t="t" r="r" b="b"/>
              <a:pathLst>
                <a:path w="6364" h="5879" extrusionOk="0">
                  <a:moveTo>
                    <a:pt x="4138" y="1"/>
                  </a:moveTo>
                  <a:cubicBezTo>
                    <a:pt x="3082" y="942"/>
                    <a:pt x="2026" y="2455"/>
                    <a:pt x="1" y="2768"/>
                  </a:cubicBezTo>
                  <a:cubicBezTo>
                    <a:pt x="1" y="2768"/>
                    <a:pt x="2511" y="3567"/>
                    <a:pt x="1912" y="5878"/>
                  </a:cubicBezTo>
                  <a:cubicBezTo>
                    <a:pt x="3196" y="5308"/>
                    <a:pt x="5279" y="3824"/>
                    <a:pt x="6335" y="2340"/>
                  </a:cubicBezTo>
                  <a:lnTo>
                    <a:pt x="6335" y="2312"/>
                  </a:lnTo>
                  <a:cubicBezTo>
                    <a:pt x="6363" y="1085"/>
                    <a:pt x="5422" y="58"/>
                    <a:pt x="41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3420;p75"/>
            <p:cNvSpPr/>
            <p:nvPr/>
          </p:nvSpPr>
          <p:spPr>
            <a:xfrm>
              <a:off x="4587125" y="2520875"/>
              <a:ext cx="58525" cy="22200"/>
            </a:xfrm>
            <a:custGeom>
              <a:avLst/>
              <a:gdLst/>
              <a:ahLst/>
              <a:cxnLst/>
              <a:rect l="l" t="t" r="r" b="b"/>
              <a:pathLst>
                <a:path w="2341" h="888" extrusionOk="0">
                  <a:moveTo>
                    <a:pt x="1023" y="0"/>
                  </a:moveTo>
                  <a:cubicBezTo>
                    <a:pt x="776" y="0"/>
                    <a:pt x="506" y="49"/>
                    <a:pt x="229" y="183"/>
                  </a:cubicBezTo>
                  <a:cubicBezTo>
                    <a:pt x="86" y="240"/>
                    <a:pt x="1" y="383"/>
                    <a:pt x="58" y="526"/>
                  </a:cubicBezTo>
                  <a:cubicBezTo>
                    <a:pt x="78" y="644"/>
                    <a:pt x="152" y="708"/>
                    <a:pt x="233" y="708"/>
                  </a:cubicBezTo>
                  <a:cubicBezTo>
                    <a:pt x="270" y="708"/>
                    <a:pt x="308" y="695"/>
                    <a:pt x="343" y="668"/>
                  </a:cubicBezTo>
                  <a:cubicBezTo>
                    <a:pt x="529" y="583"/>
                    <a:pt x="716" y="551"/>
                    <a:pt x="892" y="551"/>
                  </a:cubicBezTo>
                  <a:cubicBezTo>
                    <a:pt x="1422" y="551"/>
                    <a:pt x="1855" y="840"/>
                    <a:pt x="1855" y="840"/>
                  </a:cubicBezTo>
                  <a:cubicBezTo>
                    <a:pt x="1920" y="872"/>
                    <a:pt x="1984" y="888"/>
                    <a:pt x="2042" y="888"/>
                  </a:cubicBezTo>
                  <a:cubicBezTo>
                    <a:pt x="2139" y="888"/>
                    <a:pt x="2219" y="843"/>
                    <a:pt x="2255" y="754"/>
                  </a:cubicBezTo>
                  <a:cubicBezTo>
                    <a:pt x="2340" y="640"/>
                    <a:pt x="2312" y="412"/>
                    <a:pt x="2198" y="355"/>
                  </a:cubicBezTo>
                  <a:cubicBezTo>
                    <a:pt x="2157" y="334"/>
                    <a:pt x="1668" y="0"/>
                    <a:pt x="1023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3421;p75"/>
            <p:cNvSpPr/>
            <p:nvPr/>
          </p:nvSpPr>
          <p:spPr>
            <a:xfrm>
              <a:off x="4607100" y="2565625"/>
              <a:ext cx="62800" cy="25975"/>
            </a:xfrm>
            <a:custGeom>
              <a:avLst/>
              <a:gdLst/>
              <a:ahLst/>
              <a:cxnLst/>
              <a:rect l="l" t="t" r="r" b="b"/>
              <a:pathLst>
                <a:path w="2512" h="1039" extrusionOk="0">
                  <a:moveTo>
                    <a:pt x="2165" y="0"/>
                  </a:moveTo>
                  <a:cubicBezTo>
                    <a:pt x="2109" y="0"/>
                    <a:pt x="2051" y="16"/>
                    <a:pt x="1998" y="48"/>
                  </a:cubicBezTo>
                  <a:cubicBezTo>
                    <a:pt x="1674" y="308"/>
                    <a:pt x="1308" y="378"/>
                    <a:pt x="1006" y="378"/>
                  </a:cubicBezTo>
                  <a:cubicBezTo>
                    <a:pt x="643" y="378"/>
                    <a:pt x="372" y="276"/>
                    <a:pt x="372" y="276"/>
                  </a:cubicBezTo>
                  <a:cubicBezTo>
                    <a:pt x="333" y="254"/>
                    <a:pt x="295" y="243"/>
                    <a:pt x="258" y="243"/>
                  </a:cubicBezTo>
                  <a:cubicBezTo>
                    <a:pt x="157" y="243"/>
                    <a:pt x="63" y="322"/>
                    <a:pt x="1" y="448"/>
                  </a:cubicBezTo>
                  <a:lnTo>
                    <a:pt x="1" y="619"/>
                  </a:lnTo>
                  <a:cubicBezTo>
                    <a:pt x="29" y="704"/>
                    <a:pt x="86" y="761"/>
                    <a:pt x="115" y="876"/>
                  </a:cubicBezTo>
                  <a:cubicBezTo>
                    <a:pt x="147" y="876"/>
                    <a:pt x="522" y="1038"/>
                    <a:pt x="1022" y="1038"/>
                  </a:cubicBezTo>
                  <a:cubicBezTo>
                    <a:pt x="1411" y="1038"/>
                    <a:pt x="1875" y="940"/>
                    <a:pt x="2312" y="590"/>
                  </a:cubicBezTo>
                  <a:cubicBezTo>
                    <a:pt x="2455" y="476"/>
                    <a:pt x="2512" y="276"/>
                    <a:pt x="2397" y="134"/>
                  </a:cubicBezTo>
                  <a:cubicBezTo>
                    <a:pt x="2344" y="45"/>
                    <a:pt x="2257" y="0"/>
                    <a:pt x="2165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3422;p75"/>
            <p:cNvSpPr/>
            <p:nvPr/>
          </p:nvSpPr>
          <p:spPr>
            <a:xfrm>
              <a:off x="4586425" y="2554975"/>
              <a:ext cx="69200" cy="25000"/>
            </a:xfrm>
            <a:custGeom>
              <a:avLst/>
              <a:gdLst/>
              <a:ahLst/>
              <a:cxnLst/>
              <a:rect l="l" t="t" r="r" b="b"/>
              <a:pathLst>
                <a:path w="2768" h="1000" extrusionOk="0">
                  <a:moveTo>
                    <a:pt x="1194" y="0"/>
                  </a:moveTo>
                  <a:cubicBezTo>
                    <a:pt x="825" y="0"/>
                    <a:pt x="439" y="111"/>
                    <a:pt x="114" y="446"/>
                  </a:cubicBezTo>
                  <a:cubicBezTo>
                    <a:pt x="0" y="560"/>
                    <a:pt x="0" y="674"/>
                    <a:pt x="0" y="760"/>
                  </a:cubicBezTo>
                  <a:cubicBezTo>
                    <a:pt x="0" y="817"/>
                    <a:pt x="57" y="874"/>
                    <a:pt x="86" y="874"/>
                  </a:cubicBezTo>
                  <a:cubicBezTo>
                    <a:pt x="114" y="931"/>
                    <a:pt x="179" y="959"/>
                    <a:pt x="246" y="959"/>
                  </a:cubicBezTo>
                  <a:cubicBezTo>
                    <a:pt x="314" y="959"/>
                    <a:pt x="385" y="931"/>
                    <a:pt x="428" y="874"/>
                  </a:cubicBezTo>
                  <a:cubicBezTo>
                    <a:pt x="640" y="653"/>
                    <a:pt x="897" y="577"/>
                    <a:pt x="1152" y="577"/>
                  </a:cubicBezTo>
                  <a:cubicBezTo>
                    <a:pt x="1724" y="577"/>
                    <a:pt x="2283" y="959"/>
                    <a:pt x="2283" y="959"/>
                  </a:cubicBezTo>
                  <a:cubicBezTo>
                    <a:pt x="2329" y="987"/>
                    <a:pt x="2380" y="999"/>
                    <a:pt x="2431" y="999"/>
                  </a:cubicBezTo>
                  <a:cubicBezTo>
                    <a:pt x="2539" y="999"/>
                    <a:pt x="2644" y="942"/>
                    <a:pt x="2682" y="845"/>
                  </a:cubicBezTo>
                  <a:cubicBezTo>
                    <a:pt x="2768" y="702"/>
                    <a:pt x="2711" y="474"/>
                    <a:pt x="2568" y="417"/>
                  </a:cubicBezTo>
                  <a:cubicBezTo>
                    <a:pt x="2531" y="398"/>
                    <a:pt x="1894" y="0"/>
                    <a:pt x="1194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3423;p75"/>
            <p:cNvSpPr/>
            <p:nvPr/>
          </p:nvSpPr>
          <p:spPr>
            <a:xfrm>
              <a:off x="4577850" y="2531550"/>
              <a:ext cx="62100" cy="25225"/>
            </a:xfrm>
            <a:custGeom>
              <a:avLst/>
              <a:gdLst/>
              <a:ahLst/>
              <a:cxnLst/>
              <a:rect l="l" t="t" r="r" b="b"/>
              <a:pathLst>
                <a:path w="2484" h="1009" extrusionOk="0">
                  <a:moveTo>
                    <a:pt x="1251" y="0"/>
                  </a:moveTo>
                  <a:cubicBezTo>
                    <a:pt x="931" y="0"/>
                    <a:pt x="549" y="99"/>
                    <a:pt x="144" y="413"/>
                  </a:cubicBezTo>
                  <a:cubicBezTo>
                    <a:pt x="58" y="498"/>
                    <a:pt x="1" y="641"/>
                    <a:pt x="29" y="755"/>
                  </a:cubicBezTo>
                  <a:cubicBezTo>
                    <a:pt x="29" y="783"/>
                    <a:pt x="29" y="812"/>
                    <a:pt x="58" y="841"/>
                  </a:cubicBezTo>
                  <a:cubicBezTo>
                    <a:pt x="76" y="931"/>
                    <a:pt x="163" y="987"/>
                    <a:pt x="246" y="987"/>
                  </a:cubicBezTo>
                  <a:cubicBezTo>
                    <a:pt x="294" y="987"/>
                    <a:pt x="340" y="968"/>
                    <a:pt x="372" y="926"/>
                  </a:cubicBezTo>
                  <a:cubicBezTo>
                    <a:pt x="682" y="684"/>
                    <a:pt x="963" y="603"/>
                    <a:pt x="1201" y="603"/>
                  </a:cubicBezTo>
                  <a:cubicBezTo>
                    <a:pt x="1662" y="603"/>
                    <a:pt x="1961" y="907"/>
                    <a:pt x="1998" y="926"/>
                  </a:cubicBezTo>
                  <a:cubicBezTo>
                    <a:pt x="2052" y="980"/>
                    <a:pt x="2119" y="1008"/>
                    <a:pt x="2186" y="1008"/>
                  </a:cubicBezTo>
                  <a:cubicBezTo>
                    <a:pt x="2261" y="1008"/>
                    <a:pt x="2337" y="973"/>
                    <a:pt x="2398" y="898"/>
                  </a:cubicBezTo>
                  <a:cubicBezTo>
                    <a:pt x="2483" y="755"/>
                    <a:pt x="2483" y="555"/>
                    <a:pt x="2398" y="470"/>
                  </a:cubicBezTo>
                  <a:cubicBezTo>
                    <a:pt x="2341" y="413"/>
                    <a:pt x="2112" y="184"/>
                    <a:pt x="1713" y="70"/>
                  </a:cubicBezTo>
                  <a:cubicBezTo>
                    <a:pt x="1582" y="30"/>
                    <a:pt x="1425" y="0"/>
                    <a:pt x="1251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3424;p75"/>
            <p:cNvSpPr/>
            <p:nvPr/>
          </p:nvSpPr>
          <p:spPr>
            <a:xfrm>
              <a:off x="4579275" y="2545275"/>
              <a:ext cx="66375" cy="27450"/>
            </a:xfrm>
            <a:custGeom>
              <a:avLst/>
              <a:gdLst/>
              <a:ahLst/>
              <a:cxnLst/>
              <a:rect l="l" t="t" r="r" b="b"/>
              <a:pathLst>
                <a:path w="2655" h="1098" extrusionOk="0">
                  <a:moveTo>
                    <a:pt x="1360" y="0"/>
                  </a:moveTo>
                  <a:cubicBezTo>
                    <a:pt x="917" y="0"/>
                    <a:pt x="429" y="140"/>
                    <a:pt x="87" y="634"/>
                  </a:cubicBezTo>
                  <a:cubicBezTo>
                    <a:pt x="1" y="691"/>
                    <a:pt x="1" y="805"/>
                    <a:pt x="1" y="862"/>
                  </a:cubicBezTo>
                  <a:cubicBezTo>
                    <a:pt x="1" y="919"/>
                    <a:pt x="58" y="976"/>
                    <a:pt x="115" y="1062"/>
                  </a:cubicBezTo>
                  <a:cubicBezTo>
                    <a:pt x="159" y="1084"/>
                    <a:pt x="208" y="1098"/>
                    <a:pt x="257" y="1098"/>
                  </a:cubicBezTo>
                  <a:cubicBezTo>
                    <a:pt x="336" y="1098"/>
                    <a:pt x="416" y="1064"/>
                    <a:pt x="486" y="976"/>
                  </a:cubicBezTo>
                  <a:cubicBezTo>
                    <a:pt x="688" y="684"/>
                    <a:pt x="1001" y="596"/>
                    <a:pt x="1306" y="596"/>
                  </a:cubicBezTo>
                  <a:cubicBezTo>
                    <a:pt x="1776" y="596"/>
                    <a:pt x="2226" y="805"/>
                    <a:pt x="2226" y="805"/>
                  </a:cubicBezTo>
                  <a:cubicBezTo>
                    <a:pt x="2257" y="817"/>
                    <a:pt x="2287" y="823"/>
                    <a:pt x="2317" y="823"/>
                  </a:cubicBezTo>
                  <a:cubicBezTo>
                    <a:pt x="2426" y="823"/>
                    <a:pt x="2524" y="746"/>
                    <a:pt x="2569" y="634"/>
                  </a:cubicBezTo>
                  <a:cubicBezTo>
                    <a:pt x="2654" y="491"/>
                    <a:pt x="2569" y="292"/>
                    <a:pt x="2426" y="234"/>
                  </a:cubicBezTo>
                  <a:cubicBezTo>
                    <a:pt x="2395" y="219"/>
                    <a:pt x="1913" y="0"/>
                    <a:pt x="1360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3425;p75"/>
            <p:cNvSpPr/>
            <p:nvPr/>
          </p:nvSpPr>
          <p:spPr>
            <a:xfrm>
              <a:off x="4630500" y="2524025"/>
              <a:ext cx="44875" cy="56300"/>
            </a:xfrm>
            <a:custGeom>
              <a:avLst/>
              <a:gdLst/>
              <a:ahLst/>
              <a:cxnLst/>
              <a:rect l="l" t="t" r="r" b="b"/>
              <a:pathLst>
                <a:path w="1795" h="2252" extrusionOk="0">
                  <a:moveTo>
                    <a:pt x="6" y="0"/>
                  </a:moveTo>
                  <a:cubicBezTo>
                    <a:pt x="1" y="4"/>
                    <a:pt x="1" y="7"/>
                    <a:pt x="7" y="11"/>
                  </a:cubicBezTo>
                  <a:lnTo>
                    <a:pt x="7" y="11"/>
                  </a:lnTo>
                  <a:lnTo>
                    <a:pt x="6" y="0"/>
                  </a:lnTo>
                  <a:close/>
                  <a:moveTo>
                    <a:pt x="7" y="11"/>
                  </a:moveTo>
                  <a:lnTo>
                    <a:pt x="149" y="2112"/>
                  </a:lnTo>
                  <a:cubicBezTo>
                    <a:pt x="149" y="2112"/>
                    <a:pt x="568" y="2251"/>
                    <a:pt x="966" y="2251"/>
                  </a:cubicBezTo>
                  <a:cubicBezTo>
                    <a:pt x="1392" y="2251"/>
                    <a:pt x="1795" y="2091"/>
                    <a:pt x="1633" y="1427"/>
                  </a:cubicBezTo>
                  <a:cubicBezTo>
                    <a:pt x="1312" y="145"/>
                    <a:pt x="91" y="63"/>
                    <a:pt x="7" y="1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3426;p75"/>
            <p:cNvSpPr/>
            <p:nvPr/>
          </p:nvSpPr>
          <p:spPr>
            <a:xfrm>
              <a:off x="4718375" y="2407750"/>
              <a:ext cx="252550" cy="383075"/>
            </a:xfrm>
            <a:custGeom>
              <a:avLst/>
              <a:gdLst/>
              <a:ahLst/>
              <a:cxnLst/>
              <a:rect l="l" t="t" r="r" b="b"/>
              <a:pathLst>
                <a:path w="10102" h="15323" extrusionOk="0">
                  <a:moveTo>
                    <a:pt x="5422" y="1"/>
                  </a:moveTo>
                  <a:lnTo>
                    <a:pt x="2483" y="771"/>
                  </a:lnTo>
                  <a:cubicBezTo>
                    <a:pt x="1656" y="999"/>
                    <a:pt x="1114" y="1741"/>
                    <a:pt x="1142" y="2568"/>
                  </a:cubicBezTo>
                  <a:lnTo>
                    <a:pt x="1285" y="7076"/>
                  </a:lnTo>
                  <a:lnTo>
                    <a:pt x="971" y="10072"/>
                  </a:lnTo>
                  <a:lnTo>
                    <a:pt x="1" y="11870"/>
                  </a:lnTo>
                  <a:lnTo>
                    <a:pt x="6392" y="15322"/>
                  </a:lnTo>
                  <a:cubicBezTo>
                    <a:pt x="6392" y="15322"/>
                    <a:pt x="9502" y="13753"/>
                    <a:pt x="9531" y="10044"/>
                  </a:cubicBezTo>
                  <a:cubicBezTo>
                    <a:pt x="9531" y="9273"/>
                    <a:pt x="10101" y="2768"/>
                    <a:pt x="6820" y="771"/>
                  </a:cubicBezTo>
                  <a:lnTo>
                    <a:pt x="542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3427;p75"/>
            <p:cNvSpPr/>
            <p:nvPr/>
          </p:nvSpPr>
          <p:spPr>
            <a:xfrm>
              <a:off x="4783300" y="2414875"/>
              <a:ext cx="92025" cy="39275"/>
            </a:xfrm>
            <a:custGeom>
              <a:avLst/>
              <a:gdLst/>
              <a:ahLst/>
              <a:cxnLst/>
              <a:rect l="l" t="t" r="r" b="b"/>
              <a:pathLst>
                <a:path w="3681" h="1571" extrusionOk="0">
                  <a:moveTo>
                    <a:pt x="86" y="1"/>
                  </a:moveTo>
                  <a:cubicBezTo>
                    <a:pt x="57" y="1"/>
                    <a:pt x="0" y="29"/>
                    <a:pt x="0" y="58"/>
                  </a:cubicBezTo>
                  <a:cubicBezTo>
                    <a:pt x="0" y="857"/>
                    <a:pt x="542" y="1370"/>
                    <a:pt x="1370" y="1485"/>
                  </a:cubicBezTo>
                  <a:cubicBezTo>
                    <a:pt x="1655" y="1570"/>
                    <a:pt x="1883" y="1570"/>
                    <a:pt x="2055" y="1570"/>
                  </a:cubicBezTo>
                  <a:cubicBezTo>
                    <a:pt x="2625" y="1570"/>
                    <a:pt x="3053" y="1456"/>
                    <a:pt x="3338" y="1199"/>
                  </a:cubicBezTo>
                  <a:cubicBezTo>
                    <a:pt x="3652" y="914"/>
                    <a:pt x="3681" y="600"/>
                    <a:pt x="3681" y="543"/>
                  </a:cubicBezTo>
                  <a:cubicBezTo>
                    <a:pt x="3681" y="514"/>
                    <a:pt x="3652" y="486"/>
                    <a:pt x="3624" y="486"/>
                  </a:cubicBezTo>
                  <a:cubicBezTo>
                    <a:pt x="3567" y="486"/>
                    <a:pt x="3538" y="514"/>
                    <a:pt x="3538" y="543"/>
                  </a:cubicBezTo>
                  <a:cubicBezTo>
                    <a:pt x="3538" y="543"/>
                    <a:pt x="3510" y="857"/>
                    <a:pt x="3224" y="1085"/>
                  </a:cubicBezTo>
                  <a:cubicBezTo>
                    <a:pt x="2949" y="1297"/>
                    <a:pt x="2533" y="1414"/>
                    <a:pt x="1999" y="1414"/>
                  </a:cubicBezTo>
                  <a:cubicBezTo>
                    <a:pt x="1812" y="1414"/>
                    <a:pt x="1612" y="1400"/>
                    <a:pt x="1398" y="1370"/>
                  </a:cubicBezTo>
                  <a:cubicBezTo>
                    <a:pt x="286" y="1228"/>
                    <a:pt x="143" y="429"/>
                    <a:pt x="143" y="58"/>
                  </a:cubicBezTo>
                  <a:cubicBezTo>
                    <a:pt x="143" y="29"/>
                    <a:pt x="114" y="1"/>
                    <a:pt x="86" y="1"/>
                  </a:cubicBezTo>
                  <a:close/>
                </a:path>
              </a:pathLst>
            </a:custGeom>
            <a:solidFill>
              <a:srgbClr val="D2D6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3428;p75"/>
            <p:cNvSpPr/>
            <p:nvPr/>
          </p:nvSpPr>
          <p:spPr>
            <a:xfrm>
              <a:off x="4789000" y="2362100"/>
              <a:ext cx="96325" cy="88650"/>
            </a:xfrm>
            <a:custGeom>
              <a:avLst/>
              <a:gdLst/>
              <a:ahLst/>
              <a:cxnLst/>
              <a:rect l="l" t="t" r="r" b="b"/>
              <a:pathLst>
                <a:path w="3853" h="3546" extrusionOk="0">
                  <a:moveTo>
                    <a:pt x="543" y="0"/>
                  </a:moveTo>
                  <a:cubicBezTo>
                    <a:pt x="543" y="29"/>
                    <a:pt x="543" y="58"/>
                    <a:pt x="486" y="143"/>
                  </a:cubicBezTo>
                  <a:cubicBezTo>
                    <a:pt x="400" y="685"/>
                    <a:pt x="0" y="2312"/>
                    <a:pt x="0" y="2312"/>
                  </a:cubicBezTo>
                  <a:cubicBezTo>
                    <a:pt x="0" y="2312"/>
                    <a:pt x="86" y="3424"/>
                    <a:pt x="1541" y="3538"/>
                  </a:cubicBezTo>
                  <a:cubicBezTo>
                    <a:pt x="1621" y="3543"/>
                    <a:pt x="1696" y="3545"/>
                    <a:pt x="1769" y="3545"/>
                  </a:cubicBezTo>
                  <a:cubicBezTo>
                    <a:pt x="3027" y="3545"/>
                    <a:pt x="3282" y="2882"/>
                    <a:pt x="3282" y="2882"/>
                  </a:cubicBezTo>
                  <a:lnTo>
                    <a:pt x="3852" y="86"/>
                  </a:lnTo>
                  <a:lnTo>
                    <a:pt x="543" y="0"/>
                  </a:ln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3429;p75"/>
            <p:cNvSpPr/>
            <p:nvPr/>
          </p:nvSpPr>
          <p:spPr>
            <a:xfrm>
              <a:off x="4724800" y="2250075"/>
              <a:ext cx="192625" cy="178200"/>
            </a:xfrm>
            <a:custGeom>
              <a:avLst/>
              <a:gdLst/>
              <a:ahLst/>
              <a:cxnLst/>
              <a:rect l="l" t="t" r="r" b="b"/>
              <a:pathLst>
                <a:path w="7705" h="7128" extrusionOk="0">
                  <a:moveTo>
                    <a:pt x="4005" y="1"/>
                  </a:moveTo>
                  <a:cubicBezTo>
                    <a:pt x="3267" y="1"/>
                    <a:pt x="2626" y="225"/>
                    <a:pt x="2340" y="544"/>
                  </a:cubicBezTo>
                  <a:cubicBezTo>
                    <a:pt x="1627" y="1371"/>
                    <a:pt x="1" y="5937"/>
                    <a:pt x="2226" y="6935"/>
                  </a:cubicBezTo>
                  <a:cubicBezTo>
                    <a:pt x="2530" y="7069"/>
                    <a:pt x="2833" y="7127"/>
                    <a:pt x="3131" y="7127"/>
                  </a:cubicBezTo>
                  <a:cubicBezTo>
                    <a:pt x="4988" y="7127"/>
                    <a:pt x="6620" y="4881"/>
                    <a:pt x="6620" y="4881"/>
                  </a:cubicBezTo>
                  <a:cubicBezTo>
                    <a:pt x="6620" y="4881"/>
                    <a:pt x="7704" y="3312"/>
                    <a:pt x="7105" y="1942"/>
                  </a:cubicBezTo>
                  <a:cubicBezTo>
                    <a:pt x="6437" y="504"/>
                    <a:pt x="5112" y="1"/>
                    <a:pt x="4005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3430;p75"/>
            <p:cNvSpPr/>
            <p:nvPr/>
          </p:nvSpPr>
          <p:spPr>
            <a:xfrm>
              <a:off x="4766875" y="2334675"/>
              <a:ext cx="20725" cy="24600"/>
            </a:xfrm>
            <a:custGeom>
              <a:avLst/>
              <a:gdLst/>
              <a:ahLst/>
              <a:cxnLst/>
              <a:rect l="l" t="t" r="r" b="b"/>
              <a:pathLst>
                <a:path w="829" h="984" extrusionOk="0">
                  <a:moveTo>
                    <a:pt x="764" y="1"/>
                  </a:moveTo>
                  <a:cubicBezTo>
                    <a:pt x="755" y="1"/>
                    <a:pt x="743" y="13"/>
                    <a:pt x="743" y="13"/>
                  </a:cubicBezTo>
                  <a:lnTo>
                    <a:pt x="486" y="413"/>
                  </a:lnTo>
                  <a:lnTo>
                    <a:pt x="457" y="413"/>
                  </a:lnTo>
                  <a:cubicBezTo>
                    <a:pt x="343" y="413"/>
                    <a:pt x="144" y="413"/>
                    <a:pt x="58" y="641"/>
                  </a:cubicBezTo>
                  <a:cubicBezTo>
                    <a:pt x="1" y="841"/>
                    <a:pt x="201" y="955"/>
                    <a:pt x="315" y="983"/>
                  </a:cubicBezTo>
                  <a:cubicBezTo>
                    <a:pt x="315" y="983"/>
                    <a:pt x="343" y="983"/>
                    <a:pt x="343" y="955"/>
                  </a:cubicBezTo>
                  <a:lnTo>
                    <a:pt x="315" y="926"/>
                  </a:lnTo>
                  <a:cubicBezTo>
                    <a:pt x="201" y="869"/>
                    <a:pt x="58" y="784"/>
                    <a:pt x="115" y="641"/>
                  </a:cubicBezTo>
                  <a:cubicBezTo>
                    <a:pt x="131" y="511"/>
                    <a:pt x="241" y="483"/>
                    <a:pt x="332" y="483"/>
                  </a:cubicBezTo>
                  <a:cubicBezTo>
                    <a:pt x="400" y="483"/>
                    <a:pt x="457" y="498"/>
                    <a:pt x="457" y="498"/>
                  </a:cubicBezTo>
                  <a:cubicBezTo>
                    <a:pt x="457" y="508"/>
                    <a:pt x="461" y="511"/>
                    <a:pt x="465" y="511"/>
                  </a:cubicBezTo>
                  <a:cubicBezTo>
                    <a:pt x="473" y="511"/>
                    <a:pt x="486" y="498"/>
                    <a:pt x="486" y="498"/>
                  </a:cubicBezTo>
                  <a:lnTo>
                    <a:pt x="771" y="70"/>
                  </a:lnTo>
                  <a:cubicBezTo>
                    <a:pt x="828" y="70"/>
                    <a:pt x="771" y="13"/>
                    <a:pt x="771" y="13"/>
                  </a:cubicBezTo>
                  <a:cubicBezTo>
                    <a:pt x="771" y="4"/>
                    <a:pt x="768" y="1"/>
                    <a:pt x="7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3431;p75"/>
            <p:cNvSpPr/>
            <p:nvPr/>
          </p:nvSpPr>
          <p:spPr>
            <a:xfrm>
              <a:off x="4766175" y="2327500"/>
              <a:ext cx="10725" cy="10200"/>
            </a:xfrm>
            <a:custGeom>
              <a:avLst/>
              <a:gdLst/>
              <a:ahLst/>
              <a:cxnLst/>
              <a:rect l="l" t="t" r="r" b="b"/>
              <a:pathLst>
                <a:path w="429" h="408" extrusionOk="0">
                  <a:moveTo>
                    <a:pt x="214" y="1"/>
                  </a:moveTo>
                  <a:cubicBezTo>
                    <a:pt x="107" y="1"/>
                    <a:pt x="0" y="72"/>
                    <a:pt x="0" y="215"/>
                  </a:cubicBezTo>
                  <a:cubicBezTo>
                    <a:pt x="0" y="349"/>
                    <a:pt x="96" y="408"/>
                    <a:pt x="197" y="408"/>
                  </a:cubicBezTo>
                  <a:cubicBezTo>
                    <a:pt x="309" y="408"/>
                    <a:pt x="428" y="335"/>
                    <a:pt x="428" y="215"/>
                  </a:cubicBezTo>
                  <a:cubicBezTo>
                    <a:pt x="428" y="72"/>
                    <a:pt x="321" y="1"/>
                    <a:pt x="2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3432;p75"/>
            <p:cNvSpPr/>
            <p:nvPr/>
          </p:nvSpPr>
          <p:spPr>
            <a:xfrm>
              <a:off x="4803275" y="2337850"/>
              <a:ext cx="10725" cy="9400"/>
            </a:xfrm>
            <a:custGeom>
              <a:avLst/>
              <a:gdLst/>
              <a:ahLst/>
              <a:cxnLst/>
              <a:rect l="l" t="t" r="r" b="b"/>
              <a:pathLst>
                <a:path w="429" h="376" extrusionOk="0">
                  <a:moveTo>
                    <a:pt x="214" y="0"/>
                  </a:moveTo>
                  <a:cubicBezTo>
                    <a:pt x="107" y="0"/>
                    <a:pt x="0" y="57"/>
                    <a:pt x="0" y="172"/>
                  </a:cubicBezTo>
                  <a:cubicBezTo>
                    <a:pt x="0" y="311"/>
                    <a:pt x="102" y="375"/>
                    <a:pt x="206" y="375"/>
                  </a:cubicBezTo>
                  <a:cubicBezTo>
                    <a:pt x="315" y="375"/>
                    <a:pt x="428" y="303"/>
                    <a:pt x="428" y="172"/>
                  </a:cubicBezTo>
                  <a:cubicBezTo>
                    <a:pt x="428" y="57"/>
                    <a:pt x="321" y="0"/>
                    <a:pt x="2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3433;p75"/>
            <p:cNvSpPr/>
            <p:nvPr/>
          </p:nvSpPr>
          <p:spPr>
            <a:xfrm>
              <a:off x="4738350" y="2239525"/>
              <a:ext cx="200475" cy="119750"/>
            </a:xfrm>
            <a:custGeom>
              <a:avLst/>
              <a:gdLst/>
              <a:ahLst/>
              <a:cxnLst/>
              <a:rect l="l" t="t" r="r" b="b"/>
              <a:pathLst>
                <a:path w="8019" h="4790" extrusionOk="0">
                  <a:moveTo>
                    <a:pt x="3583" y="0"/>
                  </a:moveTo>
                  <a:cubicBezTo>
                    <a:pt x="1825" y="0"/>
                    <a:pt x="1090" y="1680"/>
                    <a:pt x="39" y="1680"/>
                  </a:cubicBezTo>
                  <a:cubicBezTo>
                    <a:pt x="26" y="1680"/>
                    <a:pt x="14" y="1680"/>
                    <a:pt x="1" y="1679"/>
                  </a:cubicBezTo>
                  <a:lnTo>
                    <a:pt x="1" y="1679"/>
                  </a:lnTo>
                  <a:cubicBezTo>
                    <a:pt x="429" y="2221"/>
                    <a:pt x="971" y="2906"/>
                    <a:pt x="1969" y="3391"/>
                  </a:cubicBezTo>
                  <a:cubicBezTo>
                    <a:pt x="2124" y="3474"/>
                    <a:pt x="2285" y="3511"/>
                    <a:pt x="2444" y="3511"/>
                  </a:cubicBezTo>
                  <a:cubicBezTo>
                    <a:pt x="2725" y="3511"/>
                    <a:pt x="2996" y="3392"/>
                    <a:pt x="3196" y="3192"/>
                  </a:cubicBezTo>
                  <a:cubicBezTo>
                    <a:pt x="3282" y="3106"/>
                    <a:pt x="3310" y="3077"/>
                    <a:pt x="3396" y="3049"/>
                  </a:cubicBezTo>
                  <a:lnTo>
                    <a:pt x="3396" y="3049"/>
                  </a:lnTo>
                  <a:cubicBezTo>
                    <a:pt x="3282" y="3220"/>
                    <a:pt x="3196" y="3448"/>
                    <a:pt x="3168" y="3648"/>
                  </a:cubicBezTo>
                  <a:cubicBezTo>
                    <a:pt x="3253" y="3677"/>
                    <a:pt x="3310" y="3705"/>
                    <a:pt x="3396" y="3705"/>
                  </a:cubicBezTo>
                  <a:cubicBezTo>
                    <a:pt x="3453" y="3391"/>
                    <a:pt x="3624" y="2849"/>
                    <a:pt x="3967" y="2707"/>
                  </a:cubicBezTo>
                  <a:lnTo>
                    <a:pt x="3967" y="2707"/>
                  </a:lnTo>
                  <a:cubicBezTo>
                    <a:pt x="3738" y="3049"/>
                    <a:pt x="3681" y="3562"/>
                    <a:pt x="3624" y="3819"/>
                  </a:cubicBezTo>
                  <a:cubicBezTo>
                    <a:pt x="5279" y="4418"/>
                    <a:pt x="7048" y="4789"/>
                    <a:pt x="7048" y="4789"/>
                  </a:cubicBezTo>
                  <a:cubicBezTo>
                    <a:pt x="7048" y="4789"/>
                    <a:pt x="8018" y="1565"/>
                    <a:pt x="5964" y="823"/>
                  </a:cubicBezTo>
                  <a:cubicBezTo>
                    <a:pt x="4993" y="221"/>
                    <a:pt x="4221" y="0"/>
                    <a:pt x="35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3434;p75"/>
            <p:cNvSpPr/>
            <p:nvPr/>
          </p:nvSpPr>
          <p:spPr>
            <a:xfrm>
              <a:off x="4864600" y="2347075"/>
              <a:ext cx="44225" cy="36575"/>
            </a:xfrm>
            <a:custGeom>
              <a:avLst/>
              <a:gdLst/>
              <a:ahLst/>
              <a:cxnLst/>
              <a:rect l="l" t="t" r="r" b="b"/>
              <a:pathLst>
                <a:path w="1769" h="1463" extrusionOk="0">
                  <a:moveTo>
                    <a:pt x="1037" y="1"/>
                  </a:moveTo>
                  <a:cubicBezTo>
                    <a:pt x="838" y="1"/>
                    <a:pt x="635" y="56"/>
                    <a:pt x="486" y="145"/>
                  </a:cubicBezTo>
                  <a:lnTo>
                    <a:pt x="1" y="1429"/>
                  </a:lnTo>
                  <a:cubicBezTo>
                    <a:pt x="110" y="1445"/>
                    <a:pt x="286" y="1462"/>
                    <a:pt x="484" y="1462"/>
                  </a:cubicBezTo>
                  <a:cubicBezTo>
                    <a:pt x="1009" y="1462"/>
                    <a:pt x="1692" y="1337"/>
                    <a:pt x="1713" y="716"/>
                  </a:cubicBezTo>
                  <a:cubicBezTo>
                    <a:pt x="1769" y="194"/>
                    <a:pt x="1411" y="1"/>
                    <a:pt x="1037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3435;p75"/>
            <p:cNvSpPr/>
            <p:nvPr/>
          </p:nvSpPr>
          <p:spPr>
            <a:xfrm>
              <a:off x="4876025" y="2361750"/>
              <a:ext cx="20700" cy="6800"/>
            </a:xfrm>
            <a:custGeom>
              <a:avLst/>
              <a:gdLst/>
              <a:ahLst/>
              <a:cxnLst/>
              <a:rect l="l" t="t" r="r" b="b"/>
              <a:pathLst>
                <a:path w="828" h="272" extrusionOk="0">
                  <a:moveTo>
                    <a:pt x="403" y="0"/>
                  </a:moveTo>
                  <a:cubicBezTo>
                    <a:pt x="280" y="0"/>
                    <a:pt x="140" y="46"/>
                    <a:pt x="0" y="186"/>
                  </a:cubicBezTo>
                  <a:cubicBezTo>
                    <a:pt x="29" y="186"/>
                    <a:pt x="29" y="214"/>
                    <a:pt x="57" y="271"/>
                  </a:cubicBezTo>
                  <a:lnTo>
                    <a:pt x="86" y="271"/>
                  </a:lnTo>
                  <a:cubicBezTo>
                    <a:pt x="204" y="143"/>
                    <a:pt x="317" y="103"/>
                    <a:pt x="415" y="103"/>
                  </a:cubicBezTo>
                  <a:cubicBezTo>
                    <a:pt x="578" y="103"/>
                    <a:pt x="696" y="214"/>
                    <a:pt x="714" y="214"/>
                  </a:cubicBezTo>
                  <a:cubicBezTo>
                    <a:pt x="733" y="233"/>
                    <a:pt x="745" y="240"/>
                    <a:pt x="755" y="240"/>
                  </a:cubicBezTo>
                  <a:cubicBezTo>
                    <a:pt x="774" y="240"/>
                    <a:pt x="780" y="214"/>
                    <a:pt x="799" y="214"/>
                  </a:cubicBezTo>
                  <a:cubicBezTo>
                    <a:pt x="828" y="186"/>
                    <a:pt x="799" y="186"/>
                    <a:pt x="799" y="157"/>
                  </a:cubicBezTo>
                  <a:cubicBezTo>
                    <a:pt x="799" y="157"/>
                    <a:pt x="631" y="0"/>
                    <a:pt x="4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3436;p75"/>
            <p:cNvSpPr/>
            <p:nvPr/>
          </p:nvSpPr>
          <p:spPr>
            <a:xfrm>
              <a:off x="4778300" y="2361950"/>
              <a:ext cx="41675" cy="26175"/>
            </a:xfrm>
            <a:custGeom>
              <a:avLst/>
              <a:gdLst/>
              <a:ahLst/>
              <a:cxnLst/>
              <a:rect l="l" t="t" r="r" b="b"/>
              <a:pathLst>
                <a:path w="1667" h="1047" extrusionOk="0">
                  <a:moveTo>
                    <a:pt x="1205" y="1"/>
                  </a:moveTo>
                  <a:cubicBezTo>
                    <a:pt x="1129" y="1"/>
                    <a:pt x="1048" y="36"/>
                    <a:pt x="971" y="121"/>
                  </a:cubicBezTo>
                  <a:cubicBezTo>
                    <a:pt x="742" y="292"/>
                    <a:pt x="457" y="349"/>
                    <a:pt x="200" y="349"/>
                  </a:cubicBezTo>
                  <a:cubicBezTo>
                    <a:pt x="58" y="349"/>
                    <a:pt x="0" y="520"/>
                    <a:pt x="115" y="691"/>
                  </a:cubicBezTo>
                  <a:cubicBezTo>
                    <a:pt x="172" y="777"/>
                    <a:pt x="286" y="862"/>
                    <a:pt x="343" y="891"/>
                  </a:cubicBezTo>
                  <a:cubicBezTo>
                    <a:pt x="495" y="1000"/>
                    <a:pt x="669" y="1047"/>
                    <a:pt x="834" y="1047"/>
                  </a:cubicBezTo>
                  <a:cubicBezTo>
                    <a:pt x="1102" y="1047"/>
                    <a:pt x="1350" y="925"/>
                    <a:pt x="1456" y="748"/>
                  </a:cubicBezTo>
                  <a:lnTo>
                    <a:pt x="1513" y="720"/>
                  </a:lnTo>
                  <a:cubicBezTo>
                    <a:pt x="1667" y="411"/>
                    <a:pt x="1464" y="1"/>
                    <a:pt x="12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3437;p75"/>
            <p:cNvSpPr/>
            <p:nvPr/>
          </p:nvSpPr>
          <p:spPr>
            <a:xfrm>
              <a:off x="4786850" y="2373275"/>
              <a:ext cx="29275" cy="14850"/>
            </a:xfrm>
            <a:custGeom>
              <a:avLst/>
              <a:gdLst/>
              <a:ahLst/>
              <a:cxnLst/>
              <a:rect l="l" t="t" r="r" b="b"/>
              <a:pathLst>
                <a:path w="1171" h="594" extrusionOk="0">
                  <a:moveTo>
                    <a:pt x="839" y="0"/>
                  </a:moveTo>
                  <a:cubicBezTo>
                    <a:pt x="542" y="0"/>
                    <a:pt x="155" y="303"/>
                    <a:pt x="1" y="438"/>
                  </a:cubicBezTo>
                  <a:cubicBezTo>
                    <a:pt x="153" y="547"/>
                    <a:pt x="327" y="594"/>
                    <a:pt x="492" y="594"/>
                  </a:cubicBezTo>
                  <a:cubicBezTo>
                    <a:pt x="760" y="594"/>
                    <a:pt x="1008" y="472"/>
                    <a:pt x="1114" y="295"/>
                  </a:cubicBezTo>
                  <a:lnTo>
                    <a:pt x="1171" y="267"/>
                  </a:lnTo>
                  <a:cubicBezTo>
                    <a:pt x="1106" y="71"/>
                    <a:pt x="983" y="0"/>
                    <a:pt x="8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3438;p75"/>
            <p:cNvSpPr/>
            <p:nvPr/>
          </p:nvSpPr>
          <p:spPr>
            <a:xfrm>
              <a:off x="4878875" y="2261275"/>
              <a:ext cx="49250" cy="76600"/>
            </a:xfrm>
            <a:custGeom>
              <a:avLst/>
              <a:gdLst/>
              <a:ahLst/>
              <a:cxnLst/>
              <a:rect l="l" t="t" r="r" b="b"/>
              <a:pathLst>
                <a:path w="1970" h="3064" extrusionOk="0">
                  <a:moveTo>
                    <a:pt x="150" y="1"/>
                  </a:moveTo>
                  <a:cubicBezTo>
                    <a:pt x="57" y="1"/>
                    <a:pt x="1" y="10"/>
                    <a:pt x="1" y="10"/>
                  </a:cubicBezTo>
                  <a:lnTo>
                    <a:pt x="1827" y="3063"/>
                  </a:lnTo>
                  <a:cubicBezTo>
                    <a:pt x="1969" y="238"/>
                    <a:pt x="610" y="1"/>
                    <a:pt x="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3439;p75"/>
            <p:cNvSpPr/>
            <p:nvPr/>
          </p:nvSpPr>
          <p:spPr>
            <a:xfrm>
              <a:off x="4796125" y="2235500"/>
              <a:ext cx="92750" cy="33900"/>
            </a:xfrm>
            <a:custGeom>
              <a:avLst/>
              <a:gdLst/>
              <a:ahLst/>
              <a:cxnLst/>
              <a:rect l="l" t="t" r="r" b="b"/>
              <a:pathLst>
                <a:path w="3710" h="1356" extrusionOk="0">
                  <a:moveTo>
                    <a:pt x="1332" y="0"/>
                  </a:moveTo>
                  <a:cubicBezTo>
                    <a:pt x="941" y="0"/>
                    <a:pt x="497" y="78"/>
                    <a:pt x="1" y="271"/>
                  </a:cubicBezTo>
                  <a:lnTo>
                    <a:pt x="3710" y="1355"/>
                  </a:lnTo>
                  <a:cubicBezTo>
                    <a:pt x="3710" y="1355"/>
                    <a:pt x="2967" y="0"/>
                    <a:pt x="13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3440;p75"/>
            <p:cNvSpPr/>
            <p:nvPr/>
          </p:nvSpPr>
          <p:spPr>
            <a:xfrm>
              <a:off x="4766875" y="2403125"/>
              <a:ext cx="96325" cy="26775"/>
            </a:xfrm>
            <a:custGeom>
              <a:avLst/>
              <a:gdLst/>
              <a:ahLst/>
              <a:cxnLst/>
              <a:rect l="l" t="t" r="r" b="b"/>
              <a:pathLst>
                <a:path w="3853" h="1071" extrusionOk="0">
                  <a:moveTo>
                    <a:pt x="3753" y="0"/>
                  </a:moveTo>
                  <a:cubicBezTo>
                    <a:pt x="3739" y="0"/>
                    <a:pt x="3724" y="14"/>
                    <a:pt x="3710" y="43"/>
                  </a:cubicBezTo>
                  <a:cubicBezTo>
                    <a:pt x="3690" y="63"/>
                    <a:pt x="2678" y="944"/>
                    <a:pt x="1529" y="944"/>
                  </a:cubicBezTo>
                  <a:cubicBezTo>
                    <a:pt x="1071" y="944"/>
                    <a:pt x="591" y="804"/>
                    <a:pt x="144" y="414"/>
                  </a:cubicBezTo>
                  <a:cubicBezTo>
                    <a:pt x="129" y="400"/>
                    <a:pt x="108" y="392"/>
                    <a:pt x="87" y="392"/>
                  </a:cubicBezTo>
                  <a:cubicBezTo>
                    <a:pt x="65" y="392"/>
                    <a:pt x="44" y="400"/>
                    <a:pt x="29" y="414"/>
                  </a:cubicBezTo>
                  <a:cubicBezTo>
                    <a:pt x="1" y="471"/>
                    <a:pt x="1" y="499"/>
                    <a:pt x="29" y="528"/>
                  </a:cubicBezTo>
                  <a:cubicBezTo>
                    <a:pt x="486" y="927"/>
                    <a:pt x="1028" y="1070"/>
                    <a:pt x="1485" y="1070"/>
                  </a:cubicBezTo>
                  <a:cubicBezTo>
                    <a:pt x="2712" y="1070"/>
                    <a:pt x="3739" y="128"/>
                    <a:pt x="3796" y="128"/>
                  </a:cubicBezTo>
                  <a:cubicBezTo>
                    <a:pt x="3853" y="100"/>
                    <a:pt x="3853" y="71"/>
                    <a:pt x="3796" y="43"/>
                  </a:cubicBezTo>
                  <a:cubicBezTo>
                    <a:pt x="3781" y="14"/>
                    <a:pt x="3767" y="0"/>
                    <a:pt x="37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3441;p75"/>
            <p:cNvSpPr/>
            <p:nvPr/>
          </p:nvSpPr>
          <p:spPr>
            <a:xfrm>
              <a:off x="4796850" y="2588525"/>
              <a:ext cx="82050" cy="63550"/>
            </a:xfrm>
            <a:custGeom>
              <a:avLst/>
              <a:gdLst/>
              <a:ahLst/>
              <a:cxnLst/>
              <a:rect l="l" t="t" r="r" b="b"/>
              <a:pathLst>
                <a:path w="3282" h="2542" extrusionOk="0">
                  <a:moveTo>
                    <a:pt x="728" y="1"/>
                  </a:moveTo>
                  <a:cubicBezTo>
                    <a:pt x="503" y="1"/>
                    <a:pt x="330" y="41"/>
                    <a:pt x="257" y="131"/>
                  </a:cubicBezTo>
                  <a:cubicBezTo>
                    <a:pt x="0" y="473"/>
                    <a:pt x="828" y="1472"/>
                    <a:pt x="1427" y="1985"/>
                  </a:cubicBezTo>
                  <a:cubicBezTo>
                    <a:pt x="1862" y="2345"/>
                    <a:pt x="2322" y="2541"/>
                    <a:pt x="2650" y="2541"/>
                  </a:cubicBezTo>
                  <a:cubicBezTo>
                    <a:pt x="2816" y="2541"/>
                    <a:pt x="2948" y="2491"/>
                    <a:pt x="3025" y="2385"/>
                  </a:cubicBezTo>
                  <a:cubicBezTo>
                    <a:pt x="3282" y="2071"/>
                    <a:pt x="3253" y="1129"/>
                    <a:pt x="2654" y="644"/>
                  </a:cubicBezTo>
                  <a:cubicBezTo>
                    <a:pt x="2185" y="257"/>
                    <a:pt x="1293" y="1"/>
                    <a:pt x="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3442;p75"/>
            <p:cNvSpPr/>
            <p:nvPr/>
          </p:nvSpPr>
          <p:spPr>
            <a:xfrm>
              <a:off x="4775450" y="2662400"/>
              <a:ext cx="56375" cy="29750"/>
            </a:xfrm>
            <a:custGeom>
              <a:avLst/>
              <a:gdLst/>
              <a:ahLst/>
              <a:cxnLst/>
              <a:rect l="l" t="t" r="r" b="b"/>
              <a:pathLst>
                <a:path w="2255" h="1190" extrusionOk="0">
                  <a:moveTo>
                    <a:pt x="1912" y="0"/>
                  </a:moveTo>
                  <a:cubicBezTo>
                    <a:pt x="1841" y="0"/>
                    <a:pt x="1769" y="29"/>
                    <a:pt x="1712" y="86"/>
                  </a:cubicBezTo>
                  <a:cubicBezTo>
                    <a:pt x="1712" y="86"/>
                    <a:pt x="1202" y="620"/>
                    <a:pt x="515" y="620"/>
                  </a:cubicBezTo>
                  <a:cubicBezTo>
                    <a:pt x="441" y="620"/>
                    <a:pt x="364" y="614"/>
                    <a:pt x="286" y="600"/>
                  </a:cubicBezTo>
                  <a:cubicBezTo>
                    <a:pt x="268" y="597"/>
                    <a:pt x="251" y="595"/>
                    <a:pt x="235" y="595"/>
                  </a:cubicBezTo>
                  <a:cubicBezTo>
                    <a:pt x="92" y="595"/>
                    <a:pt x="0" y="703"/>
                    <a:pt x="0" y="856"/>
                  </a:cubicBezTo>
                  <a:cubicBezTo>
                    <a:pt x="0" y="999"/>
                    <a:pt x="114" y="1142"/>
                    <a:pt x="257" y="1142"/>
                  </a:cubicBezTo>
                  <a:cubicBezTo>
                    <a:pt x="395" y="1175"/>
                    <a:pt x="528" y="1190"/>
                    <a:pt x="655" y="1190"/>
                  </a:cubicBezTo>
                  <a:cubicBezTo>
                    <a:pt x="1508" y="1190"/>
                    <a:pt x="2115" y="539"/>
                    <a:pt x="2140" y="514"/>
                  </a:cubicBezTo>
                  <a:cubicBezTo>
                    <a:pt x="2254" y="400"/>
                    <a:pt x="2226" y="229"/>
                    <a:pt x="2112" y="86"/>
                  </a:cubicBezTo>
                  <a:cubicBezTo>
                    <a:pt x="2055" y="29"/>
                    <a:pt x="1983" y="0"/>
                    <a:pt x="1912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3443;p75"/>
            <p:cNvSpPr/>
            <p:nvPr/>
          </p:nvSpPr>
          <p:spPr>
            <a:xfrm>
              <a:off x="4784000" y="2615800"/>
              <a:ext cx="64950" cy="25200"/>
            </a:xfrm>
            <a:custGeom>
              <a:avLst/>
              <a:gdLst/>
              <a:ahLst/>
              <a:cxnLst/>
              <a:rect l="l" t="t" r="r" b="b"/>
              <a:pathLst>
                <a:path w="2598" h="1008" extrusionOk="0">
                  <a:moveTo>
                    <a:pt x="1489" y="0"/>
                  </a:moveTo>
                  <a:cubicBezTo>
                    <a:pt x="723" y="0"/>
                    <a:pt x="165" y="417"/>
                    <a:pt x="143" y="438"/>
                  </a:cubicBezTo>
                  <a:cubicBezTo>
                    <a:pt x="29" y="523"/>
                    <a:pt x="1" y="609"/>
                    <a:pt x="1" y="695"/>
                  </a:cubicBezTo>
                  <a:cubicBezTo>
                    <a:pt x="1" y="752"/>
                    <a:pt x="29" y="837"/>
                    <a:pt x="58" y="866"/>
                  </a:cubicBezTo>
                  <a:cubicBezTo>
                    <a:pt x="136" y="963"/>
                    <a:pt x="227" y="1008"/>
                    <a:pt x="323" y="1008"/>
                  </a:cubicBezTo>
                  <a:cubicBezTo>
                    <a:pt x="367" y="1008"/>
                    <a:pt x="412" y="998"/>
                    <a:pt x="457" y="980"/>
                  </a:cubicBezTo>
                  <a:cubicBezTo>
                    <a:pt x="457" y="980"/>
                    <a:pt x="911" y="667"/>
                    <a:pt x="1495" y="667"/>
                  </a:cubicBezTo>
                  <a:cubicBezTo>
                    <a:pt x="1699" y="667"/>
                    <a:pt x="1919" y="705"/>
                    <a:pt x="2141" y="809"/>
                  </a:cubicBezTo>
                  <a:cubicBezTo>
                    <a:pt x="2175" y="823"/>
                    <a:pt x="2212" y="830"/>
                    <a:pt x="2247" y="830"/>
                  </a:cubicBezTo>
                  <a:cubicBezTo>
                    <a:pt x="2360" y="830"/>
                    <a:pt x="2468" y="760"/>
                    <a:pt x="2512" y="609"/>
                  </a:cubicBezTo>
                  <a:cubicBezTo>
                    <a:pt x="2597" y="438"/>
                    <a:pt x="2483" y="267"/>
                    <a:pt x="2340" y="181"/>
                  </a:cubicBezTo>
                  <a:cubicBezTo>
                    <a:pt x="2041" y="50"/>
                    <a:pt x="1753" y="0"/>
                    <a:pt x="1489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3444;p75"/>
            <p:cNvSpPr/>
            <p:nvPr/>
          </p:nvSpPr>
          <p:spPr>
            <a:xfrm>
              <a:off x="4764750" y="2623975"/>
              <a:ext cx="66350" cy="33775"/>
            </a:xfrm>
            <a:custGeom>
              <a:avLst/>
              <a:gdLst/>
              <a:ahLst/>
              <a:cxnLst/>
              <a:rect l="l" t="t" r="r" b="b"/>
              <a:pathLst>
                <a:path w="2654" h="1351" extrusionOk="0">
                  <a:moveTo>
                    <a:pt x="2328" y="0"/>
                  </a:moveTo>
                  <a:cubicBezTo>
                    <a:pt x="2261" y="0"/>
                    <a:pt x="2194" y="28"/>
                    <a:pt x="2140" y="82"/>
                  </a:cubicBezTo>
                  <a:cubicBezTo>
                    <a:pt x="2140" y="82"/>
                    <a:pt x="1515" y="725"/>
                    <a:pt x="873" y="725"/>
                  </a:cubicBezTo>
                  <a:cubicBezTo>
                    <a:pt x="703" y="725"/>
                    <a:pt x="532" y="681"/>
                    <a:pt x="371" y="567"/>
                  </a:cubicBezTo>
                  <a:cubicBezTo>
                    <a:pt x="326" y="549"/>
                    <a:pt x="281" y="540"/>
                    <a:pt x="238" y="540"/>
                  </a:cubicBezTo>
                  <a:cubicBezTo>
                    <a:pt x="144" y="540"/>
                    <a:pt x="59" y="584"/>
                    <a:pt x="0" y="682"/>
                  </a:cubicBezTo>
                  <a:lnTo>
                    <a:pt x="0" y="824"/>
                  </a:lnTo>
                  <a:cubicBezTo>
                    <a:pt x="0" y="938"/>
                    <a:pt x="86" y="1052"/>
                    <a:pt x="143" y="1110"/>
                  </a:cubicBezTo>
                  <a:cubicBezTo>
                    <a:pt x="411" y="1283"/>
                    <a:pt x="683" y="1351"/>
                    <a:pt x="943" y="1351"/>
                  </a:cubicBezTo>
                  <a:cubicBezTo>
                    <a:pt x="1794" y="1351"/>
                    <a:pt x="2518" y="633"/>
                    <a:pt x="2540" y="567"/>
                  </a:cubicBezTo>
                  <a:cubicBezTo>
                    <a:pt x="2654" y="482"/>
                    <a:pt x="2654" y="254"/>
                    <a:pt x="2540" y="111"/>
                  </a:cubicBezTo>
                  <a:cubicBezTo>
                    <a:pt x="2479" y="36"/>
                    <a:pt x="2403" y="0"/>
                    <a:pt x="2328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3445;p75"/>
            <p:cNvSpPr/>
            <p:nvPr/>
          </p:nvSpPr>
          <p:spPr>
            <a:xfrm>
              <a:off x="4761175" y="2651200"/>
              <a:ext cx="62075" cy="30125"/>
            </a:xfrm>
            <a:custGeom>
              <a:avLst/>
              <a:gdLst/>
              <a:ahLst/>
              <a:cxnLst/>
              <a:rect l="l" t="t" r="r" b="b"/>
              <a:pathLst>
                <a:path w="2483" h="1205" extrusionOk="0">
                  <a:moveTo>
                    <a:pt x="2126" y="1"/>
                  </a:moveTo>
                  <a:cubicBezTo>
                    <a:pt x="2042" y="1"/>
                    <a:pt x="1966" y="45"/>
                    <a:pt x="1912" y="135"/>
                  </a:cubicBezTo>
                  <a:cubicBezTo>
                    <a:pt x="1869" y="156"/>
                    <a:pt x="1575" y="645"/>
                    <a:pt x="981" y="645"/>
                  </a:cubicBezTo>
                  <a:cubicBezTo>
                    <a:pt x="798" y="645"/>
                    <a:pt x="585" y="598"/>
                    <a:pt x="343" y="477"/>
                  </a:cubicBezTo>
                  <a:cubicBezTo>
                    <a:pt x="306" y="462"/>
                    <a:pt x="269" y="455"/>
                    <a:pt x="234" y="455"/>
                  </a:cubicBezTo>
                  <a:cubicBezTo>
                    <a:pt x="132" y="455"/>
                    <a:pt x="43" y="514"/>
                    <a:pt x="1" y="620"/>
                  </a:cubicBezTo>
                  <a:cubicBezTo>
                    <a:pt x="58" y="705"/>
                    <a:pt x="58" y="734"/>
                    <a:pt x="58" y="734"/>
                  </a:cubicBezTo>
                  <a:cubicBezTo>
                    <a:pt x="58" y="848"/>
                    <a:pt x="115" y="991"/>
                    <a:pt x="229" y="1019"/>
                  </a:cubicBezTo>
                  <a:cubicBezTo>
                    <a:pt x="548" y="1154"/>
                    <a:pt x="831" y="1205"/>
                    <a:pt x="1074" y="1205"/>
                  </a:cubicBezTo>
                  <a:cubicBezTo>
                    <a:pt x="1395" y="1205"/>
                    <a:pt x="1648" y="1117"/>
                    <a:pt x="1827" y="1019"/>
                  </a:cubicBezTo>
                  <a:cubicBezTo>
                    <a:pt x="2198" y="819"/>
                    <a:pt x="2369" y="534"/>
                    <a:pt x="2397" y="477"/>
                  </a:cubicBezTo>
                  <a:cubicBezTo>
                    <a:pt x="2483" y="334"/>
                    <a:pt x="2426" y="163"/>
                    <a:pt x="2283" y="49"/>
                  </a:cubicBezTo>
                  <a:cubicBezTo>
                    <a:pt x="2230" y="17"/>
                    <a:pt x="2176" y="1"/>
                    <a:pt x="2126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3446;p75"/>
            <p:cNvSpPr/>
            <p:nvPr/>
          </p:nvSpPr>
          <p:spPr>
            <a:xfrm>
              <a:off x="4759050" y="2642100"/>
              <a:ext cx="66350" cy="27050"/>
            </a:xfrm>
            <a:custGeom>
              <a:avLst/>
              <a:gdLst/>
              <a:ahLst/>
              <a:cxnLst/>
              <a:rect l="l" t="t" r="r" b="b"/>
              <a:pathLst>
                <a:path w="2654" h="1082" extrusionOk="0">
                  <a:moveTo>
                    <a:pt x="2333" y="0"/>
                  </a:moveTo>
                  <a:cubicBezTo>
                    <a:pt x="2274" y="0"/>
                    <a:pt x="2216" y="23"/>
                    <a:pt x="2169" y="71"/>
                  </a:cubicBezTo>
                  <a:cubicBezTo>
                    <a:pt x="2169" y="71"/>
                    <a:pt x="1629" y="506"/>
                    <a:pt x="1060" y="506"/>
                  </a:cubicBezTo>
                  <a:cubicBezTo>
                    <a:pt x="844" y="506"/>
                    <a:pt x="624" y="443"/>
                    <a:pt x="428" y="270"/>
                  </a:cubicBezTo>
                  <a:cubicBezTo>
                    <a:pt x="378" y="233"/>
                    <a:pt x="318" y="212"/>
                    <a:pt x="258" y="212"/>
                  </a:cubicBezTo>
                  <a:cubicBezTo>
                    <a:pt x="181" y="212"/>
                    <a:pt x="105" y="247"/>
                    <a:pt x="57" y="327"/>
                  </a:cubicBezTo>
                  <a:cubicBezTo>
                    <a:pt x="29" y="356"/>
                    <a:pt x="0" y="413"/>
                    <a:pt x="29" y="470"/>
                  </a:cubicBezTo>
                  <a:cubicBezTo>
                    <a:pt x="29" y="527"/>
                    <a:pt x="57" y="641"/>
                    <a:pt x="143" y="698"/>
                  </a:cubicBezTo>
                  <a:cubicBezTo>
                    <a:pt x="462" y="982"/>
                    <a:pt x="806" y="1081"/>
                    <a:pt x="1131" y="1081"/>
                  </a:cubicBezTo>
                  <a:cubicBezTo>
                    <a:pt x="1850" y="1081"/>
                    <a:pt x="2472" y="595"/>
                    <a:pt x="2511" y="556"/>
                  </a:cubicBezTo>
                  <a:cubicBezTo>
                    <a:pt x="2625" y="442"/>
                    <a:pt x="2654" y="270"/>
                    <a:pt x="2568" y="128"/>
                  </a:cubicBezTo>
                  <a:cubicBezTo>
                    <a:pt x="2502" y="45"/>
                    <a:pt x="2416" y="0"/>
                    <a:pt x="2333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3447;p75"/>
            <p:cNvSpPr/>
            <p:nvPr/>
          </p:nvSpPr>
          <p:spPr>
            <a:xfrm>
              <a:off x="4809675" y="2622075"/>
              <a:ext cx="39975" cy="61750"/>
            </a:xfrm>
            <a:custGeom>
              <a:avLst/>
              <a:gdLst/>
              <a:ahLst/>
              <a:cxnLst/>
              <a:rect l="l" t="t" r="r" b="b"/>
              <a:pathLst>
                <a:path w="1599" h="2470" extrusionOk="0">
                  <a:moveTo>
                    <a:pt x="1032" y="1"/>
                  </a:moveTo>
                  <a:cubicBezTo>
                    <a:pt x="573" y="1"/>
                    <a:pt x="1" y="358"/>
                    <a:pt x="1" y="358"/>
                  </a:cubicBezTo>
                  <a:lnTo>
                    <a:pt x="343" y="2468"/>
                  </a:lnTo>
                  <a:lnTo>
                    <a:pt x="343" y="2468"/>
                  </a:lnTo>
                  <a:cubicBezTo>
                    <a:pt x="392" y="2442"/>
                    <a:pt x="1599" y="2096"/>
                    <a:pt x="1599" y="700"/>
                  </a:cubicBezTo>
                  <a:cubicBezTo>
                    <a:pt x="1599" y="162"/>
                    <a:pt x="1341" y="1"/>
                    <a:pt x="1032" y="1"/>
                  </a:cubicBezTo>
                  <a:close/>
                  <a:moveTo>
                    <a:pt x="343" y="2468"/>
                  </a:moveTo>
                  <a:cubicBezTo>
                    <a:pt x="341" y="2469"/>
                    <a:pt x="341" y="2469"/>
                    <a:pt x="343" y="2469"/>
                  </a:cubicBezTo>
                  <a:lnTo>
                    <a:pt x="343" y="2468"/>
                  </a:ln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3448;p75"/>
            <p:cNvSpPr/>
            <p:nvPr/>
          </p:nvSpPr>
          <p:spPr>
            <a:xfrm>
              <a:off x="4798975" y="2455000"/>
              <a:ext cx="132700" cy="217575"/>
            </a:xfrm>
            <a:custGeom>
              <a:avLst/>
              <a:gdLst/>
              <a:ahLst/>
              <a:cxnLst/>
              <a:rect l="l" t="t" r="r" b="b"/>
              <a:pathLst>
                <a:path w="5308" h="8703" extrusionOk="0">
                  <a:moveTo>
                    <a:pt x="4242" y="0"/>
                  </a:moveTo>
                  <a:cubicBezTo>
                    <a:pt x="3783" y="0"/>
                    <a:pt x="3381" y="317"/>
                    <a:pt x="3282" y="764"/>
                  </a:cubicBezTo>
                  <a:lnTo>
                    <a:pt x="3025" y="1877"/>
                  </a:lnTo>
                  <a:lnTo>
                    <a:pt x="3025" y="1905"/>
                  </a:lnTo>
                  <a:cubicBezTo>
                    <a:pt x="2769" y="3189"/>
                    <a:pt x="2283" y="4416"/>
                    <a:pt x="1570" y="5472"/>
                  </a:cubicBezTo>
                  <a:lnTo>
                    <a:pt x="315" y="7098"/>
                  </a:lnTo>
                  <a:cubicBezTo>
                    <a:pt x="1" y="7526"/>
                    <a:pt x="58" y="8154"/>
                    <a:pt x="486" y="8468"/>
                  </a:cubicBezTo>
                  <a:cubicBezTo>
                    <a:pt x="606" y="8636"/>
                    <a:pt x="807" y="8703"/>
                    <a:pt x="1021" y="8703"/>
                  </a:cubicBezTo>
                  <a:cubicBezTo>
                    <a:pt x="1061" y="8703"/>
                    <a:pt x="1102" y="8700"/>
                    <a:pt x="1142" y="8696"/>
                  </a:cubicBezTo>
                  <a:cubicBezTo>
                    <a:pt x="1428" y="8667"/>
                    <a:pt x="1684" y="8553"/>
                    <a:pt x="1855" y="8296"/>
                  </a:cubicBezTo>
                  <a:lnTo>
                    <a:pt x="3111" y="6670"/>
                  </a:lnTo>
                  <a:lnTo>
                    <a:pt x="3139" y="6613"/>
                  </a:lnTo>
                  <a:cubicBezTo>
                    <a:pt x="4052" y="5301"/>
                    <a:pt x="4680" y="3845"/>
                    <a:pt x="4966" y="2276"/>
                  </a:cubicBezTo>
                  <a:lnTo>
                    <a:pt x="5194" y="1192"/>
                  </a:lnTo>
                  <a:cubicBezTo>
                    <a:pt x="5308" y="678"/>
                    <a:pt x="4994" y="136"/>
                    <a:pt x="4452" y="22"/>
                  </a:cubicBezTo>
                  <a:cubicBezTo>
                    <a:pt x="4381" y="7"/>
                    <a:pt x="4311" y="0"/>
                    <a:pt x="4242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3449;p75"/>
            <p:cNvSpPr/>
            <p:nvPr/>
          </p:nvSpPr>
          <p:spPr>
            <a:xfrm>
              <a:off x="4801850" y="2447025"/>
              <a:ext cx="162650" cy="198275"/>
            </a:xfrm>
            <a:custGeom>
              <a:avLst/>
              <a:gdLst/>
              <a:ahLst/>
              <a:cxnLst/>
              <a:rect l="l" t="t" r="r" b="b"/>
              <a:pathLst>
                <a:path w="6506" h="7931" extrusionOk="0">
                  <a:moveTo>
                    <a:pt x="3985" y="0"/>
                  </a:moveTo>
                  <a:cubicBezTo>
                    <a:pt x="3767" y="0"/>
                    <a:pt x="3545" y="55"/>
                    <a:pt x="3338" y="170"/>
                  </a:cubicBezTo>
                  <a:cubicBezTo>
                    <a:pt x="1855" y="1026"/>
                    <a:pt x="2340" y="4164"/>
                    <a:pt x="0" y="5791"/>
                  </a:cubicBezTo>
                  <a:cubicBezTo>
                    <a:pt x="0" y="5791"/>
                    <a:pt x="104" y="5778"/>
                    <a:pt x="274" y="5778"/>
                  </a:cubicBezTo>
                  <a:cubicBezTo>
                    <a:pt x="939" y="5778"/>
                    <a:pt x="2610" y="5977"/>
                    <a:pt x="2996" y="7931"/>
                  </a:cubicBezTo>
                  <a:cubicBezTo>
                    <a:pt x="4365" y="6304"/>
                    <a:pt x="6505" y="1796"/>
                    <a:pt x="4879" y="341"/>
                  </a:cubicBezTo>
                  <a:cubicBezTo>
                    <a:pt x="4624" y="120"/>
                    <a:pt x="4307" y="0"/>
                    <a:pt x="39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3450;p75"/>
            <p:cNvSpPr/>
            <p:nvPr/>
          </p:nvSpPr>
          <p:spPr>
            <a:xfrm>
              <a:off x="5449525" y="3350025"/>
              <a:ext cx="248950" cy="846000"/>
            </a:xfrm>
            <a:custGeom>
              <a:avLst/>
              <a:gdLst/>
              <a:ahLst/>
              <a:cxnLst/>
              <a:rect l="l" t="t" r="r" b="b"/>
              <a:pathLst>
                <a:path w="9958" h="33840" extrusionOk="0">
                  <a:moveTo>
                    <a:pt x="0" y="0"/>
                  </a:moveTo>
                  <a:lnTo>
                    <a:pt x="86" y="7133"/>
                  </a:lnTo>
                  <a:lnTo>
                    <a:pt x="114" y="9616"/>
                  </a:lnTo>
                  <a:lnTo>
                    <a:pt x="143" y="11413"/>
                  </a:lnTo>
                  <a:cubicBezTo>
                    <a:pt x="200" y="14809"/>
                    <a:pt x="714" y="18147"/>
                    <a:pt x="1712" y="21399"/>
                  </a:cubicBezTo>
                  <a:lnTo>
                    <a:pt x="3396" y="26735"/>
                  </a:lnTo>
                  <a:lnTo>
                    <a:pt x="4794" y="31272"/>
                  </a:lnTo>
                  <a:lnTo>
                    <a:pt x="5564" y="33839"/>
                  </a:lnTo>
                  <a:lnTo>
                    <a:pt x="9958" y="33012"/>
                  </a:lnTo>
                  <a:lnTo>
                    <a:pt x="8817" y="26535"/>
                  </a:lnTo>
                  <a:lnTo>
                    <a:pt x="7647" y="19887"/>
                  </a:lnTo>
                  <a:cubicBezTo>
                    <a:pt x="7247" y="17576"/>
                    <a:pt x="7105" y="15237"/>
                    <a:pt x="7219" y="12868"/>
                  </a:cubicBezTo>
                  <a:lnTo>
                    <a:pt x="7790" y="3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3451;p75"/>
            <p:cNvSpPr/>
            <p:nvPr/>
          </p:nvSpPr>
          <p:spPr>
            <a:xfrm>
              <a:off x="5474475" y="4130375"/>
              <a:ext cx="239000" cy="122700"/>
            </a:xfrm>
            <a:custGeom>
              <a:avLst/>
              <a:gdLst/>
              <a:ahLst/>
              <a:cxnLst/>
              <a:rect l="l" t="t" r="r" b="b"/>
              <a:pathLst>
                <a:path w="9560" h="4908" extrusionOk="0">
                  <a:moveTo>
                    <a:pt x="3853" y="0"/>
                  </a:moveTo>
                  <a:cubicBezTo>
                    <a:pt x="3396" y="913"/>
                    <a:pt x="2569" y="1598"/>
                    <a:pt x="1570" y="1884"/>
                  </a:cubicBezTo>
                  <a:cubicBezTo>
                    <a:pt x="1370" y="1941"/>
                    <a:pt x="1114" y="2026"/>
                    <a:pt x="914" y="2083"/>
                  </a:cubicBezTo>
                  <a:cubicBezTo>
                    <a:pt x="372" y="2283"/>
                    <a:pt x="1" y="2768"/>
                    <a:pt x="1" y="3339"/>
                  </a:cubicBezTo>
                  <a:cubicBezTo>
                    <a:pt x="1" y="4166"/>
                    <a:pt x="686" y="4879"/>
                    <a:pt x="1513" y="4879"/>
                  </a:cubicBezTo>
                  <a:cubicBezTo>
                    <a:pt x="3824" y="4879"/>
                    <a:pt x="7961" y="4908"/>
                    <a:pt x="7961" y="4908"/>
                  </a:cubicBezTo>
                  <a:cubicBezTo>
                    <a:pt x="8903" y="4879"/>
                    <a:pt x="9559" y="3995"/>
                    <a:pt x="9331" y="3082"/>
                  </a:cubicBezTo>
                  <a:lnTo>
                    <a:pt x="8960" y="1769"/>
                  </a:lnTo>
                  <a:lnTo>
                    <a:pt x="4709" y="1313"/>
                  </a:lnTo>
                  <a:lnTo>
                    <a:pt x="385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3452;p75"/>
            <p:cNvSpPr/>
            <p:nvPr/>
          </p:nvSpPr>
          <p:spPr>
            <a:xfrm>
              <a:off x="5435250" y="4011250"/>
              <a:ext cx="274650" cy="247550"/>
            </a:xfrm>
            <a:custGeom>
              <a:avLst/>
              <a:gdLst/>
              <a:ahLst/>
              <a:cxnLst/>
              <a:rect l="l" t="t" r="r" b="b"/>
              <a:pathLst>
                <a:path w="10986" h="9902" extrusionOk="0">
                  <a:moveTo>
                    <a:pt x="9645" y="1"/>
                  </a:moveTo>
                  <a:lnTo>
                    <a:pt x="3482" y="286"/>
                  </a:lnTo>
                  <a:lnTo>
                    <a:pt x="4480" y="4280"/>
                  </a:lnTo>
                  <a:lnTo>
                    <a:pt x="2397" y="4994"/>
                  </a:lnTo>
                  <a:cubicBezTo>
                    <a:pt x="2340" y="5051"/>
                    <a:pt x="2283" y="5051"/>
                    <a:pt x="2226" y="5079"/>
                  </a:cubicBezTo>
                  <a:cubicBezTo>
                    <a:pt x="1" y="6078"/>
                    <a:pt x="657" y="9901"/>
                    <a:pt x="3054" y="9901"/>
                  </a:cubicBezTo>
                  <a:lnTo>
                    <a:pt x="9416" y="9901"/>
                  </a:lnTo>
                  <a:cubicBezTo>
                    <a:pt x="10272" y="9901"/>
                    <a:pt x="10986" y="9045"/>
                    <a:pt x="10957" y="8047"/>
                  </a:cubicBezTo>
                  <a:cubicBezTo>
                    <a:pt x="10928" y="7105"/>
                    <a:pt x="10814" y="6192"/>
                    <a:pt x="10643" y="5251"/>
                  </a:cubicBezTo>
                  <a:lnTo>
                    <a:pt x="964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3453;p75"/>
            <p:cNvSpPr/>
            <p:nvPr/>
          </p:nvSpPr>
          <p:spPr>
            <a:xfrm>
              <a:off x="5510150" y="4255925"/>
              <a:ext cx="172650" cy="3575"/>
            </a:xfrm>
            <a:custGeom>
              <a:avLst/>
              <a:gdLst/>
              <a:ahLst/>
              <a:cxnLst/>
              <a:rect l="l" t="t" r="r" b="b"/>
              <a:pathLst>
                <a:path w="6906" h="143" extrusionOk="0">
                  <a:moveTo>
                    <a:pt x="86" y="0"/>
                  </a:moveTo>
                  <a:cubicBezTo>
                    <a:pt x="58" y="0"/>
                    <a:pt x="1" y="29"/>
                    <a:pt x="1" y="57"/>
                  </a:cubicBezTo>
                  <a:cubicBezTo>
                    <a:pt x="1" y="114"/>
                    <a:pt x="58" y="143"/>
                    <a:pt x="86" y="143"/>
                  </a:cubicBezTo>
                  <a:lnTo>
                    <a:pt x="6820" y="143"/>
                  </a:lnTo>
                  <a:cubicBezTo>
                    <a:pt x="6905" y="143"/>
                    <a:pt x="6905" y="114"/>
                    <a:pt x="6905" y="57"/>
                  </a:cubicBezTo>
                  <a:cubicBezTo>
                    <a:pt x="6905" y="29"/>
                    <a:pt x="6848" y="0"/>
                    <a:pt x="68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3454;p75"/>
            <p:cNvSpPr/>
            <p:nvPr/>
          </p:nvSpPr>
          <p:spPr>
            <a:xfrm>
              <a:off x="5451650" y="3519075"/>
              <a:ext cx="132700" cy="69925"/>
            </a:xfrm>
            <a:custGeom>
              <a:avLst/>
              <a:gdLst/>
              <a:ahLst/>
              <a:cxnLst/>
              <a:rect l="l" t="t" r="r" b="b"/>
              <a:pathLst>
                <a:path w="5308" h="2797" extrusionOk="0">
                  <a:moveTo>
                    <a:pt x="29" y="0"/>
                  </a:moveTo>
                  <a:lnTo>
                    <a:pt x="1" y="286"/>
                  </a:lnTo>
                  <a:lnTo>
                    <a:pt x="29" y="2797"/>
                  </a:lnTo>
                  <a:lnTo>
                    <a:pt x="5308" y="86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3455;p75"/>
            <p:cNvSpPr/>
            <p:nvPr/>
          </p:nvSpPr>
          <p:spPr>
            <a:xfrm>
              <a:off x="5632125" y="3349300"/>
              <a:ext cx="248250" cy="846725"/>
            </a:xfrm>
            <a:custGeom>
              <a:avLst/>
              <a:gdLst/>
              <a:ahLst/>
              <a:cxnLst/>
              <a:rect l="l" t="t" r="r" b="b"/>
              <a:pathLst>
                <a:path w="9930" h="33869" extrusionOk="0">
                  <a:moveTo>
                    <a:pt x="1" y="1"/>
                  </a:moveTo>
                  <a:lnTo>
                    <a:pt x="86" y="7419"/>
                  </a:lnTo>
                  <a:lnTo>
                    <a:pt x="115" y="10301"/>
                  </a:lnTo>
                  <a:lnTo>
                    <a:pt x="115" y="11728"/>
                  </a:lnTo>
                  <a:cubicBezTo>
                    <a:pt x="172" y="14923"/>
                    <a:pt x="628" y="18119"/>
                    <a:pt x="1598" y="21143"/>
                  </a:cubicBezTo>
                  <a:lnTo>
                    <a:pt x="4765" y="31301"/>
                  </a:lnTo>
                  <a:lnTo>
                    <a:pt x="5536" y="33868"/>
                  </a:lnTo>
                  <a:lnTo>
                    <a:pt x="9930" y="33041"/>
                  </a:lnTo>
                  <a:lnTo>
                    <a:pt x="7647" y="19831"/>
                  </a:lnTo>
                  <a:cubicBezTo>
                    <a:pt x="7248" y="17548"/>
                    <a:pt x="7105" y="15208"/>
                    <a:pt x="7219" y="12897"/>
                  </a:cubicBezTo>
                  <a:lnTo>
                    <a:pt x="7790" y="3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3456;p75"/>
            <p:cNvSpPr/>
            <p:nvPr/>
          </p:nvSpPr>
          <p:spPr>
            <a:xfrm>
              <a:off x="5655675" y="4130375"/>
              <a:ext cx="238975" cy="122700"/>
            </a:xfrm>
            <a:custGeom>
              <a:avLst/>
              <a:gdLst/>
              <a:ahLst/>
              <a:cxnLst/>
              <a:rect l="l" t="t" r="r" b="b"/>
              <a:pathLst>
                <a:path w="9559" h="4908" extrusionOk="0">
                  <a:moveTo>
                    <a:pt x="3852" y="0"/>
                  </a:moveTo>
                  <a:cubicBezTo>
                    <a:pt x="3395" y="913"/>
                    <a:pt x="2568" y="1598"/>
                    <a:pt x="1569" y="1884"/>
                  </a:cubicBezTo>
                  <a:cubicBezTo>
                    <a:pt x="1370" y="1941"/>
                    <a:pt x="1113" y="2026"/>
                    <a:pt x="885" y="2083"/>
                  </a:cubicBezTo>
                  <a:cubicBezTo>
                    <a:pt x="371" y="2283"/>
                    <a:pt x="0" y="2768"/>
                    <a:pt x="0" y="3339"/>
                  </a:cubicBezTo>
                  <a:cubicBezTo>
                    <a:pt x="0" y="4166"/>
                    <a:pt x="685" y="4879"/>
                    <a:pt x="1512" y="4879"/>
                  </a:cubicBezTo>
                  <a:cubicBezTo>
                    <a:pt x="3823" y="4879"/>
                    <a:pt x="7961" y="4908"/>
                    <a:pt x="7961" y="4908"/>
                  </a:cubicBezTo>
                  <a:cubicBezTo>
                    <a:pt x="8874" y="4879"/>
                    <a:pt x="9558" y="3995"/>
                    <a:pt x="9302" y="3082"/>
                  </a:cubicBezTo>
                  <a:lnTo>
                    <a:pt x="8959" y="1769"/>
                  </a:lnTo>
                  <a:lnTo>
                    <a:pt x="4708" y="1313"/>
                  </a:lnTo>
                  <a:lnTo>
                    <a:pt x="38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3457;p75"/>
            <p:cNvSpPr/>
            <p:nvPr/>
          </p:nvSpPr>
          <p:spPr>
            <a:xfrm>
              <a:off x="5624275" y="4011975"/>
              <a:ext cx="282475" cy="245450"/>
            </a:xfrm>
            <a:custGeom>
              <a:avLst/>
              <a:gdLst/>
              <a:ahLst/>
              <a:cxnLst/>
              <a:rect l="l" t="t" r="r" b="b"/>
              <a:pathLst>
                <a:path w="11299" h="9818" extrusionOk="0">
                  <a:moveTo>
                    <a:pt x="9559" y="0"/>
                  </a:moveTo>
                  <a:lnTo>
                    <a:pt x="3253" y="228"/>
                  </a:lnTo>
                  <a:lnTo>
                    <a:pt x="4566" y="4223"/>
                  </a:lnTo>
                  <a:lnTo>
                    <a:pt x="2483" y="4936"/>
                  </a:lnTo>
                  <a:cubicBezTo>
                    <a:pt x="2397" y="4965"/>
                    <a:pt x="2369" y="4965"/>
                    <a:pt x="2283" y="4993"/>
                  </a:cubicBezTo>
                  <a:cubicBezTo>
                    <a:pt x="1" y="6020"/>
                    <a:pt x="685" y="9815"/>
                    <a:pt x="3139" y="9815"/>
                  </a:cubicBezTo>
                  <a:lnTo>
                    <a:pt x="9702" y="9815"/>
                  </a:lnTo>
                  <a:cubicBezTo>
                    <a:pt x="9730" y="9817"/>
                    <a:pt x="9757" y="9818"/>
                    <a:pt x="9785" y="9818"/>
                  </a:cubicBezTo>
                  <a:cubicBezTo>
                    <a:pt x="10631" y="9818"/>
                    <a:pt x="11299" y="8985"/>
                    <a:pt x="11271" y="8018"/>
                  </a:cubicBezTo>
                  <a:cubicBezTo>
                    <a:pt x="11242" y="7076"/>
                    <a:pt x="11100" y="6163"/>
                    <a:pt x="10928" y="5222"/>
                  </a:cubicBezTo>
                  <a:lnTo>
                    <a:pt x="955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3458;p75"/>
            <p:cNvSpPr/>
            <p:nvPr/>
          </p:nvSpPr>
          <p:spPr>
            <a:xfrm>
              <a:off x="5694900" y="4255925"/>
              <a:ext cx="181200" cy="3575"/>
            </a:xfrm>
            <a:custGeom>
              <a:avLst/>
              <a:gdLst/>
              <a:ahLst/>
              <a:cxnLst/>
              <a:rect l="l" t="t" r="r" b="b"/>
              <a:pathLst>
                <a:path w="7248" h="143" extrusionOk="0">
                  <a:moveTo>
                    <a:pt x="86" y="0"/>
                  </a:moveTo>
                  <a:cubicBezTo>
                    <a:pt x="29" y="0"/>
                    <a:pt x="0" y="29"/>
                    <a:pt x="0" y="57"/>
                  </a:cubicBezTo>
                  <a:cubicBezTo>
                    <a:pt x="0" y="114"/>
                    <a:pt x="29" y="143"/>
                    <a:pt x="86" y="143"/>
                  </a:cubicBezTo>
                  <a:lnTo>
                    <a:pt x="7162" y="143"/>
                  </a:lnTo>
                  <a:cubicBezTo>
                    <a:pt x="7219" y="143"/>
                    <a:pt x="7248" y="114"/>
                    <a:pt x="7248" y="57"/>
                  </a:cubicBezTo>
                  <a:cubicBezTo>
                    <a:pt x="7248" y="29"/>
                    <a:pt x="7219" y="0"/>
                    <a:pt x="7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3459;p75"/>
            <p:cNvSpPr/>
            <p:nvPr/>
          </p:nvSpPr>
          <p:spPr>
            <a:xfrm>
              <a:off x="5633550" y="3524775"/>
              <a:ext cx="130550" cy="81350"/>
            </a:xfrm>
            <a:custGeom>
              <a:avLst/>
              <a:gdLst/>
              <a:ahLst/>
              <a:cxnLst/>
              <a:rect l="l" t="t" r="r" b="b"/>
              <a:pathLst>
                <a:path w="5222" h="3254" extrusionOk="0">
                  <a:moveTo>
                    <a:pt x="5222" y="1"/>
                  </a:moveTo>
                  <a:lnTo>
                    <a:pt x="1" y="343"/>
                  </a:lnTo>
                  <a:lnTo>
                    <a:pt x="29" y="3253"/>
                  </a:lnTo>
                  <a:lnTo>
                    <a:pt x="522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3460;p75"/>
            <p:cNvSpPr/>
            <p:nvPr/>
          </p:nvSpPr>
          <p:spPr>
            <a:xfrm>
              <a:off x="5387450" y="3225900"/>
              <a:ext cx="493650" cy="256100"/>
            </a:xfrm>
            <a:custGeom>
              <a:avLst/>
              <a:gdLst/>
              <a:ahLst/>
              <a:cxnLst/>
              <a:rect l="l" t="t" r="r" b="b"/>
              <a:pathLst>
                <a:path w="19746" h="10244" extrusionOk="0">
                  <a:moveTo>
                    <a:pt x="2854" y="1"/>
                  </a:moveTo>
                  <a:lnTo>
                    <a:pt x="2626" y="800"/>
                  </a:lnTo>
                  <a:lnTo>
                    <a:pt x="2141" y="2597"/>
                  </a:lnTo>
                  <a:lnTo>
                    <a:pt x="1" y="10244"/>
                  </a:lnTo>
                  <a:lnTo>
                    <a:pt x="19745" y="10244"/>
                  </a:lnTo>
                  <a:lnTo>
                    <a:pt x="168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3461;p75"/>
            <p:cNvSpPr/>
            <p:nvPr/>
          </p:nvSpPr>
          <p:spPr>
            <a:xfrm>
              <a:off x="5385325" y="3404950"/>
              <a:ext cx="497900" cy="159800"/>
            </a:xfrm>
            <a:custGeom>
              <a:avLst/>
              <a:gdLst/>
              <a:ahLst/>
              <a:cxnLst/>
              <a:rect l="l" t="t" r="r" b="b"/>
              <a:pathLst>
                <a:path w="19916" h="6392" extrusionOk="0">
                  <a:moveTo>
                    <a:pt x="9958" y="0"/>
                  </a:moveTo>
                  <a:cubicBezTo>
                    <a:pt x="4566" y="0"/>
                    <a:pt x="143" y="1398"/>
                    <a:pt x="86" y="3139"/>
                  </a:cubicBezTo>
                  <a:cubicBezTo>
                    <a:pt x="0" y="4936"/>
                    <a:pt x="4423" y="6392"/>
                    <a:pt x="9958" y="6392"/>
                  </a:cubicBezTo>
                  <a:cubicBezTo>
                    <a:pt x="15493" y="6392"/>
                    <a:pt x="19916" y="4936"/>
                    <a:pt x="19830" y="3139"/>
                  </a:cubicBezTo>
                  <a:cubicBezTo>
                    <a:pt x="19773" y="1398"/>
                    <a:pt x="15351" y="0"/>
                    <a:pt x="99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3462;p75"/>
            <p:cNvSpPr/>
            <p:nvPr/>
          </p:nvSpPr>
          <p:spPr>
            <a:xfrm>
              <a:off x="5434550" y="3268000"/>
              <a:ext cx="166925" cy="46375"/>
            </a:xfrm>
            <a:custGeom>
              <a:avLst/>
              <a:gdLst/>
              <a:ahLst/>
              <a:cxnLst/>
              <a:rect l="l" t="t" r="r" b="b"/>
              <a:pathLst>
                <a:path w="6677" h="1855" extrusionOk="0">
                  <a:moveTo>
                    <a:pt x="514" y="0"/>
                  </a:moveTo>
                  <a:lnTo>
                    <a:pt x="0" y="1855"/>
                  </a:lnTo>
                  <a:lnTo>
                    <a:pt x="667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9" name="Google Shape;3463;p75"/>
            <p:cNvGrpSpPr/>
            <p:nvPr/>
          </p:nvGrpSpPr>
          <p:grpSpPr>
            <a:xfrm>
              <a:off x="5441675" y="3307225"/>
              <a:ext cx="410875" cy="222575"/>
              <a:chOff x="5441675" y="3307225"/>
              <a:chExt cx="410875" cy="222575"/>
            </a:xfrm>
          </p:grpSpPr>
          <p:sp>
            <p:nvSpPr>
              <p:cNvPr id="355" name="Google Shape;3464;p75"/>
              <p:cNvSpPr/>
              <p:nvPr/>
            </p:nvSpPr>
            <p:spPr>
              <a:xfrm>
                <a:off x="5611450" y="3442750"/>
                <a:ext cx="26400" cy="26425"/>
              </a:xfrm>
              <a:custGeom>
                <a:avLst/>
                <a:gdLst/>
                <a:ahLst/>
                <a:cxnLst/>
                <a:rect l="l" t="t" r="r" b="b"/>
                <a:pathLst>
                  <a:path w="1056" h="1057" extrusionOk="0">
                    <a:moveTo>
                      <a:pt x="514" y="1"/>
                    </a:moveTo>
                    <a:cubicBezTo>
                      <a:pt x="228" y="1"/>
                      <a:pt x="0" y="229"/>
                      <a:pt x="0" y="514"/>
                    </a:cubicBezTo>
                    <a:cubicBezTo>
                      <a:pt x="0" y="828"/>
                      <a:pt x="228" y="1056"/>
                      <a:pt x="514" y="1056"/>
                    </a:cubicBezTo>
                    <a:cubicBezTo>
                      <a:pt x="799" y="1056"/>
                      <a:pt x="1056" y="828"/>
                      <a:pt x="1056" y="514"/>
                    </a:cubicBezTo>
                    <a:cubicBezTo>
                      <a:pt x="1056" y="257"/>
                      <a:pt x="799" y="1"/>
                      <a:pt x="51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465;p75"/>
              <p:cNvSpPr/>
              <p:nvPr/>
            </p:nvSpPr>
            <p:spPr>
              <a:xfrm>
                <a:off x="5669925" y="3392100"/>
                <a:ext cx="35700" cy="35700"/>
              </a:xfrm>
              <a:custGeom>
                <a:avLst/>
                <a:gdLst/>
                <a:ahLst/>
                <a:cxnLst/>
                <a:rect l="l" t="t" r="r" b="b"/>
                <a:pathLst>
                  <a:path w="1428" h="1428" extrusionOk="0">
                    <a:moveTo>
                      <a:pt x="714" y="1"/>
                    </a:moveTo>
                    <a:cubicBezTo>
                      <a:pt x="315" y="1"/>
                      <a:pt x="1" y="315"/>
                      <a:pt x="1" y="714"/>
                    </a:cubicBezTo>
                    <a:cubicBezTo>
                      <a:pt x="1" y="1085"/>
                      <a:pt x="315" y="1427"/>
                      <a:pt x="714" y="1427"/>
                    </a:cubicBezTo>
                    <a:cubicBezTo>
                      <a:pt x="1113" y="1427"/>
                      <a:pt x="1427" y="1085"/>
                      <a:pt x="1427" y="714"/>
                    </a:cubicBezTo>
                    <a:cubicBezTo>
                      <a:pt x="1427" y="315"/>
                      <a:pt x="1113" y="1"/>
                      <a:pt x="71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466;p75"/>
              <p:cNvSpPr/>
              <p:nvPr/>
            </p:nvSpPr>
            <p:spPr>
              <a:xfrm>
                <a:off x="5684900" y="3307225"/>
                <a:ext cx="14300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572" extrusionOk="0">
                    <a:moveTo>
                      <a:pt x="286" y="0"/>
                    </a:moveTo>
                    <a:cubicBezTo>
                      <a:pt x="144" y="0"/>
                      <a:pt x="1" y="115"/>
                      <a:pt x="1" y="286"/>
                    </a:cubicBezTo>
                    <a:cubicBezTo>
                      <a:pt x="1" y="428"/>
                      <a:pt x="115" y="571"/>
                      <a:pt x="286" y="571"/>
                    </a:cubicBezTo>
                    <a:cubicBezTo>
                      <a:pt x="429" y="571"/>
                      <a:pt x="572" y="457"/>
                      <a:pt x="572" y="286"/>
                    </a:cubicBezTo>
                    <a:cubicBezTo>
                      <a:pt x="572" y="143"/>
                      <a:pt x="429" y="0"/>
                      <a:pt x="28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467;p75"/>
              <p:cNvSpPr/>
              <p:nvPr/>
            </p:nvSpPr>
            <p:spPr>
              <a:xfrm>
                <a:off x="5712725" y="3515500"/>
                <a:ext cx="14300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572" extrusionOk="0">
                    <a:moveTo>
                      <a:pt x="286" y="1"/>
                    </a:moveTo>
                    <a:cubicBezTo>
                      <a:pt x="143" y="1"/>
                      <a:pt x="1" y="115"/>
                      <a:pt x="1" y="286"/>
                    </a:cubicBezTo>
                    <a:cubicBezTo>
                      <a:pt x="1" y="429"/>
                      <a:pt x="143" y="571"/>
                      <a:pt x="286" y="571"/>
                    </a:cubicBezTo>
                    <a:cubicBezTo>
                      <a:pt x="429" y="571"/>
                      <a:pt x="571" y="457"/>
                      <a:pt x="571" y="286"/>
                    </a:cubicBezTo>
                    <a:cubicBezTo>
                      <a:pt x="571" y="143"/>
                      <a:pt x="429" y="1"/>
                      <a:pt x="2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468;p75"/>
              <p:cNvSpPr/>
              <p:nvPr/>
            </p:nvSpPr>
            <p:spPr>
              <a:xfrm>
                <a:off x="5838275" y="3460575"/>
                <a:ext cx="14275" cy="14300"/>
              </a:xfrm>
              <a:custGeom>
                <a:avLst/>
                <a:gdLst/>
                <a:ahLst/>
                <a:cxnLst/>
                <a:rect l="l" t="t" r="r" b="b"/>
                <a:pathLst>
                  <a:path w="571" h="572" extrusionOk="0">
                    <a:moveTo>
                      <a:pt x="286" y="1"/>
                    </a:moveTo>
                    <a:cubicBezTo>
                      <a:pt x="143" y="1"/>
                      <a:pt x="0" y="115"/>
                      <a:pt x="0" y="286"/>
                    </a:cubicBezTo>
                    <a:cubicBezTo>
                      <a:pt x="0" y="429"/>
                      <a:pt x="143" y="572"/>
                      <a:pt x="286" y="572"/>
                    </a:cubicBezTo>
                    <a:cubicBezTo>
                      <a:pt x="428" y="572"/>
                      <a:pt x="571" y="457"/>
                      <a:pt x="571" y="286"/>
                    </a:cubicBezTo>
                    <a:cubicBezTo>
                      <a:pt x="571" y="144"/>
                      <a:pt x="428" y="1"/>
                      <a:pt x="2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469;p75"/>
              <p:cNvSpPr/>
              <p:nvPr/>
            </p:nvSpPr>
            <p:spPr>
              <a:xfrm>
                <a:off x="5441675" y="3459100"/>
                <a:ext cx="28550" cy="29325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1173" extrusionOk="0">
                    <a:moveTo>
                      <a:pt x="611" y="1"/>
                    </a:moveTo>
                    <a:cubicBezTo>
                      <a:pt x="598" y="1"/>
                      <a:pt x="584" y="1"/>
                      <a:pt x="571" y="3"/>
                    </a:cubicBezTo>
                    <a:cubicBezTo>
                      <a:pt x="257" y="3"/>
                      <a:pt x="0" y="260"/>
                      <a:pt x="0" y="573"/>
                    </a:cubicBezTo>
                    <a:cubicBezTo>
                      <a:pt x="0" y="916"/>
                      <a:pt x="257" y="1173"/>
                      <a:pt x="571" y="1173"/>
                    </a:cubicBezTo>
                    <a:cubicBezTo>
                      <a:pt x="885" y="1173"/>
                      <a:pt x="1142" y="916"/>
                      <a:pt x="1142" y="573"/>
                    </a:cubicBezTo>
                    <a:cubicBezTo>
                      <a:pt x="1142" y="274"/>
                      <a:pt x="882" y="1"/>
                      <a:pt x="61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470;p75"/>
              <p:cNvSpPr/>
              <p:nvPr/>
            </p:nvSpPr>
            <p:spPr>
              <a:xfrm>
                <a:off x="5490900" y="3333625"/>
                <a:ext cx="32125" cy="32125"/>
              </a:xfrm>
              <a:custGeom>
                <a:avLst/>
                <a:gdLst/>
                <a:ahLst/>
                <a:cxnLst/>
                <a:rect l="l" t="t" r="r" b="b"/>
                <a:pathLst>
                  <a:path w="1285" h="1285" extrusionOk="0">
                    <a:moveTo>
                      <a:pt x="628" y="0"/>
                    </a:moveTo>
                    <a:cubicBezTo>
                      <a:pt x="285" y="0"/>
                      <a:pt x="0" y="285"/>
                      <a:pt x="0" y="656"/>
                    </a:cubicBezTo>
                    <a:cubicBezTo>
                      <a:pt x="0" y="999"/>
                      <a:pt x="285" y="1284"/>
                      <a:pt x="628" y="1284"/>
                    </a:cubicBezTo>
                    <a:cubicBezTo>
                      <a:pt x="999" y="1284"/>
                      <a:pt x="1284" y="999"/>
                      <a:pt x="1284" y="656"/>
                    </a:cubicBezTo>
                    <a:cubicBezTo>
                      <a:pt x="1284" y="285"/>
                      <a:pt x="999" y="0"/>
                      <a:pt x="62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0" name="Google Shape;3471;p75"/>
            <p:cNvSpPr/>
            <p:nvPr/>
          </p:nvSpPr>
          <p:spPr>
            <a:xfrm>
              <a:off x="5605725" y="2592850"/>
              <a:ext cx="152600" cy="173950"/>
            </a:xfrm>
            <a:custGeom>
              <a:avLst/>
              <a:gdLst/>
              <a:ahLst/>
              <a:cxnLst/>
              <a:rect l="l" t="t" r="r" b="b"/>
              <a:pathLst>
                <a:path w="6104" h="6958" extrusionOk="0">
                  <a:moveTo>
                    <a:pt x="4505" y="1"/>
                  </a:moveTo>
                  <a:cubicBezTo>
                    <a:pt x="3417" y="1"/>
                    <a:pt x="2034" y="807"/>
                    <a:pt x="1285" y="2041"/>
                  </a:cubicBezTo>
                  <a:cubicBezTo>
                    <a:pt x="29" y="4066"/>
                    <a:pt x="1" y="6577"/>
                    <a:pt x="1656" y="6948"/>
                  </a:cubicBezTo>
                  <a:cubicBezTo>
                    <a:pt x="1682" y="6955"/>
                    <a:pt x="1710" y="6958"/>
                    <a:pt x="1739" y="6958"/>
                  </a:cubicBezTo>
                  <a:cubicBezTo>
                    <a:pt x="2043" y="6958"/>
                    <a:pt x="2460" y="6618"/>
                    <a:pt x="2753" y="6618"/>
                  </a:cubicBezTo>
                  <a:cubicBezTo>
                    <a:pt x="2788" y="6618"/>
                    <a:pt x="2822" y="6623"/>
                    <a:pt x="2854" y="6634"/>
                  </a:cubicBezTo>
                  <a:cubicBezTo>
                    <a:pt x="3000" y="6681"/>
                    <a:pt x="3140" y="6703"/>
                    <a:pt x="3275" y="6703"/>
                  </a:cubicBezTo>
                  <a:cubicBezTo>
                    <a:pt x="5277" y="6703"/>
                    <a:pt x="6078" y="1869"/>
                    <a:pt x="6078" y="1869"/>
                  </a:cubicBezTo>
                  <a:cubicBezTo>
                    <a:pt x="6104" y="552"/>
                    <a:pt x="5405" y="1"/>
                    <a:pt x="45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472;p75"/>
            <p:cNvSpPr/>
            <p:nvPr/>
          </p:nvSpPr>
          <p:spPr>
            <a:xfrm>
              <a:off x="5555100" y="2536900"/>
              <a:ext cx="204725" cy="179350"/>
            </a:xfrm>
            <a:custGeom>
              <a:avLst/>
              <a:gdLst/>
              <a:ahLst/>
              <a:cxnLst/>
              <a:rect l="l" t="t" r="r" b="b"/>
              <a:pathLst>
                <a:path w="8189" h="7174" extrusionOk="0">
                  <a:moveTo>
                    <a:pt x="3081" y="1"/>
                  </a:moveTo>
                  <a:cubicBezTo>
                    <a:pt x="1905" y="1"/>
                    <a:pt x="943" y="767"/>
                    <a:pt x="200" y="2253"/>
                  </a:cubicBezTo>
                  <a:cubicBezTo>
                    <a:pt x="0" y="2681"/>
                    <a:pt x="143" y="2966"/>
                    <a:pt x="257" y="3394"/>
                  </a:cubicBezTo>
                  <a:cubicBezTo>
                    <a:pt x="1078" y="6765"/>
                    <a:pt x="3143" y="7174"/>
                    <a:pt x="4096" y="7174"/>
                  </a:cubicBezTo>
                  <a:cubicBezTo>
                    <a:pt x="4402" y="7174"/>
                    <a:pt x="4594" y="7132"/>
                    <a:pt x="4594" y="7132"/>
                  </a:cubicBezTo>
                  <a:cubicBezTo>
                    <a:pt x="7846" y="6989"/>
                    <a:pt x="8189" y="2824"/>
                    <a:pt x="5821" y="1112"/>
                  </a:cubicBezTo>
                  <a:cubicBezTo>
                    <a:pt x="4807" y="366"/>
                    <a:pt x="3893" y="1"/>
                    <a:pt x="30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473;p75"/>
            <p:cNvSpPr/>
            <p:nvPr/>
          </p:nvSpPr>
          <p:spPr>
            <a:xfrm>
              <a:off x="5690625" y="2653600"/>
              <a:ext cx="51150" cy="72400"/>
            </a:xfrm>
            <a:custGeom>
              <a:avLst/>
              <a:gdLst/>
              <a:ahLst/>
              <a:cxnLst/>
              <a:rect l="l" t="t" r="r" b="b"/>
              <a:pathLst>
                <a:path w="2046" h="2896" extrusionOk="0">
                  <a:moveTo>
                    <a:pt x="1096" y="0"/>
                  </a:moveTo>
                  <a:cubicBezTo>
                    <a:pt x="1036" y="0"/>
                    <a:pt x="975" y="13"/>
                    <a:pt x="913" y="39"/>
                  </a:cubicBezTo>
                  <a:cubicBezTo>
                    <a:pt x="771" y="67"/>
                    <a:pt x="713" y="181"/>
                    <a:pt x="628" y="295"/>
                  </a:cubicBezTo>
                  <a:cubicBezTo>
                    <a:pt x="0" y="1437"/>
                    <a:pt x="628" y="2464"/>
                    <a:pt x="628" y="2464"/>
                  </a:cubicBezTo>
                  <a:cubicBezTo>
                    <a:pt x="807" y="2768"/>
                    <a:pt x="1014" y="2895"/>
                    <a:pt x="1213" y="2895"/>
                  </a:cubicBezTo>
                  <a:cubicBezTo>
                    <a:pt x="1648" y="2895"/>
                    <a:pt x="2046" y="2284"/>
                    <a:pt x="2026" y="1579"/>
                  </a:cubicBezTo>
                  <a:cubicBezTo>
                    <a:pt x="1950" y="745"/>
                    <a:pt x="1561" y="0"/>
                    <a:pt x="10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474;p75"/>
            <p:cNvSpPr/>
            <p:nvPr/>
          </p:nvSpPr>
          <p:spPr>
            <a:xfrm>
              <a:off x="5490175" y="2523475"/>
              <a:ext cx="292475" cy="308525"/>
            </a:xfrm>
            <a:custGeom>
              <a:avLst/>
              <a:gdLst/>
              <a:ahLst/>
              <a:cxnLst/>
              <a:rect l="l" t="t" r="r" b="b"/>
              <a:pathLst>
                <a:path w="11699" h="12341" extrusionOk="0">
                  <a:moveTo>
                    <a:pt x="6835" y="0"/>
                  </a:moveTo>
                  <a:cubicBezTo>
                    <a:pt x="6197" y="0"/>
                    <a:pt x="5534" y="134"/>
                    <a:pt x="4880" y="422"/>
                  </a:cubicBezTo>
                  <a:cubicBezTo>
                    <a:pt x="3938" y="821"/>
                    <a:pt x="2768" y="2447"/>
                    <a:pt x="2597" y="3560"/>
                  </a:cubicBezTo>
                  <a:cubicBezTo>
                    <a:pt x="2198" y="5672"/>
                    <a:pt x="1427" y="8211"/>
                    <a:pt x="1" y="8411"/>
                  </a:cubicBezTo>
                  <a:cubicBezTo>
                    <a:pt x="447" y="10174"/>
                    <a:pt x="1330" y="10366"/>
                    <a:pt x="1693" y="10366"/>
                  </a:cubicBezTo>
                  <a:cubicBezTo>
                    <a:pt x="1794" y="10366"/>
                    <a:pt x="1855" y="10351"/>
                    <a:pt x="1855" y="10351"/>
                  </a:cubicBezTo>
                  <a:cubicBezTo>
                    <a:pt x="1855" y="10351"/>
                    <a:pt x="2426" y="9809"/>
                    <a:pt x="2882" y="8953"/>
                  </a:cubicBezTo>
                  <a:lnTo>
                    <a:pt x="2882" y="8953"/>
                  </a:lnTo>
                  <a:cubicBezTo>
                    <a:pt x="2597" y="9723"/>
                    <a:pt x="1884" y="10522"/>
                    <a:pt x="1884" y="10522"/>
                  </a:cubicBezTo>
                  <a:cubicBezTo>
                    <a:pt x="1884" y="10522"/>
                    <a:pt x="2569" y="11292"/>
                    <a:pt x="3453" y="11492"/>
                  </a:cubicBezTo>
                  <a:cubicBezTo>
                    <a:pt x="4134" y="11646"/>
                    <a:pt x="5963" y="12340"/>
                    <a:pt x="7472" y="12340"/>
                  </a:cubicBezTo>
                  <a:cubicBezTo>
                    <a:pt x="7924" y="12340"/>
                    <a:pt x="8348" y="12278"/>
                    <a:pt x="8703" y="12120"/>
                  </a:cubicBezTo>
                  <a:cubicBezTo>
                    <a:pt x="8332" y="11264"/>
                    <a:pt x="8931" y="9210"/>
                    <a:pt x="8931" y="9210"/>
                  </a:cubicBezTo>
                  <a:lnTo>
                    <a:pt x="8931" y="9210"/>
                  </a:lnTo>
                  <a:cubicBezTo>
                    <a:pt x="8931" y="9211"/>
                    <a:pt x="8418" y="11778"/>
                    <a:pt x="9045" y="12063"/>
                  </a:cubicBezTo>
                  <a:cubicBezTo>
                    <a:pt x="9130" y="12077"/>
                    <a:pt x="9216" y="12083"/>
                    <a:pt x="9303" y="12083"/>
                  </a:cubicBezTo>
                  <a:cubicBezTo>
                    <a:pt x="10463" y="12083"/>
                    <a:pt x="11699" y="10922"/>
                    <a:pt x="11699" y="10922"/>
                  </a:cubicBezTo>
                  <a:cubicBezTo>
                    <a:pt x="11699" y="10922"/>
                    <a:pt x="10329" y="9638"/>
                    <a:pt x="11071" y="5272"/>
                  </a:cubicBezTo>
                  <a:cubicBezTo>
                    <a:pt x="11598" y="2205"/>
                    <a:pt x="9424" y="0"/>
                    <a:pt x="68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475;p75"/>
            <p:cNvSpPr/>
            <p:nvPr/>
          </p:nvSpPr>
          <p:spPr>
            <a:xfrm>
              <a:off x="5294175" y="2950825"/>
              <a:ext cx="155375" cy="152450"/>
            </a:xfrm>
            <a:custGeom>
              <a:avLst/>
              <a:gdLst/>
              <a:ahLst/>
              <a:cxnLst/>
              <a:rect l="l" t="t" r="r" b="b"/>
              <a:pathLst>
                <a:path w="6215" h="6098" extrusionOk="0">
                  <a:moveTo>
                    <a:pt x="1517" y="1"/>
                  </a:moveTo>
                  <a:cubicBezTo>
                    <a:pt x="773" y="1"/>
                    <a:pt x="0" y="428"/>
                    <a:pt x="1078" y="2672"/>
                  </a:cubicBezTo>
                  <a:cubicBezTo>
                    <a:pt x="2694" y="5955"/>
                    <a:pt x="4642" y="6098"/>
                    <a:pt x="4968" y="6098"/>
                  </a:cubicBezTo>
                  <a:cubicBezTo>
                    <a:pt x="5000" y="6098"/>
                    <a:pt x="5016" y="6096"/>
                    <a:pt x="5016" y="6096"/>
                  </a:cubicBezTo>
                  <a:cubicBezTo>
                    <a:pt x="6214" y="4013"/>
                    <a:pt x="2419" y="162"/>
                    <a:pt x="2419" y="162"/>
                  </a:cubicBezTo>
                  <a:cubicBezTo>
                    <a:pt x="2419" y="162"/>
                    <a:pt x="1973" y="1"/>
                    <a:pt x="15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476;p75"/>
            <p:cNvSpPr/>
            <p:nvPr/>
          </p:nvSpPr>
          <p:spPr>
            <a:xfrm>
              <a:off x="5137800" y="2882100"/>
              <a:ext cx="238975" cy="223375"/>
            </a:xfrm>
            <a:custGeom>
              <a:avLst/>
              <a:gdLst/>
              <a:ahLst/>
              <a:cxnLst/>
              <a:rect l="l" t="t" r="r" b="b"/>
              <a:pathLst>
                <a:path w="9559" h="8935" extrusionOk="0">
                  <a:moveTo>
                    <a:pt x="3453" y="0"/>
                  </a:moveTo>
                  <a:lnTo>
                    <a:pt x="1" y="600"/>
                  </a:lnTo>
                  <a:cubicBezTo>
                    <a:pt x="1" y="600"/>
                    <a:pt x="2677" y="8934"/>
                    <a:pt x="6128" y="8934"/>
                  </a:cubicBezTo>
                  <a:cubicBezTo>
                    <a:pt x="6168" y="8934"/>
                    <a:pt x="6209" y="8933"/>
                    <a:pt x="6249" y="8931"/>
                  </a:cubicBezTo>
                  <a:cubicBezTo>
                    <a:pt x="9559" y="8788"/>
                    <a:pt x="8132" y="6078"/>
                    <a:pt x="8132" y="6078"/>
                  </a:cubicBezTo>
                  <a:lnTo>
                    <a:pt x="3453" y="0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477;p75"/>
            <p:cNvSpPr/>
            <p:nvPr/>
          </p:nvSpPr>
          <p:spPr>
            <a:xfrm>
              <a:off x="5084300" y="2785800"/>
              <a:ext cx="64225" cy="98300"/>
            </a:xfrm>
            <a:custGeom>
              <a:avLst/>
              <a:gdLst/>
              <a:ahLst/>
              <a:cxnLst/>
              <a:rect l="l" t="t" r="r" b="b"/>
              <a:pathLst>
                <a:path w="2569" h="3932" extrusionOk="0">
                  <a:moveTo>
                    <a:pt x="457" y="1"/>
                  </a:moveTo>
                  <a:cubicBezTo>
                    <a:pt x="201" y="1"/>
                    <a:pt x="29" y="200"/>
                    <a:pt x="29" y="457"/>
                  </a:cubicBezTo>
                  <a:cubicBezTo>
                    <a:pt x="1" y="2483"/>
                    <a:pt x="1656" y="3767"/>
                    <a:pt x="1741" y="3852"/>
                  </a:cubicBezTo>
                  <a:cubicBezTo>
                    <a:pt x="1817" y="3906"/>
                    <a:pt x="1904" y="3932"/>
                    <a:pt x="1995" y="3932"/>
                  </a:cubicBezTo>
                  <a:cubicBezTo>
                    <a:pt x="2144" y="3932"/>
                    <a:pt x="2302" y="3863"/>
                    <a:pt x="2426" y="3738"/>
                  </a:cubicBezTo>
                  <a:cubicBezTo>
                    <a:pt x="2569" y="3510"/>
                    <a:pt x="2512" y="3196"/>
                    <a:pt x="2312" y="3053"/>
                  </a:cubicBezTo>
                  <a:cubicBezTo>
                    <a:pt x="2283" y="3053"/>
                    <a:pt x="942" y="1998"/>
                    <a:pt x="999" y="486"/>
                  </a:cubicBezTo>
                  <a:cubicBezTo>
                    <a:pt x="999" y="200"/>
                    <a:pt x="771" y="1"/>
                    <a:pt x="514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478;p75"/>
            <p:cNvSpPr/>
            <p:nvPr/>
          </p:nvSpPr>
          <p:spPr>
            <a:xfrm>
              <a:off x="5169200" y="2798650"/>
              <a:ext cx="54950" cy="105900"/>
            </a:xfrm>
            <a:custGeom>
              <a:avLst/>
              <a:gdLst/>
              <a:ahLst/>
              <a:cxnLst/>
              <a:rect l="l" t="t" r="r" b="b"/>
              <a:pathLst>
                <a:path w="2198" h="4236" extrusionOk="0">
                  <a:moveTo>
                    <a:pt x="485" y="0"/>
                  </a:moveTo>
                  <a:cubicBezTo>
                    <a:pt x="371" y="0"/>
                    <a:pt x="314" y="57"/>
                    <a:pt x="200" y="114"/>
                  </a:cubicBezTo>
                  <a:cubicBezTo>
                    <a:pt x="0" y="285"/>
                    <a:pt x="0" y="571"/>
                    <a:pt x="143" y="799"/>
                  </a:cubicBezTo>
                  <a:cubicBezTo>
                    <a:pt x="143" y="828"/>
                    <a:pt x="1198" y="2140"/>
                    <a:pt x="799" y="3624"/>
                  </a:cubicBezTo>
                  <a:cubicBezTo>
                    <a:pt x="742" y="3852"/>
                    <a:pt x="885" y="4137"/>
                    <a:pt x="1113" y="4223"/>
                  </a:cubicBezTo>
                  <a:cubicBezTo>
                    <a:pt x="1150" y="4231"/>
                    <a:pt x="1188" y="4235"/>
                    <a:pt x="1225" y="4235"/>
                  </a:cubicBezTo>
                  <a:cubicBezTo>
                    <a:pt x="1440" y="4235"/>
                    <a:pt x="1635" y="4096"/>
                    <a:pt x="1684" y="3852"/>
                  </a:cubicBezTo>
                  <a:cubicBezTo>
                    <a:pt x="2197" y="1912"/>
                    <a:pt x="885" y="228"/>
                    <a:pt x="799" y="143"/>
                  </a:cubicBezTo>
                  <a:cubicBezTo>
                    <a:pt x="770" y="57"/>
                    <a:pt x="628" y="0"/>
                    <a:pt x="485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479;p75"/>
            <p:cNvSpPr/>
            <p:nvPr/>
          </p:nvSpPr>
          <p:spPr>
            <a:xfrm>
              <a:off x="5125675" y="2765125"/>
              <a:ext cx="81350" cy="115100"/>
            </a:xfrm>
            <a:custGeom>
              <a:avLst/>
              <a:gdLst/>
              <a:ahLst/>
              <a:cxnLst/>
              <a:rect l="l" t="t" r="r" b="b"/>
              <a:pathLst>
                <a:path w="3254" h="4604" extrusionOk="0">
                  <a:moveTo>
                    <a:pt x="1285" y="0"/>
                  </a:moveTo>
                  <a:cubicBezTo>
                    <a:pt x="1113" y="0"/>
                    <a:pt x="971" y="114"/>
                    <a:pt x="914" y="285"/>
                  </a:cubicBezTo>
                  <a:cubicBezTo>
                    <a:pt x="1" y="2397"/>
                    <a:pt x="2283" y="4394"/>
                    <a:pt x="2397" y="4480"/>
                  </a:cubicBezTo>
                  <a:cubicBezTo>
                    <a:pt x="2496" y="4566"/>
                    <a:pt x="2604" y="4604"/>
                    <a:pt x="2710" y="4604"/>
                  </a:cubicBezTo>
                  <a:cubicBezTo>
                    <a:pt x="2850" y="4604"/>
                    <a:pt x="2985" y="4536"/>
                    <a:pt x="3082" y="4423"/>
                  </a:cubicBezTo>
                  <a:cubicBezTo>
                    <a:pt x="3253" y="4194"/>
                    <a:pt x="3225" y="3909"/>
                    <a:pt x="2997" y="3738"/>
                  </a:cubicBezTo>
                  <a:cubicBezTo>
                    <a:pt x="2968" y="3738"/>
                    <a:pt x="1199" y="2111"/>
                    <a:pt x="1770" y="685"/>
                  </a:cubicBezTo>
                  <a:cubicBezTo>
                    <a:pt x="1855" y="428"/>
                    <a:pt x="1770" y="143"/>
                    <a:pt x="1513" y="29"/>
                  </a:cubicBezTo>
                  <a:cubicBezTo>
                    <a:pt x="1456" y="29"/>
                    <a:pt x="1370" y="0"/>
                    <a:pt x="1285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480;p75"/>
            <p:cNvSpPr/>
            <p:nvPr/>
          </p:nvSpPr>
          <p:spPr>
            <a:xfrm>
              <a:off x="5096425" y="2759400"/>
              <a:ext cx="66375" cy="108425"/>
            </a:xfrm>
            <a:custGeom>
              <a:avLst/>
              <a:gdLst/>
              <a:ahLst/>
              <a:cxnLst/>
              <a:rect l="l" t="t" r="r" b="b"/>
              <a:pathLst>
                <a:path w="2655" h="4337" extrusionOk="0">
                  <a:moveTo>
                    <a:pt x="771" y="1"/>
                  </a:moveTo>
                  <a:cubicBezTo>
                    <a:pt x="543" y="1"/>
                    <a:pt x="372" y="144"/>
                    <a:pt x="315" y="372"/>
                  </a:cubicBezTo>
                  <a:cubicBezTo>
                    <a:pt x="1" y="1798"/>
                    <a:pt x="429" y="2797"/>
                    <a:pt x="857" y="3368"/>
                  </a:cubicBezTo>
                  <a:cubicBezTo>
                    <a:pt x="1313" y="3967"/>
                    <a:pt x="1827" y="4281"/>
                    <a:pt x="1884" y="4281"/>
                  </a:cubicBezTo>
                  <a:cubicBezTo>
                    <a:pt x="1967" y="4318"/>
                    <a:pt x="2054" y="4337"/>
                    <a:pt x="2136" y="4337"/>
                  </a:cubicBezTo>
                  <a:cubicBezTo>
                    <a:pt x="2308" y="4337"/>
                    <a:pt x="2463" y="4254"/>
                    <a:pt x="2540" y="4081"/>
                  </a:cubicBezTo>
                  <a:cubicBezTo>
                    <a:pt x="2654" y="3824"/>
                    <a:pt x="2569" y="3539"/>
                    <a:pt x="2312" y="3425"/>
                  </a:cubicBezTo>
                  <a:cubicBezTo>
                    <a:pt x="2255" y="3396"/>
                    <a:pt x="800" y="2540"/>
                    <a:pt x="1228" y="571"/>
                  </a:cubicBezTo>
                  <a:cubicBezTo>
                    <a:pt x="1285" y="343"/>
                    <a:pt x="1114" y="58"/>
                    <a:pt x="857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481;p75"/>
            <p:cNvSpPr/>
            <p:nvPr/>
          </p:nvSpPr>
          <p:spPr>
            <a:xfrm>
              <a:off x="5102850" y="2754425"/>
              <a:ext cx="74925" cy="116025"/>
            </a:xfrm>
            <a:custGeom>
              <a:avLst/>
              <a:gdLst/>
              <a:ahLst/>
              <a:cxnLst/>
              <a:rect l="l" t="t" r="r" b="b"/>
              <a:pathLst>
                <a:path w="2997" h="4641" extrusionOk="0">
                  <a:moveTo>
                    <a:pt x="1570" y="0"/>
                  </a:moveTo>
                  <a:cubicBezTo>
                    <a:pt x="1427" y="0"/>
                    <a:pt x="1285" y="57"/>
                    <a:pt x="1228" y="200"/>
                  </a:cubicBezTo>
                  <a:cubicBezTo>
                    <a:pt x="1" y="2169"/>
                    <a:pt x="2083" y="4423"/>
                    <a:pt x="2141" y="4480"/>
                  </a:cubicBezTo>
                  <a:cubicBezTo>
                    <a:pt x="2229" y="4583"/>
                    <a:pt x="2348" y="4640"/>
                    <a:pt x="2474" y="4640"/>
                  </a:cubicBezTo>
                  <a:cubicBezTo>
                    <a:pt x="2591" y="4640"/>
                    <a:pt x="2715" y="4590"/>
                    <a:pt x="2825" y="4480"/>
                  </a:cubicBezTo>
                  <a:cubicBezTo>
                    <a:pt x="2997" y="4308"/>
                    <a:pt x="2997" y="3995"/>
                    <a:pt x="2825" y="3795"/>
                  </a:cubicBezTo>
                  <a:cubicBezTo>
                    <a:pt x="2797" y="3766"/>
                    <a:pt x="1170" y="2026"/>
                    <a:pt x="1998" y="713"/>
                  </a:cubicBezTo>
                  <a:cubicBezTo>
                    <a:pt x="2141" y="485"/>
                    <a:pt x="2083" y="171"/>
                    <a:pt x="1855" y="29"/>
                  </a:cubicBezTo>
                  <a:cubicBezTo>
                    <a:pt x="1741" y="29"/>
                    <a:pt x="1655" y="0"/>
                    <a:pt x="1570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482;p75"/>
            <p:cNvSpPr/>
            <p:nvPr/>
          </p:nvSpPr>
          <p:spPr>
            <a:xfrm>
              <a:off x="5110675" y="2843575"/>
              <a:ext cx="125600" cy="68900"/>
            </a:xfrm>
            <a:custGeom>
              <a:avLst/>
              <a:gdLst/>
              <a:ahLst/>
              <a:cxnLst/>
              <a:rect l="l" t="t" r="r" b="b"/>
              <a:pathLst>
                <a:path w="5024" h="2756" extrusionOk="0">
                  <a:moveTo>
                    <a:pt x="3197" y="1"/>
                  </a:moveTo>
                  <a:lnTo>
                    <a:pt x="7" y="855"/>
                  </a:lnTo>
                  <a:lnTo>
                    <a:pt x="7" y="855"/>
                  </a:lnTo>
                  <a:cubicBezTo>
                    <a:pt x="4" y="852"/>
                    <a:pt x="3" y="850"/>
                    <a:pt x="2" y="850"/>
                  </a:cubicBezTo>
                  <a:cubicBezTo>
                    <a:pt x="1" y="850"/>
                    <a:pt x="1" y="852"/>
                    <a:pt x="1" y="857"/>
                  </a:cubicBezTo>
                  <a:lnTo>
                    <a:pt x="7" y="855"/>
                  </a:lnTo>
                  <a:lnTo>
                    <a:pt x="7" y="855"/>
                  </a:lnTo>
                  <a:cubicBezTo>
                    <a:pt x="86" y="963"/>
                    <a:pt x="973" y="2756"/>
                    <a:pt x="2830" y="2756"/>
                  </a:cubicBezTo>
                  <a:cubicBezTo>
                    <a:pt x="2931" y="2756"/>
                    <a:pt x="3034" y="2751"/>
                    <a:pt x="3140" y="2740"/>
                  </a:cubicBezTo>
                  <a:cubicBezTo>
                    <a:pt x="5023" y="2569"/>
                    <a:pt x="3197" y="1"/>
                    <a:pt x="3197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483;p75"/>
            <p:cNvSpPr/>
            <p:nvPr/>
          </p:nvSpPr>
          <p:spPr>
            <a:xfrm>
              <a:off x="5224125" y="2806775"/>
              <a:ext cx="374500" cy="301075"/>
            </a:xfrm>
            <a:custGeom>
              <a:avLst/>
              <a:gdLst/>
              <a:ahLst/>
              <a:cxnLst/>
              <a:rect l="l" t="t" r="r" b="b"/>
              <a:pathLst>
                <a:path w="14980" h="12043" extrusionOk="0">
                  <a:moveTo>
                    <a:pt x="11820" y="0"/>
                  </a:moveTo>
                  <a:cubicBezTo>
                    <a:pt x="7759" y="0"/>
                    <a:pt x="0" y="10346"/>
                    <a:pt x="0" y="10346"/>
                  </a:cubicBezTo>
                  <a:lnTo>
                    <a:pt x="742" y="11116"/>
                  </a:lnTo>
                  <a:cubicBezTo>
                    <a:pt x="1307" y="11730"/>
                    <a:pt x="2083" y="12042"/>
                    <a:pt x="2867" y="12042"/>
                  </a:cubicBezTo>
                  <a:cubicBezTo>
                    <a:pt x="3468" y="12042"/>
                    <a:pt x="4074" y="11859"/>
                    <a:pt x="4594" y="11487"/>
                  </a:cubicBezTo>
                  <a:lnTo>
                    <a:pt x="9673" y="7892"/>
                  </a:lnTo>
                  <a:cubicBezTo>
                    <a:pt x="10643" y="7208"/>
                    <a:pt x="11527" y="6380"/>
                    <a:pt x="12269" y="5496"/>
                  </a:cubicBezTo>
                  <a:cubicBezTo>
                    <a:pt x="13667" y="3898"/>
                    <a:pt x="14980" y="1530"/>
                    <a:pt x="12783" y="246"/>
                  </a:cubicBezTo>
                  <a:cubicBezTo>
                    <a:pt x="12494" y="78"/>
                    <a:pt x="12171" y="0"/>
                    <a:pt x="11820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484;p75"/>
            <p:cNvSpPr/>
            <p:nvPr/>
          </p:nvSpPr>
          <p:spPr>
            <a:xfrm>
              <a:off x="5324700" y="2962700"/>
              <a:ext cx="77775" cy="114150"/>
            </a:xfrm>
            <a:custGeom>
              <a:avLst/>
              <a:gdLst/>
              <a:ahLst/>
              <a:cxnLst/>
              <a:rect l="l" t="t" r="r" b="b"/>
              <a:pathLst>
                <a:path w="3111" h="4566" extrusionOk="0">
                  <a:moveTo>
                    <a:pt x="0" y="0"/>
                  </a:moveTo>
                  <a:lnTo>
                    <a:pt x="1655" y="4566"/>
                  </a:lnTo>
                  <a:lnTo>
                    <a:pt x="3110" y="36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485;p75"/>
            <p:cNvSpPr/>
            <p:nvPr/>
          </p:nvSpPr>
          <p:spPr>
            <a:xfrm>
              <a:off x="5309000" y="2791600"/>
              <a:ext cx="274650" cy="310225"/>
            </a:xfrm>
            <a:custGeom>
              <a:avLst/>
              <a:gdLst/>
              <a:ahLst/>
              <a:cxnLst/>
              <a:rect l="l" t="t" r="r" b="b"/>
              <a:pathLst>
                <a:path w="10986" h="12409" extrusionOk="0">
                  <a:moveTo>
                    <a:pt x="8702" y="0"/>
                  </a:moveTo>
                  <a:cubicBezTo>
                    <a:pt x="5803" y="0"/>
                    <a:pt x="0" y="6702"/>
                    <a:pt x="0" y="6702"/>
                  </a:cubicBezTo>
                  <a:lnTo>
                    <a:pt x="628" y="7215"/>
                  </a:lnTo>
                  <a:cubicBezTo>
                    <a:pt x="2340" y="8613"/>
                    <a:pt x="3624" y="10382"/>
                    <a:pt x="4451" y="12408"/>
                  </a:cubicBezTo>
                  <a:cubicBezTo>
                    <a:pt x="4451" y="12408"/>
                    <a:pt x="10985" y="4819"/>
                    <a:pt x="10186" y="1423"/>
                  </a:cubicBezTo>
                  <a:cubicBezTo>
                    <a:pt x="9955" y="408"/>
                    <a:pt x="9417" y="0"/>
                    <a:pt x="87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486;p75"/>
            <p:cNvSpPr/>
            <p:nvPr/>
          </p:nvSpPr>
          <p:spPr>
            <a:xfrm>
              <a:off x="5306150" y="2957875"/>
              <a:ext cx="114850" cy="146075"/>
            </a:xfrm>
            <a:custGeom>
              <a:avLst/>
              <a:gdLst/>
              <a:ahLst/>
              <a:cxnLst/>
              <a:rect l="l" t="t" r="r" b="b"/>
              <a:pathLst>
                <a:path w="4594" h="5843" extrusionOk="0">
                  <a:moveTo>
                    <a:pt x="93" y="1"/>
                  </a:moveTo>
                  <a:cubicBezTo>
                    <a:pt x="79" y="1"/>
                    <a:pt x="57" y="8"/>
                    <a:pt x="29" y="22"/>
                  </a:cubicBezTo>
                  <a:cubicBezTo>
                    <a:pt x="0" y="22"/>
                    <a:pt x="0" y="51"/>
                    <a:pt x="29" y="108"/>
                  </a:cubicBezTo>
                  <a:cubicBezTo>
                    <a:pt x="86" y="136"/>
                    <a:pt x="3824" y="3018"/>
                    <a:pt x="4451" y="5814"/>
                  </a:cubicBezTo>
                  <a:cubicBezTo>
                    <a:pt x="4508" y="5814"/>
                    <a:pt x="4508" y="5843"/>
                    <a:pt x="4537" y="5843"/>
                  </a:cubicBezTo>
                  <a:cubicBezTo>
                    <a:pt x="4565" y="5843"/>
                    <a:pt x="4594" y="5814"/>
                    <a:pt x="4565" y="5814"/>
                  </a:cubicBezTo>
                  <a:cubicBezTo>
                    <a:pt x="3938" y="2961"/>
                    <a:pt x="143" y="51"/>
                    <a:pt x="114" y="22"/>
                  </a:cubicBezTo>
                  <a:cubicBezTo>
                    <a:pt x="114" y="8"/>
                    <a:pt x="107" y="1"/>
                    <a:pt x="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487;p75"/>
            <p:cNvSpPr/>
            <p:nvPr/>
          </p:nvSpPr>
          <p:spPr>
            <a:xfrm>
              <a:off x="5406000" y="2783125"/>
              <a:ext cx="435150" cy="498450"/>
            </a:xfrm>
            <a:custGeom>
              <a:avLst/>
              <a:gdLst/>
              <a:ahLst/>
              <a:cxnLst/>
              <a:rect l="l" t="t" r="r" b="b"/>
              <a:pathLst>
                <a:path w="17406" h="19938" extrusionOk="0">
                  <a:moveTo>
                    <a:pt x="7828" y="0"/>
                  </a:moveTo>
                  <a:cubicBezTo>
                    <a:pt x="6682" y="0"/>
                    <a:pt x="5633" y="105"/>
                    <a:pt x="4594" y="364"/>
                  </a:cubicBezTo>
                  <a:cubicBezTo>
                    <a:pt x="4309" y="478"/>
                    <a:pt x="4109" y="707"/>
                    <a:pt x="4024" y="1021"/>
                  </a:cubicBezTo>
                  <a:cubicBezTo>
                    <a:pt x="3681" y="2818"/>
                    <a:pt x="2512" y="9067"/>
                    <a:pt x="2512" y="10351"/>
                  </a:cubicBezTo>
                  <a:lnTo>
                    <a:pt x="1" y="19937"/>
                  </a:lnTo>
                  <a:lnTo>
                    <a:pt x="17405" y="19852"/>
                  </a:lnTo>
                  <a:lnTo>
                    <a:pt x="16721" y="3417"/>
                  </a:lnTo>
                  <a:cubicBezTo>
                    <a:pt x="16863" y="1877"/>
                    <a:pt x="14552" y="593"/>
                    <a:pt x="13069" y="421"/>
                  </a:cubicBezTo>
                  <a:lnTo>
                    <a:pt x="13011" y="421"/>
                  </a:lnTo>
                  <a:cubicBezTo>
                    <a:pt x="10990" y="179"/>
                    <a:pt x="9326" y="0"/>
                    <a:pt x="78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488;p75"/>
            <p:cNvSpPr/>
            <p:nvPr/>
          </p:nvSpPr>
          <p:spPr>
            <a:xfrm>
              <a:off x="5404575" y="3280125"/>
              <a:ext cx="418025" cy="3575"/>
            </a:xfrm>
            <a:custGeom>
              <a:avLst/>
              <a:gdLst/>
              <a:ahLst/>
              <a:cxnLst/>
              <a:rect l="l" t="t" r="r" b="b"/>
              <a:pathLst>
                <a:path w="16721" h="143" extrusionOk="0">
                  <a:moveTo>
                    <a:pt x="58" y="0"/>
                  </a:moveTo>
                  <a:cubicBezTo>
                    <a:pt x="29" y="0"/>
                    <a:pt x="1" y="57"/>
                    <a:pt x="1" y="86"/>
                  </a:cubicBezTo>
                  <a:cubicBezTo>
                    <a:pt x="1" y="114"/>
                    <a:pt x="29" y="143"/>
                    <a:pt x="58" y="143"/>
                  </a:cubicBezTo>
                  <a:lnTo>
                    <a:pt x="16635" y="143"/>
                  </a:lnTo>
                  <a:lnTo>
                    <a:pt x="16721" y="86"/>
                  </a:lnTo>
                  <a:cubicBezTo>
                    <a:pt x="16721" y="57"/>
                    <a:pt x="16692" y="0"/>
                    <a:pt x="166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489;p75"/>
            <p:cNvSpPr/>
            <p:nvPr/>
          </p:nvSpPr>
          <p:spPr>
            <a:xfrm>
              <a:off x="5550800" y="2786525"/>
              <a:ext cx="142700" cy="72050"/>
            </a:xfrm>
            <a:custGeom>
              <a:avLst/>
              <a:gdLst/>
              <a:ahLst/>
              <a:cxnLst/>
              <a:rect l="l" t="t" r="r" b="b"/>
              <a:pathLst>
                <a:path w="5708" h="2882" extrusionOk="0">
                  <a:moveTo>
                    <a:pt x="58" y="0"/>
                  </a:moveTo>
                  <a:cubicBezTo>
                    <a:pt x="29" y="0"/>
                    <a:pt x="1" y="29"/>
                    <a:pt x="1" y="57"/>
                  </a:cubicBezTo>
                  <a:cubicBezTo>
                    <a:pt x="1" y="1626"/>
                    <a:pt x="1228" y="2882"/>
                    <a:pt x="2797" y="2882"/>
                  </a:cubicBezTo>
                  <a:cubicBezTo>
                    <a:pt x="4338" y="2882"/>
                    <a:pt x="5622" y="1626"/>
                    <a:pt x="5707" y="57"/>
                  </a:cubicBezTo>
                  <a:cubicBezTo>
                    <a:pt x="5707" y="29"/>
                    <a:pt x="5650" y="0"/>
                    <a:pt x="5622" y="0"/>
                  </a:cubicBezTo>
                  <a:cubicBezTo>
                    <a:pt x="5593" y="0"/>
                    <a:pt x="5565" y="29"/>
                    <a:pt x="5565" y="57"/>
                  </a:cubicBezTo>
                  <a:cubicBezTo>
                    <a:pt x="5565" y="1569"/>
                    <a:pt x="4338" y="2768"/>
                    <a:pt x="2854" y="2768"/>
                  </a:cubicBezTo>
                  <a:cubicBezTo>
                    <a:pt x="1342" y="2768"/>
                    <a:pt x="144" y="1569"/>
                    <a:pt x="144" y="57"/>
                  </a:cubicBezTo>
                  <a:cubicBezTo>
                    <a:pt x="144" y="29"/>
                    <a:pt x="86" y="0"/>
                    <a:pt x="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490;p75"/>
            <p:cNvSpPr/>
            <p:nvPr/>
          </p:nvSpPr>
          <p:spPr>
            <a:xfrm>
              <a:off x="5779075" y="3391875"/>
              <a:ext cx="59925" cy="100575"/>
            </a:xfrm>
            <a:custGeom>
              <a:avLst/>
              <a:gdLst/>
              <a:ahLst/>
              <a:cxnLst/>
              <a:rect l="l" t="t" r="r" b="b"/>
              <a:pathLst>
                <a:path w="2397" h="4023" extrusionOk="0">
                  <a:moveTo>
                    <a:pt x="181" y="3877"/>
                  </a:moveTo>
                  <a:cubicBezTo>
                    <a:pt x="175" y="3877"/>
                    <a:pt x="181" y="3890"/>
                    <a:pt x="200" y="3890"/>
                  </a:cubicBezTo>
                  <a:cubicBezTo>
                    <a:pt x="190" y="3881"/>
                    <a:pt x="184" y="3877"/>
                    <a:pt x="181" y="3877"/>
                  </a:cubicBezTo>
                  <a:close/>
                  <a:moveTo>
                    <a:pt x="1878" y="1"/>
                  </a:moveTo>
                  <a:cubicBezTo>
                    <a:pt x="1852" y="1"/>
                    <a:pt x="1825" y="4"/>
                    <a:pt x="1798" y="10"/>
                  </a:cubicBezTo>
                  <a:cubicBezTo>
                    <a:pt x="1541" y="38"/>
                    <a:pt x="1341" y="238"/>
                    <a:pt x="1341" y="495"/>
                  </a:cubicBezTo>
                  <a:cubicBezTo>
                    <a:pt x="1341" y="523"/>
                    <a:pt x="1427" y="2207"/>
                    <a:pt x="228" y="3177"/>
                  </a:cubicBezTo>
                  <a:cubicBezTo>
                    <a:pt x="29" y="3348"/>
                    <a:pt x="0" y="3633"/>
                    <a:pt x="200" y="3890"/>
                  </a:cubicBezTo>
                  <a:cubicBezTo>
                    <a:pt x="289" y="3980"/>
                    <a:pt x="410" y="4022"/>
                    <a:pt x="529" y="4022"/>
                  </a:cubicBezTo>
                  <a:cubicBezTo>
                    <a:pt x="638" y="4022"/>
                    <a:pt x="746" y="3987"/>
                    <a:pt x="828" y="3919"/>
                  </a:cubicBezTo>
                  <a:cubicBezTo>
                    <a:pt x="2397" y="2635"/>
                    <a:pt x="2311" y="523"/>
                    <a:pt x="2311" y="438"/>
                  </a:cubicBezTo>
                  <a:cubicBezTo>
                    <a:pt x="2311" y="208"/>
                    <a:pt x="2106" y="1"/>
                    <a:pt x="1878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491;p75"/>
            <p:cNvSpPr/>
            <p:nvPr/>
          </p:nvSpPr>
          <p:spPr>
            <a:xfrm>
              <a:off x="5734850" y="3327225"/>
              <a:ext cx="76350" cy="91375"/>
            </a:xfrm>
            <a:custGeom>
              <a:avLst/>
              <a:gdLst/>
              <a:ahLst/>
              <a:cxnLst/>
              <a:rect l="l" t="t" r="r" b="b"/>
              <a:pathLst>
                <a:path w="3054" h="3655" extrusionOk="0">
                  <a:moveTo>
                    <a:pt x="2535" y="0"/>
                  </a:moveTo>
                  <a:cubicBezTo>
                    <a:pt x="2452" y="0"/>
                    <a:pt x="2366" y="19"/>
                    <a:pt x="2283" y="56"/>
                  </a:cubicBezTo>
                  <a:cubicBezTo>
                    <a:pt x="485" y="941"/>
                    <a:pt x="57" y="2995"/>
                    <a:pt x="57" y="3109"/>
                  </a:cubicBezTo>
                  <a:cubicBezTo>
                    <a:pt x="0" y="3252"/>
                    <a:pt x="57" y="3452"/>
                    <a:pt x="143" y="3509"/>
                  </a:cubicBezTo>
                  <a:cubicBezTo>
                    <a:pt x="228" y="3594"/>
                    <a:pt x="285" y="3623"/>
                    <a:pt x="400" y="3651"/>
                  </a:cubicBezTo>
                  <a:cubicBezTo>
                    <a:pt x="418" y="3654"/>
                    <a:pt x="437" y="3655"/>
                    <a:pt x="456" y="3655"/>
                  </a:cubicBezTo>
                  <a:cubicBezTo>
                    <a:pt x="693" y="3655"/>
                    <a:pt x="917" y="3490"/>
                    <a:pt x="970" y="3252"/>
                  </a:cubicBezTo>
                  <a:cubicBezTo>
                    <a:pt x="970" y="3223"/>
                    <a:pt x="1341" y="1540"/>
                    <a:pt x="2682" y="912"/>
                  </a:cubicBezTo>
                  <a:cubicBezTo>
                    <a:pt x="2939" y="798"/>
                    <a:pt x="3053" y="513"/>
                    <a:pt x="2939" y="256"/>
                  </a:cubicBezTo>
                  <a:cubicBezTo>
                    <a:pt x="2862" y="83"/>
                    <a:pt x="2707" y="0"/>
                    <a:pt x="2535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492;p75"/>
            <p:cNvSpPr/>
            <p:nvPr/>
          </p:nvSpPr>
          <p:spPr>
            <a:xfrm>
              <a:off x="5724150" y="3350025"/>
              <a:ext cx="72775" cy="108600"/>
            </a:xfrm>
            <a:custGeom>
              <a:avLst/>
              <a:gdLst/>
              <a:ahLst/>
              <a:cxnLst/>
              <a:rect l="l" t="t" r="r" b="b"/>
              <a:pathLst>
                <a:path w="2911" h="4344" extrusionOk="0">
                  <a:moveTo>
                    <a:pt x="2425" y="0"/>
                  </a:moveTo>
                  <a:cubicBezTo>
                    <a:pt x="2197" y="0"/>
                    <a:pt x="1940" y="200"/>
                    <a:pt x="1940" y="485"/>
                  </a:cubicBezTo>
                  <a:cubicBezTo>
                    <a:pt x="1940" y="543"/>
                    <a:pt x="1855" y="2939"/>
                    <a:pt x="400" y="3424"/>
                  </a:cubicBezTo>
                  <a:cubicBezTo>
                    <a:pt x="143" y="3481"/>
                    <a:pt x="0" y="3767"/>
                    <a:pt x="86" y="4023"/>
                  </a:cubicBezTo>
                  <a:cubicBezTo>
                    <a:pt x="57" y="4052"/>
                    <a:pt x="114" y="4138"/>
                    <a:pt x="143" y="4195"/>
                  </a:cubicBezTo>
                  <a:cubicBezTo>
                    <a:pt x="225" y="4276"/>
                    <a:pt x="365" y="4344"/>
                    <a:pt x="501" y="4344"/>
                  </a:cubicBezTo>
                  <a:cubicBezTo>
                    <a:pt x="555" y="4344"/>
                    <a:pt x="608" y="4333"/>
                    <a:pt x="656" y="4309"/>
                  </a:cubicBezTo>
                  <a:cubicBezTo>
                    <a:pt x="2825" y="3624"/>
                    <a:pt x="2910" y="600"/>
                    <a:pt x="2910" y="457"/>
                  </a:cubicBezTo>
                  <a:cubicBezTo>
                    <a:pt x="2910" y="200"/>
                    <a:pt x="2682" y="0"/>
                    <a:pt x="2425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493;p75"/>
            <p:cNvSpPr/>
            <p:nvPr/>
          </p:nvSpPr>
          <p:spPr>
            <a:xfrm>
              <a:off x="5747675" y="3390400"/>
              <a:ext cx="71350" cy="104550"/>
            </a:xfrm>
            <a:custGeom>
              <a:avLst/>
              <a:gdLst/>
              <a:ahLst/>
              <a:cxnLst/>
              <a:rect l="l" t="t" r="r" b="b"/>
              <a:pathLst>
                <a:path w="2854" h="4182" extrusionOk="0">
                  <a:moveTo>
                    <a:pt x="2239" y="1"/>
                  </a:moveTo>
                  <a:cubicBezTo>
                    <a:pt x="2207" y="1"/>
                    <a:pt x="2174" y="4"/>
                    <a:pt x="2141" y="12"/>
                  </a:cubicBezTo>
                  <a:cubicBezTo>
                    <a:pt x="1884" y="97"/>
                    <a:pt x="1713" y="326"/>
                    <a:pt x="1770" y="582"/>
                  </a:cubicBezTo>
                  <a:cubicBezTo>
                    <a:pt x="1770" y="668"/>
                    <a:pt x="2084" y="2323"/>
                    <a:pt x="315" y="3264"/>
                  </a:cubicBezTo>
                  <a:cubicBezTo>
                    <a:pt x="58" y="3379"/>
                    <a:pt x="1" y="3692"/>
                    <a:pt x="86" y="3921"/>
                  </a:cubicBezTo>
                  <a:cubicBezTo>
                    <a:pt x="115" y="3978"/>
                    <a:pt x="143" y="4006"/>
                    <a:pt x="172" y="4035"/>
                  </a:cubicBezTo>
                  <a:cubicBezTo>
                    <a:pt x="262" y="4125"/>
                    <a:pt x="387" y="4181"/>
                    <a:pt x="517" y="4181"/>
                  </a:cubicBezTo>
                  <a:cubicBezTo>
                    <a:pt x="592" y="4181"/>
                    <a:pt x="669" y="4162"/>
                    <a:pt x="743" y="4120"/>
                  </a:cubicBezTo>
                  <a:cubicBezTo>
                    <a:pt x="2027" y="3436"/>
                    <a:pt x="2540" y="2465"/>
                    <a:pt x="2683" y="1752"/>
                  </a:cubicBezTo>
                  <a:cubicBezTo>
                    <a:pt x="2854" y="1010"/>
                    <a:pt x="2740" y="440"/>
                    <a:pt x="2711" y="383"/>
                  </a:cubicBezTo>
                  <a:cubicBezTo>
                    <a:pt x="2637" y="159"/>
                    <a:pt x="2455" y="1"/>
                    <a:pt x="2239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494;p75"/>
            <p:cNvSpPr/>
            <p:nvPr/>
          </p:nvSpPr>
          <p:spPr>
            <a:xfrm>
              <a:off x="5726275" y="3377075"/>
              <a:ext cx="82050" cy="101375"/>
            </a:xfrm>
            <a:custGeom>
              <a:avLst/>
              <a:gdLst/>
              <a:ahLst/>
              <a:cxnLst/>
              <a:rect l="l" t="t" r="r" b="b"/>
              <a:pathLst>
                <a:path w="3282" h="4055" extrusionOk="0">
                  <a:moveTo>
                    <a:pt x="2781" y="0"/>
                  </a:moveTo>
                  <a:cubicBezTo>
                    <a:pt x="2540" y="0"/>
                    <a:pt x="2310" y="215"/>
                    <a:pt x="2283" y="431"/>
                  </a:cubicBezTo>
                  <a:cubicBezTo>
                    <a:pt x="2283" y="488"/>
                    <a:pt x="1969" y="2827"/>
                    <a:pt x="457" y="3084"/>
                  </a:cubicBezTo>
                  <a:cubicBezTo>
                    <a:pt x="200" y="3113"/>
                    <a:pt x="1" y="3369"/>
                    <a:pt x="29" y="3626"/>
                  </a:cubicBezTo>
                  <a:cubicBezTo>
                    <a:pt x="58" y="3740"/>
                    <a:pt x="86" y="3826"/>
                    <a:pt x="172" y="3912"/>
                  </a:cubicBezTo>
                  <a:cubicBezTo>
                    <a:pt x="286" y="4026"/>
                    <a:pt x="429" y="4054"/>
                    <a:pt x="571" y="4054"/>
                  </a:cubicBezTo>
                  <a:cubicBezTo>
                    <a:pt x="2854" y="3683"/>
                    <a:pt x="3196" y="687"/>
                    <a:pt x="3253" y="545"/>
                  </a:cubicBezTo>
                  <a:cubicBezTo>
                    <a:pt x="3282" y="288"/>
                    <a:pt x="3111" y="60"/>
                    <a:pt x="2825" y="3"/>
                  </a:cubicBezTo>
                  <a:cubicBezTo>
                    <a:pt x="2811" y="1"/>
                    <a:pt x="2796" y="0"/>
                    <a:pt x="2781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495;p75"/>
            <p:cNvSpPr/>
            <p:nvPr/>
          </p:nvSpPr>
          <p:spPr>
            <a:xfrm>
              <a:off x="5766950" y="3327550"/>
              <a:ext cx="90425" cy="98925"/>
            </a:xfrm>
            <a:custGeom>
              <a:avLst/>
              <a:gdLst/>
              <a:ahLst/>
              <a:cxnLst/>
              <a:rect l="l" t="t" r="r" b="b"/>
              <a:pathLst>
                <a:path w="3617" h="3957" extrusionOk="0">
                  <a:moveTo>
                    <a:pt x="1454" y="1"/>
                  </a:moveTo>
                  <a:cubicBezTo>
                    <a:pt x="522" y="1"/>
                    <a:pt x="0" y="2069"/>
                    <a:pt x="0" y="2069"/>
                  </a:cubicBezTo>
                  <a:lnTo>
                    <a:pt x="2707" y="3950"/>
                  </a:lnTo>
                  <a:lnTo>
                    <a:pt x="2707" y="3950"/>
                  </a:lnTo>
                  <a:cubicBezTo>
                    <a:pt x="2742" y="3816"/>
                    <a:pt x="3616" y="1807"/>
                    <a:pt x="2111" y="329"/>
                  </a:cubicBezTo>
                  <a:cubicBezTo>
                    <a:pt x="1874" y="97"/>
                    <a:pt x="1655" y="1"/>
                    <a:pt x="1454" y="1"/>
                  </a:cubicBezTo>
                  <a:close/>
                  <a:moveTo>
                    <a:pt x="2707" y="3950"/>
                  </a:moveTo>
                  <a:cubicBezTo>
                    <a:pt x="2706" y="3954"/>
                    <a:pt x="2705" y="3957"/>
                    <a:pt x="2706" y="3957"/>
                  </a:cubicBezTo>
                  <a:cubicBezTo>
                    <a:pt x="2707" y="3957"/>
                    <a:pt x="2708" y="3955"/>
                    <a:pt x="2711" y="3952"/>
                  </a:cubicBezTo>
                  <a:lnTo>
                    <a:pt x="2707" y="3950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496;p75"/>
            <p:cNvSpPr/>
            <p:nvPr/>
          </p:nvSpPr>
          <p:spPr>
            <a:xfrm>
              <a:off x="5725575" y="2942725"/>
              <a:ext cx="187625" cy="491325"/>
            </a:xfrm>
            <a:custGeom>
              <a:avLst/>
              <a:gdLst/>
              <a:ahLst/>
              <a:cxnLst/>
              <a:rect l="l" t="t" r="r" b="b"/>
              <a:pathLst>
                <a:path w="7505" h="19653" extrusionOk="0">
                  <a:moveTo>
                    <a:pt x="0" y="1"/>
                  </a:moveTo>
                  <a:cubicBezTo>
                    <a:pt x="0" y="1"/>
                    <a:pt x="1541" y="3168"/>
                    <a:pt x="2768" y="5650"/>
                  </a:cubicBezTo>
                  <a:cubicBezTo>
                    <a:pt x="2853" y="5850"/>
                    <a:pt x="2939" y="5992"/>
                    <a:pt x="3025" y="6164"/>
                  </a:cubicBezTo>
                  <a:cubicBezTo>
                    <a:pt x="3196" y="6477"/>
                    <a:pt x="3310" y="6848"/>
                    <a:pt x="3367" y="7191"/>
                  </a:cubicBezTo>
                  <a:cubicBezTo>
                    <a:pt x="3510" y="7761"/>
                    <a:pt x="3510" y="8332"/>
                    <a:pt x="3453" y="8931"/>
                  </a:cubicBezTo>
                  <a:cubicBezTo>
                    <a:pt x="3310" y="9987"/>
                    <a:pt x="2996" y="11042"/>
                    <a:pt x="2711" y="12184"/>
                  </a:cubicBezTo>
                  <a:cubicBezTo>
                    <a:pt x="2454" y="13068"/>
                    <a:pt x="2311" y="13981"/>
                    <a:pt x="2083" y="14894"/>
                  </a:cubicBezTo>
                  <a:cubicBezTo>
                    <a:pt x="1997" y="15351"/>
                    <a:pt x="1883" y="15779"/>
                    <a:pt x="1769" y="16264"/>
                  </a:cubicBezTo>
                  <a:lnTo>
                    <a:pt x="1598" y="16920"/>
                  </a:lnTo>
                  <a:lnTo>
                    <a:pt x="1427" y="17605"/>
                  </a:lnTo>
                  <a:lnTo>
                    <a:pt x="1427" y="17633"/>
                  </a:lnTo>
                  <a:cubicBezTo>
                    <a:pt x="1199" y="18461"/>
                    <a:pt x="1655" y="19317"/>
                    <a:pt x="2483" y="19574"/>
                  </a:cubicBezTo>
                  <a:cubicBezTo>
                    <a:pt x="2644" y="19627"/>
                    <a:pt x="2807" y="19653"/>
                    <a:pt x="2966" y="19653"/>
                  </a:cubicBezTo>
                  <a:cubicBezTo>
                    <a:pt x="3651" y="19653"/>
                    <a:pt x="4277" y="19184"/>
                    <a:pt x="4508" y="18489"/>
                  </a:cubicBezTo>
                  <a:lnTo>
                    <a:pt x="4737" y="17862"/>
                  </a:lnTo>
                  <a:lnTo>
                    <a:pt x="4936" y="17177"/>
                  </a:lnTo>
                  <a:cubicBezTo>
                    <a:pt x="5050" y="16863"/>
                    <a:pt x="6563" y="11042"/>
                    <a:pt x="7304" y="8161"/>
                  </a:cubicBezTo>
                  <a:cubicBezTo>
                    <a:pt x="7504" y="7447"/>
                    <a:pt x="7476" y="6734"/>
                    <a:pt x="7247" y="6049"/>
                  </a:cubicBezTo>
                  <a:cubicBezTo>
                    <a:pt x="7219" y="5935"/>
                    <a:pt x="7190" y="5850"/>
                    <a:pt x="7133" y="5707"/>
                  </a:cubicBezTo>
                  <a:cubicBezTo>
                    <a:pt x="7076" y="5621"/>
                    <a:pt x="7076" y="5593"/>
                    <a:pt x="7048" y="5507"/>
                  </a:cubicBezTo>
                  <a:cubicBezTo>
                    <a:pt x="6249" y="3310"/>
                    <a:pt x="4908" y="1"/>
                    <a:pt x="4908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497;p75"/>
            <p:cNvSpPr/>
            <p:nvPr/>
          </p:nvSpPr>
          <p:spPr>
            <a:xfrm>
              <a:off x="5794750" y="3079675"/>
              <a:ext cx="121300" cy="42125"/>
            </a:xfrm>
            <a:custGeom>
              <a:avLst/>
              <a:gdLst/>
              <a:ahLst/>
              <a:cxnLst/>
              <a:rect l="l" t="t" r="r" b="b"/>
              <a:pathLst>
                <a:path w="4852" h="1685" extrusionOk="0">
                  <a:moveTo>
                    <a:pt x="4281" y="1"/>
                  </a:moveTo>
                  <a:lnTo>
                    <a:pt x="1" y="29"/>
                  </a:lnTo>
                  <a:lnTo>
                    <a:pt x="29" y="143"/>
                  </a:lnTo>
                  <a:cubicBezTo>
                    <a:pt x="115" y="315"/>
                    <a:pt x="201" y="457"/>
                    <a:pt x="286" y="657"/>
                  </a:cubicBezTo>
                  <a:cubicBezTo>
                    <a:pt x="429" y="971"/>
                    <a:pt x="572" y="1313"/>
                    <a:pt x="657" y="1684"/>
                  </a:cubicBezTo>
                  <a:lnTo>
                    <a:pt x="4366" y="229"/>
                  </a:lnTo>
                  <a:lnTo>
                    <a:pt x="4851" y="29"/>
                  </a:lnTo>
                  <a:lnTo>
                    <a:pt x="428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498;p75"/>
            <p:cNvSpPr/>
            <p:nvPr/>
          </p:nvSpPr>
          <p:spPr>
            <a:xfrm>
              <a:off x="5709150" y="2806850"/>
              <a:ext cx="211175" cy="284100"/>
            </a:xfrm>
            <a:custGeom>
              <a:avLst/>
              <a:gdLst/>
              <a:ahLst/>
              <a:cxnLst/>
              <a:rect l="l" t="t" r="r" b="b"/>
              <a:pathLst>
                <a:path w="8447" h="11364" extrusionOk="0">
                  <a:moveTo>
                    <a:pt x="2317" y="0"/>
                  </a:moveTo>
                  <a:cubicBezTo>
                    <a:pt x="1350" y="0"/>
                    <a:pt x="1" y="3096"/>
                    <a:pt x="1" y="3096"/>
                  </a:cubicBezTo>
                  <a:lnTo>
                    <a:pt x="714" y="11085"/>
                  </a:lnTo>
                  <a:cubicBezTo>
                    <a:pt x="714" y="11085"/>
                    <a:pt x="2857" y="11364"/>
                    <a:pt x="5148" y="11364"/>
                  </a:cubicBezTo>
                  <a:cubicBezTo>
                    <a:pt x="6294" y="11364"/>
                    <a:pt x="7476" y="11294"/>
                    <a:pt x="8447" y="11085"/>
                  </a:cubicBezTo>
                  <a:cubicBezTo>
                    <a:pt x="5936" y="1327"/>
                    <a:pt x="3396" y="214"/>
                    <a:pt x="2426" y="14"/>
                  </a:cubicBezTo>
                  <a:cubicBezTo>
                    <a:pt x="2390" y="5"/>
                    <a:pt x="2354" y="0"/>
                    <a:pt x="23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499;p75"/>
            <p:cNvSpPr/>
            <p:nvPr/>
          </p:nvSpPr>
          <p:spPr>
            <a:xfrm>
              <a:off x="5739125" y="3082525"/>
              <a:ext cx="181200" cy="10025"/>
            </a:xfrm>
            <a:custGeom>
              <a:avLst/>
              <a:gdLst/>
              <a:ahLst/>
              <a:cxnLst/>
              <a:rect l="l" t="t" r="r" b="b"/>
              <a:pathLst>
                <a:path w="7248" h="401" extrusionOk="0">
                  <a:moveTo>
                    <a:pt x="0" y="1"/>
                  </a:moveTo>
                  <a:lnTo>
                    <a:pt x="0" y="115"/>
                  </a:lnTo>
                  <a:cubicBezTo>
                    <a:pt x="371" y="172"/>
                    <a:pt x="799" y="258"/>
                    <a:pt x="1284" y="286"/>
                  </a:cubicBezTo>
                  <a:cubicBezTo>
                    <a:pt x="1912" y="343"/>
                    <a:pt x="2682" y="400"/>
                    <a:pt x="3567" y="400"/>
                  </a:cubicBezTo>
                  <a:cubicBezTo>
                    <a:pt x="4651" y="400"/>
                    <a:pt x="5907" y="315"/>
                    <a:pt x="7248" y="58"/>
                  </a:cubicBezTo>
                  <a:lnTo>
                    <a:pt x="7248" y="29"/>
                  </a:lnTo>
                  <a:cubicBezTo>
                    <a:pt x="5922" y="263"/>
                    <a:pt x="4681" y="352"/>
                    <a:pt x="3610" y="352"/>
                  </a:cubicBezTo>
                  <a:cubicBezTo>
                    <a:pt x="2721" y="352"/>
                    <a:pt x="1949" y="291"/>
                    <a:pt x="1341" y="201"/>
                  </a:cubicBezTo>
                  <a:cubicBezTo>
                    <a:pt x="799" y="144"/>
                    <a:pt x="371" y="58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500;p75"/>
            <p:cNvSpPr/>
            <p:nvPr/>
          </p:nvSpPr>
          <p:spPr>
            <a:xfrm>
              <a:off x="5737700" y="2969550"/>
              <a:ext cx="15000" cy="114425"/>
            </a:xfrm>
            <a:custGeom>
              <a:avLst/>
              <a:gdLst/>
              <a:ahLst/>
              <a:cxnLst/>
              <a:rect l="l" t="t" r="r" b="b"/>
              <a:pathLst>
                <a:path w="600" h="4577" extrusionOk="0">
                  <a:moveTo>
                    <a:pt x="503" y="1"/>
                  </a:moveTo>
                  <a:cubicBezTo>
                    <a:pt x="472" y="1"/>
                    <a:pt x="457" y="27"/>
                    <a:pt x="457" y="69"/>
                  </a:cubicBezTo>
                  <a:lnTo>
                    <a:pt x="0" y="4520"/>
                  </a:lnTo>
                  <a:cubicBezTo>
                    <a:pt x="0" y="4548"/>
                    <a:pt x="29" y="4577"/>
                    <a:pt x="86" y="4577"/>
                  </a:cubicBezTo>
                  <a:cubicBezTo>
                    <a:pt x="86" y="4577"/>
                    <a:pt x="114" y="4577"/>
                    <a:pt x="114" y="4548"/>
                  </a:cubicBezTo>
                  <a:lnTo>
                    <a:pt x="571" y="97"/>
                  </a:lnTo>
                  <a:cubicBezTo>
                    <a:pt x="599" y="69"/>
                    <a:pt x="571" y="12"/>
                    <a:pt x="542" y="12"/>
                  </a:cubicBezTo>
                  <a:cubicBezTo>
                    <a:pt x="527" y="4"/>
                    <a:pt x="514" y="1"/>
                    <a:pt x="5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501;p75"/>
            <p:cNvSpPr/>
            <p:nvPr/>
          </p:nvSpPr>
          <p:spPr>
            <a:xfrm>
              <a:off x="5565800" y="2660975"/>
              <a:ext cx="142675" cy="178125"/>
            </a:xfrm>
            <a:custGeom>
              <a:avLst/>
              <a:gdLst/>
              <a:ahLst/>
              <a:cxnLst/>
              <a:rect l="l" t="t" r="r" b="b"/>
              <a:pathLst>
                <a:path w="5707" h="7125" extrusionOk="0">
                  <a:moveTo>
                    <a:pt x="1969" y="0"/>
                  </a:moveTo>
                  <a:lnTo>
                    <a:pt x="399" y="4480"/>
                  </a:lnTo>
                  <a:cubicBezTo>
                    <a:pt x="0" y="5507"/>
                    <a:pt x="571" y="6648"/>
                    <a:pt x="1598" y="7019"/>
                  </a:cubicBezTo>
                  <a:cubicBezTo>
                    <a:pt x="1811" y="7090"/>
                    <a:pt x="2030" y="7125"/>
                    <a:pt x="2245" y="7125"/>
                  </a:cubicBezTo>
                  <a:cubicBezTo>
                    <a:pt x="3066" y="7125"/>
                    <a:pt x="3843" y="6629"/>
                    <a:pt x="4137" y="5792"/>
                  </a:cubicBezTo>
                  <a:lnTo>
                    <a:pt x="5706" y="1313"/>
                  </a:lnTo>
                  <a:lnTo>
                    <a:pt x="1969" y="0"/>
                  </a:ln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502;p75"/>
            <p:cNvSpPr/>
            <p:nvPr/>
          </p:nvSpPr>
          <p:spPr>
            <a:xfrm>
              <a:off x="5580050" y="2746750"/>
              <a:ext cx="81350" cy="17225"/>
            </a:xfrm>
            <a:custGeom>
              <a:avLst/>
              <a:gdLst/>
              <a:ahLst/>
              <a:cxnLst/>
              <a:rect l="l" t="t" r="r" b="b"/>
              <a:pathLst>
                <a:path w="3254" h="689" extrusionOk="0">
                  <a:moveTo>
                    <a:pt x="3157" y="0"/>
                  </a:moveTo>
                  <a:cubicBezTo>
                    <a:pt x="3146" y="0"/>
                    <a:pt x="3139" y="8"/>
                    <a:pt x="3139" y="22"/>
                  </a:cubicBezTo>
                  <a:cubicBezTo>
                    <a:pt x="3139" y="22"/>
                    <a:pt x="2280" y="615"/>
                    <a:pt x="1265" y="615"/>
                  </a:cubicBezTo>
                  <a:cubicBezTo>
                    <a:pt x="872" y="615"/>
                    <a:pt x="456" y="526"/>
                    <a:pt x="58" y="279"/>
                  </a:cubicBezTo>
                  <a:cubicBezTo>
                    <a:pt x="29" y="279"/>
                    <a:pt x="1" y="279"/>
                    <a:pt x="1" y="307"/>
                  </a:cubicBezTo>
                  <a:cubicBezTo>
                    <a:pt x="1" y="336"/>
                    <a:pt x="1" y="364"/>
                    <a:pt x="29" y="364"/>
                  </a:cubicBezTo>
                  <a:cubicBezTo>
                    <a:pt x="143" y="421"/>
                    <a:pt x="315" y="478"/>
                    <a:pt x="457" y="564"/>
                  </a:cubicBezTo>
                  <a:cubicBezTo>
                    <a:pt x="719" y="653"/>
                    <a:pt x="982" y="689"/>
                    <a:pt x="1235" y="689"/>
                  </a:cubicBezTo>
                  <a:cubicBezTo>
                    <a:pt x="2282" y="689"/>
                    <a:pt x="3173" y="79"/>
                    <a:pt x="3196" y="79"/>
                  </a:cubicBezTo>
                  <a:cubicBezTo>
                    <a:pt x="3253" y="50"/>
                    <a:pt x="3253" y="22"/>
                    <a:pt x="3196" y="22"/>
                  </a:cubicBezTo>
                  <a:cubicBezTo>
                    <a:pt x="3182" y="8"/>
                    <a:pt x="3168" y="0"/>
                    <a:pt x="3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503;p75"/>
            <p:cNvSpPr/>
            <p:nvPr/>
          </p:nvSpPr>
          <p:spPr>
            <a:xfrm>
              <a:off x="5520850" y="2554950"/>
              <a:ext cx="221150" cy="205325"/>
            </a:xfrm>
            <a:custGeom>
              <a:avLst/>
              <a:gdLst/>
              <a:ahLst/>
              <a:cxnLst/>
              <a:rect l="l" t="t" r="r" b="b"/>
              <a:pathLst>
                <a:path w="8846" h="8213" extrusionOk="0">
                  <a:moveTo>
                    <a:pt x="4616" y="0"/>
                  </a:moveTo>
                  <a:cubicBezTo>
                    <a:pt x="3724" y="0"/>
                    <a:pt x="2941" y="283"/>
                    <a:pt x="2597" y="675"/>
                  </a:cubicBezTo>
                  <a:cubicBezTo>
                    <a:pt x="1798" y="1588"/>
                    <a:pt x="0" y="6952"/>
                    <a:pt x="2597" y="8008"/>
                  </a:cubicBezTo>
                  <a:cubicBezTo>
                    <a:pt x="2943" y="8151"/>
                    <a:pt x="3287" y="8213"/>
                    <a:pt x="3622" y="8213"/>
                  </a:cubicBezTo>
                  <a:cubicBezTo>
                    <a:pt x="5827" y="8213"/>
                    <a:pt x="7676" y="5525"/>
                    <a:pt x="7676" y="5525"/>
                  </a:cubicBezTo>
                  <a:cubicBezTo>
                    <a:pt x="7676" y="5525"/>
                    <a:pt x="8845" y="3671"/>
                    <a:pt x="8104" y="2159"/>
                  </a:cubicBezTo>
                  <a:cubicBezTo>
                    <a:pt x="7337" y="559"/>
                    <a:pt x="5869" y="0"/>
                    <a:pt x="4616" y="0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504;p75"/>
            <p:cNvSpPr/>
            <p:nvPr/>
          </p:nvSpPr>
          <p:spPr>
            <a:xfrm>
              <a:off x="5679925" y="2677200"/>
              <a:ext cx="49950" cy="41825"/>
            </a:xfrm>
            <a:custGeom>
              <a:avLst/>
              <a:gdLst/>
              <a:ahLst/>
              <a:cxnLst/>
              <a:rect l="l" t="t" r="r" b="b"/>
              <a:pathLst>
                <a:path w="1998" h="1673" extrusionOk="0">
                  <a:moveTo>
                    <a:pt x="1135" y="1"/>
                  </a:moveTo>
                  <a:cubicBezTo>
                    <a:pt x="881" y="1"/>
                    <a:pt x="626" y="51"/>
                    <a:pt x="457" y="93"/>
                  </a:cubicBezTo>
                  <a:lnTo>
                    <a:pt x="0" y="1663"/>
                  </a:lnTo>
                  <a:cubicBezTo>
                    <a:pt x="76" y="1667"/>
                    <a:pt x="181" y="1672"/>
                    <a:pt x="303" y="1672"/>
                  </a:cubicBezTo>
                  <a:cubicBezTo>
                    <a:pt x="912" y="1672"/>
                    <a:pt x="1950" y="1553"/>
                    <a:pt x="1997" y="721"/>
                  </a:cubicBezTo>
                  <a:cubicBezTo>
                    <a:pt x="1997" y="146"/>
                    <a:pt x="1567" y="1"/>
                    <a:pt x="1135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505;p75"/>
            <p:cNvSpPr/>
            <p:nvPr/>
          </p:nvSpPr>
          <p:spPr>
            <a:xfrm>
              <a:off x="5712025" y="2680950"/>
              <a:ext cx="15700" cy="18575"/>
            </a:xfrm>
            <a:custGeom>
              <a:avLst/>
              <a:gdLst/>
              <a:ahLst/>
              <a:cxnLst/>
              <a:rect l="l" t="t" r="r" b="b"/>
              <a:pathLst>
                <a:path w="628" h="743" extrusionOk="0">
                  <a:moveTo>
                    <a:pt x="57" y="0"/>
                  </a:moveTo>
                  <a:cubicBezTo>
                    <a:pt x="29" y="0"/>
                    <a:pt x="0" y="57"/>
                    <a:pt x="0" y="86"/>
                  </a:cubicBezTo>
                  <a:cubicBezTo>
                    <a:pt x="0" y="114"/>
                    <a:pt x="29" y="114"/>
                    <a:pt x="29" y="114"/>
                  </a:cubicBezTo>
                  <a:cubicBezTo>
                    <a:pt x="485" y="257"/>
                    <a:pt x="400" y="685"/>
                    <a:pt x="400" y="685"/>
                  </a:cubicBezTo>
                  <a:cubicBezTo>
                    <a:pt x="400" y="714"/>
                    <a:pt x="400" y="742"/>
                    <a:pt x="428" y="742"/>
                  </a:cubicBezTo>
                  <a:cubicBezTo>
                    <a:pt x="457" y="742"/>
                    <a:pt x="485" y="742"/>
                    <a:pt x="485" y="714"/>
                  </a:cubicBezTo>
                  <a:cubicBezTo>
                    <a:pt x="485" y="714"/>
                    <a:pt x="628" y="172"/>
                    <a:pt x="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506;p75"/>
            <p:cNvSpPr/>
            <p:nvPr/>
          </p:nvSpPr>
          <p:spPr>
            <a:xfrm>
              <a:off x="5561500" y="2646875"/>
              <a:ext cx="30000" cy="41950"/>
            </a:xfrm>
            <a:custGeom>
              <a:avLst/>
              <a:gdLst/>
              <a:ahLst/>
              <a:cxnLst/>
              <a:rect l="l" t="t" r="r" b="b"/>
              <a:pathLst>
                <a:path w="1200" h="1678" extrusionOk="0">
                  <a:moveTo>
                    <a:pt x="1117" y="1"/>
                  </a:moveTo>
                  <a:cubicBezTo>
                    <a:pt x="1099" y="1"/>
                    <a:pt x="1085" y="8"/>
                    <a:pt x="1085" y="22"/>
                  </a:cubicBezTo>
                  <a:lnTo>
                    <a:pt x="629" y="764"/>
                  </a:lnTo>
                  <a:cubicBezTo>
                    <a:pt x="596" y="759"/>
                    <a:pt x="559" y="755"/>
                    <a:pt x="519" y="755"/>
                  </a:cubicBezTo>
                  <a:cubicBezTo>
                    <a:pt x="347" y="755"/>
                    <a:pt x="127" y="818"/>
                    <a:pt x="58" y="1049"/>
                  </a:cubicBezTo>
                  <a:cubicBezTo>
                    <a:pt x="1" y="1363"/>
                    <a:pt x="372" y="1506"/>
                    <a:pt x="514" y="1592"/>
                  </a:cubicBezTo>
                  <a:cubicBezTo>
                    <a:pt x="571" y="1592"/>
                    <a:pt x="600" y="1592"/>
                    <a:pt x="600" y="1677"/>
                  </a:cubicBezTo>
                  <a:cubicBezTo>
                    <a:pt x="629" y="1677"/>
                    <a:pt x="657" y="1677"/>
                    <a:pt x="657" y="1649"/>
                  </a:cubicBezTo>
                  <a:cubicBezTo>
                    <a:pt x="657" y="1620"/>
                    <a:pt x="657" y="1592"/>
                    <a:pt x="629" y="1592"/>
                  </a:cubicBezTo>
                  <a:cubicBezTo>
                    <a:pt x="629" y="1592"/>
                    <a:pt x="86" y="1392"/>
                    <a:pt x="172" y="1107"/>
                  </a:cubicBezTo>
                  <a:cubicBezTo>
                    <a:pt x="208" y="928"/>
                    <a:pt x="388" y="895"/>
                    <a:pt x="519" y="895"/>
                  </a:cubicBezTo>
                  <a:cubicBezTo>
                    <a:pt x="597" y="895"/>
                    <a:pt x="657" y="907"/>
                    <a:pt x="657" y="907"/>
                  </a:cubicBezTo>
                  <a:lnTo>
                    <a:pt x="714" y="878"/>
                  </a:lnTo>
                  <a:lnTo>
                    <a:pt x="1171" y="79"/>
                  </a:lnTo>
                  <a:cubicBezTo>
                    <a:pt x="1199" y="51"/>
                    <a:pt x="1199" y="22"/>
                    <a:pt x="1171" y="22"/>
                  </a:cubicBezTo>
                  <a:cubicBezTo>
                    <a:pt x="1156" y="8"/>
                    <a:pt x="1135" y="1"/>
                    <a:pt x="1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507;p75"/>
            <p:cNvSpPr/>
            <p:nvPr/>
          </p:nvSpPr>
          <p:spPr>
            <a:xfrm>
              <a:off x="5563650" y="2637325"/>
              <a:ext cx="12150" cy="11550"/>
            </a:xfrm>
            <a:custGeom>
              <a:avLst/>
              <a:gdLst/>
              <a:ahLst/>
              <a:cxnLst/>
              <a:rect l="l" t="t" r="r" b="b"/>
              <a:pathLst>
                <a:path w="486" h="462" extrusionOk="0">
                  <a:moveTo>
                    <a:pt x="266" y="0"/>
                  </a:moveTo>
                  <a:cubicBezTo>
                    <a:pt x="138" y="0"/>
                    <a:pt x="0" y="95"/>
                    <a:pt x="0" y="262"/>
                  </a:cubicBezTo>
                  <a:cubicBezTo>
                    <a:pt x="0" y="397"/>
                    <a:pt x="110" y="462"/>
                    <a:pt x="225" y="462"/>
                  </a:cubicBezTo>
                  <a:cubicBezTo>
                    <a:pt x="352" y="462"/>
                    <a:pt x="485" y="383"/>
                    <a:pt x="485" y="233"/>
                  </a:cubicBezTo>
                  <a:cubicBezTo>
                    <a:pt x="485" y="73"/>
                    <a:pt x="379" y="0"/>
                    <a:pt x="2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508;p75"/>
            <p:cNvSpPr/>
            <p:nvPr/>
          </p:nvSpPr>
          <p:spPr>
            <a:xfrm>
              <a:off x="5605725" y="2648025"/>
              <a:ext cx="11450" cy="11550"/>
            </a:xfrm>
            <a:custGeom>
              <a:avLst/>
              <a:gdLst/>
              <a:ahLst/>
              <a:cxnLst/>
              <a:rect l="l" t="t" r="r" b="b"/>
              <a:pathLst>
                <a:path w="458" h="462" extrusionOk="0">
                  <a:moveTo>
                    <a:pt x="251" y="0"/>
                  </a:moveTo>
                  <a:cubicBezTo>
                    <a:pt x="130" y="0"/>
                    <a:pt x="1" y="95"/>
                    <a:pt x="1" y="262"/>
                  </a:cubicBezTo>
                  <a:cubicBezTo>
                    <a:pt x="1" y="397"/>
                    <a:pt x="104" y="462"/>
                    <a:pt x="212" y="462"/>
                  </a:cubicBezTo>
                  <a:cubicBezTo>
                    <a:pt x="332" y="462"/>
                    <a:pt x="457" y="383"/>
                    <a:pt x="457" y="233"/>
                  </a:cubicBezTo>
                  <a:cubicBezTo>
                    <a:pt x="457" y="73"/>
                    <a:pt x="358" y="0"/>
                    <a:pt x="2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509;p75"/>
            <p:cNvSpPr/>
            <p:nvPr/>
          </p:nvSpPr>
          <p:spPr>
            <a:xfrm>
              <a:off x="5577925" y="2687375"/>
              <a:ext cx="26400" cy="15425"/>
            </a:xfrm>
            <a:custGeom>
              <a:avLst/>
              <a:gdLst/>
              <a:ahLst/>
              <a:cxnLst/>
              <a:rect l="l" t="t" r="r" b="b"/>
              <a:pathLst>
                <a:path w="1056" h="617" extrusionOk="0">
                  <a:moveTo>
                    <a:pt x="999" y="0"/>
                  </a:moveTo>
                  <a:cubicBezTo>
                    <a:pt x="970" y="0"/>
                    <a:pt x="942" y="0"/>
                    <a:pt x="942" y="29"/>
                  </a:cubicBezTo>
                  <a:cubicBezTo>
                    <a:pt x="851" y="323"/>
                    <a:pt x="581" y="492"/>
                    <a:pt x="302" y="492"/>
                  </a:cubicBezTo>
                  <a:cubicBezTo>
                    <a:pt x="229" y="492"/>
                    <a:pt x="156" y="480"/>
                    <a:pt x="86" y="457"/>
                  </a:cubicBezTo>
                  <a:cubicBezTo>
                    <a:pt x="57" y="457"/>
                    <a:pt x="0" y="457"/>
                    <a:pt x="0" y="514"/>
                  </a:cubicBezTo>
                  <a:cubicBezTo>
                    <a:pt x="0" y="542"/>
                    <a:pt x="0" y="571"/>
                    <a:pt x="57" y="571"/>
                  </a:cubicBezTo>
                  <a:cubicBezTo>
                    <a:pt x="137" y="602"/>
                    <a:pt x="220" y="616"/>
                    <a:pt x="303" y="616"/>
                  </a:cubicBezTo>
                  <a:cubicBezTo>
                    <a:pt x="602" y="616"/>
                    <a:pt x="899" y="421"/>
                    <a:pt x="1056" y="86"/>
                  </a:cubicBezTo>
                  <a:cubicBezTo>
                    <a:pt x="1056" y="29"/>
                    <a:pt x="1056" y="0"/>
                    <a:pt x="9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510;p75"/>
            <p:cNvSpPr/>
            <p:nvPr/>
          </p:nvSpPr>
          <p:spPr>
            <a:xfrm>
              <a:off x="5555800" y="2541500"/>
              <a:ext cx="216150" cy="173000"/>
            </a:xfrm>
            <a:custGeom>
              <a:avLst/>
              <a:gdLst/>
              <a:ahLst/>
              <a:cxnLst/>
              <a:rect l="l" t="t" r="r" b="b"/>
              <a:pathLst>
                <a:path w="8646" h="6920" extrusionOk="0">
                  <a:moveTo>
                    <a:pt x="3881" y="1"/>
                  </a:moveTo>
                  <a:cubicBezTo>
                    <a:pt x="3404" y="1"/>
                    <a:pt x="2767" y="127"/>
                    <a:pt x="2169" y="414"/>
                  </a:cubicBezTo>
                  <a:cubicBezTo>
                    <a:pt x="1028" y="956"/>
                    <a:pt x="371" y="1869"/>
                    <a:pt x="543" y="2383"/>
                  </a:cubicBezTo>
                  <a:cubicBezTo>
                    <a:pt x="314" y="2697"/>
                    <a:pt x="143" y="3096"/>
                    <a:pt x="1" y="3638"/>
                  </a:cubicBezTo>
                  <a:cubicBezTo>
                    <a:pt x="1" y="3638"/>
                    <a:pt x="314" y="3638"/>
                    <a:pt x="942" y="3724"/>
                  </a:cubicBezTo>
                  <a:cubicBezTo>
                    <a:pt x="1028" y="3781"/>
                    <a:pt x="1170" y="3781"/>
                    <a:pt x="1313" y="3809"/>
                  </a:cubicBezTo>
                  <a:cubicBezTo>
                    <a:pt x="1399" y="3809"/>
                    <a:pt x="1456" y="3838"/>
                    <a:pt x="1541" y="3838"/>
                  </a:cubicBezTo>
                  <a:cubicBezTo>
                    <a:pt x="1655" y="3866"/>
                    <a:pt x="1798" y="3923"/>
                    <a:pt x="1941" y="3952"/>
                  </a:cubicBezTo>
                  <a:cubicBezTo>
                    <a:pt x="2255" y="4009"/>
                    <a:pt x="2568" y="4123"/>
                    <a:pt x="2968" y="4266"/>
                  </a:cubicBezTo>
                  <a:cubicBezTo>
                    <a:pt x="2939" y="3695"/>
                    <a:pt x="2996" y="2925"/>
                    <a:pt x="3510" y="2240"/>
                  </a:cubicBezTo>
                  <a:lnTo>
                    <a:pt x="3510" y="2240"/>
                  </a:lnTo>
                  <a:cubicBezTo>
                    <a:pt x="3367" y="2697"/>
                    <a:pt x="3310" y="3210"/>
                    <a:pt x="3310" y="3638"/>
                  </a:cubicBezTo>
                  <a:cubicBezTo>
                    <a:pt x="3282" y="4123"/>
                    <a:pt x="3367" y="4694"/>
                    <a:pt x="3681" y="5207"/>
                  </a:cubicBezTo>
                  <a:cubicBezTo>
                    <a:pt x="3653" y="5008"/>
                    <a:pt x="3596" y="4808"/>
                    <a:pt x="3596" y="4637"/>
                  </a:cubicBezTo>
                  <a:cubicBezTo>
                    <a:pt x="3596" y="4237"/>
                    <a:pt x="3653" y="3781"/>
                    <a:pt x="3852" y="3353"/>
                  </a:cubicBezTo>
                  <a:lnTo>
                    <a:pt x="3852" y="3353"/>
                  </a:lnTo>
                  <a:cubicBezTo>
                    <a:pt x="3795" y="3838"/>
                    <a:pt x="3852" y="4380"/>
                    <a:pt x="3967" y="4836"/>
                  </a:cubicBezTo>
                  <a:cubicBezTo>
                    <a:pt x="4309" y="5065"/>
                    <a:pt x="4680" y="5236"/>
                    <a:pt x="4937" y="5350"/>
                  </a:cubicBezTo>
                  <a:cubicBezTo>
                    <a:pt x="4880" y="5835"/>
                    <a:pt x="4994" y="6377"/>
                    <a:pt x="5279" y="6919"/>
                  </a:cubicBezTo>
                  <a:cubicBezTo>
                    <a:pt x="5222" y="6434"/>
                    <a:pt x="5250" y="5949"/>
                    <a:pt x="5308" y="5493"/>
                  </a:cubicBezTo>
                  <a:lnTo>
                    <a:pt x="5365" y="5493"/>
                  </a:lnTo>
                  <a:cubicBezTo>
                    <a:pt x="8075" y="5293"/>
                    <a:pt x="8646" y="1641"/>
                    <a:pt x="6449" y="528"/>
                  </a:cubicBezTo>
                  <a:cubicBezTo>
                    <a:pt x="5794" y="161"/>
                    <a:pt x="5018" y="11"/>
                    <a:pt x="4322" y="11"/>
                  </a:cubicBezTo>
                  <a:cubicBezTo>
                    <a:pt x="4260" y="11"/>
                    <a:pt x="4198" y="12"/>
                    <a:pt x="4138" y="15"/>
                  </a:cubicBezTo>
                  <a:cubicBezTo>
                    <a:pt x="4059" y="5"/>
                    <a:pt x="3973" y="1"/>
                    <a:pt x="38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511;p75"/>
            <p:cNvSpPr/>
            <p:nvPr/>
          </p:nvSpPr>
          <p:spPr>
            <a:xfrm>
              <a:off x="5618575" y="2673100"/>
              <a:ext cx="15000" cy="13750"/>
            </a:xfrm>
            <a:custGeom>
              <a:avLst/>
              <a:gdLst/>
              <a:ahLst/>
              <a:cxnLst/>
              <a:rect l="l" t="t" r="r" b="b"/>
              <a:pathLst>
                <a:path w="600" h="550" extrusionOk="0">
                  <a:moveTo>
                    <a:pt x="371" y="0"/>
                  </a:moveTo>
                  <a:cubicBezTo>
                    <a:pt x="200" y="0"/>
                    <a:pt x="57" y="86"/>
                    <a:pt x="29" y="172"/>
                  </a:cubicBezTo>
                  <a:cubicBezTo>
                    <a:pt x="0" y="314"/>
                    <a:pt x="57" y="457"/>
                    <a:pt x="200" y="543"/>
                  </a:cubicBezTo>
                  <a:cubicBezTo>
                    <a:pt x="224" y="547"/>
                    <a:pt x="248" y="550"/>
                    <a:pt x="271" y="550"/>
                  </a:cubicBezTo>
                  <a:cubicBezTo>
                    <a:pt x="389" y="550"/>
                    <a:pt x="500" y="490"/>
                    <a:pt x="571" y="371"/>
                  </a:cubicBezTo>
                  <a:cubicBezTo>
                    <a:pt x="600" y="229"/>
                    <a:pt x="514" y="86"/>
                    <a:pt x="3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512;p75"/>
            <p:cNvSpPr/>
            <p:nvPr/>
          </p:nvSpPr>
          <p:spPr>
            <a:xfrm>
              <a:off x="5677775" y="2492400"/>
              <a:ext cx="102025" cy="90375"/>
            </a:xfrm>
            <a:custGeom>
              <a:avLst/>
              <a:gdLst/>
              <a:ahLst/>
              <a:cxnLst/>
              <a:rect l="l" t="t" r="r" b="b"/>
              <a:pathLst>
                <a:path w="4081" h="3615" extrusionOk="0">
                  <a:moveTo>
                    <a:pt x="2056" y="0"/>
                  </a:moveTo>
                  <a:cubicBezTo>
                    <a:pt x="1292" y="0"/>
                    <a:pt x="592" y="460"/>
                    <a:pt x="343" y="1208"/>
                  </a:cubicBezTo>
                  <a:cubicBezTo>
                    <a:pt x="1" y="2150"/>
                    <a:pt x="514" y="3205"/>
                    <a:pt x="1427" y="3519"/>
                  </a:cubicBezTo>
                  <a:cubicBezTo>
                    <a:pt x="1627" y="3584"/>
                    <a:pt x="1828" y="3615"/>
                    <a:pt x="2026" y="3615"/>
                  </a:cubicBezTo>
                  <a:cubicBezTo>
                    <a:pt x="2790" y="3615"/>
                    <a:pt x="3495" y="3155"/>
                    <a:pt x="3767" y="2407"/>
                  </a:cubicBezTo>
                  <a:cubicBezTo>
                    <a:pt x="4081" y="1465"/>
                    <a:pt x="3567" y="409"/>
                    <a:pt x="2654" y="95"/>
                  </a:cubicBezTo>
                  <a:cubicBezTo>
                    <a:pt x="2455" y="31"/>
                    <a:pt x="2253" y="0"/>
                    <a:pt x="20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513;p75"/>
            <p:cNvSpPr/>
            <p:nvPr/>
          </p:nvSpPr>
          <p:spPr>
            <a:xfrm>
              <a:off x="5555100" y="2517775"/>
              <a:ext cx="137675" cy="63325"/>
            </a:xfrm>
            <a:custGeom>
              <a:avLst/>
              <a:gdLst/>
              <a:ahLst/>
              <a:cxnLst/>
              <a:rect l="l" t="t" r="r" b="b"/>
              <a:pathLst>
                <a:path w="5507" h="2533" extrusionOk="0">
                  <a:moveTo>
                    <a:pt x="3517" y="1"/>
                  </a:moveTo>
                  <a:cubicBezTo>
                    <a:pt x="3236" y="1"/>
                    <a:pt x="2936" y="31"/>
                    <a:pt x="2625" y="108"/>
                  </a:cubicBezTo>
                  <a:cubicBezTo>
                    <a:pt x="1569" y="393"/>
                    <a:pt x="656" y="1163"/>
                    <a:pt x="0" y="2390"/>
                  </a:cubicBezTo>
                  <a:cubicBezTo>
                    <a:pt x="0" y="2476"/>
                    <a:pt x="0" y="2504"/>
                    <a:pt x="57" y="2533"/>
                  </a:cubicBezTo>
                  <a:cubicBezTo>
                    <a:pt x="114" y="2533"/>
                    <a:pt x="143" y="2533"/>
                    <a:pt x="200" y="2504"/>
                  </a:cubicBezTo>
                  <a:cubicBezTo>
                    <a:pt x="856" y="1306"/>
                    <a:pt x="1712" y="593"/>
                    <a:pt x="2711" y="307"/>
                  </a:cubicBezTo>
                  <a:cubicBezTo>
                    <a:pt x="3023" y="220"/>
                    <a:pt x="3327" y="186"/>
                    <a:pt x="3611" y="186"/>
                  </a:cubicBezTo>
                  <a:cubicBezTo>
                    <a:pt x="4626" y="186"/>
                    <a:pt x="5393" y="621"/>
                    <a:pt x="5393" y="621"/>
                  </a:cubicBezTo>
                  <a:cubicBezTo>
                    <a:pt x="5401" y="630"/>
                    <a:pt x="5409" y="633"/>
                    <a:pt x="5418" y="633"/>
                  </a:cubicBezTo>
                  <a:cubicBezTo>
                    <a:pt x="5438" y="633"/>
                    <a:pt x="5458" y="613"/>
                    <a:pt x="5478" y="593"/>
                  </a:cubicBezTo>
                  <a:cubicBezTo>
                    <a:pt x="5507" y="536"/>
                    <a:pt x="5478" y="507"/>
                    <a:pt x="5450" y="479"/>
                  </a:cubicBezTo>
                  <a:cubicBezTo>
                    <a:pt x="5404" y="456"/>
                    <a:pt x="4603" y="1"/>
                    <a:pt x="35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514;p75"/>
            <p:cNvSpPr/>
            <p:nvPr/>
          </p:nvSpPr>
          <p:spPr>
            <a:xfrm>
              <a:off x="5756250" y="2504475"/>
              <a:ext cx="42100" cy="68775"/>
            </a:xfrm>
            <a:custGeom>
              <a:avLst/>
              <a:gdLst/>
              <a:ahLst/>
              <a:cxnLst/>
              <a:rect l="l" t="t" r="r" b="b"/>
              <a:pathLst>
                <a:path w="1684" h="2751" extrusionOk="0">
                  <a:moveTo>
                    <a:pt x="687" y="0"/>
                  </a:moveTo>
                  <a:cubicBezTo>
                    <a:pt x="676" y="0"/>
                    <a:pt x="665" y="4"/>
                    <a:pt x="656" y="12"/>
                  </a:cubicBezTo>
                  <a:cubicBezTo>
                    <a:pt x="599" y="12"/>
                    <a:pt x="571" y="69"/>
                    <a:pt x="599" y="126"/>
                  </a:cubicBezTo>
                  <a:cubicBezTo>
                    <a:pt x="656" y="183"/>
                    <a:pt x="1512" y="1496"/>
                    <a:pt x="29" y="2580"/>
                  </a:cubicBezTo>
                  <a:cubicBezTo>
                    <a:pt x="0" y="2608"/>
                    <a:pt x="0" y="2637"/>
                    <a:pt x="0" y="2694"/>
                  </a:cubicBezTo>
                  <a:cubicBezTo>
                    <a:pt x="0" y="2722"/>
                    <a:pt x="29" y="2751"/>
                    <a:pt x="86" y="2751"/>
                  </a:cubicBezTo>
                  <a:lnTo>
                    <a:pt x="143" y="2751"/>
                  </a:lnTo>
                  <a:cubicBezTo>
                    <a:pt x="970" y="2751"/>
                    <a:pt x="1427" y="1895"/>
                    <a:pt x="1455" y="1838"/>
                  </a:cubicBezTo>
                  <a:cubicBezTo>
                    <a:pt x="1512" y="1781"/>
                    <a:pt x="1455" y="1752"/>
                    <a:pt x="1427" y="1724"/>
                  </a:cubicBezTo>
                  <a:cubicBezTo>
                    <a:pt x="1418" y="1715"/>
                    <a:pt x="1410" y="1712"/>
                    <a:pt x="1401" y="1712"/>
                  </a:cubicBezTo>
                  <a:cubicBezTo>
                    <a:pt x="1379" y="1712"/>
                    <a:pt x="1353" y="1732"/>
                    <a:pt x="1313" y="1752"/>
                  </a:cubicBezTo>
                  <a:cubicBezTo>
                    <a:pt x="1313" y="1752"/>
                    <a:pt x="970" y="2437"/>
                    <a:pt x="371" y="2551"/>
                  </a:cubicBezTo>
                  <a:cubicBezTo>
                    <a:pt x="1684" y="1410"/>
                    <a:pt x="742" y="40"/>
                    <a:pt x="742" y="40"/>
                  </a:cubicBezTo>
                  <a:cubicBezTo>
                    <a:pt x="742" y="20"/>
                    <a:pt x="713" y="0"/>
                    <a:pt x="6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515;p75"/>
            <p:cNvSpPr/>
            <p:nvPr/>
          </p:nvSpPr>
          <p:spPr>
            <a:xfrm>
              <a:off x="5682775" y="2522600"/>
              <a:ext cx="72075" cy="54225"/>
            </a:xfrm>
            <a:custGeom>
              <a:avLst/>
              <a:gdLst/>
              <a:ahLst/>
              <a:cxnLst/>
              <a:rect l="l" t="t" r="r" b="b"/>
              <a:pathLst>
                <a:path w="2883" h="2169" extrusionOk="0">
                  <a:moveTo>
                    <a:pt x="29" y="0"/>
                  </a:moveTo>
                  <a:cubicBezTo>
                    <a:pt x="0" y="0"/>
                    <a:pt x="0" y="57"/>
                    <a:pt x="0" y="114"/>
                  </a:cubicBezTo>
                  <a:cubicBezTo>
                    <a:pt x="29" y="171"/>
                    <a:pt x="599" y="1569"/>
                    <a:pt x="2796" y="2169"/>
                  </a:cubicBezTo>
                  <a:cubicBezTo>
                    <a:pt x="2854" y="2169"/>
                    <a:pt x="2882" y="2169"/>
                    <a:pt x="2882" y="2112"/>
                  </a:cubicBezTo>
                  <a:cubicBezTo>
                    <a:pt x="2882" y="2055"/>
                    <a:pt x="2854" y="1997"/>
                    <a:pt x="2796" y="1997"/>
                  </a:cubicBezTo>
                  <a:cubicBezTo>
                    <a:pt x="714" y="1427"/>
                    <a:pt x="143" y="29"/>
                    <a:pt x="143" y="29"/>
                  </a:cubicBezTo>
                  <a:cubicBezTo>
                    <a:pt x="143" y="0"/>
                    <a:pt x="57" y="0"/>
                    <a:pt x="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516;p75"/>
            <p:cNvSpPr/>
            <p:nvPr/>
          </p:nvSpPr>
          <p:spPr>
            <a:xfrm>
              <a:off x="5404575" y="3004075"/>
              <a:ext cx="74925" cy="276775"/>
            </a:xfrm>
            <a:custGeom>
              <a:avLst/>
              <a:gdLst/>
              <a:ahLst/>
              <a:cxnLst/>
              <a:rect l="l" t="t" r="r" b="b"/>
              <a:pathLst>
                <a:path w="2997" h="11071" extrusionOk="0">
                  <a:moveTo>
                    <a:pt x="2882" y="0"/>
                  </a:moveTo>
                  <a:lnTo>
                    <a:pt x="1" y="11042"/>
                  </a:lnTo>
                  <a:lnTo>
                    <a:pt x="86" y="11071"/>
                  </a:lnTo>
                  <a:lnTo>
                    <a:pt x="2997" y="29"/>
                  </a:lnTo>
                  <a:lnTo>
                    <a:pt x="288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517;p75"/>
            <p:cNvSpPr/>
            <p:nvPr/>
          </p:nvSpPr>
          <p:spPr>
            <a:xfrm>
              <a:off x="4689850" y="2678925"/>
              <a:ext cx="483800" cy="286900"/>
            </a:xfrm>
            <a:custGeom>
              <a:avLst/>
              <a:gdLst/>
              <a:ahLst/>
              <a:cxnLst/>
              <a:rect l="l" t="t" r="r" b="b"/>
              <a:pathLst>
                <a:path w="19352" h="11476" extrusionOk="0">
                  <a:moveTo>
                    <a:pt x="3183" y="1"/>
                  </a:moveTo>
                  <a:cubicBezTo>
                    <a:pt x="2431" y="1"/>
                    <a:pt x="2243" y="652"/>
                    <a:pt x="3082" y="1023"/>
                  </a:cubicBezTo>
                  <a:cubicBezTo>
                    <a:pt x="4138" y="1479"/>
                    <a:pt x="4138" y="1993"/>
                    <a:pt x="4109" y="2079"/>
                  </a:cubicBezTo>
                  <a:cubicBezTo>
                    <a:pt x="4109" y="2079"/>
                    <a:pt x="4109" y="2136"/>
                    <a:pt x="4081" y="2136"/>
                  </a:cubicBezTo>
                  <a:lnTo>
                    <a:pt x="856" y="2079"/>
                  </a:lnTo>
                  <a:cubicBezTo>
                    <a:pt x="172" y="2079"/>
                    <a:pt x="0" y="3049"/>
                    <a:pt x="685" y="3277"/>
                  </a:cubicBezTo>
                  <a:cubicBezTo>
                    <a:pt x="685" y="3277"/>
                    <a:pt x="698" y="3290"/>
                    <a:pt x="706" y="3290"/>
                  </a:cubicBezTo>
                  <a:cubicBezTo>
                    <a:pt x="711" y="3290"/>
                    <a:pt x="714" y="3286"/>
                    <a:pt x="714" y="3277"/>
                  </a:cubicBezTo>
                  <a:cubicBezTo>
                    <a:pt x="749" y="3264"/>
                    <a:pt x="779" y="3252"/>
                    <a:pt x="804" y="3242"/>
                  </a:cubicBezTo>
                  <a:lnTo>
                    <a:pt x="804" y="3242"/>
                  </a:lnTo>
                  <a:cubicBezTo>
                    <a:pt x="687" y="3317"/>
                    <a:pt x="514" y="3471"/>
                    <a:pt x="514" y="3705"/>
                  </a:cubicBezTo>
                  <a:cubicBezTo>
                    <a:pt x="471" y="4245"/>
                    <a:pt x="853" y="4311"/>
                    <a:pt x="1041" y="4311"/>
                  </a:cubicBezTo>
                  <a:cubicBezTo>
                    <a:pt x="1101" y="4311"/>
                    <a:pt x="1142" y="4304"/>
                    <a:pt x="1142" y="4304"/>
                  </a:cubicBezTo>
                  <a:lnTo>
                    <a:pt x="1142" y="4304"/>
                  </a:lnTo>
                  <a:cubicBezTo>
                    <a:pt x="1142" y="4304"/>
                    <a:pt x="314" y="4875"/>
                    <a:pt x="1113" y="5445"/>
                  </a:cubicBezTo>
                  <a:cubicBezTo>
                    <a:pt x="1113" y="5445"/>
                    <a:pt x="742" y="5930"/>
                    <a:pt x="2854" y="6501"/>
                  </a:cubicBezTo>
                  <a:cubicBezTo>
                    <a:pt x="4737" y="7043"/>
                    <a:pt x="13981" y="10125"/>
                    <a:pt x="18004" y="11437"/>
                  </a:cubicBezTo>
                  <a:cubicBezTo>
                    <a:pt x="18095" y="11464"/>
                    <a:pt x="18186" y="11476"/>
                    <a:pt x="18275" y="11476"/>
                  </a:cubicBezTo>
                  <a:cubicBezTo>
                    <a:pt x="18856" y="11476"/>
                    <a:pt x="19351" y="10943"/>
                    <a:pt x="19203" y="10324"/>
                  </a:cubicBezTo>
                  <a:lnTo>
                    <a:pt x="18204" y="6330"/>
                  </a:lnTo>
                  <a:lnTo>
                    <a:pt x="6991" y="3077"/>
                  </a:lnTo>
                  <a:lnTo>
                    <a:pt x="6962" y="3077"/>
                  </a:lnTo>
                  <a:cubicBezTo>
                    <a:pt x="6877" y="2935"/>
                    <a:pt x="6163" y="1622"/>
                    <a:pt x="4537" y="509"/>
                  </a:cubicBezTo>
                  <a:cubicBezTo>
                    <a:pt x="3996" y="140"/>
                    <a:pt x="3529" y="1"/>
                    <a:pt x="3183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518;p75"/>
            <p:cNvSpPr/>
            <p:nvPr/>
          </p:nvSpPr>
          <p:spPr>
            <a:xfrm>
              <a:off x="5085725" y="2492125"/>
              <a:ext cx="209025" cy="475850"/>
            </a:xfrm>
            <a:custGeom>
              <a:avLst/>
              <a:gdLst/>
              <a:ahLst/>
              <a:cxnLst/>
              <a:rect l="l" t="t" r="r" b="b"/>
              <a:pathLst>
                <a:path w="8361" h="19034" extrusionOk="0">
                  <a:moveTo>
                    <a:pt x="5635" y="1"/>
                  </a:moveTo>
                  <a:cubicBezTo>
                    <a:pt x="4547" y="1"/>
                    <a:pt x="3602" y="713"/>
                    <a:pt x="3368" y="1790"/>
                  </a:cubicBezTo>
                  <a:lnTo>
                    <a:pt x="2084" y="7553"/>
                  </a:lnTo>
                  <a:lnTo>
                    <a:pt x="1741" y="9094"/>
                  </a:lnTo>
                  <a:lnTo>
                    <a:pt x="372" y="15485"/>
                  </a:lnTo>
                  <a:cubicBezTo>
                    <a:pt x="1" y="17054"/>
                    <a:pt x="971" y="18652"/>
                    <a:pt x="2512" y="18966"/>
                  </a:cubicBezTo>
                  <a:cubicBezTo>
                    <a:pt x="2709" y="19012"/>
                    <a:pt x="2906" y="19033"/>
                    <a:pt x="3100" y="19033"/>
                  </a:cubicBezTo>
                  <a:cubicBezTo>
                    <a:pt x="4368" y="19033"/>
                    <a:pt x="5513" y="18102"/>
                    <a:pt x="5736" y="16741"/>
                  </a:cubicBezTo>
                  <a:lnTo>
                    <a:pt x="8332" y="3216"/>
                  </a:lnTo>
                  <a:cubicBezTo>
                    <a:pt x="8361" y="3074"/>
                    <a:pt x="8361" y="2903"/>
                    <a:pt x="8361" y="2760"/>
                  </a:cubicBezTo>
                  <a:cubicBezTo>
                    <a:pt x="8361" y="1562"/>
                    <a:pt x="7533" y="477"/>
                    <a:pt x="6364" y="106"/>
                  </a:cubicBezTo>
                  <a:cubicBezTo>
                    <a:pt x="6118" y="35"/>
                    <a:pt x="5873" y="1"/>
                    <a:pt x="5635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519;p75"/>
            <p:cNvSpPr/>
            <p:nvPr/>
          </p:nvSpPr>
          <p:spPr>
            <a:xfrm>
              <a:off x="5117825" y="2483225"/>
              <a:ext cx="185500" cy="237050"/>
            </a:xfrm>
            <a:custGeom>
              <a:avLst/>
              <a:gdLst/>
              <a:ahLst/>
              <a:cxnLst/>
              <a:rect l="l" t="t" r="r" b="b"/>
              <a:pathLst>
                <a:path w="7420" h="9482" extrusionOk="0">
                  <a:moveTo>
                    <a:pt x="4148" y="0"/>
                  </a:moveTo>
                  <a:cubicBezTo>
                    <a:pt x="2564" y="0"/>
                    <a:pt x="1115" y="1462"/>
                    <a:pt x="800" y="3430"/>
                  </a:cubicBezTo>
                  <a:lnTo>
                    <a:pt x="1" y="8280"/>
                  </a:lnTo>
                  <a:lnTo>
                    <a:pt x="2112" y="8994"/>
                  </a:lnTo>
                  <a:cubicBezTo>
                    <a:pt x="3102" y="9311"/>
                    <a:pt x="4141" y="9482"/>
                    <a:pt x="5181" y="9482"/>
                  </a:cubicBezTo>
                  <a:cubicBezTo>
                    <a:pt x="5730" y="9482"/>
                    <a:pt x="6278" y="9434"/>
                    <a:pt x="6820" y="9336"/>
                  </a:cubicBezTo>
                  <a:lnTo>
                    <a:pt x="7077" y="4457"/>
                  </a:lnTo>
                  <a:cubicBezTo>
                    <a:pt x="7419" y="2317"/>
                    <a:pt x="6278" y="320"/>
                    <a:pt x="4566" y="34"/>
                  </a:cubicBezTo>
                  <a:cubicBezTo>
                    <a:pt x="4426" y="12"/>
                    <a:pt x="4287" y="0"/>
                    <a:pt x="41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520;p75"/>
            <p:cNvSpPr/>
            <p:nvPr/>
          </p:nvSpPr>
          <p:spPr>
            <a:xfrm>
              <a:off x="5124975" y="2594625"/>
              <a:ext cx="171200" cy="127725"/>
            </a:xfrm>
            <a:custGeom>
              <a:avLst/>
              <a:gdLst/>
              <a:ahLst/>
              <a:cxnLst/>
              <a:rect l="l" t="t" r="r" b="b"/>
              <a:pathLst>
                <a:path w="6848" h="5109" extrusionOk="0">
                  <a:moveTo>
                    <a:pt x="628" y="1"/>
                  </a:moveTo>
                  <a:cubicBezTo>
                    <a:pt x="571" y="1"/>
                    <a:pt x="542" y="1"/>
                    <a:pt x="542" y="29"/>
                  </a:cubicBezTo>
                  <a:lnTo>
                    <a:pt x="0" y="3853"/>
                  </a:lnTo>
                  <a:cubicBezTo>
                    <a:pt x="0" y="3881"/>
                    <a:pt x="0" y="3938"/>
                    <a:pt x="57" y="3938"/>
                  </a:cubicBezTo>
                  <a:lnTo>
                    <a:pt x="1684" y="4538"/>
                  </a:lnTo>
                  <a:cubicBezTo>
                    <a:pt x="2711" y="4937"/>
                    <a:pt x="3795" y="5108"/>
                    <a:pt x="4851" y="5108"/>
                  </a:cubicBezTo>
                  <a:cubicBezTo>
                    <a:pt x="5421" y="5108"/>
                    <a:pt x="5963" y="5080"/>
                    <a:pt x="6505" y="4966"/>
                  </a:cubicBezTo>
                  <a:cubicBezTo>
                    <a:pt x="6505" y="4966"/>
                    <a:pt x="6534" y="4966"/>
                    <a:pt x="6534" y="4937"/>
                  </a:cubicBezTo>
                  <a:lnTo>
                    <a:pt x="6848" y="3168"/>
                  </a:lnTo>
                  <a:cubicBezTo>
                    <a:pt x="6848" y="3139"/>
                    <a:pt x="6848" y="3111"/>
                    <a:pt x="6819" y="3111"/>
                  </a:cubicBezTo>
                  <a:cubicBezTo>
                    <a:pt x="6791" y="3111"/>
                    <a:pt x="6762" y="3111"/>
                    <a:pt x="6762" y="3139"/>
                  </a:cubicBezTo>
                  <a:lnTo>
                    <a:pt x="6420" y="4851"/>
                  </a:lnTo>
                  <a:cubicBezTo>
                    <a:pt x="5887" y="4946"/>
                    <a:pt x="5351" y="4994"/>
                    <a:pt x="4818" y="4994"/>
                  </a:cubicBezTo>
                  <a:cubicBezTo>
                    <a:pt x="3751" y="4994"/>
                    <a:pt x="2692" y="4804"/>
                    <a:pt x="1684" y="4423"/>
                  </a:cubicBezTo>
                  <a:lnTo>
                    <a:pt x="114" y="3824"/>
                  </a:lnTo>
                  <a:lnTo>
                    <a:pt x="656" y="87"/>
                  </a:lnTo>
                  <a:cubicBezTo>
                    <a:pt x="685" y="29"/>
                    <a:pt x="656" y="1"/>
                    <a:pt x="6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21;p75"/>
            <p:cNvSpPr/>
            <p:nvPr/>
          </p:nvSpPr>
          <p:spPr>
            <a:xfrm>
              <a:off x="4693425" y="2729375"/>
              <a:ext cx="448675" cy="236925"/>
            </a:xfrm>
            <a:custGeom>
              <a:avLst/>
              <a:gdLst/>
              <a:ahLst/>
              <a:cxnLst/>
              <a:rect l="l" t="t" r="r" b="b"/>
              <a:pathLst>
                <a:path w="17947" h="9477" extrusionOk="0">
                  <a:moveTo>
                    <a:pt x="661" y="0"/>
                  </a:moveTo>
                  <a:cubicBezTo>
                    <a:pt x="447" y="0"/>
                    <a:pt x="81" y="154"/>
                    <a:pt x="29" y="574"/>
                  </a:cubicBezTo>
                  <a:cubicBezTo>
                    <a:pt x="0" y="974"/>
                    <a:pt x="285" y="1145"/>
                    <a:pt x="514" y="1202"/>
                  </a:cubicBezTo>
                  <a:cubicBezTo>
                    <a:pt x="400" y="1287"/>
                    <a:pt x="257" y="1459"/>
                    <a:pt x="285" y="1772"/>
                  </a:cubicBezTo>
                  <a:cubicBezTo>
                    <a:pt x="314" y="2143"/>
                    <a:pt x="571" y="2286"/>
                    <a:pt x="713" y="2315"/>
                  </a:cubicBezTo>
                  <a:cubicBezTo>
                    <a:pt x="656" y="2400"/>
                    <a:pt x="542" y="2571"/>
                    <a:pt x="542" y="2857"/>
                  </a:cubicBezTo>
                  <a:cubicBezTo>
                    <a:pt x="542" y="3256"/>
                    <a:pt x="742" y="3427"/>
                    <a:pt x="856" y="3456"/>
                  </a:cubicBezTo>
                  <a:cubicBezTo>
                    <a:pt x="856" y="3599"/>
                    <a:pt x="885" y="3912"/>
                    <a:pt x="1427" y="4141"/>
                  </a:cubicBezTo>
                  <a:cubicBezTo>
                    <a:pt x="2083" y="4426"/>
                    <a:pt x="7961" y="6195"/>
                    <a:pt x="8217" y="6281"/>
                  </a:cubicBezTo>
                  <a:lnTo>
                    <a:pt x="17861" y="9476"/>
                  </a:lnTo>
                  <a:cubicBezTo>
                    <a:pt x="17918" y="9476"/>
                    <a:pt x="17947" y="9448"/>
                    <a:pt x="17947" y="9448"/>
                  </a:cubicBezTo>
                  <a:cubicBezTo>
                    <a:pt x="17947" y="9419"/>
                    <a:pt x="17947" y="9362"/>
                    <a:pt x="17918" y="9362"/>
                  </a:cubicBezTo>
                  <a:lnTo>
                    <a:pt x="8274" y="6166"/>
                  </a:lnTo>
                  <a:cubicBezTo>
                    <a:pt x="8217" y="6138"/>
                    <a:pt x="2112" y="4283"/>
                    <a:pt x="1512" y="4027"/>
                  </a:cubicBezTo>
                  <a:cubicBezTo>
                    <a:pt x="942" y="3770"/>
                    <a:pt x="999" y="3456"/>
                    <a:pt x="999" y="3456"/>
                  </a:cubicBezTo>
                  <a:lnTo>
                    <a:pt x="999" y="3427"/>
                  </a:lnTo>
                  <a:cubicBezTo>
                    <a:pt x="999" y="3370"/>
                    <a:pt x="970" y="3370"/>
                    <a:pt x="970" y="3370"/>
                  </a:cubicBezTo>
                  <a:cubicBezTo>
                    <a:pt x="970" y="3370"/>
                    <a:pt x="685" y="3313"/>
                    <a:pt x="685" y="2885"/>
                  </a:cubicBezTo>
                  <a:cubicBezTo>
                    <a:pt x="713" y="2457"/>
                    <a:pt x="942" y="2343"/>
                    <a:pt x="942" y="2343"/>
                  </a:cubicBezTo>
                  <a:cubicBezTo>
                    <a:pt x="970" y="2315"/>
                    <a:pt x="970" y="2315"/>
                    <a:pt x="970" y="2286"/>
                  </a:cubicBezTo>
                  <a:cubicBezTo>
                    <a:pt x="942" y="2286"/>
                    <a:pt x="942" y="2258"/>
                    <a:pt x="885" y="2258"/>
                  </a:cubicBezTo>
                  <a:cubicBezTo>
                    <a:pt x="885" y="2258"/>
                    <a:pt x="457" y="2258"/>
                    <a:pt x="428" y="1772"/>
                  </a:cubicBezTo>
                  <a:cubicBezTo>
                    <a:pt x="371" y="1345"/>
                    <a:pt x="685" y="1230"/>
                    <a:pt x="685" y="1230"/>
                  </a:cubicBezTo>
                  <a:cubicBezTo>
                    <a:pt x="713" y="1230"/>
                    <a:pt x="713" y="1202"/>
                    <a:pt x="713" y="1173"/>
                  </a:cubicBezTo>
                  <a:cubicBezTo>
                    <a:pt x="713" y="1173"/>
                    <a:pt x="713" y="1145"/>
                    <a:pt x="685" y="1145"/>
                  </a:cubicBezTo>
                  <a:cubicBezTo>
                    <a:pt x="656" y="1145"/>
                    <a:pt x="114" y="1116"/>
                    <a:pt x="143" y="603"/>
                  </a:cubicBezTo>
                  <a:cubicBezTo>
                    <a:pt x="171" y="146"/>
                    <a:pt x="685" y="146"/>
                    <a:pt x="713" y="146"/>
                  </a:cubicBezTo>
                  <a:lnTo>
                    <a:pt x="3938" y="175"/>
                  </a:lnTo>
                  <a:cubicBezTo>
                    <a:pt x="3966" y="175"/>
                    <a:pt x="3995" y="146"/>
                    <a:pt x="3995" y="118"/>
                  </a:cubicBezTo>
                  <a:cubicBezTo>
                    <a:pt x="3995" y="61"/>
                    <a:pt x="3966" y="32"/>
                    <a:pt x="3938" y="32"/>
                  </a:cubicBezTo>
                  <a:lnTo>
                    <a:pt x="713" y="4"/>
                  </a:lnTo>
                  <a:cubicBezTo>
                    <a:pt x="697" y="1"/>
                    <a:pt x="680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22;p75"/>
            <p:cNvSpPr/>
            <p:nvPr/>
          </p:nvSpPr>
          <p:spPr>
            <a:xfrm>
              <a:off x="4930950" y="2187350"/>
              <a:ext cx="199025" cy="152700"/>
            </a:xfrm>
            <a:custGeom>
              <a:avLst/>
              <a:gdLst/>
              <a:ahLst/>
              <a:cxnLst/>
              <a:rect l="l" t="t" r="r" b="b"/>
              <a:pathLst>
                <a:path w="7961" h="6108" extrusionOk="0">
                  <a:moveTo>
                    <a:pt x="6677" y="0"/>
                  </a:moveTo>
                  <a:lnTo>
                    <a:pt x="6734" y="628"/>
                  </a:lnTo>
                  <a:cubicBezTo>
                    <a:pt x="6734" y="628"/>
                    <a:pt x="6962" y="3139"/>
                    <a:pt x="5621" y="3538"/>
                  </a:cubicBezTo>
                  <a:cubicBezTo>
                    <a:pt x="5473" y="3580"/>
                    <a:pt x="5300" y="3598"/>
                    <a:pt x="5108" y="3598"/>
                  </a:cubicBezTo>
                  <a:cubicBezTo>
                    <a:pt x="3803" y="3598"/>
                    <a:pt x="1641" y="2756"/>
                    <a:pt x="784" y="2756"/>
                  </a:cubicBezTo>
                  <a:cubicBezTo>
                    <a:pt x="650" y="2756"/>
                    <a:pt x="547" y="2777"/>
                    <a:pt x="485" y="2825"/>
                  </a:cubicBezTo>
                  <a:cubicBezTo>
                    <a:pt x="0" y="3196"/>
                    <a:pt x="29" y="5707"/>
                    <a:pt x="1712" y="5906"/>
                  </a:cubicBezTo>
                  <a:cubicBezTo>
                    <a:pt x="1712" y="5906"/>
                    <a:pt x="2689" y="6107"/>
                    <a:pt x="3847" y="6107"/>
                  </a:cubicBezTo>
                  <a:cubicBezTo>
                    <a:pt x="5584" y="6107"/>
                    <a:pt x="7727" y="5655"/>
                    <a:pt x="7590" y="3395"/>
                  </a:cubicBezTo>
                  <a:cubicBezTo>
                    <a:pt x="7276" y="1313"/>
                    <a:pt x="7961" y="257"/>
                    <a:pt x="7961" y="257"/>
                  </a:cubicBezTo>
                  <a:lnTo>
                    <a:pt x="667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3;p75"/>
            <p:cNvSpPr/>
            <p:nvPr/>
          </p:nvSpPr>
          <p:spPr>
            <a:xfrm>
              <a:off x="4985875" y="2243700"/>
              <a:ext cx="45675" cy="10725"/>
            </a:xfrm>
            <a:custGeom>
              <a:avLst/>
              <a:gdLst/>
              <a:ahLst/>
              <a:cxnLst/>
              <a:rect l="l" t="t" r="r" b="b"/>
              <a:pathLst>
                <a:path w="1827" h="429" extrusionOk="0">
                  <a:moveTo>
                    <a:pt x="86" y="0"/>
                  </a:moveTo>
                  <a:cubicBezTo>
                    <a:pt x="29" y="0"/>
                    <a:pt x="0" y="29"/>
                    <a:pt x="0" y="57"/>
                  </a:cubicBezTo>
                  <a:cubicBezTo>
                    <a:pt x="0" y="86"/>
                    <a:pt x="29" y="114"/>
                    <a:pt x="86" y="114"/>
                  </a:cubicBezTo>
                  <a:lnTo>
                    <a:pt x="1769" y="428"/>
                  </a:lnTo>
                  <a:cubicBezTo>
                    <a:pt x="1798" y="428"/>
                    <a:pt x="1826" y="371"/>
                    <a:pt x="1826" y="343"/>
                  </a:cubicBezTo>
                  <a:cubicBezTo>
                    <a:pt x="1826" y="314"/>
                    <a:pt x="1798" y="285"/>
                    <a:pt x="1769" y="285"/>
                  </a:cubicBezTo>
                  <a:lnTo>
                    <a:pt x="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24;p75"/>
            <p:cNvSpPr/>
            <p:nvPr/>
          </p:nvSpPr>
          <p:spPr>
            <a:xfrm>
              <a:off x="4664175" y="4245225"/>
              <a:ext cx="296750" cy="4300"/>
            </a:xfrm>
            <a:custGeom>
              <a:avLst/>
              <a:gdLst/>
              <a:ahLst/>
              <a:cxnLst/>
              <a:rect l="l" t="t" r="r" b="b"/>
              <a:pathLst>
                <a:path w="11870" h="172" extrusionOk="0">
                  <a:moveTo>
                    <a:pt x="86" y="0"/>
                  </a:moveTo>
                  <a:cubicBezTo>
                    <a:pt x="29" y="0"/>
                    <a:pt x="0" y="29"/>
                    <a:pt x="0" y="57"/>
                  </a:cubicBezTo>
                  <a:cubicBezTo>
                    <a:pt x="0" y="86"/>
                    <a:pt x="29" y="143"/>
                    <a:pt x="86" y="143"/>
                  </a:cubicBezTo>
                  <a:lnTo>
                    <a:pt x="11813" y="171"/>
                  </a:lnTo>
                  <a:cubicBezTo>
                    <a:pt x="11841" y="171"/>
                    <a:pt x="11870" y="143"/>
                    <a:pt x="11870" y="114"/>
                  </a:cubicBezTo>
                  <a:cubicBezTo>
                    <a:pt x="11870" y="57"/>
                    <a:pt x="11841" y="29"/>
                    <a:pt x="11813" y="29"/>
                  </a:cubicBezTo>
                  <a:lnTo>
                    <a:pt x="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25;p75"/>
            <p:cNvSpPr/>
            <p:nvPr/>
          </p:nvSpPr>
          <p:spPr>
            <a:xfrm>
              <a:off x="4989450" y="4245225"/>
              <a:ext cx="306025" cy="3575"/>
            </a:xfrm>
            <a:custGeom>
              <a:avLst/>
              <a:gdLst/>
              <a:ahLst/>
              <a:cxnLst/>
              <a:rect l="l" t="t" r="r" b="b"/>
              <a:pathLst>
                <a:path w="12241" h="143" extrusionOk="0">
                  <a:moveTo>
                    <a:pt x="86" y="0"/>
                  </a:moveTo>
                  <a:cubicBezTo>
                    <a:pt x="57" y="0"/>
                    <a:pt x="0" y="29"/>
                    <a:pt x="0" y="57"/>
                  </a:cubicBezTo>
                  <a:cubicBezTo>
                    <a:pt x="0" y="114"/>
                    <a:pt x="57" y="143"/>
                    <a:pt x="86" y="143"/>
                  </a:cubicBezTo>
                  <a:lnTo>
                    <a:pt x="12183" y="143"/>
                  </a:lnTo>
                  <a:cubicBezTo>
                    <a:pt x="12212" y="143"/>
                    <a:pt x="12240" y="143"/>
                    <a:pt x="12240" y="57"/>
                  </a:cubicBezTo>
                  <a:cubicBezTo>
                    <a:pt x="12240" y="29"/>
                    <a:pt x="12212" y="0"/>
                    <a:pt x="12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1" name="Google Shape;3213;p75"/>
          <p:cNvGrpSpPr/>
          <p:nvPr/>
        </p:nvGrpSpPr>
        <p:grpSpPr>
          <a:xfrm rot="21421084" flipH="1">
            <a:off x="395069" y="3311594"/>
            <a:ext cx="1017610" cy="1483986"/>
            <a:chOff x="1948100" y="1790388"/>
            <a:chExt cx="1438050" cy="2075025"/>
          </a:xfrm>
        </p:grpSpPr>
        <p:sp>
          <p:nvSpPr>
            <p:cNvPr id="372" name="Google Shape;3214;p75"/>
            <p:cNvSpPr/>
            <p:nvPr/>
          </p:nvSpPr>
          <p:spPr>
            <a:xfrm>
              <a:off x="2813350" y="1990113"/>
              <a:ext cx="37825" cy="58400"/>
            </a:xfrm>
            <a:custGeom>
              <a:avLst/>
              <a:gdLst/>
              <a:ahLst/>
              <a:cxnLst/>
              <a:rect l="l" t="t" r="r" b="b"/>
              <a:pathLst>
                <a:path w="1513" h="2336" extrusionOk="0">
                  <a:moveTo>
                    <a:pt x="856" y="1"/>
                  </a:moveTo>
                  <a:cubicBezTo>
                    <a:pt x="856" y="1"/>
                    <a:pt x="0" y="2026"/>
                    <a:pt x="571" y="2283"/>
                  </a:cubicBezTo>
                  <a:cubicBezTo>
                    <a:pt x="652" y="2320"/>
                    <a:pt x="730" y="2335"/>
                    <a:pt x="803" y="2335"/>
                  </a:cubicBezTo>
                  <a:cubicBezTo>
                    <a:pt x="1240" y="2335"/>
                    <a:pt x="1512" y="1769"/>
                    <a:pt x="1512" y="1769"/>
                  </a:cubicBezTo>
                  <a:lnTo>
                    <a:pt x="856" y="1"/>
                  </a:ln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215;p75"/>
            <p:cNvSpPr/>
            <p:nvPr/>
          </p:nvSpPr>
          <p:spPr>
            <a:xfrm>
              <a:off x="2193475" y="3610013"/>
              <a:ext cx="303175" cy="253250"/>
            </a:xfrm>
            <a:custGeom>
              <a:avLst/>
              <a:gdLst/>
              <a:ahLst/>
              <a:cxnLst/>
              <a:rect l="l" t="t" r="r" b="b"/>
              <a:pathLst>
                <a:path w="12127" h="10130" extrusionOk="0">
                  <a:moveTo>
                    <a:pt x="11043" y="1"/>
                  </a:moveTo>
                  <a:lnTo>
                    <a:pt x="3824" y="372"/>
                  </a:lnTo>
                  <a:lnTo>
                    <a:pt x="4166" y="4423"/>
                  </a:lnTo>
                  <a:cubicBezTo>
                    <a:pt x="4166" y="4423"/>
                    <a:pt x="1" y="4880"/>
                    <a:pt x="771" y="9245"/>
                  </a:cubicBezTo>
                  <a:cubicBezTo>
                    <a:pt x="885" y="9730"/>
                    <a:pt x="1313" y="10130"/>
                    <a:pt x="1855" y="10130"/>
                  </a:cubicBezTo>
                  <a:lnTo>
                    <a:pt x="10329" y="10130"/>
                  </a:lnTo>
                  <a:cubicBezTo>
                    <a:pt x="11328" y="10130"/>
                    <a:pt x="12127" y="9274"/>
                    <a:pt x="12013" y="8275"/>
                  </a:cubicBezTo>
                  <a:lnTo>
                    <a:pt x="110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216;p75"/>
            <p:cNvSpPr/>
            <p:nvPr/>
          </p:nvSpPr>
          <p:spPr>
            <a:xfrm>
              <a:off x="2415325" y="3610013"/>
              <a:ext cx="303175" cy="253250"/>
            </a:xfrm>
            <a:custGeom>
              <a:avLst/>
              <a:gdLst/>
              <a:ahLst/>
              <a:cxnLst/>
              <a:rect l="l" t="t" r="r" b="b"/>
              <a:pathLst>
                <a:path w="12127" h="10130" extrusionOk="0">
                  <a:moveTo>
                    <a:pt x="11071" y="1"/>
                  </a:moveTo>
                  <a:lnTo>
                    <a:pt x="3824" y="372"/>
                  </a:lnTo>
                  <a:lnTo>
                    <a:pt x="4166" y="4423"/>
                  </a:lnTo>
                  <a:cubicBezTo>
                    <a:pt x="4166" y="4423"/>
                    <a:pt x="0" y="4880"/>
                    <a:pt x="799" y="9245"/>
                  </a:cubicBezTo>
                  <a:cubicBezTo>
                    <a:pt x="885" y="9730"/>
                    <a:pt x="1313" y="10130"/>
                    <a:pt x="1855" y="10130"/>
                  </a:cubicBezTo>
                  <a:lnTo>
                    <a:pt x="10357" y="10130"/>
                  </a:lnTo>
                  <a:cubicBezTo>
                    <a:pt x="11356" y="10130"/>
                    <a:pt x="12126" y="9274"/>
                    <a:pt x="12012" y="8275"/>
                  </a:cubicBezTo>
                  <a:lnTo>
                    <a:pt x="1107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217;p75"/>
            <p:cNvSpPr/>
            <p:nvPr/>
          </p:nvSpPr>
          <p:spPr>
            <a:xfrm>
              <a:off x="2672100" y="2612113"/>
              <a:ext cx="498625" cy="1250450"/>
            </a:xfrm>
            <a:custGeom>
              <a:avLst/>
              <a:gdLst/>
              <a:ahLst/>
              <a:cxnLst/>
              <a:rect l="l" t="t" r="r" b="b"/>
              <a:pathLst>
                <a:path w="19945" h="50018" extrusionOk="0">
                  <a:moveTo>
                    <a:pt x="6677" y="0"/>
                  </a:moveTo>
                  <a:lnTo>
                    <a:pt x="4851" y="9216"/>
                  </a:lnTo>
                  <a:cubicBezTo>
                    <a:pt x="3653" y="15237"/>
                    <a:pt x="3425" y="21457"/>
                    <a:pt x="4138" y="27534"/>
                  </a:cubicBezTo>
                  <a:cubicBezTo>
                    <a:pt x="4709" y="32413"/>
                    <a:pt x="5451" y="38661"/>
                    <a:pt x="6249" y="44625"/>
                  </a:cubicBezTo>
                  <a:cubicBezTo>
                    <a:pt x="3510" y="44881"/>
                    <a:pt x="1313" y="46622"/>
                    <a:pt x="457" y="48163"/>
                  </a:cubicBezTo>
                  <a:cubicBezTo>
                    <a:pt x="1" y="48961"/>
                    <a:pt x="600" y="50017"/>
                    <a:pt x="1570" y="50017"/>
                  </a:cubicBezTo>
                  <a:lnTo>
                    <a:pt x="12783" y="50017"/>
                  </a:lnTo>
                  <a:cubicBezTo>
                    <a:pt x="13839" y="50017"/>
                    <a:pt x="14781" y="49190"/>
                    <a:pt x="14838" y="48106"/>
                  </a:cubicBezTo>
                  <a:cubicBezTo>
                    <a:pt x="15151" y="44824"/>
                    <a:pt x="14695" y="38319"/>
                    <a:pt x="14096" y="32213"/>
                  </a:cubicBezTo>
                  <a:cubicBezTo>
                    <a:pt x="13211" y="22912"/>
                    <a:pt x="14552" y="13525"/>
                    <a:pt x="17976" y="4822"/>
                  </a:cubicBezTo>
                  <a:lnTo>
                    <a:pt x="1994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218;p75"/>
            <p:cNvSpPr/>
            <p:nvPr/>
          </p:nvSpPr>
          <p:spPr>
            <a:xfrm>
              <a:off x="2943875" y="2614263"/>
              <a:ext cx="442275" cy="1249000"/>
            </a:xfrm>
            <a:custGeom>
              <a:avLst/>
              <a:gdLst/>
              <a:ahLst/>
              <a:cxnLst/>
              <a:rect l="l" t="t" r="r" b="b"/>
              <a:pathLst>
                <a:path w="17691" h="49960" extrusionOk="0">
                  <a:moveTo>
                    <a:pt x="1" y="0"/>
                  </a:moveTo>
                  <a:cubicBezTo>
                    <a:pt x="1" y="0"/>
                    <a:pt x="86" y="3766"/>
                    <a:pt x="143" y="10243"/>
                  </a:cubicBezTo>
                  <a:cubicBezTo>
                    <a:pt x="257" y="17319"/>
                    <a:pt x="1513" y="24366"/>
                    <a:pt x="3938" y="31014"/>
                  </a:cubicBezTo>
                  <a:cubicBezTo>
                    <a:pt x="6078" y="36921"/>
                    <a:pt x="8361" y="42912"/>
                    <a:pt x="8817" y="44111"/>
                  </a:cubicBezTo>
                  <a:cubicBezTo>
                    <a:pt x="4537" y="44111"/>
                    <a:pt x="2997" y="46564"/>
                    <a:pt x="2426" y="48276"/>
                  </a:cubicBezTo>
                  <a:cubicBezTo>
                    <a:pt x="2169" y="49104"/>
                    <a:pt x="2797" y="49960"/>
                    <a:pt x="3653" y="49960"/>
                  </a:cubicBezTo>
                  <a:lnTo>
                    <a:pt x="15208" y="49960"/>
                  </a:lnTo>
                  <a:cubicBezTo>
                    <a:pt x="16635" y="49960"/>
                    <a:pt x="17691" y="48647"/>
                    <a:pt x="17462" y="47249"/>
                  </a:cubicBezTo>
                  <a:lnTo>
                    <a:pt x="13981" y="31499"/>
                  </a:lnTo>
                  <a:cubicBezTo>
                    <a:pt x="12412" y="24252"/>
                    <a:pt x="11756" y="16834"/>
                    <a:pt x="12070" y="9416"/>
                  </a:cubicBezTo>
                  <a:cubicBezTo>
                    <a:pt x="12241" y="4879"/>
                    <a:pt x="12412" y="599"/>
                    <a:pt x="12412" y="457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219;p75"/>
            <p:cNvSpPr/>
            <p:nvPr/>
          </p:nvSpPr>
          <p:spPr>
            <a:xfrm>
              <a:off x="2329725" y="2115438"/>
              <a:ext cx="314600" cy="122225"/>
            </a:xfrm>
            <a:custGeom>
              <a:avLst/>
              <a:gdLst/>
              <a:ahLst/>
              <a:cxnLst/>
              <a:rect l="l" t="t" r="r" b="b"/>
              <a:pathLst>
                <a:path w="12584" h="4889" extrusionOk="0">
                  <a:moveTo>
                    <a:pt x="2022" y="1"/>
                  </a:moveTo>
                  <a:cubicBezTo>
                    <a:pt x="1324" y="1"/>
                    <a:pt x="650" y="42"/>
                    <a:pt x="0" y="123"/>
                  </a:cubicBezTo>
                  <a:cubicBezTo>
                    <a:pt x="143" y="1464"/>
                    <a:pt x="1256" y="2520"/>
                    <a:pt x="2597" y="2549"/>
                  </a:cubicBezTo>
                  <a:cubicBezTo>
                    <a:pt x="7219" y="2720"/>
                    <a:pt x="11642" y="4860"/>
                    <a:pt x="11670" y="4888"/>
                  </a:cubicBezTo>
                  <a:lnTo>
                    <a:pt x="12583" y="2577"/>
                  </a:lnTo>
                  <a:cubicBezTo>
                    <a:pt x="12526" y="2549"/>
                    <a:pt x="10928" y="1750"/>
                    <a:pt x="8560" y="1036"/>
                  </a:cubicBezTo>
                  <a:cubicBezTo>
                    <a:pt x="6212" y="338"/>
                    <a:pt x="4021" y="1"/>
                    <a:pt x="2022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220;p75"/>
            <p:cNvSpPr/>
            <p:nvPr/>
          </p:nvSpPr>
          <p:spPr>
            <a:xfrm>
              <a:off x="2301200" y="2109113"/>
              <a:ext cx="163375" cy="102850"/>
            </a:xfrm>
            <a:custGeom>
              <a:avLst/>
              <a:gdLst/>
              <a:ahLst/>
              <a:cxnLst/>
              <a:rect l="l" t="t" r="r" b="b"/>
              <a:pathLst>
                <a:path w="6535" h="4114" extrusionOk="0">
                  <a:moveTo>
                    <a:pt x="2071" y="0"/>
                  </a:moveTo>
                  <a:cubicBezTo>
                    <a:pt x="1940" y="0"/>
                    <a:pt x="1811" y="2"/>
                    <a:pt x="1684" y="5"/>
                  </a:cubicBezTo>
                  <a:cubicBezTo>
                    <a:pt x="457" y="62"/>
                    <a:pt x="0" y="1575"/>
                    <a:pt x="970" y="2259"/>
                  </a:cubicBezTo>
                  <a:cubicBezTo>
                    <a:pt x="1798" y="2859"/>
                    <a:pt x="2454" y="3001"/>
                    <a:pt x="2454" y="3001"/>
                  </a:cubicBezTo>
                  <a:lnTo>
                    <a:pt x="5821" y="4114"/>
                  </a:lnTo>
                  <a:lnTo>
                    <a:pt x="5849" y="3829"/>
                  </a:lnTo>
                  <a:cubicBezTo>
                    <a:pt x="5963" y="2659"/>
                    <a:pt x="6163" y="1518"/>
                    <a:pt x="6534" y="405"/>
                  </a:cubicBezTo>
                  <a:cubicBezTo>
                    <a:pt x="6534" y="405"/>
                    <a:pt x="4158" y="0"/>
                    <a:pt x="20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221;p75"/>
            <p:cNvSpPr/>
            <p:nvPr/>
          </p:nvSpPr>
          <p:spPr>
            <a:xfrm>
              <a:off x="2445275" y="2118513"/>
              <a:ext cx="20725" cy="95600"/>
            </a:xfrm>
            <a:custGeom>
              <a:avLst/>
              <a:gdLst/>
              <a:ahLst/>
              <a:cxnLst/>
              <a:rect l="l" t="t" r="r" b="b"/>
              <a:pathLst>
                <a:path w="829" h="3824" extrusionOk="0">
                  <a:moveTo>
                    <a:pt x="800" y="0"/>
                  </a:moveTo>
                  <a:cubicBezTo>
                    <a:pt x="771" y="0"/>
                    <a:pt x="714" y="0"/>
                    <a:pt x="714" y="29"/>
                  </a:cubicBezTo>
                  <a:cubicBezTo>
                    <a:pt x="714" y="57"/>
                    <a:pt x="1" y="2426"/>
                    <a:pt x="1" y="3738"/>
                  </a:cubicBezTo>
                  <a:cubicBezTo>
                    <a:pt x="29" y="3767"/>
                    <a:pt x="58" y="3824"/>
                    <a:pt x="58" y="3824"/>
                  </a:cubicBezTo>
                  <a:cubicBezTo>
                    <a:pt x="86" y="3824"/>
                    <a:pt x="115" y="3767"/>
                    <a:pt x="115" y="3738"/>
                  </a:cubicBezTo>
                  <a:cubicBezTo>
                    <a:pt x="115" y="2454"/>
                    <a:pt x="800" y="57"/>
                    <a:pt x="828" y="57"/>
                  </a:cubicBezTo>
                  <a:cubicBezTo>
                    <a:pt x="828" y="29"/>
                    <a:pt x="828" y="0"/>
                    <a:pt x="8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222;p75"/>
            <p:cNvSpPr/>
            <p:nvPr/>
          </p:nvSpPr>
          <p:spPr>
            <a:xfrm>
              <a:off x="2631450" y="2149263"/>
              <a:ext cx="48525" cy="64850"/>
            </a:xfrm>
            <a:custGeom>
              <a:avLst/>
              <a:gdLst/>
              <a:ahLst/>
              <a:cxnLst/>
              <a:rect l="l" t="t" r="r" b="b"/>
              <a:pathLst>
                <a:path w="1941" h="2594" extrusionOk="0">
                  <a:moveTo>
                    <a:pt x="416" y="0"/>
                  </a:moveTo>
                  <a:cubicBezTo>
                    <a:pt x="318" y="0"/>
                    <a:pt x="219" y="36"/>
                    <a:pt x="143" y="111"/>
                  </a:cubicBezTo>
                  <a:cubicBezTo>
                    <a:pt x="1" y="254"/>
                    <a:pt x="29" y="454"/>
                    <a:pt x="172" y="539"/>
                  </a:cubicBezTo>
                  <a:cubicBezTo>
                    <a:pt x="172" y="539"/>
                    <a:pt x="1170" y="1310"/>
                    <a:pt x="1056" y="2223"/>
                  </a:cubicBezTo>
                  <a:cubicBezTo>
                    <a:pt x="1056" y="2394"/>
                    <a:pt x="1199" y="2537"/>
                    <a:pt x="1456" y="2594"/>
                  </a:cubicBezTo>
                  <a:cubicBezTo>
                    <a:pt x="1627" y="2594"/>
                    <a:pt x="1798" y="2479"/>
                    <a:pt x="1798" y="2308"/>
                  </a:cubicBezTo>
                  <a:cubicBezTo>
                    <a:pt x="1941" y="1024"/>
                    <a:pt x="742" y="111"/>
                    <a:pt x="657" y="83"/>
                  </a:cubicBezTo>
                  <a:cubicBezTo>
                    <a:pt x="589" y="29"/>
                    <a:pt x="503" y="0"/>
                    <a:pt x="416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223;p75"/>
            <p:cNvSpPr/>
            <p:nvPr/>
          </p:nvSpPr>
          <p:spPr>
            <a:xfrm>
              <a:off x="2570825" y="2132038"/>
              <a:ext cx="41400" cy="68525"/>
            </a:xfrm>
            <a:custGeom>
              <a:avLst/>
              <a:gdLst/>
              <a:ahLst/>
              <a:cxnLst/>
              <a:rect l="l" t="t" r="r" b="b"/>
              <a:pathLst>
                <a:path w="1656" h="2741" extrusionOk="0">
                  <a:moveTo>
                    <a:pt x="857" y="0"/>
                  </a:moveTo>
                  <a:cubicBezTo>
                    <a:pt x="710" y="0"/>
                    <a:pt x="579" y="93"/>
                    <a:pt x="514" y="201"/>
                  </a:cubicBezTo>
                  <a:cubicBezTo>
                    <a:pt x="0" y="1428"/>
                    <a:pt x="942" y="2512"/>
                    <a:pt x="999" y="2569"/>
                  </a:cubicBezTo>
                  <a:cubicBezTo>
                    <a:pt x="1027" y="2712"/>
                    <a:pt x="1142" y="2740"/>
                    <a:pt x="1227" y="2740"/>
                  </a:cubicBezTo>
                  <a:cubicBezTo>
                    <a:pt x="1313" y="2740"/>
                    <a:pt x="1370" y="2740"/>
                    <a:pt x="1455" y="2655"/>
                  </a:cubicBezTo>
                  <a:cubicBezTo>
                    <a:pt x="1627" y="2569"/>
                    <a:pt x="1655" y="2370"/>
                    <a:pt x="1570" y="2227"/>
                  </a:cubicBezTo>
                  <a:cubicBezTo>
                    <a:pt x="1570" y="2227"/>
                    <a:pt x="799" y="1314"/>
                    <a:pt x="1199" y="429"/>
                  </a:cubicBezTo>
                  <a:cubicBezTo>
                    <a:pt x="1284" y="287"/>
                    <a:pt x="1170" y="87"/>
                    <a:pt x="999" y="30"/>
                  </a:cubicBezTo>
                  <a:cubicBezTo>
                    <a:pt x="951" y="9"/>
                    <a:pt x="904" y="0"/>
                    <a:pt x="857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224;p75"/>
            <p:cNvSpPr/>
            <p:nvPr/>
          </p:nvSpPr>
          <p:spPr>
            <a:xfrm>
              <a:off x="2586525" y="2149188"/>
              <a:ext cx="59925" cy="74200"/>
            </a:xfrm>
            <a:custGeom>
              <a:avLst/>
              <a:gdLst/>
              <a:ahLst/>
              <a:cxnLst/>
              <a:rect l="l" t="t" r="r" b="b"/>
              <a:pathLst>
                <a:path w="2397" h="2968" extrusionOk="0">
                  <a:moveTo>
                    <a:pt x="414" y="0"/>
                  </a:moveTo>
                  <a:cubicBezTo>
                    <a:pt x="314" y="0"/>
                    <a:pt x="214" y="29"/>
                    <a:pt x="143" y="86"/>
                  </a:cubicBezTo>
                  <a:cubicBezTo>
                    <a:pt x="0" y="200"/>
                    <a:pt x="0" y="400"/>
                    <a:pt x="143" y="514"/>
                  </a:cubicBezTo>
                  <a:cubicBezTo>
                    <a:pt x="143" y="514"/>
                    <a:pt x="1455" y="1626"/>
                    <a:pt x="942" y="2511"/>
                  </a:cubicBezTo>
                  <a:cubicBezTo>
                    <a:pt x="827" y="2654"/>
                    <a:pt x="885" y="2825"/>
                    <a:pt x="1084" y="2939"/>
                  </a:cubicBezTo>
                  <a:cubicBezTo>
                    <a:pt x="1141" y="2939"/>
                    <a:pt x="1170" y="2939"/>
                    <a:pt x="1255" y="2967"/>
                  </a:cubicBezTo>
                  <a:cubicBezTo>
                    <a:pt x="1398" y="2967"/>
                    <a:pt x="1512" y="2910"/>
                    <a:pt x="1569" y="2796"/>
                  </a:cubicBezTo>
                  <a:cubicBezTo>
                    <a:pt x="2397" y="1512"/>
                    <a:pt x="742" y="171"/>
                    <a:pt x="685" y="86"/>
                  </a:cubicBezTo>
                  <a:cubicBezTo>
                    <a:pt x="613" y="29"/>
                    <a:pt x="514" y="0"/>
                    <a:pt x="414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225;p75"/>
            <p:cNvSpPr/>
            <p:nvPr/>
          </p:nvSpPr>
          <p:spPr>
            <a:xfrm>
              <a:off x="2619325" y="2157838"/>
              <a:ext cx="49250" cy="71250"/>
            </a:xfrm>
            <a:custGeom>
              <a:avLst/>
              <a:gdLst/>
              <a:ahLst/>
              <a:cxnLst/>
              <a:rect l="l" t="t" r="r" b="b"/>
              <a:pathLst>
                <a:path w="1970" h="2850" extrusionOk="0">
                  <a:moveTo>
                    <a:pt x="438" y="1"/>
                  </a:moveTo>
                  <a:cubicBezTo>
                    <a:pt x="308" y="1"/>
                    <a:pt x="192" y="71"/>
                    <a:pt x="115" y="168"/>
                  </a:cubicBezTo>
                  <a:cubicBezTo>
                    <a:pt x="1" y="310"/>
                    <a:pt x="58" y="482"/>
                    <a:pt x="229" y="596"/>
                  </a:cubicBezTo>
                  <a:cubicBezTo>
                    <a:pt x="257" y="624"/>
                    <a:pt x="1370" y="1252"/>
                    <a:pt x="914" y="2450"/>
                  </a:cubicBezTo>
                  <a:cubicBezTo>
                    <a:pt x="828" y="2593"/>
                    <a:pt x="942" y="2764"/>
                    <a:pt x="1142" y="2850"/>
                  </a:cubicBezTo>
                  <a:lnTo>
                    <a:pt x="1256" y="2850"/>
                  </a:lnTo>
                  <a:cubicBezTo>
                    <a:pt x="1399" y="2850"/>
                    <a:pt x="1570" y="2764"/>
                    <a:pt x="1627" y="2621"/>
                  </a:cubicBezTo>
                  <a:cubicBezTo>
                    <a:pt x="1969" y="1766"/>
                    <a:pt x="1684" y="1109"/>
                    <a:pt x="1370" y="710"/>
                  </a:cubicBezTo>
                  <a:cubicBezTo>
                    <a:pt x="1056" y="282"/>
                    <a:pt x="657" y="54"/>
                    <a:pt x="628" y="54"/>
                  </a:cubicBezTo>
                  <a:cubicBezTo>
                    <a:pt x="564" y="17"/>
                    <a:pt x="499" y="1"/>
                    <a:pt x="438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226;p75"/>
            <p:cNvSpPr/>
            <p:nvPr/>
          </p:nvSpPr>
          <p:spPr>
            <a:xfrm>
              <a:off x="2607925" y="2156388"/>
              <a:ext cx="56375" cy="74125"/>
            </a:xfrm>
            <a:custGeom>
              <a:avLst/>
              <a:gdLst/>
              <a:ahLst/>
              <a:cxnLst/>
              <a:rect l="l" t="t" r="r" b="b"/>
              <a:pathLst>
                <a:path w="2255" h="2965" extrusionOk="0">
                  <a:moveTo>
                    <a:pt x="448" y="1"/>
                  </a:moveTo>
                  <a:cubicBezTo>
                    <a:pt x="360" y="1"/>
                    <a:pt x="265" y="29"/>
                    <a:pt x="171" y="83"/>
                  </a:cubicBezTo>
                  <a:cubicBezTo>
                    <a:pt x="29" y="197"/>
                    <a:pt x="0" y="368"/>
                    <a:pt x="114" y="511"/>
                  </a:cubicBezTo>
                  <a:cubicBezTo>
                    <a:pt x="114" y="511"/>
                    <a:pt x="1284" y="1738"/>
                    <a:pt x="571" y="2508"/>
                  </a:cubicBezTo>
                  <a:cubicBezTo>
                    <a:pt x="457" y="2651"/>
                    <a:pt x="457" y="2822"/>
                    <a:pt x="656" y="2936"/>
                  </a:cubicBezTo>
                  <a:cubicBezTo>
                    <a:pt x="713" y="2936"/>
                    <a:pt x="827" y="2965"/>
                    <a:pt x="884" y="2965"/>
                  </a:cubicBezTo>
                  <a:cubicBezTo>
                    <a:pt x="999" y="2965"/>
                    <a:pt x="1113" y="2936"/>
                    <a:pt x="1170" y="2851"/>
                  </a:cubicBezTo>
                  <a:cubicBezTo>
                    <a:pt x="2254" y="1738"/>
                    <a:pt x="799" y="197"/>
                    <a:pt x="713" y="112"/>
                  </a:cubicBezTo>
                  <a:cubicBezTo>
                    <a:pt x="638" y="36"/>
                    <a:pt x="547" y="1"/>
                    <a:pt x="448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227;p75"/>
            <p:cNvSpPr/>
            <p:nvPr/>
          </p:nvSpPr>
          <p:spPr>
            <a:xfrm>
              <a:off x="2565125" y="2129213"/>
              <a:ext cx="96300" cy="42825"/>
            </a:xfrm>
            <a:custGeom>
              <a:avLst/>
              <a:gdLst/>
              <a:ahLst/>
              <a:cxnLst/>
              <a:rect l="l" t="t" r="r" b="b"/>
              <a:pathLst>
                <a:path w="3852" h="1713" extrusionOk="0">
                  <a:moveTo>
                    <a:pt x="3852" y="1341"/>
                  </a:moveTo>
                  <a:lnTo>
                    <a:pt x="3843" y="1343"/>
                  </a:lnTo>
                  <a:lnTo>
                    <a:pt x="3843" y="1343"/>
                  </a:lnTo>
                  <a:cubicBezTo>
                    <a:pt x="3846" y="1346"/>
                    <a:pt x="3848" y="1348"/>
                    <a:pt x="3849" y="1348"/>
                  </a:cubicBezTo>
                  <a:cubicBezTo>
                    <a:pt x="3851" y="1348"/>
                    <a:pt x="3852" y="1346"/>
                    <a:pt x="3852" y="1341"/>
                  </a:cubicBezTo>
                  <a:close/>
                  <a:moveTo>
                    <a:pt x="1512" y="0"/>
                  </a:moveTo>
                  <a:cubicBezTo>
                    <a:pt x="0" y="0"/>
                    <a:pt x="1284" y="1712"/>
                    <a:pt x="1284" y="1712"/>
                  </a:cubicBezTo>
                  <a:lnTo>
                    <a:pt x="3843" y="1343"/>
                  </a:lnTo>
                  <a:lnTo>
                    <a:pt x="3843" y="1343"/>
                  </a:lnTo>
                  <a:cubicBezTo>
                    <a:pt x="3763" y="1253"/>
                    <a:pt x="3154" y="0"/>
                    <a:pt x="1512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228;p75"/>
            <p:cNvSpPr/>
            <p:nvPr/>
          </p:nvSpPr>
          <p:spPr>
            <a:xfrm>
              <a:off x="2268375" y="3035813"/>
              <a:ext cx="152675" cy="60650"/>
            </a:xfrm>
            <a:custGeom>
              <a:avLst/>
              <a:gdLst/>
              <a:ahLst/>
              <a:cxnLst/>
              <a:rect l="l" t="t" r="r" b="b"/>
              <a:pathLst>
                <a:path w="6107" h="2426" extrusionOk="0">
                  <a:moveTo>
                    <a:pt x="457" y="1"/>
                  </a:moveTo>
                  <a:cubicBezTo>
                    <a:pt x="400" y="314"/>
                    <a:pt x="315" y="685"/>
                    <a:pt x="229" y="999"/>
                  </a:cubicBezTo>
                  <a:cubicBezTo>
                    <a:pt x="172" y="1456"/>
                    <a:pt x="58" y="1912"/>
                    <a:pt x="1" y="2426"/>
                  </a:cubicBezTo>
                  <a:lnTo>
                    <a:pt x="6107" y="657"/>
                  </a:lnTo>
                  <a:lnTo>
                    <a:pt x="457" y="1"/>
                  </a:lnTo>
                  <a:close/>
                </a:path>
              </a:pathLst>
            </a:custGeom>
            <a:solidFill>
              <a:srgbClr val="603F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229;p75"/>
            <p:cNvSpPr/>
            <p:nvPr/>
          </p:nvSpPr>
          <p:spPr>
            <a:xfrm>
              <a:off x="2236275" y="3860388"/>
              <a:ext cx="236125" cy="3600"/>
            </a:xfrm>
            <a:custGeom>
              <a:avLst/>
              <a:gdLst/>
              <a:ahLst/>
              <a:cxnLst/>
              <a:rect l="l" t="t" r="r" b="b"/>
              <a:pathLst>
                <a:path w="9445" h="144" extrusionOk="0">
                  <a:moveTo>
                    <a:pt x="58" y="1"/>
                  </a:moveTo>
                  <a:cubicBezTo>
                    <a:pt x="29" y="1"/>
                    <a:pt x="1" y="58"/>
                    <a:pt x="1" y="86"/>
                  </a:cubicBezTo>
                  <a:cubicBezTo>
                    <a:pt x="1" y="115"/>
                    <a:pt x="29" y="143"/>
                    <a:pt x="58" y="143"/>
                  </a:cubicBezTo>
                  <a:lnTo>
                    <a:pt x="9388" y="143"/>
                  </a:lnTo>
                  <a:cubicBezTo>
                    <a:pt x="9416" y="143"/>
                    <a:pt x="9416" y="115"/>
                    <a:pt x="9445" y="86"/>
                  </a:cubicBezTo>
                  <a:cubicBezTo>
                    <a:pt x="9445" y="58"/>
                    <a:pt x="9416" y="1"/>
                    <a:pt x="93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230;p75"/>
            <p:cNvSpPr/>
            <p:nvPr/>
          </p:nvSpPr>
          <p:spPr>
            <a:xfrm>
              <a:off x="2439575" y="3032963"/>
              <a:ext cx="168350" cy="77050"/>
            </a:xfrm>
            <a:custGeom>
              <a:avLst/>
              <a:gdLst/>
              <a:ahLst/>
              <a:cxnLst/>
              <a:rect l="l" t="t" r="r" b="b"/>
              <a:pathLst>
                <a:path w="6734" h="3082" extrusionOk="0">
                  <a:moveTo>
                    <a:pt x="0" y="0"/>
                  </a:moveTo>
                  <a:lnTo>
                    <a:pt x="143" y="3082"/>
                  </a:lnTo>
                  <a:lnTo>
                    <a:pt x="6734" y="5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03F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231;p75"/>
            <p:cNvSpPr/>
            <p:nvPr/>
          </p:nvSpPr>
          <p:spPr>
            <a:xfrm>
              <a:off x="2457400" y="3861813"/>
              <a:ext cx="236125" cy="3600"/>
            </a:xfrm>
            <a:custGeom>
              <a:avLst/>
              <a:gdLst/>
              <a:ahLst/>
              <a:cxnLst/>
              <a:rect l="l" t="t" r="r" b="b"/>
              <a:pathLst>
                <a:path w="9445" h="144" extrusionOk="0">
                  <a:moveTo>
                    <a:pt x="58" y="1"/>
                  </a:moveTo>
                  <a:cubicBezTo>
                    <a:pt x="29" y="1"/>
                    <a:pt x="1" y="29"/>
                    <a:pt x="1" y="58"/>
                  </a:cubicBezTo>
                  <a:cubicBezTo>
                    <a:pt x="1" y="86"/>
                    <a:pt x="29" y="143"/>
                    <a:pt x="58" y="143"/>
                  </a:cubicBezTo>
                  <a:lnTo>
                    <a:pt x="9388" y="143"/>
                  </a:lnTo>
                  <a:cubicBezTo>
                    <a:pt x="9416" y="143"/>
                    <a:pt x="9445" y="86"/>
                    <a:pt x="9445" y="58"/>
                  </a:cubicBezTo>
                  <a:cubicBezTo>
                    <a:pt x="9445" y="29"/>
                    <a:pt x="9416" y="1"/>
                    <a:pt x="93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232;p75"/>
            <p:cNvSpPr/>
            <p:nvPr/>
          </p:nvSpPr>
          <p:spPr>
            <a:xfrm>
              <a:off x="2421750" y="3724138"/>
              <a:ext cx="71350" cy="107025"/>
            </a:xfrm>
            <a:custGeom>
              <a:avLst/>
              <a:gdLst/>
              <a:ahLst/>
              <a:cxnLst/>
              <a:rect l="l" t="t" r="r" b="b"/>
              <a:pathLst>
                <a:path w="2854" h="4281" extrusionOk="0">
                  <a:moveTo>
                    <a:pt x="2768" y="1"/>
                  </a:moveTo>
                  <a:cubicBezTo>
                    <a:pt x="2739" y="29"/>
                    <a:pt x="0" y="1114"/>
                    <a:pt x="400" y="4224"/>
                  </a:cubicBezTo>
                  <a:cubicBezTo>
                    <a:pt x="400" y="4252"/>
                    <a:pt x="428" y="4281"/>
                    <a:pt x="457" y="4281"/>
                  </a:cubicBezTo>
                  <a:cubicBezTo>
                    <a:pt x="485" y="4281"/>
                    <a:pt x="542" y="4252"/>
                    <a:pt x="542" y="4167"/>
                  </a:cubicBezTo>
                  <a:cubicBezTo>
                    <a:pt x="143" y="1171"/>
                    <a:pt x="2768" y="115"/>
                    <a:pt x="2796" y="115"/>
                  </a:cubicBezTo>
                  <a:cubicBezTo>
                    <a:pt x="2853" y="115"/>
                    <a:pt x="2853" y="87"/>
                    <a:pt x="2853" y="29"/>
                  </a:cubicBezTo>
                  <a:cubicBezTo>
                    <a:pt x="2853" y="1"/>
                    <a:pt x="2825" y="1"/>
                    <a:pt x="27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233;p75"/>
            <p:cNvSpPr/>
            <p:nvPr/>
          </p:nvSpPr>
          <p:spPr>
            <a:xfrm>
              <a:off x="2191350" y="2624963"/>
              <a:ext cx="604175" cy="1030575"/>
            </a:xfrm>
            <a:custGeom>
              <a:avLst/>
              <a:gdLst/>
              <a:ahLst/>
              <a:cxnLst/>
              <a:rect l="l" t="t" r="r" b="b"/>
              <a:pathLst>
                <a:path w="24167" h="41223" extrusionOk="0">
                  <a:moveTo>
                    <a:pt x="4223" y="0"/>
                  </a:moveTo>
                  <a:cubicBezTo>
                    <a:pt x="4223" y="0"/>
                    <a:pt x="0" y="25679"/>
                    <a:pt x="628" y="38804"/>
                  </a:cubicBezTo>
                  <a:cubicBezTo>
                    <a:pt x="3939" y="40666"/>
                    <a:pt x="8405" y="41222"/>
                    <a:pt x="12556" y="41222"/>
                  </a:cubicBezTo>
                  <a:cubicBezTo>
                    <a:pt x="18706" y="41222"/>
                    <a:pt x="24167" y="40002"/>
                    <a:pt x="24167" y="40002"/>
                  </a:cubicBezTo>
                  <a:lnTo>
                    <a:pt x="18917" y="1313"/>
                  </a:lnTo>
                  <a:lnTo>
                    <a:pt x="422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234;p75"/>
            <p:cNvSpPr/>
            <p:nvPr/>
          </p:nvSpPr>
          <p:spPr>
            <a:xfrm>
              <a:off x="2264825" y="2094113"/>
              <a:ext cx="418725" cy="605750"/>
            </a:xfrm>
            <a:custGeom>
              <a:avLst/>
              <a:gdLst/>
              <a:ahLst/>
              <a:cxnLst/>
              <a:rect l="l" t="t" r="r" b="b"/>
              <a:pathLst>
                <a:path w="16749" h="24230" extrusionOk="0">
                  <a:moveTo>
                    <a:pt x="9880" y="1"/>
                  </a:moveTo>
                  <a:cubicBezTo>
                    <a:pt x="9403" y="1"/>
                    <a:pt x="8905" y="48"/>
                    <a:pt x="8388" y="120"/>
                  </a:cubicBezTo>
                  <a:cubicBezTo>
                    <a:pt x="4565" y="662"/>
                    <a:pt x="314" y="20235"/>
                    <a:pt x="0" y="23745"/>
                  </a:cubicBezTo>
                  <a:cubicBezTo>
                    <a:pt x="1052" y="23529"/>
                    <a:pt x="2588" y="23447"/>
                    <a:pt x="4309" y="23447"/>
                  </a:cubicBezTo>
                  <a:cubicBezTo>
                    <a:pt x="9640" y="23447"/>
                    <a:pt x="16748" y="24230"/>
                    <a:pt x="16748" y="24230"/>
                  </a:cubicBezTo>
                  <a:lnTo>
                    <a:pt x="15864" y="13274"/>
                  </a:lnTo>
                  <a:cubicBezTo>
                    <a:pt x="15441" y="2195"/>
                    <a:pt x="13149" y="1"/>
                    <a:pt x="98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235;p75"/>
            <p:cNvSpPr/>
            <p:nvPr/>
          </p:nvSpPr>
          <p:spPr>
            <a:xfrm>
              <a:off x="2447425" y="2103538"/>
              <a:ext cx="104150" cy="50650"/>
            </a:xfrm>
            <a:custGeom>
              <a:avLst/>
              <a:gdLst/>
              <a:ahLst/>
              <a:cxnLst/>
              <a:rect l="l" t="t" r="r" b="b"/>
              <a:pathLst>
                <a:path w="4166" h="2026" extrusionOk="0">
                  <a:moveTo>
                    <a:pt x="86" y="0"/>
                  </a:moveTo>
                  <a:cubicBezTo>
                    <a:pt x="29" y="0"/>
                    <a:pt x="0" y="29"/>
                    <a:pt x="0" y="57"/>
                  </a:cubicBezTo>
                  <a:cubicBezTo>
                    <a:pt x="0" y="57"/>
                    <a:pt x="29" y="1769"/>
                    <a:pt x="1883" y="1997"/>
                  </a:cubicBezTo>
                  <a:cubicBezTo>
                    <a:pt x="1998" y="2026"/>
                    <a:pt x="2112" y="2026"/>
                    <a:pt x="2226" y="2026"/>
                  </a:cubicBezTo>
                  <a:cubicBezTo>
                    <a:pt x="3795" y="2026"/>
                    <a:pt x="4166" y="599"/>
                    <a:pt x="4137" y="571"/>
                  </a:cubicBezTo>
                  <a:cubicBezTo>
                    <a:pt x="4166" y="514"/>
                    <a:pt x="4137" y="485"/>
                    <a:pt x="4109" y="485"/>
                  </a:cubicBezTo>
                  <a:cubicBezTo>
                    <a:pt x="4101" y="477"/>
                    <a:pt x="4090" y="473"/>
                    <a:pt x="4079" y="473"/>
                  </a:cubicBezTo>
                  <a:cubicBezTo>
                    <a:pt x="4052" y="473"/>
                    <a:pt x="4023" y="494"/>
                    <a:pt x="4023" y="514"/>
                  </a:cubicBezTo>
                  <a:cubicBezTo>
                    <a:pt x="4023" y="514"/>
                    <a:pt x="3717" y="1868"/>
                    <a:pt x="2208" y="1868"/>
                  </a:cubicBezTo>
                  <a:cubicBezTo>
                    <a:pt x="2123" y="1868"/>
                    <a:pt x="2034" y="1864"/>
                    <a:pt x="1940" y="1855"/>
                  </a:cubicBezTo>
                  <a:cubicBezTo>
                    <a:pt x="171" y="1655"/>
                    <a:pt x="143" y="143"/>
                    <a:pt x="143" y="57"/>
                  </a:cubicBezTo>
                  <a:cubicBezTo>
                    <a:pt x="143" y="29"/>
                    <a:pt x="114" y="0"/>
                    <a:pt x="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236;p75"/>
            <p:cNvSpPr/>
            <p:nvPr/>
          </p:nvSpPr>
          <p:spPr>
            <a:xfrm>
              <a:off x="2468825" y="1860913"/>
              <a:ext cx="172075" cy="198650"/>
            </a:xfrm>
            <a:custGeom>
              <a:avLst/>
              <a:gdLst/>
              <a:ahLst/>
              <a:cxnLst/>
              <a:rect l="l" t="t" r="r" b="b"/>
              <a:pathLst>
                <a:path w="6883" h="7946" extrusionOk="0">
                  <a:moveTo>
                    <a:pt x="4669" y="1"/>
                  </a:moveTo>
                  <a:cubicBezTo>
                    <a:pt x="3527" y="1"/>
                    <a:pt x="2142" y="1434"/>
                    <a:pt x="1256" y="2943"/>
                  </a:cubicBezTo>
                  <a:cubicBezTo>
                    <a:pt x="0" y="5026"/>
                    <a:pt x="29" y="7594"/>
                    <a:pt x="1684" y="7936"/>
                  </a:cubicBezTo>
                  <a:cubicBezTo>
                    <a:pt x="1710" y="7943"/>
                    <a:pt x="1738" y="7946"/>
                    <a:pt x="1766" y="7946"/>
                  </a:cubicBezTo>
                  <a:cubicBezTo>
                    <a:pt x="2068" y="7946"/>
                    <a:pt x="2467" y="7606"/>
                    <a:pt x="2774" y="7606"/>
                  </a:cubicBezTo>
                  <a:cubicBezTo>
                    <a:pt x="2811" y="7606"/>
                    <a:pt x="2847" y="7611"/>
                    <a:pt x="2882" y="7622"/>
                  </a:cubicBezTo>
                  <a:cubicBezTo>
                    <a:pt x="3018" y="7666"/>
                    <a:pt x="3152" y="7686"/>
                    <a:pt x="3285" y="7686"/>
                  </a:cubicBezTo>
                  <a:cubicBezTo>
                    <a:pt x="5253" y="7686"/>
                    <a:pt x="6883" y="3187"/>
                    <a:pt x="6135" y="1317"/>
                  </a:cubicBezTo>
                  <a:cubicBezTo>
                    <a:pt x="5777" y="378"/>
                    <a:pt x="5255" y="1"/>
                    <a:pt x="466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237;p75"/>
            <p:cNvSpPr/>
            <p:nvPr/>
          </p:nvSpPr>
          <p:spPr>
            <a:xfrm>
              <a:off x="2408175" y="1829288"/>
              <a:ext cx="230425" cy="183900"/>
            </a:xfrm>
            <a:custGeom>
              <a:avLst/>
              <a:gdLst/>
              <a:ahLst/>
              <a:cxnLst/>
              <a:rect l="l" t="t" r="r" b="b"/>
              <a:pathLst>
                <a:path w="9217" h="7356" extrusionOk="0">
                  <a:moveTo>
                    <a:pt x="3946" y="0"/>
                  </a:moveTo>
                  <a:cubicBezTo>
                    <a:pt x="1956" y="0"/>
                    <a:pt x="209" y="1055"/>
                    <a:pt x="30" y="2753"/>
                  </a:cubicBezTo>
                  <a:cubicBezTo>
                    <a:pt x="1" y="3266"/>
                    <a:pt x="87" y="3780"/>
                    <a:pt x="258" y="4179"/>
                  </a:cubicBezTo>
                  <a:cubicBezTo>
                    <a:pt x="1417" y="6854"/>
                    <a:pt x="3078" y="7356"/>
                    <a:pt x="4160" y="7356"/>
                  </a:cubicBezTo>
                  <a:cubicBezTo>
                    <a:pt x="4810" y="7356"/>
                    <a:pt x="5251" y="7175"/>
                    <a:pt x="5251" y="7175"/>
                  </a:cubicBezTo>
                  <a:cubicBezTo>
                    <a:pt x="8447" y="6462"/>
                    <a:pt x="9217" y="1925"/>
                    <a:pt x="6535" y="613"/>
                  </a:cubicBezTo>
                  <a:cubicBezTo>
                    <a:pt x="5696" y="194"/>
                    <a:pt x="4799" y="0"/>
                    <a:pt x="394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238;p75"/>
            <p:cNvSpPr/>
            <p:nvPr/>
          </p:nvSpPr>
          <p:spPr>
            <a:xfrm>
              <a:off x="2436000" y="1968713"/>
              <a:ext cx="135550" cy="178250"/>
            </a:xfrm>
            <a:custGeom>
              <a:avLst/>
              <a:gdLst/>
              <a:ahLst/>
              <a:cxnLst/>
              <a:rect l="l" t="t" r="r" b="b"/>
              <a:pathLst>
                <a:path w="5422" h="7130" extrusionOk="0">
                  <a:moveTo>
                    <a:pt x="1427" y="1"/>
                  </a:moveTo>
                  <a:lnTo>
                    <a:pt x="971" y="2768"/>
                  </a:lnTo>
                  <a:lnTo>
                    <a:pt x="115" y="5593"/>
                  </a:lnTo>
                  <a:lnTo>
                    <a:pt x="172" y="5593"/>
                  </a:lnTo>
                  <a:cubicBezTo>
                    <a:pt x="1" y="6706"/>
                    <a:pt x="1256" y="6877"/>
                    <a:pt x="2312" y="7105"/>
                  </a:cubicBezTo>
                  <a:cubicBezTo>
                    <a:pt x="2419" y="7122"/>
                    <a:pt x="2526" y="7130"/>
                    <a:pt x="2631" y="7130"/>
                  </a:cubicBezTo>
                  <a:cubicBezTo>
                    <a:pt x="3615" y="7130"/>
                    <a:pt x="4468" y="6427"/>
                    <a:pt x="4623" y="5422"/>
                  </a:cubicBezTo>
                  <a:lnTo>
                    <a:pt x="5422" y="685"/>
                  </a:lnTo>
                  <a:lnTo>
                    <a:pt x="142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239;p75"/>
            <p:cNvSpPr/>
            <p:nvPr/>
          </p:nvSpPr>
          <p:spPr>
            <a:xfrm>
              <a:off x="2438850" y="2045038"/>
              <a:ext cx="89900" cy="63500"/>
            </a:xfrm>
            <a:custGeom>
              <a:avLst/>
              <a:gdLst/>
              <a:ahLst/>
              <a:cxnLst/>
              <a:rect l="l" t="t" r="r" b="b"/>
              <a:pathLst>
                <a:path w="3596" h="2540" extrusionOk="0">
                  <a:moveTo>
                    <a:pt x="857" y="0"/>
                  </a:moveTo>
                  <a:lnTo>
                    <a:pt x="1" y="2540"/>
                  </a:lnTo>
                  <a:lnTo>
                    <a:pt x="3596" y="58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240;p75"/>
            <p:cNvSpPr/>
            <p:nvPr/>
          </p:nvSpPr>
          <p:spPr>
            <a:xfrm>
              <a:off x="2393200" y="1852088"/>
              <a:ext cx="206900" cy="212475"/>
            </a:xfrm>
            <a:custGeom>
              <a:avLst/>
              <a:gdLst/>
              <a:ahLst/>
              <a:cxnLst/>
              <a:rect l="l" t="t" r="r" b="b"/>
              <a:pathLst>
                <a:path w="8276" h="8499" extrusionOk="0">
                  <a:moveTo>
                    <a:pt x="4112" y="1"/>
                  </a:moveTo>
                  <a:cubicBezTo>
                    <a:pt x="2907" y="1"/>
                    <a:pt x="1829" y="514"/>
                    <a:pt x="1484" y="1099"/>
                  </a:cubicBezTo>
                  <a:cubicBezTo>
                    <a:pt x="857" y="2155"/>
                    <a:pt x="1" y="7804"/>
                    <a:pt x="2768" y="8432"/>
                  </a:cubicBezTo>
                  <a:cubicBezTo>
                    <a:pt x="2972" y="8478"/>
                    <a:pt x="3171" y="8499"/>
                    <a:pt x="3364" y="8499"/>
                  </a:cubicBezTo>
                  <a:cubicBezTo>
                    <a:pt x="5825" y="8499"/>
                    <a:pt x="7419" y="5065"/>
                    <a:pt x="7419" y="5065"/>
                  </a:cubicBezTo>
                  <a:cubicBezTo>
                    <a:pt x="7419" y="5065"/>
                    <a:pt x="8275" y="3011"/>
                    <a:pt x="7248" y="1584"/>
                  </a:cubicBezTo>
                  <a:cubicBezTo>
                    <a:pt x="6395" y="420"/>
                    <a:pt x="5201" y="1"/>
                    <a:pt x="4112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241;p75"/>
            <p:cNvSpPr/>
            <p:nvPr/>
          </p:nvSpPr>
          <p:spPr>
            <a:xfrm>
              <a:off x="2405325" y="1841363"/>
              <a:ext cx="70650" cy="64575"/>
            </a:xfrm>
            <a:custGeom>
              <a:avLst/>
              <a:gdLst/>
              <a:ahLst/>
              <a:cxnLst/>
              <a:rect l="l" t="t" r="r" b="b"/>
              <a:pathLst>
                <a:path w="2826" h="2583" extrusionOk="0">
                  <a:moveTo>
                    <a:pt x="1523" y="1"/>
                  </a:moveTo>
                  <a:cubicBezTo>
                    <a:pt x="1403" y="1"/>
                    <a:pt x="1276" y="39"/>
                    <a:pt x="1142" y="130"/>
                  </a:cubicBezTo>
                  <a:cubicBezTo>
                    <a:pt x="514" y="586"/>
                    <a:pt x="1" y="2070"/>
                    <a:pt x="286" y="2413"/>
                  </a:cubicBezTo>
                  <a:cubicBezTo>
                    <a:pt x="371" y="2532"/>
                    <a:pt x="490" y="2583"/>
                    <a:pt x="630" y="2583"/>
                  </a:cubicBezTo>
                  <a:cubicBezTo>
                    <a:pt x="959" y="2583"/>
                    <a:pt x="1407" y="2305"/>
                    <a:pt x="1827" y="1985"/>
                  </a:cubicBezTo>
                  <a:cubicBezTo>
                    <a:pt x="2426" y="1557"/>
                    <a:pt x="2826" y="1157"/>
                    <a:pt x="2540" y="815"/>
                  </a:cubicBezTo>
                  <a:cubicBezTo>
                    <a:pt x="2316" y="523"/>
                    <a:pt x="1967" y="1"/>
                    <a:pt x="15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3242;p75"/>
            <p:cNvSpPr/>
            <p:nvPr/>
          </p:nvSpPr>
          <p:spPr>
            <a:xfrm>
              <a:off x="2414600" y="1842313"/>
              <a:ext cx="108450" cy="95750"/>
            </a:xfrm>
            <a:custGeom>
              <a:avLst/>
              <a:gdLst/>
              <a:ahLst/>
              <a:cxnLst/>
              <a:rect l="l" t="t" r="r" b="b"/>
              <a:pathLst>
                <a:path w="4338" h="3830" extrusionOk="0">
                  <a:moveTo>
                    <a:pt x="3869" y="0"/>
                  </a:moveTo>
                  <a:cubicBezTo>
                    <a:pt x="3434" y="0"/>
                    <a:pt x="2547" y="947"/>
                    <a:pt x="1599" y="1604"/>
                  </a:cubicBezTo>
                  <a:cubicBezTo>
                    <a:pt x="571" y="2346"/>
                    <a:pt x="1" y="2118"/>
                    <a:pt x="29" y="3830"/>
                  </a:cubicBezTo>
                  <a:cubicBezTo>
                    <a:pt x="400" y="2631"/>
                    <a:pt x="999" y="2375"/>
                    <a:pt x="2027" y="2032"/>
                  </a:cubicBezTo>
                  <a:cubicBezTo>
                    <a:pt x="3282" y="1604"/>
                    <a:pt x="4338" y="520"/>
                    <a:pt x="4052" y="92"/>
                  </a:cubicBezTo>
                  <a:cubicBezTo>
                    <a:pt x="4006" y="29"/>
                    <a:pt x="3944" y="0"/>
                    <a:pt x="38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3243;p75"/>
            <p:cNvSpPr/>
            <p:nvPr/>
          </p:nvSpPr>
          <p:spPr>
            <a:xfrm>
              <a:off x="2555125" y="1930788"/>
              <a:ext cx="56400" cy="80050"/>
            </a:xfrm>
            <a:custGeom>
              <a:avLst/>
              <a:gdLst/>
              <a:ahLst/>
              <a:cxnLst/>
              <a:rect l="l" t="t" r="r" b="b"/>
              <a:pathLst>
                <a:path w="2256" h="3202" extrusionOk="0">
                  <a:moveTo>
                    <a:pt x="910" y="1"/>
                  </a:moveTo>
                  <a:cubicBezTo>
                    <a:pt x="823" y="1"/>
                    <a:pt x="738" y="29"/>
                    <a:pt x="657" y="91"/>
                  </a:cubicBezTo>
                  <a:cubicBezTo>
                    <a:pt x="543" y="148"/>
                    <a:pt x="486" y="262"/>
                    <a:pt x="429" y="405"/>
                  </a:cubicBezTo>
                  <a:cubicBezTo>
                    <a:pt x="1" y="1803"/>
                    <a:pt x="828" y="2830"/>
                    <a:pt x="828" y="2830"/>
                  </a:cubicBezTo>
                  <a:cubicBezTo>
                    <a:pt x="1028" y="3091"/>
                    <a:pt x="1229" y="3201"/>
                    <a:pt x="1411" y="3201"/>
                  </a:cubicBezTo>
                  <a:cubicBezTo>
                    <a:pt x="1906" y="3201"/>
                    <a:pt x="2256" y="2388"/>
                    <a:pt x="2026" y="1575"/>
                  </a:cubicBezTo>
                  <a:cubicBezTo>
                    <a:pt x="1836" y="718"/>
                    <a:pt x="1348" y="1"/>
                    <a:pt x="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3244;p75"/>
            <p:cNvSpPr/>
            <p:nvPr/>
          </p:nvSpPr>
          <p:spPr>
            <a:xfrm>
              <a:off x="2434175" y="1808288"/>
              <a:ext cx="195875" cy="164725"/>
            </a:xfrm>
            <a:custGeom>
              <a:avLst/>
              <a:gdLst/>
              <a:ahLst/>
              <a:cxnLst/>
              <a:rect l="l" t="t" r="r" b="b"/>
              <a:pathLst>
                <a:path w="7835" h="6589" extrusionOk="0">
                  <a:moveTo>
                    <a:pt x="3543" y="0"/>
                  </a:moveTo>
                  <a:cubicBezTo>
                    <a:pt x="1686" y="0"/>
                    <a:pt x="1" y="1047"/>
                    <a:pt x="45" y="2566"/>
                  </a:cubicBezTo>
                  <a:cubicBezTo>
                    <a:pt x="45" y="2965"/>
                    <a:pt x="188" y="3336"/>
                    <a:pt x="388" y="3678"/>
                  </a:cubicBezTo>
                  <a:cubicBezTo>
                    <a:pt x="3897" y="4534"/>
                    <a:pt x="4924" y="6589"/>
                    <a:pt x="4924" y="6589"/>
                  </a:cubicBezTo>
                  <a:cubicBezTo>
                    <a:pt x="7834" y="5818"/>
                    <a:pt x="7692" y="1111"/>
                    <a:pt x="5095" y="255"/>
                  </a:cubicBezTo>
                  <a:cubicBezTo>
                    <a:pt x="4587" y="81"/>
                    <a:pt x="4059" y="0"/>
                    <a:pt x="35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3245;p75"/>
            <p:cNvSpPr/>
            <p:nvPr/>
          </p:nvSpPr>
          <p:spPr>
            <a:xfrm>
              <a:off x="2553700" y="1962588"/>
              <a:ext cx="38550" cy="38250"/>
            </a:xfrm>
            <a:custGeom>
              <a:avLst/>
              <a:gdLst/>
              <a:ahLst/>
              <a:cxnLst/>
              <a:rect l="l" t="t" r="r" b="b"/>
              <a:pathLst>
                <a:path w="1542" h="1530" extrusionOk="0">
                  <a:moveTo>
                    <a:pt x="803" y="0"/>
                  </a:moveTo>
                  <a:cubicBezTo>
                    <a:pt x="558" y="0"/>
                    <a:pt x="300" y="102"/>
                    <a:pt x="143" y="246"/>
                  </a:cubicBezTo>
                  <a:lnTo>
                    <a:pt x="1" y="1529"/>
                  </a:lnTo>
                  <a:cubicBezTo>
                    <a:pt x="343" y="1501"/>
                    <a:pt x="1541" y="1301"/>
                    <a:pt x="1427" y="531"/>
                  </a:cubicBezTo>
                  <a:cubicBezTo>
                    <a:pt x="1365" y="144"/>
                    <a:pt x="1093" y="0"/>
                    <a:pt x="803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3246;p75"/>
            <p:cNvSpPr/>
            <p:nvPr/>
          </p:nvSpPr>
          <p:spPr>
            <a:xfrm>
              <a:off x="2558700" y="1970188"/>
              <a:ext cx="23550" cy="9975"/>
            </a:xfrm>
            <a:custGeom>
              <a:avLst/>
              <a:gdLst/>
              <a:ahLst/>
              <a:cxnLst/>
              <a:rect l="l" t="t" r="r" b="b"/>
              <a:pathLst>
                <a:path w="942" h="399" extrusionOk="0">
                  <a:moveTo>
                    <a:pt x="547" y="1"/>
                  </a:moveTo>
                  <a:cubicBezTo>
                    <a:pt x="388" y="1"/>
                    <a:pt x="202" y="61"/>
                    <a:pt x="57" y="284"/>
                  </a:cubicBezTo>
                  <a:cubicBezTo>
                    <a:pt x="0" y="341"/>
                    <a:pt x="57" y="370"/>
                    <a:pt x="86" y="398"/>
                  </a:cubicBezTo>
                  <a:cubicBezTo>
                    <a:pt x="114" y="398"/>
                    <a:pt x="114" y="398"/>
                    <a:pt x="143" y="370"/>
                  </a:cubicBezTo>
                  <a:cubicBezTo>
                    <a:pt x="273" y="175"/>
                    <a:pt x="426" y="122"/>
                    <a:pt x="557" y="122"/>
                  </a:cubicBezTo>
                  <a:cubicBezTo>
                    <a:pt x="715" y="122"/>
                    <a:pt x="841" y="198"/>
                    <a:pt x="856" y="198"/>
                  </a:cubicBezTo>
                  <a:cubicBezTo>
                    <a:pt x="913" y="198"/>
                    <a:pt x="942" y="198"/>
                    <a:pt x="942" y="141"/>
                  </a:cubicBezTo>
                  <a:cubicBezTo>
                    <a:pt x="942" y="113"/>
                    <a:pt x="942" y="84"/>
                    <a:pt x="885" y="84"/>
                  </a:cubicBezTo>
                  <a:cubicBezTo>
                    <a:pt x="885" y="84"/>
                    <a:pt x="735" y="1"/>
                    <a:pt x="547" y="1"/>
                  </a:cubicBezTo>
                  <a:close/>
                </a:path>
              </a:pathLst>
            </a:custGeom>
            <a:solidFill>
              <a:srgbClr val="EE7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3247;p75"/>
            <p:cNvSpPr/>
            <p:nvPr/>
          </p:nvSpPr>
          <p:spPr>
            <a:xfrm>
              <a:off x="2426025" y="1958738"/>
              <a:ext cx="22125" cy="39250"/>
            </a:xfrm>
            <a:custGeom>
              <a:avLst/>
              <a:gdLst/>
              <a:ahLst/>
              <a:cxnLst/>
              <a:rect l="l" t="t" r="r" b="b"/>
              <a:pathLst>
                <a:path w="885" h="1570" extrusionOk="0">
                  <a:moveTo>
                    <a:pt x="856" y="0"/>
                  </a:moveTo>
                  <a:cubicBezTo>
                    <a:pt x="828" y="0"/>
                    <a:pt x="799" y="0"/>
                    <a:pt x="799" y="29"/>
                  </a:cubicBezTo>
                  <a:lnTo>
                    <a:pt x="457" y="799"/>
                  </a:lnTo>
                  <a:cubicBezTo>
                    <a:pt x="286" y="799"/>
                    <a:pt x="29" y="856"/>
                    <a:pt x="0" y="1141"/>
                  </a:cubicBezTo>
                  <a:cubicBezTo>
                    <a:pt x="0" y="1455"/>
                    <a:pt x="400" y="1541"/>
                    <a:pt x="542" y="1569"/>
                  </a:cubicBezTo>
                  <a:cubicBezTo>
                    <a:pt x="571" y="1569"/>
                    <a:pt x="571" y="1569"/>
                    <a:pt x="599" y="1541"/>
                  </a:cubicBezTo>
                  <a:cubicBezTo>
                    <a:pt x="599" y="1541"/>
                    <a:pt x="657" y="1541"/>
                    <a:pt x="657" y="1484"/>
                  </a:cubicBezTo>
                  <a:cubicBezTo>
                    <a:pt x="657" y="1484"/>
                    <a:pt x="657" y="1455"/>
                    <a:pt x="599" y="1455"/>
                  </a:cubicBezTo>
                  <a:cubicBezTo>
                    <a:pt x="599" y="1455"/>
                    <a:pt x="86" y="1427"/>
                    <a:pt x="114" y="1141"/>
                  </a:cubicBezTo>
                  <a:cubicBezTo>
                    <a:pt x="143" y="885"/>
                    <a:pt x="542" y="885"/>
                    <a:pt x="542" y="885"/>
                  </a:cubicBezTo>
                  <a:lnTo>
                    <a:pt x="571" y="856"/>
                  </a:lnTo>
                  <a:lnTo>
                    <a:pt x="885" y="86"/>
                  </a:lnTo>
                  <a:cubicBezTo>
                    <a:pt x="885" y="29"/>
                    <a:pt x="885" y="0"/>
                    <a:pt x="8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3248;p75"/>
            <p:cNvSpPr/>
            <p:nvPr/>
          </p:nvSpPr>
          <p:spPr>
            <a:xfrm>
              <a:off x="2421600" y="1953638"/>
              <a:ext cx="12775" cy="9925"/>
            </a:xfrm>
            <a:custGeom>
              <a:avLst/>
              <a:gdLst/>
              <a:ahLst/>
              <a:cxnLst/>
              <a:rect l="l" t="t" r="r" b="b"/>
              <a:pathLst>
                <a:path w="511" h="397" extrusionOk="0">
                  <a:moveTo>
                    <a:pt x="269" y="0"/>
                  </a:moveTo>
                  <a:cubicBezTo>
                    <a:pt x="140" y="0"/>
                    <a:pt x="1" y="96"/>
                    <a:pt x="35" y="233"/>
                  </a:cubicBezTo>
                  <a:cubicBezTo>
                    <a:pt x="72" y="344"/>
                    <a:pt x="174" y="397"/>
                    <a:pt x="270" y="397"/>
                  </a:cubicBezTo>
                  <a:cubicBezTo>
                    <a:pt x="395" y="397"/>
                    <a:pt x="511" y="308"/>
                    <a:pt x="463" y="147"/>
                  </a:cubicBezTo>
                  <a:cubicBezTo>
                    <a:pt x="440" y="44"/>
                    <a:pt x="357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3249;p75"/>
            <p:cNvSpPr/>
            <p:nvPr/>
          </p:nvSpPr>
          <p:spPr>
            <a:xfrm>
              <a:off x="2461575" y="1956463"/>
              <a:ext cx="12750" cy="10675"/>
            </a:xfrm>
            <a:custGeom>
              <a:avLst/>
              <a:gdLst/>
              <a:ahLst/>
              <a:cxnLst/>
              <a:rect l="l" t="t" r="r" b="b"/>
              <a:pathLst>
                <a:path w="510" h="427" extrusionOk="0">
                  <a:moveTo>
                    <a:pt x="252" y="1"/>
                  </a:moveTo>
                  <a:cubicBezTo>
                    <a:pt x="127" y="1"/>
                    <a:pt x="1" y="99"/>
                    <a:pt x="33" y="262"/>
                  </a:cubicBezTo>
                  <a:cubicBezTo>
                    <a:pt x="71" y="374"/>
                    <a:pt x="173" y="426"/>
                    <a:pt x="269" y="426"/>
                  </a:cubicBezTo>
                  <a:cubicBezTo>
                    <a:pt x="394" y="426"/>
                    <a:pt x="510" y="338"/>
                    <a:pt x="461" y="177"/>
                  </a:cubicBezTo>
                  <a:cubicBezTo>
                    <a:pt x="437" y="55"/>
                    <a:pt x="345" y="1"/>
                    <a:pt x="2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3250;p75"/>
            <p:cNvSpPr/>
            <p:nvPr/>
          </p:nvSpPr>
          <p:spPr>
            <a:xfrm>
              <a:off x="2437425" y="2001138"/>
              <a:ext cx="26500" cy="16500"/>
            </a:xfrm>
            <a:custGeom>
              <a:avLst/>
              <a:gdLst/>
              <a:ahLst/>
              <a:cxnLst/>
              <a:rect l="l" t="t" r="r" b="b"/>
              <a:pathLst>
                <a:path w="1060" h="660" extrusionOk="0">
                  <a:moveTo>
                    <a:pt x="748" y="1"/>
                  </a:moveTo>
                  <a:cubicBezTo>
                    <a:pt x="710" y="1"/>
                    <a:pt x="669" y="14"/>
                    <a:pt x="629" y="45"/>
                  </a:cubicBezTo>
                  <a:cubicBezTo>
                    <a:pt x="514" y="159"/>
                    <a:pt x="286" y="187"/>
                    <a:pt x="143" y="187"/>
                  </a:cubicBezTo>
                  <a:cubicBezTo>
                    <a:pt x="86" y="187"/>
                    <a:pt x="1" y="330"/>
                    <a:pt x="86" y="415"/>
                  </a:cubicBezTo>
                  <a:cubicBezTo>
                    <a:pt x="115" y="473"/>
                    <a:pt x="201" y="530"/>
                    <a:pt x="229" y="558"/>
                  </a:cubicBezTo>
                  <a:cubicBezTo>
                    <a:pt x="333" y="628"/>
                    <a:pt x="447" y="659"/>
                    <a:pt x="555" y="659"/>
                  </a:cubicBezTo>
                  <a:cubicBezTo>
                    <a:pt x="712" y="659"/>
                    <a:pt x="858" y="591"/>
                    <a:pt x="942" y="473"/>
                  </a:cubicBezTo>
                  <a:cubicBezTo>
                    <a:pt x="1060" y="285"/>
                    <a:pt x="926" y="1"/>
                    <a:pt x="7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3251;p75"/>
            <p:cNvSpPr/>
            <p:nvPr/>
          </p:nvSpPr>
          <p:spPr>
            <a:xfrm>
              <a:off x="2478100" y="1977263"/>
              <a:ext cx="14275" cy="12975"/>
            </a:xfrm>
            <a:custGeom>
              <a:avLst/>
              <a:gdLst/>
              <a:ahLst/>
              <a:cxnLst/>
              <a:rect l="l" t="t" r="r" b="b"/>
              <a:pathLst>
                <a:path w="571" h="519" extrusionOk="0">
                  <a:moveTo>
                    <a:pt x="314" y="1"/>
                  </a:moveTo>
                  <a:cubicBezTo>
                    <a:pt x="171" y="1"/>
                    <a:pt x="29" y="87"/>
                    <a:pt x="29" y="229"/>
                  </a:cubicBezTo>
                  <a:cubicBezTo>
                    <a:pt x="0" y="372"/>
                    <a:pt x="86" y="486"/>
                    <a:pt x="228" y="515"/>
                  </a:cubicBezTo>
                  <a:cubicBezTo>
                    <a:pt x="243" y="517"/>
                    <a:pt x="258" y="519"/>
                    <a:pt x="272" y="519"/>
                  </a:cubicBezTo>
                  <a:cubicBezTo>
                    <a:pt x="394" y="519"/>
                    <a:pt x="488" y="414"/>
                    <a:pt x="514" y="286"/>
                  </a:cubicBezTo>
                  <a:cubicBezTo>
                    <a:pt x="571" y="144"/>
                    <a:pt x="457" y="58"/>
                    <a:pt x="3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3252;p75"/>
            <p:cNvSpPr/>
            <p:nvPr/>
          </p:nvSpPr>
          <p:spPr>
            <a:xfrm>
              <a:off x="2431025" y="2027563"/>
              <a:ext cx="116275" cy="40325"/>
            </a:xfrm>
            <a:custGeom>
              <a:avLst/>
              <a:gdLst/>
              <a:ahLst/>
              <a:cxnLst/>
              <a:rect l="l" t="t" r="r" b="b"/>
              <a:pathLst>
                <a:path w="4651" h="1613" extrusionOk="0">
                  <a:moveTo>
                    <a:pt x="4554" y="0"/>
                  </a:moveTo>
                  <a:cubicBezTo>
                    <a:pt x="4537" y="0"/>
                    <a:pt x="4522" y="15"/>
                    <a:pt x="4508" y="43"/>
                  </a:cubicBezTo>
                  <a:cubicBezTo>
                    <a:pt x="4482" y="43"/>
                    <a:pt x="3456" y="1424"/>
                    <a:pt x="1974" y="1424"/>
                  </a:cubicBezTo>
                  <a:cubicBezTo>
                    <a:pt x="1834" y="1424"/>
                    <a:pt x="1689" y="1411"/>
                    <a:pt x="1541" y="1384"/>
                  </a:cubicBezTo>
                  <a:cubicBezTo>
                    <a:pt x="970" y="1270"/>
                    <a:pt x="457" y="956"/>
                    <a:pt x="171" y="557"/>
                  </a:cubicBezTo>
                  <a:cubicBezTo>
                    <a:pt x="133" y="557"/>
                    <a:pt x="108" y="544"/>
                    <a:pt x="87" y="544"/>
                  </a:cubicBezTo>
                  <a:cubicBezTo>
                    <a:pt x="76" y="544"/>
                    <a:pt x="67" y="547"/>
                    <a:pt x="57" y="557"/>
                  </a:cubicBezTo>
                  <a:cubicBezTo>
                    <a:pt x="57" y="614"/>
                    <a:pt x="0" y="642"/>
                    <a:pt x="57" y="671"/>
                  </a:cubicBezTo>
                  <a:cubicBezTo>
                    <a:pt x="342" y="1099"/>
                    <a:pt x="913" y="1470"/>
                    <a:pt x="1512" y="1555"/>
                  </a:cubicBezTo>
                  <a:cubicBezTo>
                    <a:pt x="1655" y="1612"/>
                    <a:pt x="1826" y="1612"/>
                    <a:pt x="1969" y="1612"/>
                  </a:cubicBezTo>
                  <a:cubicBezTo>
                    <a:pt x="3509" y="1612"/>
                    <a:pt x="4594" y="129"/>
                    <a:pt x="4622" y="129"/>
                  </a:cubicBezTo>
                  <a:cubicBezTo>
                    <a:pt x="4651" y="100"/>
                    <a:pt x="4651" y="72"/>
                    <a:pt x="4622" y="43"/>
                  </a:cubicBezTo>
                  <a:cubicBezTo>
                    <a:pt x="4594" y="15"/>
                    <a:pt x="4572" y="0"/>
                    <a:pt x="45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3253;p75"/>
            <p:cNvSpPr/>
            <p:nvPr/>
          </p:nvSpPr>
          <p:spPr>
            <a:xfrm>
              <a:off x="2401775" y="1802863"/>
              <a:ext cx="241825" cy="395550"/>
            </a:xfrm>
            <a:custGeom>
              <a:avLst/>
              <a:gdLst/>
              <a:ahLst/>
              <a:cxnLst/>
              <a:rect l="l" t="t" r="r" b="b"/>
              <a:pathLst>
                <a:path w="9673" h="15822" extrusionOk="0">
                  <a:moveTo>
                    <a:pt x="4727" y="0"/>
                  </a:moveTo>
                  <a:cubicBezTo>
                    <a:pt x="3840" y="0"/>
                    <a:pt x="2967" y="250"/>
                    <a:pt x="2254" y="728"/>
                  </a:cubicBezTo>
                  <a:cubicBezTo>
                    <a:pt x="0" y="2269"/>
                    <a:pt x="1398" y="3553"/>
                    <a:pt x="1398" y="3553"/>
                  </a:cubicBezTo>
                  <a:cubicBezTo>
                    <a:pt x="1398" y="3553"/>
                    <a:pt x="1416" y="3553"/>
                    <a:pt x="1450" y="3553"/>
                  </a:cubicBezTo>
                  <a:cubicBezTo>
                    <a:pt x="1850" y="3553"/>
                    <a:pt x="4457" y="3625"/>
                    <a:pt x="5535" y="5493"/>
                  </a:cubicBezTo>
                  <a:cubicBezTo>
                    <a:pt x="6591" y="7348"/>
                    <a:pt x="5821" y="9687"/>
                    <a:pt x="3881" y="10629"/>
                  </a:cubicBezTo>
                  <a:lnTo>
                    <a:pt x="3396" y="10886"/>
                  </a:lnTo>
                  <a:lnTo>
                    <a:pt x="3281" y="11228"/>
                  </a:lnTo>
                  <a:lnTo>
                    <a:pt x="2682" y="10629"/>
                  </a:lnTo>
                  <a:cubicBezTo>
                    <a:pt x="2570" y="10528"/>
                    <a:pt x="2430" y="10480"/>
                    <a:pt x="2294" y="10480"/>
                  </a:cubicBezTo>
                  <a:cubicBezTo>
                    <a:pt x="2086" y="10480"/>
                    <a:pt x="1884" y="10593"/>
                    <a:pt x="1798" y="10800"/>
                  </a:cubicBezTo>
                  <a:lnTo>
                    <a:pt x="656" y="13454"/>
                  </a:lnTo>
                  <a:cubicBezTo>
                    <a:pt x="427" y="14002"/>
                    <a:pt x="2290" y="15822"/>
                    <a:pt x="4325" y="15822"/>
                  </a:cubicBezTo>
                  <a:cubicBezTo>
                    <a:pt x="5573" y="15822"/>
                    <a:pt x="6885" y="15137"/>
                    <a:pt x="7818" y="13054"/>
                  </a:cubicBezTo>
                  <a:cubicBezTo>
                    <a:pt x="7675" y="12740"/>
                    <a:pt x="7561" y="12227"/>
                    <a:pt x="7447" y="11970"/>
                  </a:cubicBezTo>
                  <a:cubicBezTo>
                    <a:pt x="7333" y="11599"/>
                    <a:pt x="7362" y="11342"/>
                    <a:pt x="7390" y="10943"/>
                  </a:cubicBezTo>
                  <a:cubicBezTo>
                    <a:pt x="7419" y="10401"/>
                    <a:pt x="7247" y="9659"/>
                    <a:pt x="7618" y="9231"/>
                  </a:cubicBezTo>
                  <a:cubicBezTo>
                    <a:pt x="7789" y="9031"/>
                    <a:pt x="7961" y="8803"/>
                    <a:pt x="8132" y="8546"/>
                  </a:cubicBezTo>
                  <a:cubicBezTo>
                    <a:pt x="8931" y="7462"/>
                    <a:pt x="9673" y="5779"/>
                    <a:pt x="9216" y="3724"/>
                  </a:cubicBezTo>
                  <a:cubicBezTo>
                    <a:pt x="8631" y="1169"/>
                    <a:pt x="6645" y="0"/>
                    <a:pt x="47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3254;p75"/>
            <p:cNvSpPr/>
            <p:nvPr/>
          </p:nvSpPr>
          <p:spPr>
            <a:xfrm>
              <a:off x="2426025" y="1861888"/>
              <a:ext cx="156225" cy="96875"/>
            </a:xfrm>
            <a:custGeom>
              <a:avLst/>
              <a:gdLst/>
              <a:ahLst/>
              <a:cxnLst/>
              <a:rect l="l" t="t" r="r" b="b"/>
              <a:pathLst>
                <a:path w="6249" h="3875" extrusionOk="0">
                  <a:moveTo>
                    <a:pt x="1849" y="0"/>
                  </a:moveTo>
                  <a:cubicBezTo>
                    <a:pt x="680" y="0"/>
                    <a:pt x="0" y="593"/>
                    <a:pt x="0" y="593"/>
                  </a:cubicBezTo>
                  <a:cubicBezTo>
                    <a:pt x="0" y="593"/>
                    <a:pt x="368" y="534"/>
                    <a:pt x="919" y="534"/>
                  </a:cubicBezTo>
                  <a:cubicBezTo>
                    <a:pt x="2365" y="534"/>
                    <a:pt x="5071" y="939"/>
                    <a:pt x="5650" y="3874"/>
                  </a:cubicBezTo>
                  <a:cubicBezTo>
                    <a:pt x="6249" y="2447"/>
                    <a:pt x="4708" y="707"/>
                    <a:pt x="2939" y="165"/>
                  </a:cubicBezTo>
                  <a:cubicBezTo>
                    <a:pt x="2540" y="47"/>
                    <a:pt x="2176" y="0"/>
                    <a:pt x="18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3255;p75"/>
            <p:cNvSpPr/>
            <p:nvPr/>
          </p:nvSpPr>
          <p:spPr>
            <a:xfrm>
              <a:off x="2462400" y="2011513"/>
              <a:ext cx="142675" cy="91500"/>
            </a:xfrm>
            <a:custGeom>
              <a:avLst/>
              <a:gdLst/>
              <a:ahLst/>
              <a:cxnLst/>
              <a:rect l="l" t="t" r="r" b="b"/>
              <a:pathLst>
                <a:path w="5707" h="3660" extrusionOk="0">
                  <a:moveTo>
                    <a:pt x="5707" y="0"/>
                  </a:moveTo>
                  <a:cubicBezTo>
                    <a:pt x="5707" y="0"/>
                    <a:pt x="4633" y="2968"/>
                    <a:pt x="966" y="2968"/>
                  </a:cubicBezTo>
                  <a:cubicBezTo>
                    <a:pt x="949" y="2968"/>
                    <a:pt x="931" y="2968"/>
                    <a:pt x="913" y="2968"/>
                  </a:cubicBezTo>
                  <a:cubicBezTo>
                    <a:pt x="628" y="2968"/>
                    <a:pt x="343" y="2911"/>
                    <a:pt x="0" y="2882"/>
                  </a:cubicBezTo>
                  <a:lnTo>
                    <a:pt x="0" y="2882"/>
                  </a:lnTo>
                  <a:cubicBezTo>
                    <a:pt x="257" y="3053"/>
                    <a:pt x="543" y="3196"/>
                    <a:pt x="799" y="3310"/>
                  </a:cubicBezTo>
                  <a:cubicBezTo>
                    <a:pt x="1385" y="3542"/>
                    <a:pt x="1882" y="3659"/>
                    <a:pt x="2333" y="3659"/>
                  </a:cubicBezTo>
                  <a:cubicBezTo>
                    <a:pt x="2936" y="3659"/>
                    <a:pt x="3456" y="3449"/>
                    <a:pt x="3995" y="3025"/>
                  </a:cubicBezTo>
                  <a:cubicBezTo>
                    <a:pt x="4708" y="2597"/>
                    <a:pt x="5507" y="2026"/>
                    <a:pt x="5422" y="1056"/>
                  </a:cubicBezTo>
                  <a:cubicBezTo>
                    <a:pt x="5422" y="799"/>
                    <a:pt x="5536" y="457"/>
                    <a:pt x="5707" y="200"/>
                  </a:cubicBezTo>
                  <a:lnTo>
                    <a:pt x="570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3256;p75"/>
            <p:cNvSpPr/>
            <p:nvPr/>
          </p:nvSpPr>
          <p:spPr>
            <a:xfrm>
              <a:off x="2428150" y="2091413"/>
              <a:ext cx="87050" cy="61200"/>
            </a:xfrm>
            <a:custGeom>
              <a:avLst/>
              <a:gdLst/>
              <a:ahLst/>
              <a:cxnLst/>
              <a:rect l="l" t="t" r="r" b="b"/>
              <a:pathLst>
                <a:path w="3482" h="2448" extrusionOk="0">
                  <a:moveTo>
                    <a:pt x="457" y="0"/>
                  </a:moveTo>
                  <a:cubicBezTo>
                    <a:pt x="315" y="114"/>
                    <a:pt x="1" y="428"/>
                    <a:pt x="58" y="942"/>
                  </a:cubicBezTo>
                  <a:cubicBezTo>
                    <a:pt x="621" y="1730"/>
                    <a:pt x="1505" y="2448"/>
                    <a:pt x="2582" y="2448"/>
                  </a:cubicBezTo>
                  <a:cubicBezTo>
                    <a:pt x="2869" y="2448"/>
                    <a:pt x="3170" y="2397"/>
                    <a:pt x="3482" y="2283"/>
                  </a:cubicBezTo>
                  <a:cubicBezTo>
                    <a:pt x="2027" y="1969"/>
                    <a:pt x="1028" y="770"/>
                    <a:pt x="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3257;p75"/>
            <p:cNvSpPr/>
            <p:nvPr/>
          </p:nvSpPr>
          <p:spPr>
            <a:xfrm>
              <a:off x="2543725" y="1914213"/>
              <a:ext cx="68125" cy="140125"/>
            </a:xfrm>
            <a:custGeom>
              <a:avLst/>
              <a:gdLst/>
              <a:ahLst/>
              <a:cxnLst/>
              <a:rect l="l" t="t" r="r" b="b"/>
              <a:pathLst>
                <a:path w="2725" h="5605" extrusionOk="0">
                  <a:moveTo>
                    <a:pt x="2371" y="1"/>
                  </a:moveTo>
                  <a:cubicBezTo>
                    <a:pt x="2358" y="1"/>
                    <a:pt x="2366" y="138"/>
                    <a:pt x="2425" y="554"/>
                  </a:cubicBezTo>
                  <a:cubicBezTo>
                    <a:pt x="2430" y="586"/>
                    <a:pt x="2434" y="620"/>
                    <a:pt x="2438" y="654"/>
                  </a:cubicBezTo>
                  <a:lnTo>
                    <a:pt x="2438" y="654"/>
                  </a:lnTo>
                  <a:cubicBezTo>
                    <a:pt x="2447" y="579"/>
                    <a:pt x="2451" y="534"/>
                    <a:pt x="2454" y="526"/>
                  </a:cubicBezTo>
                  <a:cubicBezTo>
                    <a:pt x="2491" y="488"/>
                    <a:pt x="2395" y="1"/>
                    <a:pt x="2371" y="1"/>
                  </a:cubicBezTo>
                  <a:close/>
                  <a:moveTo>
                    <a:pt x="2438" y="654"/>
                  </a:moveTo>
                  <a:lnTo>
                    <a:pt x="2438" y="654"/>
                  </a:lnTo>
                  <a:cubicBezTo>
                    <a:pt x="2366" y="1334"/>
                    <a:pt x="2005" y="4499"/>
                    <a:pt x="0" y="5604"/>
                  </a:cubicBezTo>
                  <a:cubicBezTo>
                    <a:pt x="2725" y="4770"/>
                    <a:pt x="2605" y="1959"/>
                    <a:pt x="2438" y="6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3258;p75"/>
            <p:cNvSpPr/>
            <p:nvPr/>
          </p:nvSpPr>
          <p:spPr>
            <a:xfrm>
              <a:off x="2540150" y="1965413"/>
              <a:ext cx="39875" cy="82500"/>
            </a:xfrm>
            <a:custGeom>
              <a:avLst/>
              <a:gdLst/>
              <a:ahLst/>
              <a:cxnLst/>
              <a:rect l="l" t="t" r="r" b="b"/>
              <a:pathLst>
                <a:path w="1595" h="3300" extrusionOk="0">
                  <a:moveTo>
                    <a:pt x="1375" y="1"/>
                  </a:moveTo>
                  <a:lnTo>
                    <a:pt x="1375" y="1"/>
                  </a:lnTo>
                  <a:cubicBezTo>
                    <a:pt x="1367" y="1"/>
                    <a:pt x="1369" y="83"/>
                    <a:pt x="1399" y="332"/>
                  </a:cubicBezTo>
                  <a:cubicBezTo>
                    <a:pt x="1403" y="358"/>
                    <a:pt x="1407" y="386"/>
                    <a:pt x="1411" y="414"/>
                  </a:cubicBezTo>
                  <a:lnTo>
                    <a:pt x="1411" y="414"/>
                  </a:lnTo>
                  <a:cubicBezTo>
                    <a:pt x="1419" y="347"/>
                    <a:pt x="1423" y="307"/>
                    <a:pt x="1427" y="304"/>
                  </a:cubicBezTo>
                  <a:cubicBezTo>
                    <a:pt x="1446" y="285"/>
                    <a:pt x="1392" y="1"/>
                    <a:pt x="1375" y="1"/>
                  </a:cubicBezTo>
                  <a:close/>
                  <a:moveTo>
                    <a:pt x="1411" y="414"/>
                  </a:moveTo>
                  <a:lnTo>
                    <a:pt x="1411" y="414"/>
                  </a:lnTo>
                  <a:cubicBezTo>
                    <a:pt x="1357" y="879"/>
                    <a:pt x="1146" y="2677"/>
                    <a:pt x="0" y="3300"/>
                  </a:cubicBezTo>
                  <a:cubicBezTo>
                    <a:pt x="1595" y="2777"/>
                    <a:pt x="1521" y="1169"/>
                    <a:pt x="1411" y="4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3259;p75"/>
            <p:cNvSpPr/>
            <p:nvPr/>
          </p:nvSpPr>
          <p:spPr>
            <a:xfrm>
              <a:off x="2080075" y="2124988"/>
              <a:ext cx="210450" cy="175425"/>
            </a:xfrm>
            <a:custGeom>
              <a:avLst/>
              <a:gdLst/>
              <a:ahLst/>
              <a:cxnLst/>
              <a:rect l="l" t="t" r="r" b="b"/>
              <a:pathLst>
                <a:path w="8418" h="7017" extrusionOk="0">
                  <a:moveTo>
                    <a:pt x="6997" y="0"/>
                  </a:moveTo>
                  <a:cubicBezTo>
                    <a:pt x="6727" y="0"/>
                    <a:pt x="6463" y="95"/>
                    <a:pt x="6249" y="283"/>
                  </a:cubicBezTo>
                  <a:lnTo>
                    <a:pt x="3453" y="2737"/>
                  </a:lnTo>
                  <a:cubicBezTo>
                    <a:pt x="2425" y="3622"/>
                    <a:pt x="1284" y="4335"/>
                    <a:pt x="0" y="4791"/>
                  </a:cubicBezTo>
                  <a:lnTo>
                    <a:pt x="1256" y="7017"/>
                  </a:lnTo>
                  <a:cubicBezTo>
                    <a:pt x="2654" y="6446"/>
                    <a:pt x="3938" y="5647"/>
                    <a:pt x="5079" y="4649"/>
                  </a:cubicBezTo>
                  <a:lnTo>
                    <a:pt x="7875" y="2195"/>
                  </a:lnTo>
                  <a:cubicBezTo>
                    <a:pt x="8389" y="1767"/>
                    <a:pt x="8417" y="997"/>
                    <a:pt x="7961" y="455"/>
                  </a:cubicBezTo>
                  <a:cubicBezTo>
                    <a:pt x="7690" y="152"/>
                    <a:pt x="7338" y="0"/>
                    <a:pt x="6997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3260;p75"/>
            <p:cNvSpPr/>
            <p:nvPr/>
          </p:nvSpPr>
          <p:spPr>
            <a:xfrm>
              <a:off x="2149975" y="2114363"/>
              <a:ext cx="166225" cy="148250"/>
            </a:xfrm>
            <a:custGeom>
              <a:avLst/>
              <a:gdLst/>
              <a:ahLst/>
              <a:cxnLst/>
              <a:rect l="l" t="t" r="r" b="b"/>
              <a:pathLst>
                <a:path w="6649" h="5930" extrusionOk="0">
                  <a:moveTo>
                    <a:pt x="4937" y="1"/>
                  </a:moveTo>
                  <a:cubicBezTo>
                    <a:pt x="3857" y="1"/>
                    <a:pt x="3196" y="594"/>
                    <a:pt x="3196" y="594"/>
                  </a:cubicBezTo>
                  <a:lnTo>
                    <a:pt x="0" y="3191"/>
                  </a:lnTo>
                  <a:lnTo>
                    <a:pt x="29" y="3476"/>
                  </a:lnTo>
                  <a:cubicBezTo>
                    <a:pt x="343" y="4446"/>
                    <a:pt x="1027" y="5188"/>
                    <a:pt x="1912" y="5644"/>
                  </a:cubicBezTo>
                  <a:lnTo>
                    <a:pt x="2340" y="5930"/>
                  </a:lnTo>
                  <a:cubicBezTo>
                    <a:pt x="2340" y="5930"/>
                    <a:pt x="6220" y="2905"/>
                    <a:pt x="6648" y="480"/>
                  </a:cubicBezTo>
                  <a:cubicBezTo>
                    <a:pt x="6006" y="123"/>
                    <a:pt x="5428" y="1"/>
                    <a:pt x="49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3261;p75"/>
            <p:cNvSpPr/>
            <p:nvPr/>
          </p:nvSpPr>
          <p:spPr>
            <a:xfrm>
              <a:off x="2146400" y="2147438"/>
              <a:ext cx="58525" cy="111625"/>
            </a:xfrm>
            <a:custGeom>
              <a:avLst/>
              <a:gdLst/>
              <a:ahLst/>
              <a:cxnLst/>
              <a:rect l="l" t="t" r="r" b="b"/>
              <a:pathLst>
                <a:path w="2341" h="4465" extrusionOk="0">
                  <a:moveTo>
                    <a:pt x="2197" y="0"/>
                  </a:moveTo>
                  <a:cubicBezTo>
                    <a:pt x="2188" y="0"/>
                    <a:pt x="2179" y="4"/>
                    <a:pt x="2169" y="13"/>
                  </a:cubicBezTo>
                  <a:cubicBezTo>
                    <a:pt x="600" y="1269"/>
                    <a:pt x="1" y="1811"/>
                    <a:pt x="1" y="1811"/>
                  </a:cubicBezTo>
                  <a:lnTo>
                    <a:pt x="1" y="1868"/>
                  </a:lnTo>
                  <a:cubicBezTo>
                    <a:pt x="86" y="2124"/>
                    <a:pt x="200" y="2324"/>
                    <a:pt x="315" y="2552"/>
                  </a:cubicBezTo>
                  <a:cubicBezTo>
                    <a:pt x="771" y="3380"/>
                    <a:pt x="1456" y="4036"/>
                    <a:pt x="2226" y="4436"/>
                  </a:cubicBezTo>
                  <a:lnTo>
                    <a:pt x="2283" y="4464"/>
                  </a:lnTo>
                  <a:cubicBezTo>
                    <a:pt x="2312" y="4464"/>
                    <a:pt x="2340" y="4464"/>
                    <a:pt x="2340" y="4436"/>
                  </a:cubicBezTo>
                  <a:cubicBezTo>
                    <a:pt x="2340" y="4407"/>
                    <a:pt x="2340" y="4378"/>
                    <a:pt x="2312" y="4378"/>
                  </a:cubicBezTo>
                  <a:lnTo>
                    <a:pt x="2283" y="4321"/>
                  </a:lnTo>
                  <a:cubicBezTo>
                    <a:pt x="1285" y="3751"/>
                    <a:pt x="514" y="2895"/>
                    <a:pt x="86" y="1839"/>
                  </a:cubicBezTo>
                  <a:cubicBezTo>
                    <a:pt x="229" y="1725"/>
                    <a:pt x="857" y="1183"/>
                    <a:pt x="2226" y="99"/>
                  </a:cubicBezTo>
                  <a:cubicBezTo>
                    <a:pt x="2226" y="99"/>
                    <a:pt x="2283" y="42"/>
                    <a:pt x="2226" y="13"/>
                  </a:cubicBezTo>
                  <a:cubicBezTo>
                    <a:pt x="2226" y="13"/>
                    <a:pt x="2213" y="0"/>
                    <a:pt x="21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3262;p75"/>
            <p:cNvSpPr/>
            <p:nvPr/>
          </p:nvSpPr>
          <p:spPr>
            <a:xfrm>
              <a:off x="1948825" y="2291313"/>
              <a:ext cx="68500" cy="36425"/>
            </a:xfrm>
            <a:custGeom>
              <a:avLst/>
              <a:gdLst/>
              <a:ahLst/>
              <a:cxnLst/>
              <a:rect l="l" t="t" r="r" b="b"/>
              <a:pathLst>
                <a:path w="2740" h="1457" extrusionOk="0">
                  <a:moveTo>
                    <a:pt x="410" y="0"/>
                  </a:moveTo>
                  <a:cubicBezTo>
                    <a:pt x="335" y="0"/>
                    <a:pt x="243" y="36"/>
                    <a:pt x="143" y="107"/>
                  </a:cubicBezTo>
                  <a:cubicBezTo>
                    <a:pt x="57" y="250"/>
                    <a:pt x="0" y="421"/>
                    <a:pt x="114" y="535"/>
                  </a:cubicBezTo>
                  <a:cubicBezTo>
                    <a:pt x="681" y="1177"/>
                    <a:pt x="1572" y="1457"/>
                    <a:pt x="2069" y="1457"/>
                  </a:cubicBezTo>
                  <a:cubicBezTo>
                    <a:pt x="2323" y="1457"/>
                    <a:pt x="2474" y="1384"/>
                    <a:pt x="2425" y="1248"/>
                  </a:cubicBezTo>
                  <a:cubicBezTo>
                    <a:pt x="2368" y="1077"/>
                    <a:pt x="2739" y="1049"/>
                    <a:pt x="2711" y="906"/>
                  </a:cubicBezTo>
                  <a:cubicBezTo>
                    <a:pt x="2711" y="731"/>
                    <a:pt x="2580" y="644"/>
                    <a:pt x="2432" y="644"/>
                  </a:cubicBezTo>
                  <a:cubicBezTo>
                    <a:pt x="2411" y="644"/>
                    <a:pt x="2390" y="646"/>
                    <a:pt x="2368" y="649"/>
                  </a:cubicBezTo>
                  <a:cubicBezTo>
                    <a:pt x="2350" y="649"/>
                    <a:pt x="2223" y="667"/>
                    <a:pt x="2038" y="667"/>
                  </a:cubicBezTo>
                  <a:cubicBezTo>
                    <a:pt x="1653" y="667"/>
                    <a:pt x="1014" y="589"/>
                    <a:pt x="571" y="107"/>
                  </a:cubicBezTo>
                  <a:cubicBezTo>
                    <a:pt x="542" y="36"/>
                    <a:pt x="485" y="0"/>
                    <a:pt x="410" y="0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3263;p75"/>
            <p:cNvSpPr/>
            <p:nvPr/>
          </p:nvSpPr>
          <p:spPr>
            <a:xfrm>
              <a:off x="1998750" y="2255188"/>
              <a:ext cx="62800" cy="43700"/>
            </a:xfrm>
            <a:custGeom>
              <a:avLst/>
              <a:gdLst/>
              <a:ahLst/>
              <a:cxnLst/>
              <a:rect l="l" t="t" r="r" b="b"/>
              <a:pathLst>
                <a:path w="2512" h="1748" extrusionOk="0">
                  <a:moveTo>
                    <a:pt x="324" y="1"/>
                  </a:moveTo>
                  <a:cubicBezTo>
                    <a:pt x="256" y="1"/>
                    <a:pt x="207" y="33"/>
                    <a:pt x="143" y="97"/>
                  </a:cubicBezTo>
                  <a:cubicBezTo>
                    <a:pt x="115" y="126"/>
                    <a:pt x="86" y="211"/>
                    <a:pt x="58" y="268"/>
                  </a:cubicBezTo>
                  <a:cubicBezTo>
                    <a:pt x="0" y="439"/>
                    <a:pt x="115" y="582"/>
                    <a:pt x="286" y="639"/>
                  </a:cubicBezTo>
                  <a:cubicBezTo>
                    <a:pt x="286" y="639"/>
                    <a:pt x="1427" y="725"/>
                    <a:pt x="1855" y="1581"/>
                  </a:cubicBezTo>
                  <a:cubicBezTo>
                    <a:pt x="1913" y="1677"/>
                    <a:pt x="2010" y="1748"/>
                    <a:pt x="2120" y="1748"/>
                  </a:cubicBezTo>
                  <a:cubicBezTo>
                    <a:pt x="2172" y="1748"/>
                    <a:pt x="2228" y="1732"/>
                    <a:pt x="2283" y="1695"/>
                  </a:cubicBezTo>
                  <a:cubicBezTo>
                    <a:pt x="2426" y="1581"/>
                    <a:pt x="2511" y="1410"/>
                    <a:pt x="2426" y="1267"/>
                  </a:cubicBezTo>
                  <a:cubicBezTo>
                    <a:pt x="1855" y="126"/>
                    <a:pt x="457" y="11"/>
                    <a:pt x="400" y="11"/>
                  </a:cubicBezTo>
                  <a:cubicBezTo>
                    <a:pt x="371" y="4"/>
                    <a:pt x="346" y="1"/>
                    <a:pt x="324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3264;p75"/>
            <p:cNvSpPr/>
            <p:nvPr/>
          </p:nvSpPr>
          <p:spPr>
            <a:xfrm>
              <a:off x="1973075" y="2250638"/>
              <a:ext cx="72075" cy="41475"/>
            </a:xfrm>
            <a:custGeom>
              <a:avLst/>
              <a:gdLst/>
              <a:ahLst/>
              <a:cxnLst/>
              <a:rect l="l" t="t" r="r" b="b"/>
              <a:pathLst>
                <a:path w="2883" h="1659" extrusionOk="0">
                  <a:moveTo>
                    <a:pt x="384" y="1"/>
                  </a:moveTo>
                  <a:cubicBezTo>
                    <a:pt x="343" y="1"/>
                    <a:pt x="300" y="8"/>
                    <a:pt x="257" y="22"/>
                  </a:cubicBezTo>
                  <a:cubicBezTo>
                    <a:pt x="200" y="51"/>
                    <a:pt x="143" y="108"/>
                    <a:pt x="114" y="136"/>
                  </a:cubicBezTo>
                  <a:cubicBezTo>
                    <a:pt x="29" y="250"/>
                    <a:pt x="0" y="336"/>
                    <a:pt x="29" y="450"/>
                  </a:cubicBezTo>
                  <a:cubicBezTo>
                    <a:pt x="344" y="1479"/>
                    <a:pt x="1540" y="1658"/>
                    <a:pt x="2172" y="1658"/>
                  </a:cubicBezTo>
                  <a:cubicBezTo>
                    <a:pt x="2399" y="1658"/>
                    <a:pt x="2553" y="1635"/>
                    <a:pt x="2568" y="1620"/>
                  </a:cubicBezTo>
                  <a:cubicBezTo>
                    <a:pt x="2739" y="1592"/>
                    <a:pt x="2882" y="1449"/>
                    <a:pt x="2882" y="1278"/>
                  </a:cubicBezTo>
                  <a:cubicBezTo>
                    <a:pt x="2882" y="1121"/>
                    <a:pt x="2763" y="989"/>
                    <a:pt x="2612" y="989"/>
                  </a:cubicBezTo>
                  <a:cubicBezTo>
                    <a:pt x="2598" y="989"/>
                    <a:pt x="2583" y="990"/>
                    <a:pt x="2568" y="992"/>
                  </a:cubicBezTo>
                  <a:cubicBezTo>
                    <a:pt x="2568" y="992"/>
                    <a:pt x="2480" y="1000"/>
                    <a:pt x="2342" y="1000"/>
                  </a:cubicBezTo>
                  <a:cubicBezTo>
                    <a:pt x="1884" y="1000"/>
                    <a:pt x="876" y="916"/>
                    <a:pt x="657" y="193"/>
                  </a:cubicBezTo>
                  <a:cubicBezTo>
                    <a:pt x="614" y="65"/>
                    <a:pt x="507" y="1"/>
                    <a:pt x="384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3265;p75"/>
            <p:cNvSpPr/>
            <p:nvPr/>
          </p:nvSpPr>
          <p:spPr>
            <a:xfrm>
              <a:off x="1948100" y="2269938"/>
              <a:ext cx="70650" cy="40800"/>
            </a:xfrm>
            <a:custGeom>
              <a:avLst/>
              <a:gdLst/>
              <a:ahLst/>
              <a:cxnLst/>
              <a:rect l="l" t="t" r="r" b="b"/>
              <a:pathLst>
                <a:path w="2826" h="1632" extrusionOk="0">
                  <a:moveTo>
                    <a:pt x="355" y="1"/>
                  </a:moveTo>
                  <a:cubicBezTo>
                    <a:pt x="291" y="1"/>
                    <a:pt x="225" y="17"/>
                    <a:pt x="172" y="49"/>
                  </a:cubicBezTo>
                  <a:cubicBezTo>
                    <a:pt x="172" y="78"/>
                    <a:pt x="143" y="78"/>
                    <a:pt x="143" y="106"/>
                  </a:cubicBezTo>
                  <a:cubicBezTo>
                    <a:pt x="29" y="220"/>
                    <a:pt x="1" y="363"/>
                    <a:pt x="86" y="506"/>
                  </a:cubicBezTo>
                  <a:cubicBezTo>
                    <a:pt x="486" y="1333"/>
                    <a:pt x="1142" y="1533"/>
                    <a:pt x="1599" y="1618"/>
                  </a:cubicBezTo>
                  <a:cubicBezTo>
                    <a:pt x="1684" y="1628"/>
                    <a:pt x="1767" y="1632"/>
                    <a:pt x="1845" y="1632"/>
                  </a:cubicBezTo>
                  <a:cubicBezTo>
                    <a:pt x="2235" y="1632"/>
                    <a:pt x="2516" y="1533"/>
                    <a:pt x="2540" y="1533"/>
                  </a:cubicBezTo>
                  <a:cubicBezTo>
                    <a:pt x="2711" y="1476"/>
                    <a:pt x="2825" y="1276"/>
                    <a:pt x="2797" y="1133"/>
                  </a:cubicBezTo>
                  <a:cubicBezTo>
                    <a:pt x="2749" y="990"/>
                    <a:pt x="2621" y="927"/>
                    <a:pt x="2480" y="927"/>
                  </a:cubicBezTo>
                  <a:cubicBezTo>
                    <a:pt x="2453" y="927"/>
                    <a:pt x="2425" y="929"/>
                    <a:pt x="2397" y="934"/>
                  </a:cubicBezTo>
                  <a:cubicBezTo>
                    <a:pt x="2376" y="934"/>
                    <a:pt x="2202" y="982"/>
                    <a:pt x="1962" y="982"/>
                  </a:cubicBezTo>
                  <a:cubicBezTo>
                    <a:pt x="1561" y="982"/>
                    <a:pt x="974" y="848"/>
                    <a:pt x="600" y="135"/>
                  </a:cubicBezTo>
                  <a:cubicBezTo>
                    <a:pt x="564" y="46"/>
                    <a:pt x="462" y="1"/>
                    <a:pt x="355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3266;p75"/>
            <p:cNvSpPr/>
            <p:nvPr/>
          </p:nvSpPr>
          <p:spPr>
            <a:xfrm>
              <a:off x="1960225" y="2254613"/>
              <a:ext cx="68500" cy="47250"/>
            </a:xfrm>
            <a:custGeom>
              <a:avLst/>
              <a:gdLst/>
              <a:ahLst/>
              <a:cxnLst/>
              <a:rect l="l" t="t" r="r" b="b"/>
              <a:pathLst>
                <a:path w="2740" h="1890" extrusionOk="0">
                  <a:moveTo>
                    <a:pt x="377" y="1"/>
                  </a:moveTo>
                  <a:cubicBezTo>
                    <a:pt x="357" y="1"/>
                    <a:pt x="336" y="2"/>
                    <a:pt x="315" y="6"/>
                  </a:cubicBezTo>
                  <a:cubicBezTo>
                    <a:pt x="229" y="6"/>
                    <a:pt x="172" y="34"/>
                    <a:pt x="115" y="120"/>
                  </a:cubicBezTo>
                  <a:cubicBezTo>
                    <a:pt x="58" y="177"/>
                    <a:pt x="1" y="291"/>
                    <a:pt x="1" y="405"/>
                  </a:cubicBezTo>
                  <a:cubicBezTo>
                    <a:pt x="229" y="1889"/>
                    <a:pt x="2226" y="1889"/>
                    <a:pt x="2340" y="1889"/>
                  </a:cubicBezTo>
                  <a:cubicBezTo>
                    <a:pt x="2512" y="1889"/>
                    <a:pt x="2654" y="1746"/>
                    <a:pt x="2683" y="1575"/>
                  </a:cubicBezTo>
                  <a:cubicBezTo>
                    <a:pt x="2740" y="1404"/>
                    <a:pt x="2569" y="1261"/>
                    <a:pt x="2397" y="1261"/>
                  </a:cubicBezTo>
                  <a:cubicBezTo>
                    <a:pt x="2369" y="1261"/>
                    <a:pt x="800" y="1233"/>
                    <a:pt x="657" y="263"/>
                  </a:cubicBezTo>
                  <a:cubicBezTo>
                    <a:pt x="632" y="88"/>
                    <a:pt x="520" y="1"/>
                    <a:pt x="377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3267;p75"/>
            <p:cNvSpPr/>
            <p:nvPr/>
          </p:nvSpPr>
          <p:spPr>
            <a:xfrm>
              <a:off x="1993625" y="2274713"/>
              <a:ext cx="82900" cy="50775"/>
            </a:xfrm>
            <a:custGeom>
              <a:avLst/>
              <a:gdLst/>
              <a:ahLst/>
              <a:cxnLst/>
              <a:rect l="l" t="t" r="r" b="b"/>
              <a:pathLst>
                <a:path w="3316" h="2031" extrusionOk="0">
                  <a:moveTo>
                    <a:pt x="1290" y="1"/>
                  </a:moveTo>
                  <a:lnTo>
                    <a:pt x="8" y="1937"/>
                  </a:lnTo>
                  <a:lnTo>
                    <a:pt x="8" y="1937"/>
                  </a:lnTo>
                  <a:cubicBezTo>
                    <a:pt x="6" y="1937"/>
                    <a:pt x="5" y="1937"/>
                    <a:pt x="4" y="1937"/>
                  </a:cubicBezTo>
                  <a:cubicBezTo>
                    <a:pt x="1" y="1937"/>
                    <a:pt x="1" y="1938"/>
                    <a:pt x="6" y="1941"/>
                  </a:cubicBezTo>
                  <a:lnTo>
                    <a:pt x="8" y="1937"/>
                  </a:lnTo>
                  <a:lnTo>
                    <a:pt x="8" y="1937"/>
                  </a:lnTo>
                  <a:cubicBezTo>
                    <a:pt x="53" y="1944"/>
                    <a:pt x="334" y="2031"/>
                    <a:pt x="722" y="2031"/>
                  </a:cubicBezTo>
                  <a:cubicBezTo>
                    <a:pt x="1211" y="2031"/>
                    <a:pt x="1867" y="1893"/>
                    <a:pt x="2431" y="1285"/>
                  </a:cubicBezTo>
                  <a:cubicBezTo>
                    <a:pt x="3316" y="258"/>
                    <a:pt x="1290" y="1"/>
                    <a:pt x="1290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3268;p75"/>
            <p:cNvSpPr/>
            <p:nvPr/>
          </p:nvSpPr>
          <p:spPr>
            <a:xfrm>
              <a:off x="1966650" y="2221938"/>
              <a:ext cx="193325" cy="109875"/>
            </a:xfrm>
            <a:custGeom>
              <a:avLst/>
              <a:gdLst/>
              <a:ahLst/>
              <a:cxnLst/>
              <a:rect l="l" t="t" r="r" b="b"/>
              <a:pathLst>
                <a:path w="7733" h="4395" extrusionOk="0">
                  <a:moveTo>
                    <a:pt x="6506" y="0"/>
                  </a:moveTo>
                  <a:cubicBezTo>
                    <a:pt x="5564" y="571"/>
                    <a:pt x="4566" y="1028"/>
                    <a:pt x="3539" y="1341"/>
                  </a:cubicBezTo>
                  <a:lnTo>
                    <a:pt x="999" y="1969"/>
                  </a:lnTo>
                  <a:cubicBezTo>
                    <a:pt x="371" y="2112"/>
                    <a:pt x="1" y="2768"/>
                    <a:pt x="172" y="3453"/>
                  </a:cubicBezTo>
                  <a:cubicBezTo>
                    <a:pt x="229" y="3567"/>
                    <a:pt x="257" y="3653"/>
                    <a:pt x="314" y="3767"/>
                  </a:cubicBezTo>
                  <a:cubicBezTo>
                    <a:pt x="551" y="4169"/>
                    <a:pt x="965" y="4395"/>
                    <a:pt x="1408" y="4395"/>
                  </a:cubicBezTo>
                  <a:cubicBezTo>
                    <a:pt x="1499" y="4395"/>
                    <a:pt x="1592" y="4385"/>
                    <a:pt x="1684" y="4366"/>
                  </a:cubicBezTo>
                  <a:lnTo>
                    <a:pt x="4252" y="3767"/>
                  </a:lnTo>
                  <a:lnTo>
                    <a:pt x="4280" y="3767"/>
                  </a:lnTo>
                  <a:cubicBezTo>
                    <a:pt x="5536" y="3424"/>
                    <a:pt x="6677" y="2882"/>
                    <a:pt x="7733" y="2226"/>
                  </a:cubicBezTo>
                  <a:lnTo>
                    <a:pt x="6506" y="0"/>
                  </a:ln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3269;p75"/>
            <p:cNvSpPr/>
            <p:nvPr/>
          </p:nvSpPr>
          <p:spPr>
            <a:xfrm>
              <a:off x="2064375" y="228541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3270;p75"/>
            <p:cNvSpPr/>
            <p:nvPr/>
          </p:nvSpPr>
          <p:spPr>
            <a:xfrm>
              <a:off x="2028700" y="2253488"/>
              <a:ext cx="165525" cy="73325"/>
            </a:xfrm>
            <a:custGeom>
              <a:avLst/>
              <a:gdLst/>
              <a:ahLst/>
              <a:cxnLst/>
              <a:rect l="l" t="t" r="r" b="b"/>
              <a:pathLst>
                <a:path w="6621" h="2933" extrusionOk="0">
                  <a:moveTo>
                    <a:pt x="6524" y="1"/>
                  </a:moveTo>
                  <a:cubicBezTo>
                    <a:pt x="6506" y="1"/>
                    <a:pt x="6492" y="8"/>
                    <a:pt x="6478" y="22"/>
                  </a:cubicBezTo>
                  <a:cubicBezTo>
                    <a:pt x="6449" y="22"/>
                    <a:pt x="4823" y="1905"/>
                    <a:pt x="58" y="2790"/>
                  </a:cubicBezTo>
                  <a:cubicBezTo>
                    <a:pt x="1" y="2790"/>
                    <a:pt x="1" y="2847"/>
                    <a:pt x="1" y="2876"/>
                  </a:cubicBezTo>
                  <a:cubicBezTo>
                    <a:pt x="1" y="2904"/>
                    <a:pt x="29" y="2933"/>
                    <a:pt x="58" y="2933"/>
                  </a:cubicBezTo>
                  <a:cubicBezTo>
                    <a:pt x="4838" y="2033"/>
                    <a:pt x="6487" y="135"/>
                    <a:pt x="6588" y="135"/>
                  </a:cubicBezTo>
                  <a:cubicBezTo>
                    <a:pt x="6590" y="135"/>
                    <a:pt x="6591" y="136"/>
                    <a:pt x="6592" y="136"/>
                  </a:cubicBezTo>
                  <a:cubicBezTo>
                    <a:pt x="6620" y="79"/>
                    <a:pt x="6620" y="51"/>
                    <a:pt x="6592" y="22"/>
                  </a:cubicBezTo>
                  <a:cubicBezTo>
                    <a:pt x="6563" y="8"/>
                    <a:pt x="6542" y="1"/>
                    <a:pt x="65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3271;p75"/>
            <p:cNvSpPr/>
            <p:nvPr/>
          </p:nvSpPr>
          <p:spPr>
            <a:xfrm>
              <a:off x="2216300" y="2108563"/>
              <a:ext cx="235425" cy="335225"/>
            </a:xfrm>
            <a:custGeom>
              <a:avLst/>
              <a:gdLst/>
              <a:ahLst/>
              <a:cxnLst/>
              <a:rect l="l" t="t" r="r" b="b"/>
              <a:pathLst>
                <a:path w="9417" h="13409" extrusionOk="0">
                  <a:moveTo>
                    <a:pt x="4347" y="0"/>
                  </a:moveTo>
                  <a:cubicBezTo>
                    <a:pt x="266" y="0"/>
                    <a:pt x="1" y="1368"/>
                    <a:pt x="1" y="1368"/>
                  </a:cubicBezTo>
                  <a:cubicBezTo>
                    <a:pt x="258" y="7360"/>
                    <a:pt x="657" y="13409"/>
                    <a:pt x="657" y="13409"/>
                  </a:cubicBezTo>
                  <a:cubicBezTo>
                    <a:pt x="657" y="13409"/>
                    <a:pt x="4052" y="13238"/>
                    <a:pt x="6849" y="12296"/>
                  </a:cubicBezTo>
                  <a:cubicBezTo>
                    <a:pt x="8503" y="11783"/>
                    <a:pt x="9416" y="10014"/>
                    <a:pt x="8960" y="8359"/>
                  </a:cubicBezTo>
                  <a:cubicBezTo>
                    <a:pt x="8817" y="7817"/>
                    <a:pt x="8675" y="7160"/>
                    <a:pt x="8389" y="5734"/>
                  </a:cubicBezTo>
                  <a:cubicBezTo>
                    <a:pt x="8132" y="4592"/>
                    <a:pt x="8503" y="256"/>
                    <a:pt x="6249" y="84"/>
                  </a:cubicBezTo>
                  <a:cubicBezTo>
                    <a:pt x="5537" y="26"/>
                    <a:pt x="4906" y="0"/>
                    <a:pt x="43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3272;p75"/>
            <p:cNvSpPr/>
            <p:nvPr/>
          </p:nvSpPr>
          <p:spPr>
            <a:xfrm>
              <a:off x="2194200" y="1894838"/>
              <a:ext cx="132700" cy="119500"/>
            </a:xfrm>
            <a:custGeom>
              <a:avLst/>
              <a:gdLst/>
              <a:ahLst/>
              <a:cxnLst/>
              <a:rect l="l" t="t" r="r" b="b"/>
              <a:pathLst>
                <a:path w="5308" h="4780" extrusionOk="0">
                  <a:moveTo>
                    <a:pt x="2783" y="1"/>
                  </a:moveTo>
                  <a:cubicBezTo>
                    <a:pt x="2598" y="1"/>
                    <a:pt x="2416" y="52"/>
                    <a:pt x="2254" y="159"/>
                  </a:cubicBezTo>
                  <a:cubicBezTo>
                    <a:pt x="2112" y="245"/>
                    <a:pt x="1998" y="359"/>
                    <a:pt x="1941" y="445"/>
                  </a:cubicBezTo>
                  <a:cubicBezTo>
                    <a:pt x="1741" y="673"/>
                    <a:pt x="1513" y="816"/>
                    <a:pt x="1227" y="873"/>
                  </a:cubicBezTo>
                  <a:cubicBezTo>
                    <a:pt x="799" y="958"/>
                    <a:pt x="400" y="1272"/>
                    <a:pt x="257" y="1700"/>
                  </a:cubicBezTo>
                  <a:cubicBezTo>
                    <a:pt x="143" y="1985"/>
                    <a:pt x="172" y="2271"/>
                    <a:pt x="257" y="2556"/>
                  </a:cubicBezTo>
                  <a:cubicBezTo>
                    <a:pt x="314" y="2727"/>
                    <a:pt x="286" y="2956"/>
                    <a:pt x="229" y="3098"/>
                  </a:cubicBezTo>
                  <a:cubicBezTo>
                    <a:pt x="29" y="3384"/>
                    <a:pt x="0" y="3783"/>
                    <a:pt x="143" y="4097"/>
                  </a:cubicBezTo>
                  <a:cubicBezTo>
                    <a:pt x="331" y="4515"/>
                    <a:pt x="764" y="4779"/>
                    <a:pt x="1228" y="4779"/>
                  </a:cubicBezTo>
                  <a:cubicBezTo>
                    <a:pt x="1398" y="4779"/>
                    <a:pt x="1573" y="4744"/>
                    <a:pt x="1741" y="4667"/>
                  </a:cubicBezTo>
                  <a:cubicBezTo>
                    <a:pt x="2397" y="4382"/>
                    <a:pt x="2682" y="3640"/>
                    <a:pt x="2426" y="3098"/>
                  </a:cubicBezTo>
                  <a:cubicBezTo>
                    <a:pt x="2397" y="3070"/>
                    <a:pt x="2397" y="3013"/>
                    <a:pt x="2368" y="2956"/>
                  </a:cubicBezTo>
                  <a:cubicBezTo>
                    <a:pt x="2511" y="2813"/>
                    <a:pt x="2568" y="2670"/>
                    <a:pt x="2654" y="2499"/>
                  </a:cubicBezTo>
                  <a:cubicBezTo>
                    <a:pt x="2654" y="2442"/>
                    <a:pt x="2654" y="2442"/>
                    <a:pt x="2682" y="2413"/>
                  </a:cubicBezTo>
                  <a:cubicBezTo>
                    <a:pt x="2763" y="2438"/>
                    <a:pt x="2844" y="2448"/>
                    <a:pt x="2924" y="2448"/>
                  </a:cubicBezTo>
                  <a:cubicBezTo>
                    <a:pt x="3127" y="2448"/>
                    <a:pt x="3326" y="2381"/>
                    <a:pt x="3510" y="2299"/>
                  </a:cubicBezTo>
                  <a:cubicBezTo>
                    <a:pt x="3595" y="2242"/>
                    <a:pt x="3710" y="2157"/>
                    <a:pt x="3795" y="2071"/>
                  </a:cubicBezTo>
                  <a:cubicBezTo>
                    <a:pt x="3952" y="2157"/>
                    <a:pt x="4116" y="2199"/>
                    <a:pt x="4277" y="2199"/>
                  </a:cubicBezTo>
                  <a:cubicBezTo>
                    <a:pt x="4437" y="2199"/>
                    <a:pt x="4594" y="2157"/>
                    <a:pt x="4737" y="2071"/>
                  </a:cubicBezTo>
                  <a:cubicBezTo>
                    <a:pt x="5222" y="1786"/>
                    <a:pt x="5307" y="1215"/>
                    <a:pt x="5079" y="702"/>
                  </a:cubicBezTo>
                  <a:cubicBezTo>
                    <a:pt x="4880" y="383"/>
                    <a:pt x="4543" y="176"/>
                    <a:pt x="4193" y="176"/>
                  </a:cubicBezTo>
                  <a:cubicBezTo>
                    <a:pt x="4040" y="176"/>
                    <a:pt x="3885" y="216"/>
                    <a:pt x="3738" y="302"/>
                  </a:cubicBezTo>
                  <a:cubicBezTo>
                    <a:pt x="3710" y="359"/>
                    <a:pt x="3681" y="359"/>
                    <a:pt x="3652" y="388"/>
                  </a:cubicBezTo>
                  <a:cubicBezTo>
                    <a:pt x="3404" y="139"/>
                    <a:pt x="3089" y="1"/>
                    <a:pt x="2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3273;p75"/>
            <p:cNvSpPr/>
            <p:nvPr/>
          </p:nvSpPr>
          <p:spPr>
            <a:xfrm>
              <a:off x="2333300" y="1985738"/>
              <a:ext cx="69925" cy="100225"/>
            </a:xfrm>
            <a:custGeom>
              <a:avLst/>
              <a:gdLst/>
              <a:ahLst/>
              <a:cxnLst/>
              <a:rect l="l" t="t" r="r" b="b"/>
              <a:pathLst>
                <a:path w="2797" h="4009" extrusionOk="0">
                  <a:moveTo>
                    <a:pt x="1950" y="0"/>
                  </a:moveTo>
                  <a:cubicBezTo>
                    <a:pt x="1831" y="0"/>
                    <a:pt x="1710" y="29"/>
                    <a:pt x="1598" y="90"/>
                  </a:cubicBezTo>
                  <a:cubicBezTo>
                    <a:pt x="1512" y="176"/>
                    <a:pt x="1398" y="290"/>
                    <a:pt x="1313" y="375"/>
                  </a:cubicBezTo>
                  <a:cubicBezTo>
                    <a:pt x="1141" y="375"/>
                    <a:pt x="942" y="432"/>
                    <a:pt x="799" y="518"/>
                  </a:cubicBezTo>
                  <a:cubicBezTo>
                    <a:pt x="257" y="860"/>
                    <a:pt x="0" y="1602"/>
                    <a:pt x="371" y="2173"/>
                  </a:cubicBezTo>
                  <a:cubicBezTo>
                    <a:pt x="400" y="2230"/>
                    <a:pt x="428" y="2287"/>
                    <a:pt x="457" y="2344"/>
                  </a:cubicBezTo>
                  <a:cubicBezTo>
                    <a:pt x="228" y="2915"/>
                    <a:pt x="257" y="3371"/>
                    <a:pt x="257" y="3371"/>
                  </a:cubicBezTo>
                  <a:cubicBezTo>
                    <a:pt x="269" y="3819"/>
                    <a:pt x="466" y="4009"/>
                    <a:pt x="721" y="4009"/>
                  </a:cubicBezTo>
                  <a:cubicBezTo>
                    <a:pt x="1083" y="4009"/>
                    <a:pt x="1563" y="3626"/>
                    <a:pt x="1798" y="3057"/>
                  </a:cubicBezTo>
                  <a:cubicBezTo>
                    <a:pt x="1826" y="2943"/>
                    <a:pt x="1883" y="2800"/>
                    <a:pt x="1940" y="2715"/>
                  </a:cubicBezTo>
                  <a:cubicBezTo>
                    <a:pt x="1969" y="2715"/>
                    <a:pt x="1997" y="2658"/>
                    <a:pt x="2026" y="2629"/>
                  </a:cubicBezTo>
                  <a:cubicBezTo>
                    <a:pt x="2397" y="2430"/>
                    <a:pt x="2597" y="2030"/>
                    <a:pt x="2568" y="1602"/>
                  </a:cubicBezTo>
                  <a:cubicBezTo>
                    <a:pt x="2568" y="1459"/>
                    <a:pt x="2597" y="1317"/>
                    <a:pt x="2682" y="1174"/>
                  </a:cubicBezTo>
                  <a:cubicBezTo>
                    <a:pt x="2796" y="946"/>
                    <a:pt x="2796" y="661"/>
                    <a:pt x="2654" y="432"/>
                  </a:cubicBezTo>
                  <a:cubicBezTo>
                    <a:pt x="2495" y="154"/>
                    <a:pt x="2225" y="0"/>
                    <a:pt x="19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3274;p75"/>
            <p:cNvSpPr/>
            <p:nvPr/>
          </p:nvSpPr>
          <p:spPr>
            <a:xfrm>
              <a:off x="2269800" y="2057163"/>
              <a:ext cx="94175" cy="86425"/>
            </a:xfrm>
            <a:custGeom>
              <a:avLst/>
              <a:gdLst/>
              <a:ahLst/>
              <a:cxnLst/>
              <a:rect l="l" t="t" r="r" b="b"/>
              <a:pathLst>
                <a:path w="3767" h="3457" extrusionOk="0">
                  <a:moveTo>
                    <a:pt x="3767" y="1"/>
                  </a:moveTo>
                  <a:lnTo>
                    <a:pt x="400" y="200"/>
                  </a:lnTo>
                  <a:lnTo>
                    <a:pt x="400" y="343"/>
                  </a:lnTo>
                  <a:cubicBezTo>
                    <a:pt x="343" y="856"/>
                    <a:pt x="1" y="2369"/>
                    <a:pt x="1" y="2369"/>
                  </a:cubicBezTo>
                  <a:cubicBezTo>
                    <a:pt x="1" y="2369"/>
                    <a:pt x="1" y="2454"/>
                    <a:pt x="58" y="2568"/>
                  </a:cubicBezTo>
                  <a:cubicBezTo>
                    <a:pt x="115" y="2711"/>
                    <a:pt x="229" y="2939"/>
                    <a:pt x="486" y="3139"/>
                  </a:cubicBezTo>
                  <a:cubicBezTo>
                    <a:pt x="714" y="3310"/>
                    <a:pt x="1056" y="3424"/>
                    <a:pt x="1541" y="3453"/>
                  </a:cubicBezTo>
                  <a:cubicBezTo>
                    <a:pt x="1596" y="3455"/>
                    <a:pt x="1649" y="3456"/>
                    <a:pt x="1701" y="3456"/>
                  </a:cubicBezTo>
                  <a:cubicBezTo>
                    <a:pt x="2987" y="3456"/>
                    <a:pt x="3225" y="2797"/>
                    <a:pt x="3225" y="2797"/>
                  </a:cubicBezTo>
                  <a:lnTo>
                    <a:pt x="3767" y="1"/>
                  </a:ln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3275;p75"/>
            <p:cNvSpPr/>
            <p:nvPr/>
          </p:nvSpPr>
          <p:spPr>
            <a:xfrm>
              <a:off x="2271225" y="2095313"/>
              <a:ext cx="56675" cy="40350"/>
            </a:xfrm>
            <a:custGeom>
              <a:avLst/>
              <a:gdLst/>
              <a:ahLst/>
              <a:cxnLst/>
              <a:rect l="l" t="t" r="r" b="b"/>
              <a:pathLst>
                <a:path w="2267" h="1614" extrusionOk="0">
                  <a:moveTo>
                    <a:pt x="1880" y="1"/>
                  </a:moveTo>
                  <a:cubicBezTo>
                    <a:pt x="1400" y="1"/>
                    <a:pt x="118" y="542"/>
                    <a:pt x="86" y="557"/>
                  </a:cubicBezTo>
                  <a:lnTo>
                    <a:pt x="1" y="1042"/>
                  </a:lnTo>
                  <a:cubicBezTo>
                    <a:pt x="58" y="1185"/>
                    <a:pt x="172" y="1413"/>
                    <a:pt x="400" y="1613"/>
                  </a:cubicBezTo>
                  <a:cubicBezTo>
                    <a:pt x="2132" y="352"/>
                    <a:pt x="2267" y="1"/>
                    <a:pt x="1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3276;p75"/>
            <p:cNvSpPr/>
            <p:nvPr/>
          </p:nvSpPr>
          <p:spPr>
            <a:xfrm>
              <a:off x="2214875" y="1913463"/>
              <a:ext cx="204025" cy="161650"/>
            </a:xfrm>
            <a:custGeom>
              <a:avLst/>
              <a:gdLst/>
              <a:ahLst/>
              <a:cxnLst/>
              <a:rect l="l" t="t" r="r" b="b"/>
              <a:pathLst>
                <a:path w="8161" h="6466" extrusionOk="0">
                  <a:moveTo>
                    <a:pt x="3527" y="1"/>
                  </a:moveTo>
                  <a:cubicBezTo>
                    <a:pt x="1762" y="1"/>
                    <a:pt x="218" y="912"/>
                    <a:pt x="58" y="2410"/>
                  </a:cubicBezTo>
                  <a:cubicBezTo>
                    <a:pt x="1" y="2838"/>
                    <a:pt x="115" y="3323"/>
                    <a:pt x="258" y="3666"/>
                  </a:cubicBezTo>
                  <a:cubicBezTo>
                    <a:pt x="1305" y="6031"/>
                    <a:pt x="2798" y="6465"/>
                    <a:pt x="3753" y="6465"/>
                  </a:cubicBezTo>
                  <a:cubicBezTo>
                    <a:pt x="4307" y="6465"/>
                    <a:pt x="4680" y="6319"/>
                    <a:pt x="4680" y="6319"/>
                  </a:cubicBezTo>
                  <a:cubicBezTo>
                    <a:pt x="7476" y="5691"/>
                    <a:pt x="8161" y="1697"/>
                    <a:pt x="5821" y="527"/>
                  </a:cubicBezTo>
                  <a:cubicBezTo>
                    <a:pt x="5077" y="168"/>
                    <a:pt x="4282" y="1"/>
                    <a:pt x="35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3277;p75"/>
            <p:cNvSpPr/>
            <p:nvPr/>
          </p:nvSpPr>
          <p:spPr>
            <a:xfrm>
              <a:off x="2202050" y="1932963"/>
              <a:ext cx="183325" cy="187700"/>
            </a:xfrm>
            <a:custGeom>
              <a:avLst/>
              <a:gdLst/>
              <a:ahLst/>
              <a:cxnLst/>
              <a:rect l="l" t="t" r="r" b="b"/>
              <a:pathLst>
                <a:path w="7333" h="7508" extrusionOk="0">
                  <a:moveTo>
                    <a:pt x="3653" y="1"/>
                  </a:moveTo>
                  <a:cubicBezTo>
                    <a:pt x="2589" y="1"/>
                    <a:pt x="1641" y="464"/>
                    <a:pt x="1341" y="974"/>
                  </a:cubicBezTo>
                  <a:cubicBezTo>
                    <a:pt x="742" y="1916"/>
                    <a:pt x="0" y="6880"/>
                    <a:pt x="2454" y="7451"/>
                  </a:cubicBezTo>
                  <a:cubicBezTo>
                    <a:pt x="2631" y="7489"/>
                    <a:pt x="2803" y="7507"/>
                    <a:pt x="2971" y="7507"/>
                  </a:cubicBezTo>
                  <a:cubicBezTo>
                    <a:pt x="5159" y="7507"/>
                    <a:pt x="6563" y="4455"/>
                    <a:pt x="6563" y="4455"/>
                  </a:cubicBezTo>
                  <a:cubicBezTo>
                    <a:pt x="6563" y="4455"/>
                    <a:pt x="7333" y="2686"/>
                    <a:pt x="6420" y="1431"/>
                  </a:cubicBezTo>
                  <a:cubicBezTo>
                    <a:pt x="5663" y="376"/>
                    <a:pt x="4611" y="1"/>
                    <a:pt x="3653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3278;p75"/>
            <p:cNvSpPr/>
            <p:nvPr/>
          </p:nvSpPr>
          <p:spPr>
            <a:xfrm>
              <a:off x="2307600" y="1929438"/>
              <a:ext cx="99500" cy="104625"/>
            </a:xfrm>
            <a:custGeom>
              <a:avLst/>
              <a:gdLst/>
              <a:ahLst/>
              <a:cxnLst/>
              <a:rect l="l" t="t" r="r" b="b"/>
              <a:pathLst>
                <a:path w="3980" h="4185" extrusionOk="0">
                  <a:moveTo>
                    <a:pt x="1633" y="1"/>
                  </a:moveTo>
                  <a:cubicBezTo>
                    <a:pt x="1612" y="1"/>
                    <a:pt x="1591" y="1"/>
                    <a:pt x="1570" y="2"/>
                  </a:cubicBezTo>
                  <a:cubicBezTo>
                    <a:pt x="400" y="31"/>
                    <a:pt x="1" y="716"/>
                    <a:pt x="1" y="1914"/>
                  </a:cubicBezTo>
                  <a:cubicBezTo>
                    <a:pt x="1" y="2171"/>
                    <a:pt x="29" y="2428"/>
                    <a:pt x="144" y="2599"/>
                  </a:cubicBezTo>
                  <a:cubicBezTo>
                    <a:pt x="829" y="3969"/>
                    <a:pt x="1729" y="4184"/>
                    <a:pt x="2227" y="4184"/>
                  </a:cubicBezTo>
                  <a:cubicBezTo>
                    <a:pt x="2454" y="4184"/>
                    <a:pt x="2597" y="4139"/>
                    <a:pt x="2597" y="4139"/>
                  </a:cubicBezTo>
                  <a:cubicBezTo>
                    <a:pt x="3979" y="3604"/>
                    <a:pt x="3410" y="1"/>
                    <a:pt x="16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3279;p75"/>
            <p:cNvSpPr/>
            <p:nvPr/>
          </p:nvSpPr>
          <p:spPr>
            <a:xfrm>
              <a:off x="2343275" y="2030013"/>
              <a:ext cx="34975" cy="34300"/>
            </a:xfrm>
            <a:custGeom>
              <a:avLst/>
              <a:gdLst/>
              <a:ahLst/>
              <a:cxnLst/>
              <a:rect l="l" t="t" r="r" b="b"/>
              <a:pathLst>
                <a:path w="1399" h="1372" extrusionOk="0">
                  <a:moveTo>
                    <a:pt x="744" y="1"/>
                  </a:moveTo>
                  <a:cubicBezTo>
                    <a:pt x="525" y="1"/>
                    <a:pt x="290" y="97"/>
                    <a:pt x="143" y="231"/>
                  </a:cubicBezTo>
                  <a:lnTo>
                    <a:pt x="1" y="1372"/>
                  </a:lnTo>
                  <a:cubicBezTo>
                    <a:pt x="314" y="1315"/>
                    <a:pt x="1399" y="1172"/>
                    <a:pt x="1284" y="459"/>
                  </a:cubicBezTo>
                  <a:cubicBezTo>
                    <a:pt x="1224" y="125"/>
                    <a:pt x="994" y="1"/>
                    <a:pt x="744" y="1"/>
                  </a:cubicBezTo>
                  <a:close/>
                </a:path>
              </a:pathLst>
            </a:custGeom>
            <a:solidFill>
              <a:srgbClr val="FFAB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3280;p75"/>
            <p:cNvSpPr/>
            <p:nvPr/>
          </p:nvSpPr>
          <p:spPr>
            <a:xfrm>
              <a:off x="2348275" y="2037413"/>
              <a:ext cx="20000" cy="9075"/>
            </a:xfrm>
            <a:custGeom>
              <a:avLst/>
              <a:gdLst/>
              <a:ahLst/>
              <a:cxnLst/>
              <a:rect l="l" t="t" r="r" b="b"/>
              <a:pathLst>
                <a:path w="800" h="363" extrusionOk="0">
                  <a:moveTo>
                    <a:pt x="449" y="1"/>
                  </a:moveTo>
                  <a:cubicBezTo>
                    <a:pt x="301" y="1"/>
                    <a:pt x="130" y="54"/>
                    <a:pt x="0" y="248"/>
                  </a:cubicBezTo>
                  <a:cubicBezTo>
                    <a:pt x="0" y="277"/>
                    <a:pt x="57" y="305"/>
                    <a:pt x="86" y="363"/>
                  </a:cubicBezTo>
                  <a:cubicBezTo>
                    <a:pt x="114" y="363"/>
                    <a:pt x="114" y="363"/>
                    <a:pt x="114" y="305"/>
                  </a:cubicBezTo>
                  <a:cubicBezTo>
                    <a:pt x="233" y="147"/>
                    <a:pt x="370" y="105"/>
                    <a:pt x="483" y="105"/>
                  </a:cubicBezTo>
                  <a:cubicBezTo>
                    <a:pt x="614" y="105"/>
                    <a:pt x="714" y="163"/>
                    <a:pt x="714" y="163"/>
                  </a:cubicBezTo>
                  <a:cubicBezTo>
                    <a:pt x="771" y="163"/>
                    <a:pt x="799" y="163"/>
                    <a:pt x="799" y="134"/>
                  </a:cubicBezTo>
                  <a:cubicBezTo>
                    <a:pt x="799" y="106"/>
                    <a:pt x="799" y="77"/>
                    <a:pt x="771" y="77"/>
                  </a:cubicBezTo>
                  <a:cubicBezTo>
                    <a:pt x="771" y="77"/>
                    <a:pt x="626" y="1"/>
                    <a:pt x="4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3281;p75"/>
            <p:cNvSpPr/>
            <p:nvPr/>
          </p:nvSpPr>
          <p:spPr>
            <a:xfrm>
              <a:off x="2212025" y="1911863"/>
              <a:ext cx="139125" cy="100325"/>
            </a:xfrm>
            <a:custGeom>
              <a:avLst/>
              <a:gdLst/>
              <a:ahLst/>
              <a:cxnLst/>
              <a:rect l="l" t="t" r="r" b="b"/>
              <a:pathLst>
                <a:path w="5565" h="4013" extrusionOk="0">
                  <a:moveTo>
                    <a:pt x="4030" y="1"/>
                  </a:moveTo>
                  <a:cubicBezTo>
                    <a:pt x="3267" y="1"/>
                    <a:pt x="2284" y="353"/>
                    <a:pt x="1541" y="848"/>
                  </a:cubicBezTo>
                  <a:cubicBezTo>
                    <a:pt x="314" y="1590"/>
                    <a:pt x="1" y="2560"/>
                    <a:pt x="514" y="3359"/>
                  </a:cubicBezTo>
                  <a:cubicBezTo>
                    <a:pt x="767" y="3791"/>
                    <a:pt x="1277" y="4013"/>
                    <a:pt x="1881" y="4013"/>
                  </a:cubicBezTo>
                  <a:cubicBezTo>
                    <a:pt x="2434" y="4013"/>
                    <a:pt x="3066" y="3826"/>
                    <a:pt x="3653" y="3444"/>
                  </a:cubicBezTo>
                  <a:cubicBezTo>
                    <a:pt x="4851" y="2674"/>
                    <a:pt x="5564" y="1276"/>
                    <a:pt x="5079" y="448"/>
                  </a:cubicBezTo>
                  <a:cubicBezTo>
                    <a:pt x="4884" y="134"/>
                    <a:pt x="4498" y="1"/>
                    <a:pt x="4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3282;p75"/>
            <p:cNvSpPr/>
            <p:nvPr/>
          </p:nvSpPr>
          <p:spPr>
            <a:xfrm>
              <a:off x="2234150" y="2028638"/>
              <a:ext cx="22850" cy="39250"/>
            </a:xfrm>
            <a:custGeom>
              <a:avLst/>
              <a:gdLst/>
              <a:ahLst/>
              <a:cxnLst/>
              <a:rect l="l" t="t" r="r" b="b"/>
              <a:pathLst>
                <a:path w="914" h="1570" extrusionOk="0">
                  <a:moveTo>
                    <a:pt x="856" y="0"/>
                  </a:moveTo>
                  <a:cubicBezTo>
                    <a:pt x="828" y="0"/>
                    <a:pt x="799" y="0"/>
                    <a:pt x="799" y="29"/>
                  </a:cubicBezTo>
                  <a:lnTo>
                    <a:pt x="485" y="771"/>
                  </a:lnTo>
                  <a:cubicBezTo>
                    <a:pt x="285" y="771"/>
                    <a:pt x="57" y="856"/>
                    <a:pt x="0" y="1142"/>
                  </a:cubicBezTo>
                  <a:cubicBezTo>
                    <a:pt x="0" y="1455"/>
                    <a:pt x="400" y="1512"/>
                    <a:pt x="542" y="1569"/>
                  </a:cubicBezTo>
                  <a:cubicBezTo>
                    <a:pt x="571" y="1569"/>
                    <a:pt x="571" y="1569"/>
                    <a:pt x="628" y="1512"/>
                  </a:cubicBezTo>
                  <a:cubicBezTo>
                    <a:pt x="628" y="1512"/>
                    <a:pt x="656" y="1512"/>
                    <a:pt x="656" y="1484"/>
                  </a:cubicBezTo>
                  <a:cubicBezTo>
                    <a:pt x="656" y="1484"/>
                    <a:pt x="656" y="1455"/>
                    <a:pt x="628" y="1455"/>
                  </a:cubicBezTo>
                  <a:cubicBezTo>
                    <a:pt x="628" y="1455"/>
                    <a:pt x="86" y="1427"/>
                    <a:pt x="114" y="1142"/>
                  </a:cubicBezTo>
                  <a:cubicBezTo>
                    <a:pt x="143" y="885"/>
                    <a:pt x="542" y="885"/>
                    <a:pt x="542" y="885"/>
                  </a:cubicBezTo>
                  <a:lnTo>
                    <a:pt x="571" y="856"/>
                  </a:lnTo>
                  <a:lnTo>
                    <a:pt x="913" y="57"/>
                  </a:lnTo>
                  <a:cubicBezTo>
                    <a:pt x="913" y="29"/>
                    <a:pt x="913" y="0"/>
                    <a:pt x="8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3283;p75"/>
            <p:cNvSpPr/>
            <p:nvPr/>
          </p:nvSpPr>
          <p:spPr>
            <a:xfrm>
              <a:off x="2229725" y="2023063"/>
              <a:ext cx="12825" cy="10850"/>
            </a:xfrm>
            <a:custGeom>
              <a:avLst/>
              <a:gdLst/>
              <a:ahLst/>
              <a:cxnLst/>
              <a:rect l="l" t="t" r="r" b="b"/>
              <a:pathLst>
                <a:path w="513" h="434" extrusionOk="0">
                  <a:moveTo>
                    <a:pt x="268" y="1"/>
                  </a:moveTo>
                  <a:cubicBezTo>
                    <a:pt x="139" y="1"/>
                    <a:pt x="0" y="110"/>
                    <a:pt x="34" y="280"/>
                  </a:cubicBezTo>
                  <a:cubicBezTo>
                    <a:pt x="70" y="386"/>
                    <a:pt x="162" y="433"/>
                    <a:pt x="253" y="433"/>
                  </a:cubicBezTo>
                  <a:cubicBezTo>
                    <a:pt x="385" y="433"/>
                    <a:pt x="513" y="335"/>
                    <a:pt x="462" y="166"/>
                  </a:cubicBezTo>
                  <a:cubicBezTo>
                    <a:pt x="439" y="51"/>
                    <a:pt x="356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3284;p75"/>
            <p:cNvSpPr/>
            <p:nvPr/>
          </p:nvSpPr>
          <p:spPr>
            <a:xfrm>
              <a:off x="2269925" y="2026438"/>
              <a:ext cx="12575" cy="10325"/>
            </a:xfrm>
            <a:custGeom>
              <a:avLst/>
              <a:gdLst/>
              <a:ahLst/>
              <a:cxnLst/>
              <a:rect l="l" t="t" r="r" b="b"/>
              <a:pathLst>
                <a:path w="503" h="413" extrusionOk="0">
                  <a:moveTo>
                    <a:pt x="266" y="1"/>
                  </a:moveTo>
                  <a:cubicBezTo>
                    <a:pt x="138" y="1"/>
                    <a:pt x="1" y="104"/>
                    <a:pt x="53" y="259"/>
                  </a:cubicBezTo>
                  <a:cubicBezTo>
                    <a:pt x="76" y="365"/>
                    <a:pt x="162" y="412"/>
                    <a:pt x="249" y="412"/>
                  </a:cubicBezTo>
                  <a:cubicBezTo>
                    <a:pt x="374" y="412"/>
                    <a:pt x="503" y="314"/>
                    <a:pt x="452" y="145"/>
                  </a:cubicBezTo>
                  <a:cubicBezTo>
                    <a:pt x="430" y="44"/>
                    <a:pt x="350" y="1"/>
                    <a:pt x="2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3285;p75"/>
            <p:cNvSpPr/>
            <p:nvPr/>
          </p:nvSpPr>
          <p:spPr>
            <a:xfrm>
              <a:off x="2255550" y="2067738"/>
              <a:ext cx="27125" cy="15575"/>
            </a:xfrm>
            <a:custGeom>
              <a:avLst/>
              <a:gdLst/>
              <a:ahLst/>
              <a:cxnLst/>
              <a:rect l="l" t="t" r="r" b="b"/>
              <a:pathLst>
                <a:path w="1085" h="623" extrusionOk="0">
                  <a:moveTo>
                    <a:pt x="776" y="0"/>
                  </a:moveTo>
                  <a:cubicBezTo>
                    <a:pt x="739" y="0"/>
                    <a:pt x="698" y="11"/>
                    <a:pt x="656" y="34"/>
                  </a:cubicBezTo>
                  <a:cubicBezTo>
                    <a:pt x="542" y="148"/>
                    <a:pt x="342" y="177"/>
                    <a:pt x="200" y="177"/>
                  </a:cubicBezTo>
                  <a:cubicBezTo>
                    <a:pt x="86" y="177"/>
                    <a:pt x="0" y="319"/>
                    <a:pt x="86" y="376"/>
                  </a:cubicBezTo>
                  <a:cubicBezTo>
                    <a:pt x="114" y="462"/>
                    <a:pt x="200" y="491"/>
                    <a:pt x="228" y="519"/>
                  </a:cubicBezTo>
                  <a:cubicBezTo>
                    <a:pt x="336" y="591"/>
                    <a:pt x="453" y="622"/>
                    <a:pt x="564" y="622"/>
                  </a:cubicBezTo>
                  <a:cubicBezTo>
                    <a:pt x="718" y="622"/>
                    <a:pt x="859" y="561"/>
                    <a:pt x="942" y="462"/>
                  </a:cubicBezTo>
                  <a:cubicBezTo>
                    <a:pt x="1085" y="271"/>
                    <a:pt x="969" y="0"/>
                    <a:pt x="7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3286;p75"/>
            <p:cNvSpPr/>
            <p:nvPr/>
          </p:nvSpPr>
          <p:spPr>
            <a:xfrm>
              <a:off x="2294050" y="2039913"/>
              <a:ext cx="14300" cy="12650"/>
            </a:xfrm>
            <a:custGeom>
              <a:avLst/>
              <a:gdLst/>
              <a:ahLst/>
              <a:cxnLst/>
              <a:rect l="l" t="t" r="r" b="b"/>
              <a:pathLst>
                <a:path w="572" h="506" extrusionOk="0">
                  <a:moveTo>
                    <a:pt x="260" y="0"/>
                  </a:moveTo>
                  <a:cubicBezTo>
                    <a:pt x="138" y="0"/>
                    <a:pt x="29" y="81"/>
                    <a:pt x="29" y="205"/>
                  </a:cubicBezTo>
                  <a:cubicBezTo>
                    <a:pt x="1" y="348"/>
                    <a:pt x="115" y="462"/>
                    <a:pt x="258" y="491"/>
                  </a:cubicBezTo>
                  <a:cubicBezTo>
                    <a:pt x="283" y="501"/>
                    <a:pt x="308" y="506"/>
                    <a:pt x="332" y="506"/>
                  </a:cubicBezTo>
                  <a:cubicBezTo>
                    <a:pt x="439" y="506"/>
                    <a:pt x="520" y="408"/>
                    <a:pt x="543" y="291"/>
                  </a:cubicBezTo>
                  <a:cubicBezTo>
                    <a:pt x="571" y="148"/>
                    <a:pt x="457" y="34"/>
                    <a:pt x="315" y="6"/>
                  </a:cubicBezTo>
                  <a:cubicBezTo>
                    <a:pt x="296" y="2"/>
                    <a:pt x="278" y="0"/>
                    <a:pt x="26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3287;p75"/>
            <p:cNvSpPr/>
            <p:nvPr/>
          </p:nvSpPr>
          <p:spPr>
            <a:xfrm>
              <a:off x="2254825" y="2099338"/>
              <a:ext cx="71350" cy="22750"/>
            </a:xfrm>
            <a:custGeom>
              <a:avLst/>
              <a:gdLst/>
              <a:ahLst/>
              <a:cxnLst/>
              <a:rect l="l" t="t" r="r" b="b"/>
              <a:pathLst>
                <a:path w="2854" h="910" extrusionOk="0">
                  <a:moveTo>
                    <a:pt x="2787" y="0"/>
                  </a:moveTo>
                  <a:cubicBezTo>
                    <a:pt x="2775" y="0"/>
                    <a:pt x="2759" y="6"/>
                    <a:pt x="2740" y="25"/>
                  </a:cubicBezTo>
                  <a:cubicBezTo>
                    <a:pt x="1978" y="632"/>
                    <a:pt x="1314" y="785"/>
                    <a:pt x="837" y="785"/>
                  </a:cubicBezTo>
                  <a:cubicBezTo>
                    <a:pt x="350" y="785"/>
                    <a:pt x="58" y="625"/>
                    <a:pt x="58" y="625"/>
                  </a:cubicBezTo>
                  <a:cubicBezTo>
                    <a:pt x="29" y="625"/>
                    <a:pt x="1" y="625"/>
                    <a:pt x="1" y="653"/>
                  </a:cubicBezTo>
                  <a:cubicBezTo>
                    <a:pt x="1" y="682"/>
                    <a:pt x="1" y="739"/>
                    <a:pt x="29" y="739"/>
                  </a:cubicBezTo>
                  <a:cubicBezTo>
                    <a:pt x="29" y="739"/>
                    <a:pt x="371" y="910"/>
                    <a:pt x="857" y="910"/>
                  </a:cubicBezTo>
                  <a:cubicBezTo>
                    <a:pt x="1370" y="910"/>
                    <a:pt x="2026" y="767"/>
                    <a:pt x="2825" y="83"/>
                  </a:cubicBezTo>
                  <a:cubicBezTo>
                    <a:pt x="2825" y="83"/>
                    <a:pt x="2854" y="54"/>
                    <a:pt x="2825" y="25"/>
                  </a:cubicBezTo>
                  <a:cubicBezTo>
                    <a:pt x="2825" y="25"/>
                    <a:pt x="2813" y="0"/>
                    <a:pt x="27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3288;p75"/>
            <p:cNvSpPr/>
            <p:nvPr/>
          </p:nvSpPr>
          <p:spPr>
            <a:xfrm>
              <a:off x="2255550" y="2385638"/>
              <a:ext cx="309600" cy="558425"/>
            </a:xfrm>
            <a:custGeom>
              <a:avLst/>
              <a:gdLst/>
              <a:ahLst/>
              <a:cxnLst/>
              <a:rect l="l" t="t" r="r" b="b"/>
              <a:pathLst>
                <a:path w="12384" h="22337" extrusionOk="0">
                  <a:moveTo>
                    <a:pt x="3274" y="1"/>
                  </a:moveTo>
                  <a:cubicBezTo>
                    <a:pt x="2654" y="1"/>
                    <a:pt x="2034" y="199"/>
                    <a:pt x="1512" y="614"/>
                  </a:cubicBezTo>
                  <a:cubicBezTo>
                    <a:pt x="228" y="1613"/>
                    <a:pt x="0" y="3496"/>
                    <a:pt x="999" y="4751"/>
                  </a:cubicBezTo>
                  <a:cubicBezTo>
                    <a:pt x="1198" y="4979"/>
                    <a:pt x="1198" y="5750"/>
                    <a:pt x="1370" y="5892"/>
                  </a:cubicBezTo>
                  <a:lnTo>
                    <a:pt x="5107" y="8574"/>
                  </a:lnTo>
                  <a:cubicBezTo>
                    <a:pt x="6391" y="9487"/>
                    <a:pt x="6848" y="11171"/>
                    <a:pt x="6192" y="12626"/>
                  </a:cubicBezTo>
                  <a:lnTo>
                    <a:pt x="4194" y="17020"/>
                  </a:lnTo>
                  <a:cubicBezTo>
                    <a:pt x="3652" y="17876"/>
                    <a:pt x="4280" y="18989"/>
                    <a:pt x="4280" y="18989"/>
                  </a:cubicBezTo>
                  <a:cubicBezTo>
                    <a:pt x="4280" y="18989"/>
                    <a:pt x="6639" y="22337"/>
                    <a:pt x="8559" y="22337"/>
                  </a:cubicBezTo>
                  <a:cubicBezTo>
                    <a:pt x="8675" y="22337"/>
                    <a:pt x="8790" y="22324"/>
                    <a:pt x="8902" y="22298"/>
                  </a:cubicBezTo>
                  <a:cubicBezTo>
                    <a:pt x="9986" y="22042"/>
                    <a:pt x="10100" y="20444"/>
                    <a:pt x="9501" y="19474"/>
                  </a:cubicBezTo>
                  <a:cubicBezTo>
                    <a:pt x="9416" y="19388"/>
                    <a:pt x="9330" y="19274"/>
                    <a:pt x="9245" y="19160"/>
                  </a:cubicBezTo>
                  <a:lnTo>
                    <a:pt x="7818" y="17733"/>
                  </a:lnTo>
                  <a:lnTo>
                    <a:pt x="7818" y="17562"/>
                  </a:lnTo>
                  <a:lnTo>
                    <a:pt x="11984" y="10828"/>
                  </a:lnTo>
                  <a:cubicBezTo>
                    <a:pt x="12383" y="10201"/>
                    <a:pt x="12297" y="9430"/>
                    <a:pt x="11869" y="8888"/>
                  </a:cubicBezTo>
                  <a:lnTo>
                    <a:pt x="11755" y="8717"/>
                  </a:lnTo>
                  <a:lnTo>
                    <a:pt x="5621" y="1128"/>
                  </a:lnTo>
                  <a:cubicBezTo>
                    <a:pt x="5020" y="394"/>
                    <a:pt x="4147" y="1"/>
                    <a:pt x="32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3289;p75"/>
            <p:cNvSpPr/>
            <p:nvPr/>
          </p:nvSpPr>
          <p:spPr>
            <a:xfrm>
              <a:off x="2418875" y="2821813"/>
              <a:ext cx="34275" cy="4325"/>
            </a:xfrm>
            <a:custGeom>
              <a:avLst/>
              <a:gdLst/>
              <a:ahLst/>
              <a:cxnLst/>
              <a:rect l="l" t="t" r="r" b="b"/>
              <a:pathLst>
                <a:path w="1371" h="173" extrusionOk="0">
                  <a:moveTo>
                    <a:pt x="87" y="1"/>
                  </a:moveTo>
                  <a:cubicBezTo>
                    <a:pt x="29" y="1"/>
                    <a:pt x="1" y="29"/>
                    <a:pt x="1" y="86"/>
                  </a:cubicBezTo>
                  <a:cubicBezTo>
                    <a:pt x="1" y="115"/>
                    <a:pt x="29" y="144"/>
                    <a:pt x="87" y="144"/>
                  </a:cubicBezTo>
                  <a:lnTo>
                    <a:pt x="1285" y="172"/>
                  </a:lnTo>
                  <a:cubicBezTo>
                    <a:pt x="1313" y="172"/>
                    <a:pt x="1371" y="144"/>
                    <a:pt x="1371" y="115"/>
                  </a:cubicBezTo>
                  <a:cubicBezTo>
                    <a:pt x="1371" y="86"/>
                    <a:pt x="1313" y="29"/>
                    <a:pt x="1285" y="29"/>
                  </a:cubicBezTo>
                  <a:lnTo>
                    <a:pt x="8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3290;p75"/>
            <p:cNvSpPr/>
            <p:nvPr/>
          </p:nvSpPr>
          <p:spPr>
            <a:xfrm>
              <a:off x="2197750" y="2108513"/>
              <a:ext cx="281800" cy="457250"/>
            </a:xfrm>
            <a:custGeom>
              <a:avLst/>
              <a:gdLst/>
              <a:ahLst/>
              <a:cxnLst/>
              <a:rect l="l" t="t" r="r" b="b"/>
              <a:pathLst>
                <a:path w="11272" h="18290" extrusionOk="0">
                  <a:moveTo>
                    <a:pt x="6421" y="1"/>
                  </a:moveTo>
                  <a:lnTo>
                    <a:pt x="7648" y="4823"/>
                  </a:lnTo>
                  <a:lnTo>
                    <a:pt x="4566" y="5450"/>
                  </a:lnTo>
                  <a:lnTo>
                    <a:pt x="1114" y="828"/>
                  </a:lnTo>
                  <a:lnTo>
                    <a:pt x="1" y="1713"/>
                  </a:lnTo>
                  <a:lnTo>
                    <a:pt x="1884" y="4052"/>
                  </a:lnTo>
                  <a:cubicBezTo>
                    <a:pt x="3082" y="5279"/>
                    <a:pt x="3682" y="7105"/>
                    <a:pt x="3682" y="8817"/>
                  </a:cubicBezTo>
                  <a:lnTo>
                    <a:pt x="3682" y="9160"/>
                  </a:lnTo>
                  <a:cubicBezTo>
                    <a:pt x="3682" y="10444"/>
                    <a:pt x="2512" y="10957"/>
                    <a:pt x="1256" y="11242"/>
                  </a:cubicBezTo>
                  <a:lnTo>
                    <a:pt x="1313" y="11927"/>
                  </a:lnTo>
                  <a:cubicBezTo>
                    <a:pt x="1313" y="11927"/>
                    <a:pt x="1399" y="12412"/>
                    <a:pt x="1342" y="12840"/>
                  </a:cubicBezTo>
                  <a:cubicBezTo>
                    <a:pt x="1114" y="14666"/>
                    <a:pt x="2540" y="16892"/>
                    <a:pt x="3710" y="18290"/>
                  </a:cubicBezTo>
                  <a:cubicBezTo>
                    <a:pt x="6192" y="17577"/>
                    <a:pt x="9274" y="16293"/>
                    <a:pt x="11271" y="16007"/>
                  </a:cubicBezTo>
                  <a:lnTo>
                    <a:pt x="10244" y="11728"/>
                  </a:lnTo>
                  <a:cubicBezTo>
                    <a:pt x="10244" y="11728"/>
                    <a:pt x="10073" y="8104"/>
                    <a:pt x="9588" y="6506"/>
                  </a:cubicBezTo>
                  <a:lnTo>
                    <a:pt x="9160" y="4395"/>
                  </a:lnTo>
                  <a:lnTo>
                    <a:pt x="8019" y="29"/>
                  </a:lnTo>
                  <a:lnTo>
                    <a:pt x="642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3291;p75"/>
            <p:cNvSpPr/>
            <p:nvPr/>
          </p:nvSpPr>
          <p:spPr>
            <a:xfrm>
              <a:off x="2319725" y="2251188"/>
              <a:ext cx="90625" cy="82075"/>
            </a:xfrm>
            <a:custGeom>
              <a:avLst/>
              <a:gdLst/>
              <a:ahLst/>
              <a:cxnLst/>
              <a:rect l="l" t="t" r="r" b="b"/>
              <a:pathLst>
                <a:path w="3625" h="3283" extrusionOk="0">
                  <a:moveTo>
                    <a:pt x="3111" y="114"/>
                  </a:moveTo>
                  <a:lnTo>
                    <a:pt x="3396" y="1370"/>
                  </a:lnTo>
                  <a:cubicBezTo>
                    <a:pt x="3482" y="1741"/>
                    <a:pt x="3396" y="2140"/>
                    <a:pt x="3197" y="2454"/>
                  </a:cubicBezTo>
                  <a:cubicBezTo>
                    <a:pt x="2968" y="2825"/>
                    <a:pt x="2626" y="3025"/>
                    <a:pt x="2226" y="3139"/>
                  </a:cubicBezTo>
                  <a:cubicBezTo>
                    <a:pt x="2092" y="3176"/>
                    <a:pt x="1958" y="3193"/>
                    <a:pt x="1826" y="3193"/>
                  </a:cubicBezTo>
                  <a:cubicBezTo>
                    <a:pt x="1148" y="3193"/>
                    <a:pt x="544" y="2728"/>
                    <a:pt x="400" y="2083"/>
                  </a:cubicBezTo>
                  <a:lnTo>
                    <a:pt x="115" y="828"/>
                  </a:lnTo>
                  <a:lnTo>
                    <a:pt x="3111" y="114"/>
                  </a:lnTo>
                  <a:close/>
                  <a:moveTo>
                    <a:pt x="3140" y="0"/>
                  </a:moveTo>
                  <a:lnTo>
                    <a:pt x="58" y="714"/>
                  </a:lnTo>
                  <a:cubicBezTo>
                    <a:pt x="1" y="714"/>
                    <a:pt x="1" y="742"/>
                    <a:pt x="1" y="799"/>
                  </a:cubicBezTo>
                  <a:lnTo>
                    <a:pt x="286" y="2112"/>
                  </a:lnTo>
                  <a:cubicBezTo>
                    <a:pt x="425" y="2805"/>
                    <a:pt x="1076" y="3283"/>
                    <a:pt x="1793" y="3283"/>
                  </a:cubicBezTo>
                  <a:cubicBezTo>
                    <a:pt x="1814" y="3283"/>
                    <a:pt x="1835" y="3282"/>
                    <a:pt x="1856" y="3281"/>
                  </a:cubicBezTo>
                  <a:cubicBezTo>
                    <a:pt x="1998" y="3281"/>
                    <a:pt x="2112" y="3281"/>
                    <a:pt x="2255" y="3253"/>
                  </a:cubicBezTo>
                  <a:cubicBezTo>
                    <a:pt x="2683" y="3139"/>
                    <a:pt x="3054" y="2882"/>
                    <a:pt x="3282" y="2540"/>
                  </a:cubicBezTo>
                  <a:cubicBezTo>
                    <a:pt x="3510" y="2169"/>
                    <a:pt x="3625" y="1741"/>
                    <a:pt x="3510" y="1370"/>
                  </a:cubicBezTo>
                  <a:lnTo>
                    <a:pt x="3225" y="29"/>
                  </a:lnTo>
                  <a:lnTo>
                    <a:pt x="31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3292;p75"/>
            <p:cNvSpPr/>
            <p:nvPr/>
          </p:nvSpPr>
          <p:spPr>
            <a:xfrm>
              <a:off x="2275500" y="2522713"/>
              <a:ext cx="171950" cy="102475"/>
            </a:xfrm>
            <a:custGeom>
              <a:avLst/>
              <a:gdLst/>
              <a:ahLst/>
              <a:cxnLst/>
              <a:rect l="l" t="t" r="r" b="b"/>
              <a:pathLst>
                <a:path w="6878" h="4099" extrusionOk="0">
                  <a:moveTo>
                    <a:pt x="3355" y="1"/>
                  </a:moveTo>
                  <a:cubicBezTo>
                    <a:pt x="3181" y="1"/>
                    <a:pt x="3072" y="10"/>
                    <a:pt x="3054" y="10"/>
                  </a:cubicBezTo>
                  <a:cubicBezTo>
                    <a:pt x="2911" y="10"/>
                    <a:pt x="2769" y="124"/>
                    <a:pt x="2712" y="267"/>
                  </a:cubicBezTo>
                  <a:cubicBezTo>
                    <a:pt x="2683" y="324"/>
                    <a:pt x="2626" y="438"/>
                    <a:pt x="2626" y="552"/>
                  </a:cubicBezTo>
                  <a:cubicBezTo>
                    <a:pt x="2683" y="809"/>
                    <a:pt x="2740" y="837"/>
                    <a:pt x="3168" y="980"/>
                  </a:cubicBezTo>
                  <a:cubicBezTo>
                    <a:pt x="3168" y="980"/>
                    <a:pt x="3254" y="1009"/>
                    <a:pt x="3339" y="1037"/>
                  </a:cubicBezTo>
                  <a:cubicBezTo>
                    <a:pt x="2854" y="980"/>
                    <a:pt x="2312" y="809"/>
                    <a:pt x="1827" y="409"/>
                  </a:cubicBezTo>
                  <a:cubicBezTo>
                    <a:pt x="1649" y="276"/>
                    <a:pt x="1488" y="108"/>
                    <a:pt x="1318" y="108"/>
                  </a:cubicBezTo>
                  <a:cubicBezTo>
                    <a:pt x="1270" y="108"/>
                    <a:pt x="1221" y="121"/>
                    <a:pt x="1171" y="153"/>
                  </a:cubicBezTo>
                  <a:cubicBezTo>
                    <a:pt x="1114" y="181"/>
                    <a:pt x="1057" y="267"/>
                    <a:pt x="1028" y="324"/>
                  </a:cubicBezTo>
                  <a:cubicBezTo>
                    <a:pt x="971" y="438"/>
                    <a:pt x="971" y="552"/>
                    <a:pt x="1000" y="666"/>
                  </a:cubicBezTo>
                  <a:cubicBezTo>
                    <a:pt x="897" y="584"/>
                    <a:pt x="751" y="517"/>
                    <a:pt x="614" y="517"/>
                  </a:cubicBezTo>
                  <a:cubicBezTo>
                    <a:pt x="559" y="517"/>
                    <a:pt x="506" y="528"/>
                    <a:pt x="458" y="552"/>
                  </a:cubicBezTo>
                  <a:cubicBezTo>
                    <a:pt x="343" y="581"/>
                    <a:pt x="286" y="666"/>
                    <a:pt x="258" y="723"/>
                  </a:cubicBezTo>
                  <a:cubicBezTo>
                    <a:pt x="172" y="837"/>
                    <a:pt x="172" y="980"/>
                    <a:pt x="258" y="1123"/>
                  </a:cubicBezTo>
                  <a:cubicBezTo>
                    <a:pt x="286" y="1237"/>
                    <a:pt x="343" y="1294"/>
                    <a:pt x="400" y="1379"/>
                  </a:cubicBezTo>
                  <a:cubicBezTo>
                    <a:pt x="315" y="1379"/>
                    <a:pt x="258" y="1379"/>
                    <a:pt x="172" y="1437"/>
                  </a:cubicBezTo>
                  <a:cubicBezTo>
                    <a:pt x="144" y="1465"/>
                    <a:pt x="115" y="1522"/>
                    <a:pt x="115" y="1551"/>
                  </a:cubicBezTo>
                  <a:cubicBezTo>
                    <a:pt x="1" y="1722"/>
                    <a:pt x="30" y="1950"/>
                    <a:pt x="172" y="2121"/>
                  </a:cubicBezTo>
                  <a:lnTo>
                    <a:pt x="458" y="2407"/>
                  </a:lnTo>
                  <a:cubicBezTo>
                    <a:pt x="458" y="2549"/>
                    <a:pt x="486" y="2806"/>
                    <a:pt x="686" y="2949"/>
                  </a:cubicBezTo>
                  <a:cubicBezTo>
                    <a:pt x="1542" y="3805"/>
                    <a:pt x="2626" y="4062"/>
                    <a:pt x="3396" y="4090"/>
                  </a:cubicBezTo>
                  <a:cubicBezTo>
                    <a:pt x="3493" y="4096"/>
                    <a:pt x="3586" y="4098"/>
                    <a:pt x="3672" y="4098"/>
                  </a:cubicBezTo>
                  <a:cubicBezTo>
                    <a:pt x="4016" y="4098"/>
                    <a:pt x="4258" y="4062"/>
                    <a:pt x="4281" y="4062"/>
                  </a:cubicBezTo>
                  <a:lnTo>
                    <a:pt x="4338" y="4062"/>
                  </a:lnTo>
                  <a:cubicBezTo>
                    <a:pt x="5108" y="3947"/>
                    <a:pt x="6135" y="3576"/>
                    <a:pt x="6706" y="2464"/>
                  </a:cubicBezTo>
                  <a:cubicBezTo>
                    <a:pt x="6877" y="2121"/>
                    <a:pt x="6877" y="1836"/>
                    <a:pt x="6763" y="1608"/>
                  </a:cubicBezTo>
                  <a:cubicBezTo>
                    <a:pt x="6763" y="1522"/>
                    <a:pt x="6735" y="1379"/>
                    <a:pt x="6620" y="1294"/>
                  </a:cubicBezTo>
                  <a:cubicBezTo>
                    <a:pt x="5541" y="125"/>
                    <a:pt x="4002" y="1"/>
                    <a:pt x="3355" y="1"/>
                  </a:cubicBezTo>
                  <a:close/>
                </a:path>
              </a:pathLst>
            </a:custGeom>
            <a:solidFill>
              <a:srgbClr val="F8B2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3293;p75"/>
            <p:cNvSpPr/>
            <p:nvPr/>
          </p:nvSpPr>
          <p:spPr>
            <a:xfrm>
              <a:off x="2548000" y="2411588"/>
              <a:ext cx="144825" cy="55500"/>
            </a:xfrm>
            <a:custGeom>
              <a:avLst/>
              <a:gdLst/>
              <a:ahLst/>
              <a:cxnLst/>
              <a:rect l="l" t="t" r="r" b="b"/>
              <a:pathLst>
                <a:path w="5793" h="2220" extrusionOk="0">
                  <a:moveTo>
                    <a:pt x="3590" y="1"/>
                  </a:moveTo>
                  <a:cubicBezTo>
                    <a:pt x="3299" y="1"/>
                    <a:pt x="2992" y="20"/>
                    <a:pt x="2682" y="61"/>
                  </a:cubicBezTo>
                  <a:cubicBezTo>
                    <a:pt x="1199" y="318"/>
                    <a:pt x="0" y="1117"/>
                    <a:pt x="86" y="1687"/>
                  </a:cubicBezTo>
                  <a:cubicBezTo>
                    <a:pt x="162" y="2068"/>
                    <a:pt x="771" y="2220"/>
                    <a:pt x="1608" y="2220"/>
                  </a:cubicBezTo>
                  <a:cubicBezTo>
                    <a:pt x="2026" y="2220"/>
                    <a:pt x="2502" y="2182"/>
                    <a:pt x="2996" y="2115"/>
                  </a:cubicBezTo>
                  <a:cubicBezTo>
                    <a:pt x="4508" y="1859"/>
                    <a:pt x="5792" y="1316"/>
                    <a:pt x="5707" y="746"/>
                  </a:cubicBezTo>
                  <a:cubicBezTo>
                    <a:pt x="5639" y="292"/>
                    <a:pt x="4723" y="1"/>
                    <a:pt x="35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3294;p75"/>
            <p:cNvSpPr/>
            <p:nvPr/>
          </p:nvSpPr>
          <p:spPr>
            <a:xfrm>
              <a:off x="2408175" y="2215088"/>
              <a:ext cx="267275" cy="403475"/>
            </a:xfrm>
            <a:custGeom>
              <a:avLst/>
              <a:gdLst/>
              <a:ahLst/>
              <a:cxnLst/>
              <a:rect l="l" t="t" r="r" b="b"/>
              <a:pathLst>
                <a:path w="10691" h="16139" extrusionOk="0">
                  <a:moveTo>
                    <a:pt x="5761" y="11566"/>
                  </a:moveTo>
                  <a:cubicBezTo>
                    <a:pt x="5743" y="11566"/>
                    <a:pt x="5707" y="11573"/>
                    <a:pt x="5736" y="11573"/>
                  </a:cubicBezTo>
                  <a:lnTo>
                    <a:pt x="5764" y="11573"/>
                  </a:lnTo>
                  <a:cubicBezTo>
                    <a:pt x="5774" y="11568"/>
                    <a:pt x="5770" y="11566"/>
                    <a:pt x="5761" y="11566"/>
                  </a:cubicBezTo>
                  <a:close/>
                  <a:moveTo>
                    <a:pt x="7384" y="1"/>
                  </a:moveTo>
                  <a:cubicBezTo>
                    <a:pt x="7290" y="1"/>
                    <a:pt x="7199" y="7"/>
                    <a:pt x="7106" y="18"/>
                  </a:cubicBezTo>
                  <a:cubicBezTo>
                    <a:pt x="5707" y="160"/>
                    <a:pt x="4823" y="1558"/>
                    <a:pt x="5165" y="2871"/>
                  </a:cubicBezTo>
                  <a:cubicBezTo>
                    <a:pt x="5793" y="5039"/>
                    <a:pt x="6307" y="7436"/>
                    <a:pt x="6535" y="9376"/>
                  </a:cubicBezTo>
                  <a:lnTo>
                    <a:pt x="6592" y="9975"/>
                  </a:lnTo>
                  <a:cubicBezTo>
                    <a:pt x="6649" y="10175"/>
                    <a:pt x="6649" y="10346"/>
                    <a:pt x="6592" y="10574"/>
                  </a:cubicBezTo>
                  <a:cubicBezTo>
                    <a:pt x="6535" y="10774"/>
                    <a:pt x="6421" y="10974"/>
                    <a:pt x="6278" y="11145"/>
                  </a:cubicBezTo>
                  <a:lnTo>
                    <a:pt x="6021" y="11402"/>
                  </a:lnTo>
                  <a:cubicBezTo>
                    <a:pt x="6021" y="11402"/>
                    <a:pt x="5993" y="11402"/>
                    <a:pt x="5993" y="11430"/>
                  </a:cubicBezTo>
                  <a:cubicBezTo>
                    <a:pt x="5964" y="11459"/>
                    <a:pt x="5936" y="11459"/>
                    <a:pt x="5879" y="11488"/>
                  </a:cubicBezTo>
                  <a:cubicBezTo>
                    <a:pt x="5850" y="11488"/>
                    <a:pt x="5822" y="11545"/>
                    <a:pt x="5822" y="11545"/>
                  </a:cubicBezTo>
                  <a:cubicBezTo>
                    <a:pt x="5822" y="11545"/>
                    <a:pt x="5793" y="11545"/>
                    <a:pt x="5793" y="11573"/>
                  </a:cubicBezTo>
                  <a:lnTo>
                    <a:pt x="5764" y="11573"/>
                  </a:lnTo>
                  <a:cubicBezTo>
                    <a:pt x="5754" y="11578"/>
                    <a:pt x="5729" y="11587"/>
                    <a:pt x="5679" y="11602"/>
                  </a:cubicBezTo>
                  <a:cubicBezTo>
                    <a:pt x="5634" y="11618"/>
                    <a:pt x="5618" y="11624"/>
                    <a:pt x="5617" y="11624"/>
                  </a:cubicBezTo>
                  <a:cubicBezTo>
                    <a:pt x="5615" y="11624"/>
                    <a:pt x="5689" y="11595"/>
                    <a:pt x="5688" y="11595"/>
                  </a:cubicBezTo>
                  <a:lnTo>
                    <a:pt x="5688" y="11595"/>
                  </a:lnTo>
                  <a:cubicBezTo>
                    <a:pt x="5688" y="11595"/>
                    <a:pt x="5637" y="11615"/>
                    <a:pt x="5451" y="11687"/>
                  </a:cubicBezTo>
                  <a:cubicBezTo>
                    <a:pt x="4994" y="11858"/>
                    <a:pt x="5051" y="11830"/>
                    <a:pt x="3938" y="12201"/>
                  </a:cubicBezTo>
                  <a:cubicBezTo>
                    <a:pt x="2740" y="12600"/>
                    <a:pt x="2141" y="12600"/>
                    <a:pt x="600" y="12971"/>
                  </a:cubicBezTo>
                  <a:cubicBezTo>
                    <a:pt x="971" y="13827"/>
                    <a:pt x="1028" y="13998"/>
                    <a:pt x="971" y="14683"/>
                  </a:cubicBezTo>
                  <a:cubicBezTo>
                    <a:pt x="885" y="15568"/>
                    <a:pt x="429" y="15853"/>
                    <a:pt x="1" y="16138"/>
                  </a:cubicBezTo>
                  <a:cubicBezTo>
                    <a:pt x="1684" y="15996"/>
                    <a:pt x="3682" y="15881"/>
                    <a:pt x="4966" y="15596"/>
                  </a:cubicBezTo>
                  <a:cubicBezTo>
                    <a:pt x="6250" y="15311"/>
                    <a:pt x="6164" y="15254"/>
                    <a:pt x="6735" y="15140"/>
                  </a:cubicBezTo>
                  <a:cubicBezTo>
                    <a:pt x="6941" y="15085"/>
                    <a:pt x="6990" y="15072"/>
                    <a:pt x="6985" y="15072"/>
                  </a:cubicBezTo>
                  <a:cubicBezTo>
                    <a:pt x="6980" y="15072"/>
                    <a:pt x="6928" y="15084"/>
                    <a:pt x="6910" y="15084"/>
                  </a:cubicBezTo>
                  <a:cubicBezTo>
                    <a:pt x="6896" y="15084"/>
                    <a:pt x="6901" y="15077"/>
                    <a:pt x="6963" y="15054"/>
                  </a:cubicBezTo>
                  <a:cubicBezTo>
                    <a:pt x="7029" y="15035"/>
                    <a:pt x="7052" y="15029"/>
                    <a:pt x="7054" y="15029"/>
                  </a:cubicBezTo>
                  <a:lnTo>
                    <a:pt x="7054" y="15029"/>
                  </a:lnTo>
                  <a:cubicBezTo>
                    <a:pt x="7058" y="15029"/>
                    <a:pt x="6982" y="15054"/>
                    <a:pt x="7020" y="15054"/>
                  </a:cubicBezTo>
                  <a:lnTo>
                    <a:pt x="7077" y="15054"/>
                  </a:lnTo>
                  <a:cubicBezTo>
                    <a:pt x="7106" y="15054"/>
                    <a:pt x="7163" y="15025"/>
                    <a:pt x="7191" y="15025"/>
                  </a:cubicBezTo>
                  <a:cubicBezTo>
                    <a:pt x="7305" y="14997"/>
                    <a:pt x="7391" y="14968"/>
                    <a:pt x="7505" y="14911"/>
                  </a:cubicBezTo>
                  <a:cubicBezTo>
                    <a:pt x="7591" y="14883"/>
                    <a:pt x="7676" y="14854"/>
                    <a:pt x="7790" y="14769"/>
                  </a:cubicBezTo>
                  <a:cubicBezTo>
                    <a:pt x="7819" y="14740"/>
                    <a:pt x="7876" y="14740"/>
                    <a:pt x="7904" y="14712"/>
                  </a:cubicBezTo>
                  <a:cubicBezTo>
                    <a:pt x="7961" y="14683"/>
                    <a:pt x="8019" y="14683"/>
                    <a:pt x="8047" y="14626"/>
                  </a:cubicBezTo>
                  <a:cubicBezTo>
                    <a:pt x="8389" y="14426"/>
                    <a:pt x="8732" y="14198"/>
                    <a:pt x="9017" y="13913"/>
                  </a:cubicBezTo>
                  <a:cubicBezTo>
                    <a:pt x="9588" y="13342"/>
                    <a:pt x="10016" y="12714"/>
                    <a:pt x="10330" y="11973"/>
                  </a:cubicBezTo>
                  <a:cubicBezTo>
                    <a:pt x="10529" y="11573"/>
                    <a:pt x="10586" y="11174"/>
                    <a:pt x="10615" y="10746"/>
                  </a:cubicBezTo>
                  <a:cubicBezTo>
                    <a:pt x="10691" y="10367"/>
                    <a:pt x="10677" y="9989"/>
                    <a:pt x="10633" y="9630"/>
                  </a:cubicBezTo>
                  <a:lnTo>
                    <a:pt x="10633" y="9630"/>
                  </a:lnTo>
                  <a:cubicBezTo>
                    <a:pt x="10642" y="9651"/>
                    <a:pt x="10654" y="9672"/>
                    <a:pt x="10672" y="9690"/>
                  </a:cubicBezTo>
                  <a:cubicBezTo>
                    <a:pt x="10558" y="6837"/>
                    <a:pt x="10130" y="4126"/>
                    <a:pt x="9588" y="1416"/>
                  </a:cubicBezTo>
                  <a:cubicBezTo>
                    <a:pt x="9449" y="636"/>
                    <a:pt x="8766" y="74"/>
                    <a:pt x="8017" y="74"/>
                  </a:cubicBezTo>
                  <a:cubicBezTo>
                    <a:pt x="7998" y="74"/>
                    <a:pt x="7980" y="74"/>
                    <a:pt x="7961" y="75"/>
                  </a:cubicBezTo>
                  <a:cubicBezTo>
                    <a:pt x="7726" y="20"/>
                    <a:pt x="7549" y="1"/>
                    <a:pt x="73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3295;p75"/>
            <p:cNvSpPr/>
            <p:nvPr/>
          </p:nvSpPr>
          <p:spPr>
            <a:xfrm>
              <a:off x="2492350" y="2180438"/>
              <a:ext cx="198325" cy="270500"/>
            </a:xfrm>
            <a:custGeom>
              <a:avLst/>
              <a:gdLst/>
              <a:ahLst/>
              <a:cxnLst/>
              <a:rect l="l" t="t" r="r" b="b"/>
              <a:pathLst>
                <a:path w="7933" h="10820" extrusionOk="0">
                  <a:moveTo>
                    <a:pt x="4087" y="1"/>
                  </a:moveTo>
                  <a:cubicBezTo>
                    <a:pt x="3757" y="1"/>
                    <a:pt x="3441" y="98"/>
                    <a:pt x="3139" y="148"/>
                  </a:cubicBezTo>
                  <a:cubicBezTo>
                    <a:pt x="1" y="690"/>
                    <a:pt x="1085" y="5227"/>
                    <a:pt x="2312" y="10819"/>
                  </a:cubicBezTo>
                  <a:cubicBezTo>
                    <a:pt x="2764" y="9775"/>
                    <a:pt x="4007" y="9370"/>
                    <a:pt x="5256" y="9370"/>
                  </a:cubicBezTo>
                  <a:cubicBezTo>
                    <a:pt x="6294" y="9370"/>
                    <a:pt x="7337" y="9650"/>
                    <a:pt x="7933" y="10077"/>
                  </a:cubicBezTo>
                  <a:cubicBezTo>
                    <a:pt x="6575" y="1221"/>
                    <a:pt x="5253" y="1"/>
                    <a:pt x="40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3296;p75"/>
            <p:cNvSpPr/>
            <p:nvPr/>
          </p:nvSpPr>
          <p:spPr>
            <a:xfrm>
              <a:off x="2526600" y="2175563"/>
              <a:ext cx="166225" cy="279650"/>
            </a:xfrm>
            <a:custGeom>
              <a:avLst/>
              <a:gdLst/>
              <a:ahLst/>
              <a:cxnLst/>
              <a:rect l="l" t="t" r="r" b="b"/>
              <a:pathLst>
                <a:path w="6649" h="11186" extrusionOk="0">
                  <a:moveTo>
                    <a:pt x="3852" y="1"/>
                  </a:moveTo>
                  <a:cubicBezTo>
                    <a:pt x="3824" y="1"/>
                    <a:pt x="3824" y="29"/>
                    <a:pt x="3824" y="58"/>
                  </a:cubicBezTo>
                  <a:lnTo>
                    <a:pt x="4423" y="1627"/>
                  </a:lnTo>
                  <a:cubicBezTo>
                    <a:pt x="4794" y="2540"/>
                    <a:pt x="5051" y="3425"/>
                    <a:pt x="5250" y="4338"/>
                  </a:cubicBezTo>
                  <a:lnTo>
                    <a:pt x="6506" y="10130"/>
                  </a:lnTo>
                  <a:cubicBezTo>
                    <a:pt x="6171" y="9929"/>
                    <a:pt x="5244" y="9502"/>
                    <a:pt x="3970" y="9502"/>
                  </a:cubicBezTo>
                  <a:cubicBezTo>
                    <a:pt x="3613" y="9502"/>
                    <a:pt x="3230" y="9535"/>
                    <a:pt x="2825" y="9616"/>
                  </a:cubicBezTo>
                  <a:cubicBezTo>
                    <a:pt x="1627" y="9901"/>
                    <a:pt x="1142" y="10472"/>
                    <a:pt x="970" y="10843"/>
                  </a:cubicBezTo>
                  <a:lnTo>
                    <a:pt x="143" y="4823"/>
                  </a:lnTo>
                  <a:cubicBezTo>
                    <a:pt x="143" y="4766"/>
                    <a:pt x="114" y="4737"/>
                    <a:pt x="86" y="4737"/>
                  </a:cubicBezTo>
                  <a:cubicBezTo>
                    <a:pt x="57" y="4737"/>
                    <a:pt x="0" y="4766"/>
                    <a:pt x="0" y="4823"/>
                  </a:cubicBezTo>
                  <a:lnTo>
                    <a:pt x="856" y="11128"/>
                  </a:lnTo>
                  <a:cubicBezTo>
                    <a:pt x="856" y="11157"/>
                    <a:pt x="913" y="11185"/>
                    <a:pt x="942" y="11185"/>
                  </a:cubicBezTo>
                  <a:cubicBezTo>
                    <a:pt x="970" y="11185"/>
                    <a:pt x="999" y="11157"/>
                    <a:pt x="970" y="11157"/>
                  </a:cubicBezTo>
                  <a:cubicBezTo>
                    <a:pt x="970" y="11128"/>
                    <a:pt x="1142" y="10158"/>
                    <a:pt x="2825" y="9759"/>
                  </a:cubicBezTo>
                  <a:cubicBezTo>
                    <a:pt x="3219" y="9676"/>
                    <a:pt x="3593" y="9642"/>
                    <a:pt x="3940" y="9642"/>
                  </a:cubicBezTo>
                  <a:cubicBezTo>
                    <a:pt x="5503" y="9642"/>
                    <a:pt x="6534" y="10329"/>
                    <a:pt x="6534" y="10329"/>
                  </a:cubicBezTo>
                  <a:lnTo>
                    <a:pt x="6620" y="10329"/>
                  </a:lnTo>
                  <a:cubicBezTo>
                    <a:pt x="6648" y="10329"/>
                    <a:pt x="6648" y="10301"/>
                    <a:pt x="6648" y="10272"/>
                  </a:cubicBezTo>
                  <a:lnTo>
                    <a:pt x="5364" y="4309"/>
                  </a:lnTo>
                  <a:cubicBezTo>
                    <a:pt x="5193" y="3396"/>
                    <a:pt x="4908" y="2483"/>
                    <a:pt x="4537" y="1599"/>
                  </a:cubicBezTo>
                  <a:lnTo>
                    <a:pt x="3938" y="29"/>
                  </a:lnTo>
                  <a:cubicBezTo>
                    <a:pt x="3938" y="1"/>
                    <a:pt x="3909" y="1"/>
                    <a:pt x="3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3297;p75"/>
            <p:cNvSpPr/>
            <p:nvPr/>
          </p:nvSpPr>
          <p:spPr>
            <a:xfrm>
              <a:off x="2706350" y="3860388"/>
              <a:ext cx="296750" cy="5025"/>
            </a:xfrm>
            <a:custGeom>
              <a:avLst/>
              <a:gdLst/>
              <a:ahLst/>
              <a:cxnLst/>
              <a:rect l="l" t="t" r="r" b="b"/>
              <a:pathLst>
                <a:path w="11870" h="201" extrusionOk="0">
                  <a:moveTo>
                    <a:pt x="58" y="1"/>
                  </a:moveTo>
                  <a:cubicBezTo>
                    <a:pt x="29" y="1"/>
                    <a:pt x="0" y="58"/>
                    <a:pt x="0" y="86"/>
                  </a:cubicBezTo>
                  <a:cubicBezTo>
                    <a:pt x="0" y="115"/>
                    <a:pt x="29" y="143"/>
                    <a:pt x="58" y="143"/>
                  </a:cubicBezTo>
                  <a:lnTo>
                    <a:pt x="11784" y="200"/>
                  </a:lnTo>
                  <a:cubicBezTo>
                    <a:pt x="11841" y="200"/>
                    <a:pt x="11870" y="143"/>
                    <a:pt x="11870" y="115"/>
                  </a:cubicBezTo>
                  <a:cubicBezTo>
                    <a:pt x="11870" y="86"/>
                    <a:pt x="11841" y="58"/>
                    <a:pt x="11784" y="58"/>
                  </a:cubicBezTo>
                  <a:lnTo>
                    <a:pt x="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3298;p75"/>
            <p:cNvSpPr/>
            <p:nvPr/>
          </p:nvSpPr>
          <p:spPr>
            <a:xfrm>
              <a:off x="2829025" y="3724138"/>
              <a:ext cx="71375" cy="17875"/>
            </a:xfrm>
            <a:custGeom>
              <a:avLst/>
              <a:gdLst/>
              <a:ahLst/>
              <a:cxnLst/>
              <a:rect l="l" t="t" r="r" b="b"/>
              <a:pathLst>
                <a:path w="2855" h="715" extrusionOk="0">
                  <a:moveTo>
                    <a:pt x="2712" y="1"/>
                  </a:moveTo>
                  <a:lnTo>
                    <a:pt x="1" y="87"/>
                  </a:lnTo>
                  <a:lnTo>
                    <a:pt x="2854" y="714"/>
                  </a:lnTo>
                  <a:lnTo>
                    <a:pt x="27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3299;p75"/>
            <p:cNvSpPr/>
            <p:nvPr/>
          </p:nvSpPr>
          <p:spPr>
            <a:xfrm>
              <a:off x="2828325" y="3722713"/>
              <a:ext cx="218300" cy="5025"/>
            </a:xfrm>
            <a:custGeom>
              <a:avLst/>
              <a:gdLst/>
              <a:ahLst/>
              <a:cxnLst/>
              <a:rect l="l" t="t" r="r" b="b"/>
              <a:pathLst>
                <a:path w="8732" h="201" extrusionOk="0">
                  <a:moveTo>
                    <a:pt x="115" y="1"/>
                  </a:moveTo>
                  <a:cubicBezTo>
                    <a:pt x="29" y="1"/>
                    <a:pt x="0" y="29"/>
                    <a:pt x="0" y="86"/>
                  </a:cubicBezTo>
                  <a:cubicBezTo>
                    <a:pt x="0" y="172"/>
                    <a:pt x="29" y="201"/>
                    <a:pt x="115" y="201"/>
                  </a:cubicBezTo>
                  <a:lnTo>
                    <a:pt x="8617" y="201"/>
                  </a:lnTo>
                  <a:cubicBezTo>
                    <a:pt x="8674" y="201"/>
                    <a:pt x="8731" y="144"/>
                    <a:pt x="8731" y="86"/>
                  </a:cubicBezTo>
                  <a:cubicBezTo>
                    <a:pt x="8731" y="29"/>
                    <a:pt x="8703" y="1"/>
                    <a:pt x="86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3300;p75"/>
            <p:cNvSpPr/>
            <p:nvPr/>
          </p:nvSpPr>
          <p:spPr>
            <a:xfrm>
              <a:off x="2824750" y="2647063"/>
              <a:ext cx="166950" cy="46400"/>
            </a:xfrm>
            <a:custGeom>
              <a:avLst/>
              <a:gdLst/>
              <a:ahLst/>
              <a:cxnLst/>
              <a:rect l="l" t="t" r="r" b="b"/>
              <a:pathLst>
                <a:path w="6678" h="1856" extrusionOk="0">
                  <a:moveTo>
                    <a:pt x="486" y="1"/>
                  </a:moveTo>
                  <a:lnTo>
                    <a:pt x="1" y="1855"/>
                  </a:lnTo>
                  <a:lnTo>
                    <a:pt x="1" y="1855"/>
                  </a:lnTo>
                  <a:lnTo>
                    <a:pt x="6677" y="1"/>
                  </a:lnTo>
                  <a:close/>
                </a:path>
              </a:pathLst>
            </a:custGeom>
            <a:solidFill>
              <a:srgbClr val="2121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3301;p75"/>
            <p:cNvSpPr/>
            <p:nvPr/>
          </p:nvSpPr>
          <p:spPr>
            <a:xfrm>
              <a:off x="3031625" y="3860388"/>
              <a:ext cx="306025" cy="3600"/>
            </a:xfrm>
            <a:custGeom>
              <a:avLst/>
              <a:gdLst/>
              <a:ahLst/>
              <a:cxnLst/>
              <a:rect l="l" t="t" r="r" b="b"/>
              <a:pathLst>
                <a:path w="12241" h="144" extrusionOk="0">
                  <a:moveTo>
                    <a:pt x="57" y="1"/>
                  </a:moveTo>
                  <a:cubicBezTo>
                    <a:pt x="29" y="1"/>
                    <a:pt x="0" y="58"/>
                    <a:pt x="0" y="86"/>
                  </a:cubicBezTo>
                  <a:cubicBezTo>
                    <a:pt x="0" y="115"/>
                    <a:pt x="29" y="143"/>
                    <a:pt x="57" y="143"/>
                  </a:cubicBezTo>
                  <a:lnTo>
                    <a:pt x="12155" y="143"/>
                  </a:lnTo>
                  <a:cubicBezTo>
                    <a:pt x="12183" y="143"/>
                    <a:pt x="12240" y="143"/>
                    <a:pt x="12240" y="86"/>
                  </a:cubicBezTo>
                  <a:cubicBezTo>
                    <a:pt x="12240" y="58"/>
                    <a:pt x="12183" y="1"/>
                    <a:pt x="12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3302;p75"/>
            <p:cNvSpPr/>
            <p:nvPr/>
          </p:nvSpPr>
          <p:spPr>
            <a:xfrm>
              <a:off x="3165000" y="3717013"/>
              <a:ext cx="59950" cy="21425"/>
            </a:xfrm>
            <a:custGeom>
              <a:avLst/>
              <a:gdLst/>
              <a:ahLst/>
              <a:cxnLst/>
              <a:rect l="l" t="t" r="r" b="b"/>
              <a:pathLst>
                <a:path w="2398" h="857" extrusionOk="0">
                  <a:moveTo>
                    <a:pt x="1" y="1"/>
                  </a:moveTo>
                  <a:lnTo>
                    <a:pt x="2397" y="857"/>
                  </a:lnTo>
                  <a:lnTo>
                    <a:pt x="2369" y="2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3303;p75"/>
            <p:cNvSpPr/>
            <p:nvPr/>
          </p:nvSpPr>
          <p:spPr>
            <a:xfrm>
              <a:off x="3079400" y="2655263"/>
              <a:ext cx="130575" cy="145175"/>
            </a:xfrm>
            <a:custGeom>
              <a:avLst/>
              <a:gdLst/>
              <a:ahLst/>
              <a:cxnLst/>
              <a:rect l="l" t="t" r="r" b="b"/>
              <a:pathLst>
                <a:path w="5223" h="5807" extrusionOk="0">
                  <a:moveTo>
                    <a:pt x="97" y="1"/>
                  </a:moveTo>
                  <a:cubicBezTo>
                    <a:pt x="86" y="1"/>
                    <a:pt x="72" y="15"/>
                    <a:pt x="58" y="43"/>
                  </a:cubicBezTo>
                  <a:cubicBezTo>
                    <a:pt x="1" y="43"/>
                    <a:pt x="1" y="72"/>
                    <a:pt x="58" y="101"/>
                  </a:cubicBezTo>
                  <a:lnTo>
                    <a:pt x="5080" y="4038"/>
                  </a:lnTo>
                  <a:lnTo>
                    <a:pt x="5080" y="5750"/>
                  </a:lnTo>
                  <a:cubicBezTo>
                    <a:pt x="5080" y="5778"/>
                    <a:pt x="5108" y="5807"/>
                    <a:pt x="5137" y="5807"/>
                  </a:cubicBezTo>
                  <a:cubicBezTo>
                    <a:pt x="5194" y="5807"/>
                    <a:pt x="5222" y="5778"/>
                    <a:pt x="5222" y="5778"/>
                  </a:cubicBezTo>
                  <a:lnTo>
                    <a:pt x="5222" y="4038"/>
                  </a:lnTo>
                  <a:lnTo>
                    <a:pt x="5194" y="3981"/>
                  </a:lnTo>
                  <a:lnTo>
                    <a:pt x="115" y="43"/>
                  </a:lnTo>
                  <a:cubicBezTo>
                    <a:pt x="115" y="15"/>
                    <a:pt x="108" y="1"/>
                    <a:pt x="97" y="1"/>
                  </a:cubicBezTo>
                  <a:close/>
                </a:path>
              </a:pathLst>
            </a:custGeom>
            <a:solidFill>
              <a:srgbClr val="204C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3304;p75"/>
            <p:cNvSpPr/>
            <p:nvPr/>
          </p:nvSpPr>
          <p:spPr>
            <a:xfrm>
              <a:off x="3202800" y="2838238"/>
              <a:ext cx="99900" cy="795350"/>
            </a:xfrm>
            <a:custGeom>
              <a:avLst/>
              <a:gdLst/>
              <a:ahLst/>
              <a:cxnLst/>
              <a:rect l="l" t="t" r="r" b="b"/>
              <a:pathLst>
                <a:path w="3996" h="31814" extrusionOk="0">
                  <a:moveTo>
                    <a:pt x="58" y="0"/>
                  </a:moveTo>
                  <a:cubicBezTo>
                    <a:pt x="29" y="0"/>
                    <a:pt x="1" y="29"/>
                    <a:pt x="1" y="57"/>
                  </a:cubicBezTo>
                  <a:lnTo>
                    <a:pt x="1" y="5849"/>
                  </a:lnTo>
                  <a:cubicBezTo>
                    <a:pt x="1" y="9644"/>
                    <a:pt x="429" y="14038"/>
                    <a:pt x="1142" y="17776"/>
                  </a:cubicBezTo>
                  <a:lnTo>
                    <a:pt x="3853" y="31728"/>
                  </a:lnTo>
                  <a:cubicBezTo>
                    <a:pt x="3853" y="31756"/>
                    <a:pt x="3881" y="31813"/>
                    <a:pt x="3910" y="31813"/>
                  </a:cubicBezTo>
                  <a:cubicBezTo>
                    <a:pt x="3995" y="31756"/>
                    <a:pt x="3995" y="31728"/>
                    <a:pt x="3995" y="31699"/>
                  </a:cubicBezTo>
                  <a:lnTo>
                    <a:pt x="1285" y="17747"/>
                  </a:lnTo>
                  <a:cubicBezTo>
                    <a:pt x="572" y="14009"/>
                    <a:pt x="144" y="9644"/>
                    <a:pt x="144" y="5849"/>
                  </a:cubicBezTo>
                  <a:lnTo>
                    <a:pt x="144" y="57"/>
                  </a:lnTo>
                  <a:cubicBezTo>
                    <a:pt x="144" y="29"/>
                    <a:pt x="115" y="0"/>
                    <a:pt x="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3305;p75"/>
            <p:cNvSpPr/>
            <p:nvPr/>
          </p:nvSpPr>
          <p:spPr>
            <a:xfrm>
              <a:off x="3160725" y="3712738"/>
              <a:ext cx="206875" cy="5025"/>
            </a:xfrm>
            <a:custGeom>
              <a:avLst/>
              <a:gdLst/>
              <a:ahLst/>
              <a:cxnLst/>
              <a:rect l="l" t="t" r="r" b="b"/>
              <a:pathLst>
                <a:path w="8275" h="201" extrusionOk="0">
                  <a:moveTo>
                    <a:pt x="115" y="0"/>
                  </a:moveTo>
                  <a:cubicBezTo>
                    <a:pt x="29" y="0"/>
                    <a:pt x="0" y="29"/>
                    <a:pt x="0" y="115"/>
                  </a:cubicBezTo>
                  <a:cubicBezTo>
                    <a:pt x="0" y="172"/>
                    <a:pt x="29" y="200"/>
                    <a:pt x="115" y="200"/>
                  </a:cubicBezTo>
                  <a:lnTo>
                    <a:pt x="8161" y="200"/>
                  </a:lnTo>
                  <a:cubicBezTo>
                    <a:pt x="8218" y="200"/>
                    <a:pt x="8246" y="172"/>
                    <a:pt x="8275" y="115"/>
                  </a:cubicBezTo>
                  <a:cubicBezTo>
                    <a:pt x="8275" y="29"/>
                    <a:pt x="8246" y="0"/>
                    <a:pt x="81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3306;p75"/>
            <p:cNvSpPr/>
            <p:nvPr/>
          </p:nvSpPr>
          <p:spPr>
            <a:xfrm>
              <a:off x="2913925" y="1965138"/>
              <a:ext cx="147675" cy="215600"/>
            </a:xfrm>
            <a:custGeom>
              <a:avLst/>
              <a:gdLst/>
              <a:ahLst/>
              <a:cxnLst/>
              <a:rect l="l" t="t" r="r" b="b"/>
              <a:pathLst>
                <a:path w="5907" h="8624" extrusionOk="0">
                  <a:moveTo>
                    <a:pt x="4851" y="1"/>
                  </a:moveTo>
                  <a:lnTo>
                    <a:pt x="4080" y="172"/>
                  </a:lnTo>
                  <a:lnTo>
                    <a:pt x="3481" y="286"/>
                  </a:lnTo>
                  <a:lnTo>
                    <a:pt x="3424" y="286"/>
                  </a:lnTo>
                  <a:lnTo>
                    <a:pt x="742" y="686"/>
                  </a:lnTo>
                  <a:lnTo>
                    <a:pt x="0" y="771"/>
                  </a:lnTo>
                  <a:lnTo>
                    <a:pt x="628" y="4965"/>
                  </a:lnTo>
                  <a:lnTo>
                    <a:pt x="657" y="5108"/>
                  </a:lnTo>
                  <a:lnTo>
                    <a:pt x="885" y="6563"/>
                  </a:lnTo>
                  <a:cubicBezTo>
                    <a:pt x="1090" y="7743"/>
                    <a:pt x="2102" y="8623"/>
                    <a:pt x="3279" y="8623"/>
                  </a:cubicBezTo>
                  <a:cubicBezTo>
                    <a:pt x="3411" y="8623"/>
                    <a:pt x="3545" y="8612"/>
                    <a:pt x="3681" y="8589"/>
                  </a:cubicBezTo>
                  <a:cubicBezTo>
                    <a:pt x="4993" y="8389"/>
                    <a:pt x="5906" y="7134"/>
                    <a:pt x="5707" y="5821"/>
                  </a:cubicBezTo>
                  <a:lnTo>
                    <a:pt x="5564" y="4766"/>
                  </a:lnTo>
                  <a:lnTo>
                    <a:pt x="5108" y="1741"/>
                  </a:lnTo>
                  <a:lnTo>
                    <a:pt x="4851" y="1"/>
                  </a:ln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3307;p75"/>
            <p:cNvSpPr/>
            <p:nvPr/>
          </p:nvSpPr>
          <p:spPr>
            <a:xfrm>
              <a:off x="2819050" y="1808738"/>
              <a:ext cx="234700" cy="310050"/>
            </a:xfrm>
            <a:custGeom>
              <a:avLst/>
              <a:gdLst/>
              <a:ahLst/>
              <a:cxnLst/>
              <a:rect l="l" t="t" r="r" b="b"/>
              <a:pathLst>
                <a:path w="9388" h="12402" extrusionOk="0">
                  <a:moveTo>
                    <a:pt x="4886" y="1"/>
                  </a:moveTo>
                  <a:cubicBezTo>
                    <a:pt x="2203" y="1"/>
                    <a:pt x="571" y="2890"/>
                    <a:pt x="571" y="2890"/>
                  </a:cubicBezTo>
                  <a:cubicBezTo>
                    <a:pt x="543" y="2947"/>
                    <a:pt x="400" y="3204"/>
                    <a:pt x="286" y="3718"/>
                  </a:cubicBezTo>
                  <a:cubicBezTo>
                    <a:pt x="115" y="4459"/>
                    <a:pt x="1" y="5715"/>
                    <a:pt x="514" y="7256"/>
                  </a:cubicBezTo>
                  <a:cubicBezTo>
                    <a:pt x="1304" y="9810"/>
                    <a:pt x="1753" y="12402"/>
                    <a:pt x="3308" y="12402"/>
                  </a:cubicBezTo>
                  <a:cubicBezTo>
                    <a:pt x="3663" y="12402"/>
                    <a:pt x="4077" y="12266"/>
                    <a:pt x="4566" y="11963"/>
                  </a:cubicBezTo>
                  <a:cubicBezTo>
                    <a:pt x="6991" y="10423"/>
                    <a:pt x="8075" y="8739"/>
                    <a:pt x="8674" y="7084"/>
                  </a:cubicBezTo>
                  <a:cubicBezTo>
                    <a:pt x="8760" y="6970"/>
                    <a:pt x="8788" y="6828"/>
                    <a:pt x="8817" y="6685"/>
                  </a:cubicBezTo>
                  <a:cubicBezTo>
                    <a:pt x="9388" y="4859"/>
                    <a:pt x="9331" y="1235"/>
                    <a:pt x="6049" y="180"/>
                  </a:cubicBezTo>
                  <a:cubicBezTo>
                    <a:pt x="5643" y="55"/>
                    <a:pt x="5254" y="1"/>
                    <a:pt x="4886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3308;p75"/>
            <p:cNvSpPr/>
            <p:nvPr/>
          </p:nvSpPr>
          <p:spPr>
            <a:xfrm>
              <a:off x="2825475" y="1808038"/>
              <a:ext cx="202600" cy="92925"/>
            </a:xfrm>
            <a:custGeom>
              <a:avLst/>
              <a:gdLst/>
              <a:ahLst/>
              <a:cxnLst/>
              <a:rect l="l" t="t" r="r" b="b"/>
              <a:pathLst>
                <a:path w="8104" h="3717" extrusionOk="0">
                  <a:moveTo>
                    <a:pt x="4581" y="0"/>
                  </a:moveTo>
                  <a:cubicBezTo>
                    <a:pt x="1918" y="0"/>
                    <a:pt x="286" y="2890"/>
                    <a:pt x="286" y="2890"/>
                  </a:cubicBezTo>
                  <a:cubicBezTo>
                    <a:pt x="257" y="2918"/>
                    <a:pt x="114" y="3203"/>
                    <a:pt x="0" y="3717"/>
                  </a:cubicBezTo>
                  <a:lnTo>
                    <a:pt x="2511" y="3489"/>
                  </a:lnTo>
                  <a:cubicBezTo>
                    <a:pt x="3510" y="2890"/>
                    <a:pt x="4851" y="2405"/>
                    <a:pt x="6392" y="2148"/>
                  </a:cubicBezTo>
                  <a:cubicBezTo>
                    <a:pt x="6962" y="2062"/>
                    <a:pt x="7533" y="2005"/>
                    <a:pt x="8103" y="2005"/>
                  </a:cubicBezTo>
                  <a:cubicBezTo>
                    <a:pt x="7590" y="1206"/>
                    <a:pt x="6848" y="578"/>
                    <a:pt x="5735" y="179"/>
                  </a:cubicBezTo>
                  <a:cubicBezTo>
                    <a:pt x="5332" y="55"/>
                    <a:pt x="4947" y="0"/>
                    <a:pt x="45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3309;p75"/>
            <p:cNvSpPr/>
            <p:nvPr/>
          </p:nvSpPr>
          <p:spPr>
            <a:xfrm>
              <a:off x="2875400" y="1858163"/>
              <a:ext cx="175500" cy="150800"/>
            </a:xfrm>
            <a:custGeom>
              <a:avLst/>
              <a:gdLst/>
              <a:ahLst/>
              <a:cxnLst/>
              <a:rect l="l" t="t" r="r" b="b"/>
              <a:pathLst>
                <a:path w="7020" h="6032" extrusionOk="0">
                  <a:moveTo>
                    <a:pt x="6049" y="0"/>
                  </a:moveTo>
                  <a:cubicBezTo>
                    <a:pt x="5536" y="0"/>
                    <a:pt x="4965" y="29"/>
                    <a:pt x="4337" y="143"/>
                  </a:cubicBezTo>
                  <a:cubicBezTo>
                    <a:pt x="2825" y="342"/>
                    <a:pt x="1456" y="856"/>
                    <a:pt x="457" y="1484"/>
                  </a:cubicBezTo>
                  <a:lnTo>
                    <a:pt x="543" y="1484"/>
                  </a:lnTo>
                  <a:cubicBezTo>
                    <a:pt x="543" y="1484"/>
                    <a:pt x="1" y="3937"/>
                    <a:pt x="1541" y="4565"/>
                  </a:cubicBezTo>
                  <a:lnTo>
                    <a:pt x="2283" y="5022"/>
                  </a:lnTo>
                  <a:cubicBezTo>
                    <a:pt x="2283" y="5022"/>
                    <a:pt x="2283" y="4934"/>
                    <a:pt x="2484" y="4934"/>
                  </a:cubicBezTo>
                  <a:cubicBezTo>
                    <a:pt x="2644" y="4934"/>
                    <a:pt x="2933" y="4990"/>
                    <a:pt x="3453" y="5193"/>
                  </a:cubicBezTo>
                  <a:cubicBezTo>
                    <a:pt x="4195" y="5478"/>
                    <a:pt x="6049" y="5764"/>
                    <a:pt x="6649" y="6020"/>
                  </a:cubicBezTo>
                  <a:cubicBezTo>
                    <a:pt x="6659" y="6028"/>
                    <a:pt x="6668" y="6031"/>
                    <a:pt x="6675" y="6031"/>
                  </a:cubicBezTo>
                  <a:cubicBezTo>
                    <a:pt x="6817" y="6031"/>
                    <a:pt x="6536" y="4843"/>
                    <a:pt x="6563" y="4708"/>
                  </a:cubicBezTo>
                  <a:cubicBezTo>
                    <a:pt x="6934" y="3538"/>
                    <a:pt x="7019" y="1512"/>
                    <a:pt x="60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3310;p75"/>
            <p:cNvSpPr/>
            <p:nvPr/>
          </p:nvSpPr>
          <p:spPr>
            <a:xfrm>
              <a:off x="2928175" y="1946413"/>
              <a:ext cx="63525" cy="67975"/>
            </a:xfrm>
            <a:custGeom>
              <a:avLst/>
              <a:gdLst/>
              <a:ahLst/>
              <a:cxnLst/>
              <a:rect l="l" t="t" r="r" b="b"/>
              <a:pathLst>
                <a:path w="2541" h="2719" extrusionOk="0">
                  <a:moveTo>
                    <a:pt x="1092" y="1"/>
                  </a:moveTo>
                  <a:cubicBezTo>
                    <a:pt x="928" y="1"/>
                    <a:pt x="771" y="65"/>
                    <a:pt x="629" y="179"/>
                  </a:cubicBezTo>
                  <a:cubicBezTo>
                    <a:pt x="115" y="579"/>
                    <a:pt x="1" y="1292"/>
                    <a:pt x="400" y="1806"/>
                  </a:cubicBezTo>
                  <a:lnTo>
                    <a:pt x="1028" y="2719"/>
                  </a:lnTo>
                  <a:cubicBezTo>
                    <a:pt x="1428" y="2319"/>
                    <a:pt x="2540" y="950"/>
                    <a:pt x="1599" y="208"/>
                  </a:cubicBezTo>
                  <a:cubicBezTo>
                    <a:pt x="1428" y="65"/>
                    <a:pt x="1256" y="1"/>
                    <a:pt x="1092" y="1"/>
                  </a:cubicBez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3311;p75"/>
            <p:cNvSpPr/>
            <p:nvPr/>
          </p:nvSpPr>
          <p:spPr>
            <a:xfrm>
              <a:off x="2933175" y="1951588"/>
              <a:ext cx="24275" cy="28575"/>
            </a:xfrm>
            <a:custGeom>
              <a:avLst/>
              <a:gdLst/>
              <a:ahLst/>
              <a:cxnLst/>
              <a:rect l="l" t="t" r="r" b="b"/>
              <a:pathLst>
                <a:path w="971" h="1143" extrusionOk="0">
                  <a:moveTo>
                    <a:pt x="857" y="1"/>
                  </a:moveTo>
                  <a:cubicBezTo>
                    <a:pt x="857" y="1"/>
                    <a:pt x="1" y="229"/>
                    <a:pt x="143" y="1085"/>
                  </a:cubicBezTo>
                  <a:cubicBezTo>
                    <a:pt x="143" y="1114"/>
                    <a:pt x="200" y="1142"/>
                    <a:pt x="286" y="1142"/>
                  </a:cubicBezTo>
                  <a:cubicBezTo>
                    <a:pt x="343" y="1142"/>
                    <a:pt x="343" y="1114"/>
                    <a:pt x="343" y="1085"/>
                  </a:cubicBezTo>
                  <a:cubicBezTo>
                    <a:pt x="229" y="372"/>
                    <a:pt x="914" y="172"/>
                    <a:pt x="914" y="172"/>
                  </a:cubicBezTo>
                  <a:cubicBezTo>
                    <a:pt x="942" y="172"/>
                    <a:pt x="971" y="115"/>
                    <a:pt x="971" y="86"/>
                  </a:cubicBezTo>
                  <a:cubicBezTo>
                    <a:pt x="971" y="29"/>
                    <a:pt x="914" y="1"/>
                    <a:pt x="8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3312;p75"/>
            <p:cNvSpPr/>
            <p:nvPr/>
          </p:nvSpPr>
          <p:spPr>
            <a:xfrm>
              <a:off x="2843300" y="1983438"/>
              <a:ext cx="13575" cy="10825"/>
            </a:xfrm>
            <a:custGeom>
              <a:avLst/>
              <a:gdLst/>
              <a:ahLst/>
              <a:cxnLst/>
              <a:rect l="l" t="t" r="r" b="b"/>
              <a:pathLst>
                <a:path w="543" h="433" extrusionOk="0">
                  <a:moveTo>
                    <a:pt x="256" y="0"/>
                  </a:moveTo>
                  <a:cubicBezTo>
                    <a:pt x="227" y="0"/>
                    <a:pt x="199" y="4"/>
                    <a:pt x="172" y="11"/>
                  </a:cubicBezTo>
                  <a:cubicBezTo>
                    <a:pt x="86" y="39"/>
                    <a:pt x="1" y="182"/>
                    <a:pt x="86" y="296"/>
                  </a:cubicBezTo>
                  <a:cubicBezTo>
                    <a:pt x="107" y="380"/>
                    <a:pt x="189" y="433"/>
                    <a:pt x="276" y="433"/>
                  </a:cubicBezTo>
                  <a:cubicBezTo>
                    <a:pt x="308" y="433"/>
                    <a:pt x="341" y="425"/>
                    <a:pt x="372" y="410"/>
                  </a:cubicBezTo>
                  <a:cubicBezTo>
                    <a:pt x="457" y="382"/>
                    <a:pt x="543" y="239"/>
                    <a:pt x="457" y="125"/>
                  </a:cubicBezTo>
                  <a:cubicBezTo>
                    <a:pt x="435" y="38"/>
                    <a:pt x="347" y="0"/>
                    <a:pt x="2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3313;p75"/>
            <p:cNvSpPr/>
            <p:nvPr/>
          </p:nvSpPr>
          <p:spPr>
            <a:xfrm>
              <a:off x="2941750" y="2012938"/>
              <a:ext cx="79200" cy="81350"/>
            </a:xfrm>
            <a:custGeom>
              <a:avLst/>
              <a:gdLst/>
              <a:ahLst/>
              <a:cxnLst/>
              <a:rect l="l" t="t" r="r" b="b"/>
              <a:pathLst>
                <a:path w="3168" h="3254" extrusionOk="0">
                  <a:moveTo>
                    <a:pt x="3082" y="1"/>
                  </a:moveTo>
                  <a:cubicBezTo>
                    <a:pt x="3053" y="1"/>
                    <a:pt x="3024" y="58"/>
                    <a:pt x="2996" y="86"/>
                  </a:cubicBezTo>
                  <a:cubicBezTo>
                    <a:pt x="2996" y="115"/>
                    <a:pt x="2311" y="2426"/>
                    <a:pt x="57" y="3139"/>
                  </a:cubicBezTo>
                  <a:cubicBezTo>
                    <a:pt x="29" y="3139"/>
                    <a:pt x="0" y="3196"/>
                    <a:pt x="0" y="3225"/>
                  </a:cubicBezTo>
                  <a:cubicBezTo>
                    <a:pt x="0" y="3253"/>
                    <a:pt x="29" y="3253"/>
                    <a:pt x="57" y="3253"/>
                  </a:cubicBezTo>
                  <a:cubicBezTo>
                    <a:pt x="342" y="3225"/>
                    <a:pt x="599" y="3111"/>
                    <a:pt x="770" y="2996"/>
                  </a:cubicBezTo>
                  <a:cubicBezTo>
                    <a:pt x="2597" y="2083"/>
                    <a:pt x="3167" y="115"/>
                    <a:pt x="3167" y="86"/>
                  </a:cubicBezTo>
                  <a:cubicBezTo>
                    <a:pt x="3167" y="58"/>
                    <a:pt x="3167" y="1"/>
                    <a:pt x="30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3314;p75"/>
            <p:cNvSpPr/>
            <p:nvPr/>
          </p:nvSpPr>
          <p:spPr>
            <a:xfrm>
              <a:off x="2833900" y="1969438"/>
              <a:ext cx="122850" cy="160925"/>
            </a:xfrm>
            <a:custGeom>
              <a:avLst/>
              <a:gdLst/>
              <a:ahLst/>
              <a:cxnLst/>
              <a:rect l="l" t="t" r="r" b="b"/>
              <a:pathLst>
                <a:path w="4914" h="6437" extrusionOk="0">
                  <a:moveTo>
                    <a:pt x="3915" y="0"/>
                  </a:moveTo>
                  <a:lnTo>
                    <a:pt x="3373" y="143"/>
                  </a:lnTo>
                  <a:cubicBezTo>
                    <a:pt x="3515" y="742"/>
                    <a:pt x="3743" y="2226"/>
                    <a:pt x="2802" y="2825"/>
                  </a:cubicBezTo>
                  <a:lnTo>
                    <a:pt x="2602" y="2967"/>
                  </a:lnTo>
                  <a:cubicBezTo>
                    <a:pt x="2231" y="3224"/>
                    <a:pt x="2003" y="3224"/>
                    <a:pt x="1775" y="3538"/>
                  </a:cubicBezTo>
                  <a:cubicBezTo>
                    <a:pt x="1632" y="3709"/>
                    <a:pt x="1118" y="3738"/>
                    <a:pt x="748" y="3738"/>
                  </a:cubicBezTo>
                  <a:cubicBezTo>
                    <a:pt x="744" y="3738"/>
                    <a:pt x="740" y="3738"/>
                    <a:pt x="737" y="3738"/>
                  </a:cubicBezTo>
                  <a:cubicBezTo>
                    <a:pt x="1" y="3738"/>
                    <a:pt x="1152" y="6436"/>
                    <a:pt x="2442" y="6436"/>
                  </a:cubicBezTo>
                  <a:cubicBezTo>
                    <a:pt x="2561" y="6436"/>
                    <a:pt x="2682" y="6413"/>
                    <a:pt x="2802" y="6363"/>
                  </a:cubicBezTo>
                  <a:cubicBezTo>
                    <a:pt x="3230" y="6163"/>
                    <a:pt x="3629" y="5878"/>
                    <a:pt x="3943" y="5564"/>
                  </a:cubicBezTo>
                  <a:cubicBezTo>
                    <a:pt x="4685" y="4822"/>
                    <a:pt x="4913" y="3652"/>
                    <a:pt x="4599" y="2596"/>
                  </a:cubicBezTo>
                  <a:cubicBezTo>
                    <a:pt x="4314" y="1712"/>
                    <a:pt x="3943" y="571"/>
                    <a:pt x="39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3315;p75"/>
            <p:cNvSpPr/>
            <p:nvPr/>
          </p:nvSpPr>
          <p:spPr>
            <a:xfrm>
              <a:off x="2840450" y="2023913"/>
              <a:ext cx="44275" cy="33800"/>
            </a:xfrm>
            <a:custGeom>
              <a:avLst/>
              <a:gdLst/>
              <a:ahLst/>
              <a:cxnLst/>
              <a:rect l="l" t="t" r="r" b="b"/>
              <a:pathLst>
                <a:path w="1771" h="1352" extrusionOk="0">
                  <a:moveTo>
                    <a:pt x="1566" y="1"/>
                  </a:moveTo>
                  <a:cubicBezTo>
                    <a:pt x="1506" y="1"/>
                    <a:pt x="1429" y="54"/>
                    <a:pt x="1342" y="189"/>
                  </a:cubicBezTo>
                  <a:cubicBezTo>
                    <a:pt x="1056" y="617"/>
                    <a:pt x="371" y="646"/>
                    <a:pt x="371" y="646"/>
                  </a:cubicBezTo>
                  <a:cubicBezTo>
                    <a:pt x="371" y="646"/>
                    <a:pt x="0" y="845"/>
                    <a:pt x="200" y="1188"/>
                  </a:cubicBezTo>
                  <a:cubicBezTo>
                    <a:pt x="229" y="1245"/>
                    <a:pt x="286" y="1331"/>
                    <a:pt x="371" y="1331"/>
                  </a:cubicBezTo>
                  <a:cubicBezTo>
                    <a:pt x="434" y="1345"/>
                    <a:pt x="495" y="1351"/>
                    <a:pt x="553" y="1351"/>
                  </a:cubicBezTo>
                  <a:cubicBezTo>
                    <a:pt x="1082" y="1351"/>
                    <a:pt x="1447" y="817"/>
                    <a:pt x="1627" y="560"/>
                  </a:cubicBezTo>
                  <a:cubicBezTo>
                    <a:pt x="1771" y="355"/>
                    <a:pt x="1722" y="1"/>
                    <a:pt x="15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3316;p75"/>
            <p:cNvSpPr/>
            <p:nvPr/>
          </p:nvSpPr>
          <p:spPr>
            <a:xfrm>
              <a:off x="2811200" y="1990113"/>
              <a:ext cx="41400" cy="59600"/>
            </a:xfrm>
            <a:custGeom>
              <a:avLst/>
              <a:gdLst/>
              <a:ahLst/>
              <a:cxnLst/>
              <a:rect l="l" t="t" r="r" b="b"/>
              <a:pathLst>
                <a:path w="1656" h="2384" extrusionOk="0">
                  <a:moveTo>
                    <a:pt x="857" y="1"/>
                  </a:moveTo>
                  <a:cubicBezTo>
                    <a:pt x="828" y="86"/>
                    <a:pt x="1" y="2112"/>
                    <a:pt x="600" y="2340"/>
                  </a:cubicBezTo>
                  <a:cubicBezTo>
                    <a:pt x="684" y="2372"/>
                    <a:pt x="760" y="2384"/>
                    <a:pt x="830" y="2384"/>
                  </a:cubicBezTo>
                  <a:cubicBezTo>
                    <a:pt x="950" y="2384"/>
                    <a:pt x="1052" y="2348"/>
                    <a:pt x="1142" y="2312"/>
                  </a:cubicBezTo>
                  <a:cubicBezTo>
                    <a:pt x="1456" y="2169"/>
                    <a:pt x="1656" y="1827"/>
                    <a:pt x="1656" y="1827"/>
                  </a:cubicBezTo>
                  <a:lnTo>
                    <a:pt x="1570" y="1769"/>
                  </a:lnTo>
                  <a:cubicBezTo>
                    <a:pt x="1570" y="1769"/>
                    <a:pt x="1276" y="2335"/>
                    <a:pt x="869" y="2335"/>
                  </a:cubicBezTo>
                  <a:cubicBezTo>
                    <a:pt x="801" y="2335"/>
                    <a:pt x="730" y="2320"/>
                    <a:pt x="657" y="2283"/>
                  </a:cubicBezTo>
                  <a:cubicBezTo>
                    <a:pt x="172" y="2112"/>
                    <a:pt x="685" y="600"/>
                    <a:pt x="942" y="29"/>
                  </a:cubicBezTo>
                  <a:lnTo>
                    <a:pt x="8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3317;p75"/>
            <p:cNvSpPr/>
            <p:nvPr/>
          </p:nvSpPr>
          <p:spPr>
            <a:xfrm>
              <a:off x="2747000" y="2131063"/>
              <a:ext cx="552850" cy="837325"/>
            </a:xfrm>
            <a:custGeom>
              <a:avLst/>
              <a:gdLst/>
              <a:ahLst/>
              <a:cxnLst/>
              <a:rect l="l" t="t" r="r" b="b"/>
              <a:pathLst>
                <a:path w="22114" h="33493" extrusionOk="0">
                  <a:moveTo>
                    <a:pt x="13146" y="0"/>
                  </a:moveTo>
                  <a:cubicBezTo>
                    <a:pt x="12023" y="0"/>
                    <a:pt x="10815" y="357"/>
                    <a:pt x="9816" y="1381"/>
                  </a:cubicBezTo>
                  <a:cubicBezTo>
                    <a:pt x="9633" y="1569"/>
                    <a:pt x="9428" y="1642"/>
                    <a:pt x="9207" y="1642"/>
                  </a:cubicBezTo>
                  <a:cubicBezTo>
                    <a:pt x="8448" y="1642"/>
                    <a:pt x="7509" y="784"/>
                    <a:pt x="6713" y="784"/>
                  </a:cubicBezTo>
                  <a:cubicBezTo>
                    <a:pt x="6509" y="784"/>
                    <a:pt x="6315" y="840"/>
                    <a:pt x="6135" y="982"/>
                  </a:cubicBezTo>
                  <a:cubicBezTo>
                    <a:pt x="5137" y="1809"/>
                    <a:pt x="4509" y="3350"/>
                    <a:pt x="4138" y="4976"/>
                  </a:cubicBezTo>
                  <a:cubicBezTo>
                    <a:pt x="2426" y="12423"/>
                    <a:pt x="429" y="25320"/>
                    <a:pt x="1" y="31511"/>
                  </a:cubicBezTo>
                  <a:lnTo>
                    <a:pt x="6078" y="32881"/>
                  </a:lnTo>
                  <a:cubicBezTo>
                    <a:pt x="7923" y="33288"/>
                    <a:pt x="9800" y="33492"/>
                    <a:pt x="11673" y="33492"/>
                  </a:cubicBezTo>
                  <a:cubicBezTo>
                    <a:pt x="15046" y="33492"/>
                    <a:pt x="18406" y="32832"/>
                    <a:pt x="21543" y="31511"/>
                  </a:cubicBezTo>
                  <a:cubicBezTo>
                    <a:pt x="20259" y="23494"/>
                    <a:pt x="22113" y="7230"/>
                    <a:pt x="16492" y="1182"/>
                  </a:cubicBezTo>
                  <a:cubicBezTo>
                    <a:pt x="16002" y="642"/>
                    <a:pt x="14651" y="0"/>
                    <a:pt x="13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3318;p75"/>
            <p:cNvSpPr/>
            <p:nvPr/>
          </p:nvSpPr>
          <p:spPr>
            <a:xfrm>
              <a:off x="2906600" y="2175563"/>
              <a:ext cx="296950" cy="416950"/>
            </a:xfrm>
            <a:custGeom>
              <a:avLst/>
              <a:gdLst/>
              <a:ahLst/>
              <a:cxnLst/>
              <a:rect l="l" t="t" r="r" b="b"/>
              <a:pathLst>
                <a:path w="11878" h="16678" extrusionOk="0">
                  <a:moveTo>
                    <a:pt x="8824" y="1"/>
                  </a:moveTo>
                  <a:cubicBezTo>
                    <a:pt x="7712" y="1"/>
                    <a:pt x="6428" y="1741"/>
                    <a:pt x="5315" y="3739"/>
                  </a:cubicBezTo>
                  <a:cubicBezTo>
                    <a:pt x="3831" y="6449"/>
                    <a:pt x="2633" y="9616"/>
                    <a:pt x="2633" y="9616"/>
                  </a:cubicBezTo>
                  <a:cubicBezTo>
                    <a:pt x="2633" y="9616"/>
                    <a:pt x="1" y="16678"/>
                    <a:pt x="2995" y="16678"/>
                  </a:cubicBezTo>
                  <a:cubicBezTo>
                    <a:pt x="3500" y="16678"/>
                    <a:pt x="4165" y="16477"/>
                    <a:pt x="5030" y="16007"/>
                  </a:cubicBezTo>
                  <a:cubicBezTo>
                    <a:pt x="7911" y="14438"/>
                    <a:pt x="10051" y="10672"/>
                    <a:pt x="10964" y="7162"/>
                  </a:cubicBezTo>
                  <a:cubicBezTo>
                    <a:pt x="11877" y="3453"/>
                    <a:pt x="11392" y="58"/>
                    <a:pt x="8824" y="1"/>
                  </a:cubicBezTo>
                  <a:close/>
                </a:path>
              </a:pathLst>
            </a:custGeom>
            <a:solidFill>
              <a:srgbClr val="DD74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3319;p75"/>
            <p:cNvSpPr/>
            <p:nvPr/>
          </p:nvSpPr>
          <p:spPr>
            <a:xfrm>
              <a:off x="2984550" y="2175538"/>
              <a:ext cx="261725" cy="267975"/>
            </a:xfrm>
            <a:custGeom>
              <a:avLst/>
              <a:gdLst/>
              <a:ahLst/>
              <a:cxnLst/>
              <a:rect l="l" t="t" r="r" b="b"/>
              <a:pathLst>
                <a:path w="10469" h="10719" extrusionOk="0">
                  <a:moveTo>
                    <a:pt x="5989" y="1"/>
                  </a:moveTo>
                  <a:cubicBezTo>
                    <a:pt x="5824" y="1"/>
                    <a:pt x="5653" y="11"/>
                    <a:pt x="5478" y="30"/>
                  </a:cubicBezTo>
                  <a:cubicBezTo>
                    <a:pt x="3652" y="259"/>
                    <a:pt x="2054" y="1714"/>
                    <a:pt x="0" y="7877"/>
                  </a:cubicBezTo>
                  <a:cubicBezTo>
                    <a:pt x="0" y="7877"/>
                    <a:pt x="4080" y="8019"/>
                    <a:pt x="6306" y="10559"/>
                  </a:cubicBezTo>
                  <a:cubicBezTo>
                    <a:pt x="6413" y="10666"/>
                    <a:pt x="6555" y="10718"/>
                    <a:pt x="6692" y="10718"/>
                  </a:cubicBezTo>
                  <a:cubicBezTo>
                    <a:pt x="6884" y="10718"/>
                    <a:pt x="7067" y="10616"/>
                    <a:pt x="7133" y="10416"/>
                  </a:cubicBezTo>
                  <a:cubicBezTo>
                    <a:pt x="10469" y="3636"/>
                    <a:pt x="9165" y="1"/>
                    <a:pt x="59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3320;p75"/>
            <p:cNvSpPr/>
            <p:nvPr/>
          </p:nvSpPr>
          <p:spPr>
            <a:xfrm>
              <a:off x="2913200" y="2110663"/>
              <a:ext cx="171950" cy="70400"/>
            </a:xfrm>
            <a:custGeom>
              <a:avLst/>
              <a:gdLst/>
              <a:ahLst/>
              <a:cxnLst/>
              <a:rect l="l" t="t" r="r" b="b"/>
              <a:pathLst>
                <a:path w="6878" h="2816" extrusionOk="0">
                  <a:moveTo>
                    <a:pt x="6278" y="0"/>
                  </a:moveTo>
                  <a:cubicBezTo>
                    <a:pt x="6192" y="0"/>
                    <a:pt x="6135" y="29"/>
                    <a:pt x="6050" y="86"/>
                  </a:cubicBezTo>
                  <a:cubicBezTo>
                    <a:pt x="4914" y="965"/>
                    <a:pt x="3804" y="1248"/>
                    <a:pt x="2854" y="1248"/>
                  </a:cubicBezTo>
                  <a:cubicBezTo>
                    <a:pt x="1798" y="1248"/>
                    <a:pt x="938" y="898"/>
                    <a:pt x="457" y="628"/>
                  </a:cubicBezTo>
                  <a:lnTo>
                    <a:pt x="1" y="2283"/>
                  </a:lnTo>
                  <a:cubicBezTo>
                    <a:pt x="950" y="2665"/>
                    <a:pt x="1952" y="2815"/>
                    <a:pt x="2902" y="2815"/>
                  </a:cubicBezTo>
                  <a:cubicBezTo>
                    <a:pt x="4578" y="2815"/>
                    <a:pt x="6094" y="2347"/>
                    <a:pt x="6877" y="1855"/>
                  </a:cubicBezTo>
                  <a:lnTo>
                    <a:pt x="627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3321;p75"/>
            <p:cNvSpPr/>
            <p:nvPr/>
          </p:nvSpPr>
          <p:spPr>
            <a:xfrm>
              <a:off x="2831900" y="1790388"/>
              <a:ext cx="210450" cy="95600"/>
            </a:xfrm>
            <a:custGeom>
              <a:avLst/>
              <a:gdLst/>
              <a:ahLst/>
              <a:cxnLst/>
              <a:rect l="l" t="t" r="r" b="b"/>
              <a:pathLst>
                <a:path w="8418" h="3824" extrusionOk="0">
                  <a:moveTo>
                    <a:pt x="2340" y="1"/>
                  </a:moveTo>
                  <a:cubicBezTo>
                    <a:pt x="1056" y="1"/>
                    <a:pt x="0" y="1028"/>
                    <a:pt x="0" y="2340"/>
                  </a:cubicBezTo>
                  <a:lnTo>
                    <a:pt x="0" y="3824"/>
                  </a:lnTo>
                  <a:lnTo>
                    <a:pt x="8417" y="3824"/>
                  </a:lnTo>
                  <a:lnTo>
                    <a:pt x="8417" y="2055"/>
                  </a:lnTo>
                  <a:cubicBezTo>
                    <a:pt x="8417" y="914"/>
                    <a:pt x="7476" y="1"/>
                    <a:pt x="63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3322;p75"/>
            <p:cNvSpPr/>
            <p:nvPr/>
          </p:nvSpPr>
          <p:spPr>
            <a:xfrm>
              <a:off x="2732025" y="2493538"/>
              <a:ext cx="82775" cy="154375"/>
            </a:xfrm>
            <a:custGeom>
              <a:avLst/>
              <a:gdLst/>
              <a:ahLst/>
              <a:cxnLst/>
              <a:rect l="l" t="t" r="r" b="b"/>
              <a:pathLst>
                <a:path w="3311" h="6175" extrusionOk="0">
                  <a:moveTo>
                    <a:pt x="1412" y="0"/>
                  </a:moveTo>
                  <a:cubicBezTo>
                    <a:pt x="1379" y="0"/>
                    <a:pt x="1346" y="3"/>
                    <a:pt x="1313" y="7"/>
                  </a:cubicBezTo>
                  <a:cubicBezTo>
                    <a:pt x="486" y="121"/>
                    <a:pt x="1" y="1548"/>
                    <a:pt x="172" y="3260"/>
                  </a:cubicBezTo>
                  <a:cubicBezTo>
                    <a:pt x="338" y="4918"/>
                    <a:pt x="1119" y="6174"/>
                    <a:pt x="1919" y="6174"/>
                  </a:cubicBezTo>
                  <a:cubicBezTo>
                    <a:pt x="1946" y="6174"/>
                    <a:pt x="1972" y="6173"/>
                    <a:pt x="1998" y="6170"/>
                  </a:cubicBezTo>
                  <a:cubicBezTo>
                    <a:pt x="2825" y="6084"/>
                    <a:pt x="3310" y="4658"/>
                    <a:pt x="3139" y="2946"/>
                  </a:cubicBezTo>
                  <a:cubicBezTo>
                    <a:pt x="2975" y="1302"/>
                    <a:pt x="2205" y="0"/>
                    <a:pt x="14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3323;p75"/>
            <p:cNvSpPr/>
            <p:nvPr/>
          </p:nvSpPr>
          <p:spPr>
            <a:xfrm>
              <a:off x="2468100" y="2412388"/>
              <a:ext cx="675525" cy="219300"/>
            </a:xfrm>
            <a:custGeom>
              <a:avLst/>
              <a:gdLst/>
              <a:ahLst/>
              <a:cxnLst/>
              <a:rect l="l" t="t" r="r" b="b"/>
              <a:pathLst>
                <a:path w="27021" h="8772" extrusionOk="0">
                  <a:moveTo>
                    <a:pt x="20144" y="0"/>
                  </a:moveTo>
                  <a:cubicBezTo>
                    <a:pt x="19089" y="2854"/>
                    <a:pt x="18604" y="3710"/>
                    <a:pt x="18575" y="3710"/>
                  </a:cubicBezTo>
                  <a:lnTo>
                    <a:pt x="6905" y="3110"/>
                  </a:lnTo>
                  <a:lnTo>
                    <a:pt x="6877" y="3110"/>
                  </a:lnTo>
                  <a:cubicBezTo>
                    <a:pt x="6763" y="2996"/>
                    <a:pt x="5764" y="1855"/>
                    <a:pt x="3910" y="1142"/>
                  </a:cubicBezTo>
                  <a:cubicBezTo>
                    <a:pt x="3497" y="982"/>
                    <a:pt x="3142" y="917"/>
                    <a:pt x="2851" y="917"/>
                  </a:cubicBezTo>
                  <a:cubicBezTo>
                    <a:pt x="1794" y="917"/>
                    <a:pt x="1590" y="1768"/>
                    <a:pt x="2597" y="1969"/>
                  </a:cubicBezTo>
                  <a:cubicBezTo>
                    <a:pt x="3738" y="2197"/>
                    <a:pt x="3853" y="2654"/>
                    <a:pt x="3853" y="2797"/>
                  </a:cubicBezTo>
                  <a:cubicBezTo>
                    <a:pt x="3853" y="2797"/>
                    <a:pt x="3853" y="2825"/>
                    <a:pt x="3795" y="2825"/>
                  </a:cubicBezTo>
                  <a:lnTo>
                    <a:pt x="657" y="3538"/>
                  </a:lnTo>
                  <a:cubicBezTo>
                    <a:pt x="1" y="3681"/>
                    <a:pt x="58" y="4680"/>
                    <a:pt x="743" y="4765"/>
                  </a:cubicBezTo>
                  <a:lnTo>
                    <a:pt x="771" y="4765"/>
                  </a:lnTo>
                  <a:cubicBezTo>
                    <a:pt x="813" y="4737"/>
                    <a:pt x="847" y="4714"/>
                    <a:pt x="874" y="4694"/>
                  </a:cubicBezTo>
                  <a:lnTo>
                    <a:pt x="874" y="4694"/>
                  </a:lnTo>
                  <a:cubicBezTo>
                    <a:pt x="771" y="4794"/>
                    <a:pt x="614" y="4994"/>
                    <a:pt x="657" y="5222"/>
                  </a:cubicBezTo>
                  <a:cubicBezTo>
                    <a:pt x="740" y="5637"/>
                    <a:pt x="987" y="5723"/>
                    <a:pt x="1179" y="5723"/>
                  </a:cubicBezTo>
                  <a:cubicBezTo>
                    <a:pt x="1317" y="5723"/>
                    <a:pt x="1427" y="5678"/>
                    <a:pt x="1427" y="5678"/>
                  </a:cubicBezTo>
                  <a:lnTo>
                    <a:pt x="1427" y="5678"/>
                  </a:lnTo>
                  <a:cubicBezTo>
                    <a:pt x="1427" y="5678"/>
                    <a:pt x="743" y="6420"/>
                    <a:pt x="1627" y="6791"/>
                  </a:cubicBezTo>
                  <a:cubicBezTo>
                    <a:pt x="1627" y="6791"/>
                    <a:pt x="1427" y="7333"/>
                    <a:pt x="3596" y="7419"/>
                  </a:cubicBezTo>
                  <a:cubicBezTo>
                    <a:pt x="5564" y="7504"/>
                    <a:pt x="15265" y="8389"/>
                    <a:pt x="19460" y="8760"/>
                  </a:cubicBezTo>
                  <a:cubicBezTo>
                    <a:pt x="19586" y="8767"/>
                    <a:pt x="19710" y="8771"/>
                    <a:pt x="19832" y="8771"/>
                  </a:cubicBezTo>
                  <a:cubicBezTo>
                    <a:pt x="22467" y="8771"/>
                    <a:pt x="24157" y="6960"/>
                    <a:pt x="27021" y="1370"/>
                  </a:cubicBezTo>
                  <a:lnTo>
                    <a:pt x="20144" y="0"/>
                  </a:lnTo>
                  <a:close/>
                </a:path>
              </a:pathLst>
            </a:custGeom>
            <a:solidFill>
              <a:srgbClr val="DB8D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3324;p75"/>
            <p:cNvSpPr/>
            <p:nvPr/>
          </p:nvSpPr>
          <p:spPr>
            <a:xfrm>
              <a:off x="2761975" y="2368638"/>
              <a:ext cx="400925" cy="298850"/>
            </a:xfrm>
            <a:custGeom>
              <a:avLst/>
              <a:gdLst/>
              <a:ahLst/>
              <a:cxnLst/>
              <a:rect l="l" t="t" r="r" b="b"/>
              <a:pathLst>
                <a:path w="16037" h="11954" extrusionOk="0">
                  <a:moveTo>
                    <a:pt x="10650" y="0"/>
                  </a:moveTo>
                  <a:cubicBezTo>
                    <a:pt x="10116" y="0"/>
                    <a:pt x="9535" y="47"/>
                    <a:pt x="8903" y="153"/>
                  </a:cubicBezTo>
                  <a:lnTo>
                    <a:pt x="6963" y="4461"/>
                  </a:lnTo>
                  <a:lnTo>
                    <a:pt x="1" y="5003"/>
                  </a:lnTo>
                  <a:cubicBezTo>
                    <a:pt x="1" y="5003"/>
                    <a:pt x="1856" y="6316"/>
                    <a:pt x="714" y="11223"/>
                  </a:cubicBezTo>
                  <a:cubicBezTo>
                    <a:pt x="4084" y="11722"/>
                    <a:pt x="6371" y="11953"/>
                    <a:pt x="7975" y="11953"/>
                  </a:cubicBezTo>
                  <a:cubicBezTo>
                    <a:pt x="9768" y="11953"/>
                    <a:pt x="10709" y="11664"/>
                    <a:pt x="11357" y="11138"/>
                  </a:cubicBezTo>
                  <a:cubicBezTo>
                    <a:pt x="12555" y="10167"/>
                    <a:pt x="16036" y="2721"/>
                    <a:pt x="16036" y="2721"/>
                  </a:cubicBezTo>
                  <a:cubicBezTo>
                    <a:pt x="16036" y="2721"/>
                    <a:pt x="14720" y="0"/>
                    <a:pt x="10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3325;p75"/>
            <p:cNvSpPr/>
            <p:nvPr/>
          </p:nvSpPr>
          <p:spPr>
            <a:xfrm>
              <a:off x="2650700" y="2489413"/>
              <a:ext cx="17150" cy="21425"/>
            </a:xfrm>
            <a:custGeom>
              <a:avLst/>
              <a:gdLst/>
              <a:ahLst/>
              <a:cxnLst/>
              <a:rect l="l" t="t" r="r" b="b"/>
              <a:pathLst>
                <a:path w="686" h="857" extrusionOk="0">
                  <a:moveTo>
                    <a:pt x="315" y="1"/>
                  </a:moveTo>
                  <a:cubicBezTo>
                    <a:pt x="144" y="1"/>
                    <a:pt x="1" y="172"/>
                    <a:pt x="1" y="429"/>
                  </a:cubicBezTo>
                  <a:cubicBezTo>
                    <a:pt x="1" y="686"/>
                    <a:pt x="144" y="857"/>
                    <a:pt x="315" y="857"/>
                  </a:cubicBezTo>
                  <a:cubicBezTo>
                    <a:pt x="515" y="857"/>
                    <a:pt x="686" y="629"/>
                    <a:pt x="657" y="429"/>
                  </a:cubicBezTo>
                  <a:cubicBezTo>
                    <a:pt x="657" y="172"/>
                    <a:pt x="515" y="1"/>
                    <a:pt x="3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3326;p75"/>
            <p:cNvSpPr/>
            <p:nvPr/>
          </p:nvSpPr>
          <p:spPr>
            <a:xfrm>
              <a:off x="2652850" y="2510813"/>
              <a:ext cx="16425" cy="21425"/>
            </a:xfrm>
            <a:custGeom>
              <a:avLst/>
              <a:gdLst/>
              <a:ahLst/>
              <a:cxnLst/>
              <a:rect l="l" t="t" r="r" b="b"/>
              <a:pathLst>
                <a:path w="657" h="857" extrusionOk="0">
                  <a:moveTo>
                    <a:pt x="314" y="1"/>
                  </a:moveTo>
                  <a:cubicBezTo>
                    <a:pt x="143" y="1"/>
                    <a:pt x="1" y="172"/>
                    <a:pt x="1" y="429"/>
                  </a:cubicBezTo>
                  <a:cubicBezTo>
                    <a:pt x="1" y="686"/>
                    <a:pt x="143" y="857"/>
                    <a:pt x="314" y="857"/>
                  </a:cubicBezTo>
                  <a:cubicBezTo>
                    <a:pt x="514" y="857"/>
                    <a:pt x="657" y="629"/>
                    <a:pt x="628" y="429"/>
                  </a:cubicBezTo>
                  <a:cubicBezTo>
                    <a:pt x="628" y="172"/>
                    <a:pt x="486" y="1"/>
                    <a:pt x="3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3327;p75"/>
            <p:cNvSpPr/>
            <p:nvPr/>
          </p:nvSpPr>
          <p:spPr>
            <a:xfrm>
              <a:off x="2650700" y="2532213"/>
              <a:ext cx="17150" cy="21425"/>
            </a:xfrm>
            <a:custGeom>
              <a:avLst/>
              <a:gdLst/>
              <a:ahLst/>
              <a:cxnLst/>
              <a:rect l="l" t="t" r="r" b="b"/>
              <a:pathLst>
                <a:path w="686" h="857" extrusionOk="0">
                  <a:moveTo>
                    <a:pt x="315" y="1"/>
                  </a:moveTo>
                  <a:cubicBezTo>
                    <a:pt x="144" y="1"/>
                    <a:pt x="1" y="172"/>
                    <a:pt x="1" y="429"/>
                  </a:cubicBezTo>
                  <a:cubicBezTo>
                    <a:pt x="1" y="686"/>
                    <a:pt x="144" y="857"/>
                    <a:pt x="315" y="857"/>
                  </a:cubicBezTo>
                  <a:cubicBezTo>
                    <a:pt x="515" y="857"/>
                    <a:pt x="686" y="686"/>
                    <a:pt x="657" y="429"/>
                  </a:cubicBezTo>
                  <a:cubicBezTo>
                    <a:pt x="657" y="172"/>
                    <a:pt x="515" y="1"/>
                    <a:pt x="3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3328;p75"/>
            <p:cNvSpPr/>
            <p:nvPr/>
          </p:nvSpPr>
          <p:spPr>
            <a:xfrm>
              <a:off x="2647150" y="2551488"/>
              <a:ext cx="15700" cy="21425"/>
            </a:xfrm>
            <a:custGeom>
              <a:avLst/>
              <a:gdLst/>
              <a:ahLst/>
              <a:cxnLst/>
              <a:rect l="l" t="t" r="r" b="b"/>
              <a:pathLst>
                <a:path w="628" h="857" extrusionOk="0">
                  <a:moveTo>
                    <a:pt x="314" y="0"/>
                  </a:moveTo>
                  <a:cubicBezTo>
                    <a:pt x="143" y="0"/>
                    <a:pt x="0" y="200"/>
                    <a:pt x="0" y="428"/>
                  </a:cubicBezTo>
                  <a:cubicBezTo>
                    <a:pt x="0" y="685"/>
                    <a:pt x="143" y="856"/>
                    <a:pt x="314" y="856"/>
                  </a:cubicBezTo>
                  <a:cubicBezTo>
                    <a:pt x="485" y="856"/>
                    <a:pt x="628" y="685"/>
                    <a:pt x="628" y="428"/>
                  </a:cubicBezTo>
                  <a:cubicBezTo>
                    <a:pt x="628" y="200"/>
                    <a:pt x="485" y="0"/>
                    <a:pt x="3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3329;p75"/>
            <p:cNvSpPr/>
            <p:nvPr/>
          </p:nvSpPr>
          <p:spPr>
            <a:xfrm>
              <a:off x="2642150" y="2569313"/>
              <a:ext cx="15725" cy="21425"/>
            </a:xfrm>
            <a:custGeom>
              <a:avLst/>
              <a:gdLst/>
              <a:ahLst/>
              <a:cxnLst/>
              <a:rect l="l" t="t" r="r" b="b"/>
              <a:pathLst>
                <a:path w="629" h="857" extrusionOk="0">
                  <a:moveTo>
                    <a:pt x="314" y="1"/>
                  </a:moveTo>
                  <a:cubicBezTo>
                    <a:pt x="143" y="1"/>
                    <a:pt x="1" y="200"/>
                    <a:pt x="1" y="429"/>
                  </a:cubicBezTo>
                  <a:cubicBezTo>
                    <a:pt x="1" y="685"/>
                    <a:pt x="143" y="856"/>
                    <a:pt x="314" y="856"/>
                  </a:cubicBezTo>
                  <a:cubicBezTo>
                    <a:pt x="486" y="856"/>
                    <a:pt x="628" y="685"/>
                    <a:pt x="628" y="429"/>
                  </a:cubicBezTo>
                  <a:cubicBezTo>
                    <a:pt x="628" y="200"/>
                    <a:pt x="486" y="1"/>
                    <a:pt x="3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3330;p75"/>
            <p:cNvSpPr/>
            <p:nvPr/>
          </p:nvSpPr>
          <p:spPr>
            <a:xfrm>
              <a:off x="2636450" y="2587863"/>
              <a:ext cx="16425" cy="22125"/>
            </a:xfrm>
            <a:custGeom>
              <a:avLst/>
              <a:gdLst/>
              <a:ahLst/>
              <a:cxnLst/>
              <a:rect l="l" t="t" r="r" b="b"/>
              <a:pathLst>
                <a:path w="657" h="885" extrusionOk="0">
                  <a:moveTo>
                    <a:pt x="314" y="0"/>
                  </a:moveTo>
                  <a:cubicBezTo>
                    <a:pt x="143" y="0"/>
                    <a:pt x="0" y="200"/>
                    <a:pt x="0" y="457"/>
                  </a:cubicBezTo>
                  <a:cubicBezTo>
                    <a:pt x="0" y="685"/>
                    <a:pt x="143" y="885"/>
                    <a:pt x="314" y="885"/>
                  </a:cubicBezTo>
                  <a:cubicBezTo>
                    <a:pt x="485" y="885"/>
                    <a:pt x="657" y="685"/>
                    <a:pt x="657" y="457"/>
                  </a:cubicBezTo>
                  <a:cubicBezTo>
                    <a:pt x="657" y="200"/>
                    <a:pt x="485" y="0"/>
                    <a:pt x="3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3331;p75"/>
            <p:cNvSpPr/>
            <p:nvPr/>
          </p:nvSpPr>
          <p:spPr>
            <a:xfrm>
              <a:off x="2632875" y="2607838"/>
              <a:ext cx="16425" cy="21425"/>
            </a:xfrm>
            <a:custGeom>
              <a:avLst/>
              <a:gdLst/>
              <a:ahLst/>
              <a:cxnLst/>
              <a:rect l="l" t="t" r="r" b="b"/>
              <a:pathLst>
                <a:path w="657" h="857" extrusionOk="0">
                  <a:moveTo>
                    <a:pt x="314" y="0"/>
                  </a:moveTo>
                  <a:cubicBezTo>
                    <a:pt x="143" y="0"/>
                    <a:pt x="1" y="171"/>
                    <a:pt x="1" y="428"/>
                  </a:cubicBezTo>
                  <a:cubicBezTo>
                    <a:pt x="1" y="685"/>
                    <a:pt x="143" y="856"/>
                    <a:pt x="314" y="856"/>
                  </a:cubicBezTo>
                  <a:cubicBezTo>
                    <a:pt x="514" y="856"/>
                    <a:pt x="657" y="657"/>
                    <a:pt x="657" y="428"/>
                  </a:cubicBezTo>
                  <a:cubicBezTo>
                    <a:pt x="657" y="171"/>
                    <a:pt x="514" y="0"/>
                    <a:pt x="3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3332;p75"/>
            <p:cNvSpPr/>
            <p:nvPr/>
          </p:nvSpPr>
          <p:spPr>
            <a:xfrm>
              <a:off x="2624325" y="2625663"/>
              <a:ext cx="15700" cy="21425"/>
            </a:xfrm>
            <a:custGeom>
              <a:avLst/>
              <a:gdLst/>
              <a:ahLst/>
              <a:cxnLst/>
              <a:rect l="l" t="t" r="r" b="b"/>
              <a:pathLst>
                <a:path w="628" h="857" extrusionOk="0">
                  <a:moveTo>
                    <a:pt x="314" y="1"/>
                  </a:moveTo>
                  <a:cubicBezTo>
                    <a:pt x="143" y="1"/>
                    <a:pt x="0" y="172"/>
                    <a:pt x="0" y="429"/>
                  </a:cubicBezTo>
                  <a:cubicBezTo>
                    <a:pt x="0" y="685"/>
                    <a:pt x="143" y="857"/>
                    <a:pt x="314" y="857"/>
                  </a:cubicBezTo>
                  <a:cubicBezTo>
                    <a:pt x="485" y="857"/>
                    <a:pt x="628" y="685"/>
                    <a:pt x="628" y="429"/>
                  </a:cubicBezTo>
                  <a:cubicBezTo>
                    <a:pt x="628" y="172"/>
                    <a:pt x="485" y="1"/>
                    <a:pt x="3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3333;p75"/>
            <p:cNvSpPr/>
            <p:nvPr/>
          </p:nvSpPr>
          <p:spPr>
            <a:xfrm>
              <a:off x="2618600" y="2645638"/>
              <a:ext cx="16450" cy="21425"/>
            </a:xfrm>
            <a:custGeom>
              <a:avLst/>
              <a:gdLst/>
              <a:ahLst/>
              <a:cxnLst/>
              <a:rect l="l" t="t" r="r" b="b"/>
              <a:pathLst>
                <a:path w="658" h="857" extrusionOk="0">
                  <a:moveTo>
                    <a:pt x="315" y="0"/>
                  </a:moveTo>
                  <a:cubicBezTo>
                    <a:pt x="144" y="0"/>
                    <a:pt x="1" y="172"/>
                    <a:pt x="1" y="428"/>
                  </a:cubicBezTo>
                  <a:cubicBezTo>
                    <a:pt x="1" y="657"/>
                    <a:pt x="144" y="856"/>
                    <a:pt x="315" y="856"/>
                  </a:cubicBezTo>
                  <a:cubicBezTo>
                    <a:pt x="515" y="856"/>
                    <a:pt x="657" y="657"/>
                    <a:pt x="657" y="428"/>
                  </a:cubicBezTo>
                  <a:cubicBezTo>
                    <a:pt x="657" y="172"/>
                    <a:pt x="515" y="0"/>
                    <a:pt x="3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3334;p75"/>
            <p:cNvSpPr/>
            <p:nvPr/>
          </p:nvSpPr>
          <p:spPr>
            <a:xfrm>
              <a:off x="2619325" y="2667738"/>
              <a:ext cx="16425" cy="21425"/>
            </a:xfrm>
            <a:custGeom>
              <a:avLst/>
              <a:gdLst/>
              <a:ahLst/>
              <a:cxnLst/>
              <a:rect l="l" t="t" r="r" b="b"/>
              <a:pathLst>
                <a:path w="657" h="857" extrusionOk="0">
                  <a:moveTo>
                    <a:pt x="343" y="1"/>
                  </a:moveTo>
                  <a:cubicBezTo>
                    <a:pt x="143" y="1"/>
                    <a:pt x="1" y="172"/>
                    <a:pt x="1" y="429"/>
                  </a:cubicBezTo>
                  <a:cubicBezTo>
                    <a:pt x="1" y="686"/>
                    <a:pt x="143" y="857"/>
                    <a:pt x="343" y="857"/>
                  </a:cubicBezTo>
                  <a:cubicBezTo>
                    <a:pt x="514" y="857"/>
                    <a:pt x="657" y="629"/>
                    <a:pt x="657" y="429"/>
                  </a:cubicBezTo>
                  <a:cubicBezTo>
                    <a:pt x="657" y="172"/>
                    <a:pt x="514" y="1"/>
                    <a:pt x="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3335;p75"/>
            <p:cNvSpPr/>
            <p:nvPr/>
          </p:nvSpPr>
          <p:spPr>
            <a:xfrm>
              <a:off x="2619325" y="2688438"/>
              <a:ext cx="16425" cy="21425"/>
            </a:xfrm>
            <a:custGeom>
              <a:avLst/>
              <a:gdLst/>
              <a:ahLst/>
              <a:cxnLst/>
              <a:rect l="l" t="t" r="r" b="b"/>
              <a:pathLst>
                <a:path w="657" h="857" extrusionOk="0">
                  <a:moveTo>
                    <a:pt x="343" y="0"/>
                  </a:moveTo>
                  <a:cubicBezTo>
                    <a:pt x="143" y="0"/>
                    <a:pt x="1" y="172"/>
                    <a:pt x="1" y="428"/>
                  </a:cubicBezTo>
                  <a:cubicBezTo>
                    <a:pt x="1" y="657"/>
                    <a:pt x="143" y="856"/>
                    <a:pt x="343" y="856"/>
                  </a:cubicBezTo>
                  <a:cubicBezTo>
                    <a:pt x="514" y="856"/>
                    <a:pt x="657" y="657"/>
                    <a:pt x="657" y="428"/>
                  </a:cubicBezTo>
                  <a:cubicBezTo>
                    <a:pt x="657" y="172"/>
                    <a:pt x="514" y="0"/>
                    <a:pt x="3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3336;p75"/>
            <p:cNvSpPr/>
            <p:nvPr/>
          </p:nvSpPr>
          <p:spPr>
            <a:xfrm>
              <a:off x="2607925" y="2614863"/>
              <a:ext cx="19975" cy="20925"/>
            </a:xfrm>
            <a:custGeom>
              <a:avLst/>
              <a:gdLst/>
              <a:ahLst/>
              <a:cxnLst/>
              <a:rect l="l" t="t" r="r" b="b"/>
              <a:pathLst>
                <a:path w="799" h="837" extrusionOk="0">
                  <a:moveTo>
                    <a:pt x="299" y="1"/>
                  </a:moveTo>
                  <a:cubicBezTo>
                    <a:pt x="252" y="1"/>
                    <a:pt x="208" y="11"/>
                    <a:pt x="171" y="33"/>
                  </a:cubicBezTo>
                  <a:cubicBezTo>
                    <a:pt x="0" y="119"/>
                    <a:pt x="0" y="376"/>
                    <a:pt x="114" y="575"/>
                  </a:cubicBezTo>
                  <a:cubicBezTo>
                    <a:pt x="199" y="745"/>
                    <a:pt x="347" y="836"/>
                    <a:pt x="476" y="836"/>
                  </a:cubicBezTo>
                  <a:cubicBezTo>
                    <a:pt x="521" y="836"/>
                    <a:pt x="563" y="825"/>
                    <a:pt x="599" y="803"/>
                  </a:cubicBezTo>
                  <a:cubicBezTo>
                    <a:pt x="742" y="718"/>
                    <a:pt x="799" y="461"/>
                    <a:pt x="685" y="261"/>
                  </a:cubicBezTo>
                  <a:cubicBezTo>
                    <a:pt x="600" y="91"/>
                    <a:pt x="436" y="1"/>
                    <a:pt x="2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3337;p75"/>
            <p:cNvSpPr/>
            <p:nvPr/>
          </p:nvSpPr>
          <p:spPr>
            <a:xfrm>
              <a:off x="2596500" y="2600288"/>
              <a:ext cx="18575" cy="19425"/>
            </a:xfrm>
            <a:custGeom>
              <a:avLst/>
              <a:gdLst/>
              <a:ahLst/>
              <a:cxnLst/>
              <a:rect l="l" t="t" r="r" b="b"/>
              <a:pathLst>
                <a:path w="743" h="777" extrusionOk="0">
                  <a:moveTo>
                    <a:pt x="303" y="0"/>
                  </a:moveTo>
                  <a:cubicBezTo>
                    <a:pt x="256" y="0"/>
                    <a:pt x="211" y="14"/>
                    <a:pt x="172" y="45"/>
                  </a:cubicBezTo>
                  <a:cubicBezTo>
                    <a:pt x="29" y="160"/>
                    <a:pt x="0" y="388"/>
                    <a:pt x="115" y="559"/>
                  </a:cubicBezTo>
                  <a:cubicBezTo>
                    <a:pt x="176" y="682"/>
                    <a:pt x="312" y="776"/>
                    <a:pt x="437" y="776"/>
                  </a:cubicBezTo>
                  <a:cubicBezTo>
                    <a:pt x="485" y="776"/>
                    <a:pt x="531" y="762"/>
                    <a:pt x="571" y="730"/>
                  </a:cubicBezTo>
                  <a:cubicBezTo>
                    <a:pt x="714" y="616"/>
                    <a:pt x="742" y="416"/>
                    <a:pt x="628" y="245"/>
                  </a:cubicBezTo>
                  <a:cubicBezTo>
                    <a:pt x="566" y="100"/>
                    <a:pt x="428" y="0"/>
                    <a:pt x="3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3338;p75"/>
            <p:cNvSpPr/>
            <p:nvPr/>
          </p:nvSpPr>
          <p:spPr>
            <a:xfrm>
              <a:off x="2465975" y="2117463"/>
              <a:ext cx="136550" cy="83200"/>
            </a:xfrm>
            <a:custGeom>
              <a:avLst/>
              <a:gdLst/>
              <a:ahLst/>
              <a:cxnLst/>
              <a:rect l="l" t="t" r="r" b="b"/>
              <a:pathLst>
                <a:path w="5462" h="3328" extrusionOk="0">
                  <a:moveTo>
                    <a:pt x="4905" y="1"/>
                  </a:moveTo>
                  <a:cubicBezTo>
                    <a:pt x="4840" y="1"/>
                    <a:pt x="4773" y="18"/>
                    <a:pt x="4708" y="42"/>
                  </a:cubicBezTo>
                  <a:cubicBezTo>
                    <a:pt x="4537" y="71"/>
                    <a:pt x="4423" y="213"/>
                    <a:pt x="4366" y="356"/>
                  </a:cubicBezTo>
                  <a:cubicBezTo>
                    <a:pt x="3227" y="2735"/>
                    <a:pt x="675" y="2869"/>
                    <a:pt x="111" y="2869"/>
                  </a:cubicBezTo>
                  <a:cubicBezTo>
                    <a:pt x="40" y="2869"/>
                    <a:pt x="0" y="2867"/>
                    <a:pt x="0" y="2867"/>
                  </a:cubicBezTo>
                  <a:lnTo>
                    <a:pt x="0" y="2867"/>
                  </a:lnTo>
                  <a:cubicBezTo>
                    <a:pt x="675" y="3193"/>
                    <a:pt x="1300" y="3327"/>
                    <a:pt x="1867" y="3327"/>
                  </a:cubicBezTo>
                  <a:cubicBezTo>
                    <a:pt x="4129" y="3327"/>
                    <a:pt x="5461" y="1183"/>
                    <a:pt x="5279" y="499"/>
                  </a:cubicBezTo>
                  <a:cubicBezTo>
                    <a:pt x="5217" y="111"/>
                    <a:pt x="5068" y="1"/>
                    <a:pt x="49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Happy Parents Day by Slidesgo">
  <a:themeElements>
    <a:clrScheme name="Simple Light">
      <a:dk1>
        <a:srgbClr val="070D0D"/>
      </a:dk1>
      <a:lt1>
        <a:srgbClr val="2B4F4D"/>
      </a:lt1>
      <a:dk2>
        <a:srgbClr val="437B78"/>
      </a:dk2>
      <a:lt2>
        <a:srgbClr val="9DBEAA"/>
      </a:lt2>
      <a:accent1>
        <a:srgbClr val="C05550"/>
      </a:accent1>
      <a:accent2>
        <a:srgbClr val="FF8966"/>
      </a:accent2>
      <a:accent3>
        <a:srgbClr val="FFD2B4"/>
      </a:accent3>
      <a:accent4>
        <a:srgbClr val="FFE8D4"/>
      </a:accent4>
      <a:accent5>
        <a:srgbClr val="FFD18D"/>
      </a:accent5>
      <a:accent6>
        <a:srgbClr val="FFFFFF"/>
      </a:accent6>
      <a:hlink>
        <a:srgbClr val="070D0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811</Words>
  <Application>Microsoft Office PowerPoint</Application>
  <PresentationFormat>On-screen Show (16:9)</PresentationFormat>
  <Paragraphs>53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Montserrat Medium</vt:lpstr>
      <vt:lpstr>Bebas Neue</vt:lpstr>
      <vt:lpstr>Arial</vt:lpstr>
      <vt:lpstr>Just Another Hand</vt:lpstr>
      <vt:lpstr>Happy Parents Day by Slidesgo</vt:lpstr>
      <vt:lpstr>PARTNERSTVO KAO PORODIČNI PODSISTEM</vt:lpstr>
      <vt:lpstr>Demografski profil Srbije  i opšti nalazi prethodnih istraživanja partnerstva</vt:lpstr>
      <vt:lpstr>Seksualnost</vt:lpstr>
      <vt:lpstr>Konflikti i taktike razrešavanja</vt:lpstr>
      <vt:lpstr>Uticaj socio-demografskih osobina na ponašanje u konfliktima </vt:lpstr>
      <vt:lpstr>Kvalitet (zrelost) partnerstva</vt:lpstr>
      <vt:lpstr>Tradicionalizam (patrijarhalizam)</vt:lpstr>
      <vt:lpstr>Zaključna diskusija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PARTNERSTVO KAO PORODIČNI PODSISTEM</dc:title>
  <dc:creator>Dell</dc:creator>
  <cp:lastModifiedBy>Dell</cp:lastModifiedBy>
  <cp:revision>4</cp:revision>
  <dcterms:modified xsi:type="dcterms:W3CDTF">2023-03-06T10:46:12Z</dcterms:modified>
</cp:coreProperties>
</file>