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3"/>
  </p:notesMasterIdLst>
  <p:handoutMasterIdLst>
    <p:handoutMasterId r:id="rId14"/>
  </p:handoutMasterIdLst>
  <p:sldIdLst>
    <p:sldId id="259" r:id="rId5"/>
    <p:sldId id="267" r:id="rId6"/>
    <p:sldId id="268" r:id="rId7"/>
    <p:sldId id="269" r:id="rId8"/>
    <p:sldId id="270" r:id="rId9"/>
    <p:sldId id="261" r:id="rId10"/>
    <p:sldId id="271" r:id="rId11"/>
    <p:sldId id="272" r:id="rId12"/>
  </p:sldIdLst>
  <p:sldSz cx="12192000" cy="6858000"/>
  <p:notesSz cx="6858000" cy="9144000"/>
  <p:defaultTextStyle>
    <a:defPPr rtl="0">
      <a:defRPr lang="sr-latn-r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88E87B-F333-4108-8B57-3368836C6129}" v="1" dt="2023-04-26T09:25:00.6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3" autoAdjust="0"/>
    <p:restoredTop sz="94226" autoAdjust="0"/>
  </p:normalViewPr>
  <p:slideViewPr>
    <p:cSldViewPr snapToGrid="0">
      <p:cViewPr varScale="1">
        <p:scale>
          <a:sx n="86" d="100"/>
          <a:sy n="86" d="100"/>
        </p:scale>
        <p:origin x="562" y="58"/>
      </p:cViewPr>
      <p:guideLst/>
    </p:cSldViewPr>
  </p:slideViewPr>
  <p:notesTextViewPr>
    <p:cViewPr>
      <p:scale>
        <a:sx n="1" d="1"/>
        <a:sy n="1" d="1"/>
      </p:scale>
      <p:origin x="0" y="0"/>
    </p:cViewPr>
  </p:notesTextViewPr>
  <p:notesViewPr>
    <p:cSldViewPr snapToGrid="0">
      <p:cViewPr varScale="1">
        <p:scale>
          <a:sx n="77" d="100"/>
          <a:sy n="77" d="100"/>
        </p:scale>
        <p:origin x="397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ja Pantelic" userId="a75c85c84924eded" providerId="LiveId" clId="{EF88E87B-F333-4108-8B57-3368836C6129}"/>
    <pc:docChg chg="modSld">
      <pc:chgData name="Emilija Pantelic" userId="a75c85c84924eded" providerId="LiveId" clId="{EF88E87B-F333-4108-8B57-3368836C6129}" dt="2023-04-26T09:25:00.636" v="3" actId="255"/>
      <pc:docMkLst>
        <pc:docMk/>
      </pc:docMkLst>
      <pc:sldChg chg="modSp">
        <pc:chgData name="Emilija Pantelic" userId="a75c85c84924eded" providerId="LiveId" clId="{EF88E87B-F333-4108-8B57-3368836C6129}" dt="2023-04-26T09:25:00.636" v="3" actId="255"/>
        <pc:sldMkLst>
          <pc:docMk/>
          <pc:sldMk cId="3759555017" sldId="261"/>
        </pc:sldMkLst>
        <pc:graphicFrameChg chg="mod">
          <ac:chgData name="Emilija Pantelic" userId="a75c85c84924eded" providerId="LiveId" clId="{EF88E87B-F333-4108-8B57-3368836C6129}" dt="2023-04-26T09:25:00.636" v="3" actId="255"/>
          <ac:graphicFrameMkLst>
            <pc:docMk/>
            <pc:sldMk cId="3759555017" sldId="261"/>
            <ac:graphicFrameMk id="9" creationId="{8EDEA472-192B-4242-9F8A-CF2C98BFB3C7}"/>
          </ac:graphicFrameMkLst>
        </pc:graphicFrameChg>
      </pc:sldChg>
      <pc:sldChg chg="modSp mod">
        <pc:chgData name="Emilija Pantelic" userId="a75c85c84924eded" providerId="LiveId" clId="{EF88E87B-F333-4108-8B57-3368836C6129}" dt="2023-04-25T19:26:32.697" v="1" actId="113"/>
        <pc:sldMkLst>
          <pc:docMk/>
          <pc:sldMk cId="1660838769" sldId="268"/>
        </pc:sldMkLst>
        <pc:spChg chg="mod">
          <ac:chgData name="Emilija Pantelic" userId="a75c85c84924eded" providerId="LiveId" clId="{EF88E87B-F333-4108-8B57-3368836C6129}" dt="2023-04-25T19:26:32.697" v="1" actId="113"/>
          <ac:spMkLst>
            <pc:docMk/>
            <pc:sldMk cId="1660838769" sldId="268"/>
            <ac:spMk id="7" creationId="{A3101AE9-4893-384E-4748-1BD6F1F41F26}"/>
          </ac:spMkLst>
        </pc:spChg>
      </pc:sldChg>
      <pc:sldChg chg="modSp mod">
        <pc:chgData name="Emilija Pantelic" userId="a75c85c84924eded" providerId="LiveId" clId="{EF88E87B-F333-4108-8B57-3368836C6129}" dt="2023-04-25T19:26:38.664" v="2" actId="113"/>
        <pc:sldMkLst>
          <pc:docMk/>
          <pc:sldMk cId="3511565008" sldId="269"/>
        </pc:sldMkLst>
        <pc:spChg chg="mod">
          <ac:chgData name="Emilija Pantelic" userId="a75c85c84924eded" providerId="LiveId" clId="{EF88E87B-F333-4108-8B57-3368836C6129}" dt="2023-04-25T19:26:38.664" v="2" actId="113"/>
          <ac:spMkLst>
            <pc:docMk/>
            <pc:sldMk cId="3511565008" sldId="269"/>
            <ac:spMk id="9" creationId="{607DA1F8-0EBB-3C35-BF8F-E5A51F5796D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C23686-56D6-4482-B4E3-3F9784E88994}" type="doc">
      <dgm:prSet loTypeId="urn:microsoft.com/office/officeart/2005/8/layout/vProcess5" loCatId="process" qsTypeId="urn:microsoft.com/office/officeart/2005/8/quickstyle/simple1" qsCatId="simple" csTypeId="urn:microsoft.com/office/officeart/2005/8/colors/accent1_2" csCatId="accent1" phldr="1"/>
      <dgm:spPr/>
      <dgm:t>
        <a:bodyPr rtlCol="0"/>
        <a:lstStyle/>
        <a:p>
          <a:pPr rtl="0"/>
          <a:endParaRPr lang="en-US"/>
        </a:p>
      </dgm:t>
    </dgm:pt>
    <dgm:pt modelId="{666F1301-07F7-4F1E-88B9-30CCDFF34C22}">
      <dgm:prSet phldrT="[Text]" custT="1"/>
      <dgm:spPr>
        <a:ln>
          <a:noFill/>
        </a:ln>
      </dgm:spPr>
      <dgm:t>
        <a:bodyPr rtlCol="0"/>
        <a:lstStyle/>
        <a:p>
          <a:pPr rtl="0">
            <a:spcAft>
              <a:spcPts val="600"/>
            </a:spcAft>
          </a:pPr>
          <a:r>
            <a:rPr lang="sr-Latn-RS" sz="2000" b="1" noProof="0" dirty="0">
              <a:solidFill>
                <a:schemeClr val="tx2"/>
              </a:solidFill>
            </a:rPr>
            <a:t>Zabrinutost i nelagoda</a:t>
          </a:r>
        </a:p>
      </dgm:t>
    </dgm:pt>
    <dgm:pt modelId="{48B1B5E3-336B-4618-B3E0-EEC37F417F42}" type="parTrans" cxnId="{70BD86B9-A297-4D90-B59D-12F1AB3DD124}">
      <dgm:prSet/>
      <dgm:spPr/>
      <dgm:t>
        <a:bodyPr rtlCol="0"/>
        <a:lstStyle/>
        <a:p>
          <a:pPr rtl="0"/>
          <a:endParaRPr lang="sr-Latn-RS" noProof="0" dirty="0"/>
        </a:p>
      </dgm:t>
    </dgm:pt>
    <dgm:pt modelId="{1CCA38C8-B866-440C-8B7A-A6514DD31A53}" type="sibTrans" cxnId="{70BD86B9-A297-4D90-B59D-12F1AB3DD124}">
      <dgm:prSet/>
      <dgm:spPr>
        <a:solidFill>
          <a:schemeClr val="tx1">
            <a:alpha val="97000"/>
          </a:schemeClr>
        </a:solidFill>
        <a:ln>
          <a:noFill/>
        </a:ln>
      </dgm:spPr>
      <dgm:t>
        <a:bodyPr rtlCol="0"/>
        <a:lstStyle/>
        <a:p>
          <a:pPr rtl="0"/>
          <a:endParaRPr lang="sr-Latn-RS" noProof="0" dirty="0"/>
        </a:p>
      </dgm:t>
    </dgm:pt>
    <dgm:pt modelId="{CB88D0C4-6C39-4629-9DEF-57288A3EBE4C}">
      <dgm:prSet phldrT="[Text]" custT="1"/>
      <dgm:spPr>
        <a:ln>
          <a:noFill/>
        </a:ln>
      </dgm:spPr>
      <dgm:t>
        <a:bodyPr rtlCol="0"/>
        <a:lstStyle/>
        <a:p>
          <a:pPr rtl="0">
            <a:spcAft>
              <a:spcPts val="600"/>
            </a:spcAft>
          </a:pPr>
          <a:r>
            <a:rPr lang="sr-Latn-RS" sz="2000" b="1" noProof="0" dirty="0">
              <a:solidFill>
                <a:schemeClr val="tx2"/>
              </a:solidFill>
            </a:rPr>
            <a:t>Promena koja donosi neprijatnost</a:t>
          </a:r>
        </a:p>
      </dgm:t>
    </dgm:pt>
    <dgm:pt modelId="{1A5BA4AE-234F-486F-B65A-ABB37EC6EDAF}" type="parTrans" cxnId="{7B18691A-FAB3-4686-A97D-DF2644B3F9A6}">
      <dgm:prSet/>
      <dgm:spPr/>
      <dgm:t>
        <a:bodyPr rtlCol="0"/>
        <a:lstStyle/>
        <a:p>
          <a:pPr rtl="0"/>
          <a:endParaRPr lang="sr-Latn-RS" noProof="0" dirty="0"/>
        </a:p>
      </dgm:t>
    </dgm:pt>
    <dgm:pt modelId="{7ADFA01E-1246-464F-8347-8DA3C53B199C}" type="sibTrans" cxnId="{7B18691A-FAB3-4686-A97D-DF2644B3F9A6}">
      <dgm:prSet/>
      <dgm:spPr>
        <a:solidFill>
          <a:schemeClr val="tx1"/>
        </a:solidFill>
        <a:ln>
          <a:noFill/>
        </a:ln>
      </dgm:spPr>
      <dgm:t>
        <a:bodyPr rtlCol="0"/>
        <a:lstStyle/>
        <a:p>
          <a:pPr rtl="0"/>
          <a:endParaRPr lang="sr-Latn-RS" noProof="0" dirty="0"/>
        </a:p>
      </dgm:t>
    </dgm:pt>
    <dgm:pt modelId="{07DC5EEB-1654-4ECB-A96A-EED4BE9D4BB4}">
      <dgm:prSet phldrT="[Text]" custT="1"/>
      <dgm:spPr>
        <a:ln>
          <a:noFill/>
        </a:ln>
      </dgm:spPr>
      <dgm:t>
        <a:bodyPr rtlCol="0"/>
        <a:lstStyle/>
        <a:p>
          <a:pPr rtl="0">
            <a:spcAft>
              <a:spcPts val="600"/>
            </a:spcAft>
          </a:pPr>
          <a:r>
            <a:rPr lang="sr-Latn-RS" sz="2000" b="1" noProof="0" dirty="0">
              <a:solidFill>
                <a:schemeClr val="tx2"/>
              </a:solidFill>
            </a:rPr>
            <a:t>Najlepši i najbolji događaj u životu</a:t>
          </a:r>
        </a:p>
      </dgm:t>
    </dgm:pt>
    <dgm:pt modelId="{0B98E39A-7037-46A6-8799-DDA1D4C4A2D3}" type="parTrans" cxnId="{A3496BEC-7D4E-41F2-B6B2-38A84003D33E}">
      <dgm:prSet/>
      <dgm:spPr/>
      <dgm:t>
        <a:bodyPr rtlCol="0"/>
        <a:lstStyle/>
        <a:p>
          <a:pPr rtl="0"/>
          <a:endParaRPr lang="sr-Latn-RS" noProof="0" dirty="0"/>
        </a:p>
      </dgm:t>
    </dgm:pt>
    <dgm:pt modelId="{42EB8256-925E-4B15-B238-A97EE64E9CC8}" type="sibTrans" cxnId="{A3496BEC-7D4E-41F2-B6B2-38A84003D33E}">
      <dgm:prSet/>
      <dgm:spPr>
        <a:solidFill>
          <a:schemeClr val="tx1">
            <a:alpha val="90000"/>
          </a:schemeClr>
        </a:solidFill>
        <a:ln>
          <a:solidFill>
            <a:schemeClr val="tx2">
              <a:lumMod val="90000"/>
              <a:lumOff val="10000"/>
              <a:alpha val="90000"/>
            </a:schemeClr>
          </a:solidFill>
        </a:ln>
      </dgm:spPr>
      <dgm:t>
        <a:bodyPr rtlCol="0"/>
        <a:lstStyle/>
        <a:p>
          <a:pPr rtl="0"/>
          <a:endParaRPr lang="sr-Latn-RS" noProof="0" dirty="0"/>
        </a:p>
      </dgm:t>
    </dgm:pt>
    <dgm:pt modelId="{B1462749-38EA-49C8-8C2A-DD91FD3E9068}">
      <dgm:prSet custT="1"/>
      <dgm:spPr/>
      <dgm:t>
        <a:bodyPr/>
        <a:lstStyle/>
        <a:p>
          <a:r>
            <a:rPr lang="sr-Latn-RS" sz="2000" b="1" dirty="0">
              <a:solidFill>
                <a:schemeClr val="tx1"/>
              </a:solidFill>
            </a:rPr>
            <a:t>Preuzimanje odgovornosti i spremnost na izazove</a:t>
          </a:r>
        </a:p>
      </dgm:t>
    </dgm:pt>
    <dgm:pt modelId="{E46B3404-A511-4EC3-9E57-C7115478114D}" type="parTrans" cxnId="{1EAB4E88-55E3-4043-A51A-7CDD7AFC1B93}">
      <dgm:prSet/>
      <dgm:spPr/>
      <dgm:t>
        <a:bodyPr/>
        <a:lstStyle/>
        <a:p>
          <a:endParaRPr lang="sr-Latn-RS"/>
        </a:p>
      </dgm:t>
    </dgm:pt>
    <dgm:pt modelId="{42478FAF-A4C8-43A8-893D-22A3FE618A86}" type="sibTrans" cxnId="{1EAB4E88-55E3-4043-A51A-7CDD7AFC1B93}">
      <dgm:prSet/>
      <dgm:spPr>
        <a:solidFill>
          <a:schemeClr val="tx2">
            <a:lumMod val="90000"/>
            <a:lumOff val="10000"/>
          </a:schemeClr>
        </a:solidFill>
        <a:ln>
          <a:noFill/>
        </a:ln>
      </dgm:spPr>
      <dgm:t>
        <a:bodyPr rtlCol="0"/>
        <a:lstStyle/>
        <a:p>
          <a:pPr rtl="0"/>
          <a:endParaRPr lang="sr-Latn-RS" noProof="0" dirty="0"/>
        </a:p>
      </dgm:t>
    </dgm:pt>
    <dgm:pt modelId="{1A79147C-4050-4DF2-9C81-91C1877903C2}" type="pres">
      <dgm:prSet presAssocID="{1EC23686-56D6-4482-B4E3-3F9784E88994}" presName="outerComposite" presStyleCnt="0">
        <dgm:presLayoutVars>
          <dgm:chMax val="5"/>
          <dgm:dir/>
          <dgm:resizeHandles val="exact"/>
        </dgm:presLayoutVars>
      </dgm:prSet>
      <dgm:spPr/>
    </dgm:pt>
    <dgm:pt modelId="{1136CDA9-2A79-4811-9512-712D509BF438}" type="pres">
      <dgm:prSet presAssocID="{1EC23686-56D6-4482-B4E3-3F9784E88994}" presName="dummyMaxCanvas" presStyleCnt="0">
        <dgm:presLayoutVars/>
      </dgm:prSet>
      <dgm:spPr/>
    </dgm:pt>
    <dgm:pt modelId="{51DE184C-39F2-49F1-B020-AAA8D710D5CA}" type="pres">
      <dgm:prSet presAssocID="{1EC23686-56D6-4482-B4E3-3F9784E88994}" presName="FourNodes_1" presStyleLbl="node1" presStyleIdx="0" presStyleCnt="4" custLinFactNeighborX="0" custLinFactNeighborY="-8913">
        <dgm:presLayoutVars>
          <dgm:bulletEnabled val="1"/>
        </dgm:presLayoutVars>
      </dgm:prSet>
      <dgm:spPr/>
    </dgm:pt>
    <dgm:pt modelId="{E1C4918E-A235-4DD9-A67F-68E5782A8194}" type="pres">
      <dgm:prSet presAssocID="{1EC23686-56D6-4482-B4E3-3F9784E88994}" presName="FourNodes_2" presStyleLbl="node1" presStyleIdx="1" presStyleCnt="4">
        <dgm:presLayoutVars>
          <dgm:bulletEnabled val="1"/>
        </dgm:presLayoutVars>
      </dgm:prSet>
      <dgm:spPr/>
    </dgm:pt>
    <dgm:pt modelId="{ABDCCBB7-2B1F-498A-A144-7A5E976AD6DA}" type="pres">
      <dgm:prSet presAssocID="{1EC23686-56D6-4482-B4E3-3F9784E88994}" presName="FourNodes_3" presStyleLbl="node1" presStyleIdx="2" presStyleCnt="4">
        <dgm:presLayoutVars>
          <dgm:bulletEnabled val="1"/>
        </dgm:presLayoutVars>
      </dgm:prSet>
      <dgm:spPr/>
    </dgm:pt>
    <dgm:pt modelId="{B3F468A8-B59D-4F53-892C-0BA7C6BA3A94}" type="pres">
      <dgm:prSet presAssocID="{1EC23686-56D6-4482-B4E3-3F9784E88994}" presName="FourNodes_4" presStyleLbl="node1" presStyleIdx="3" presStyleCnt="4">
        <dgm:presLayoutVars>
          <dgm:bulletEnabled val="1"/>
        </dgm:presLayoutVars>
      </dgm:prSet>
      <dgm:spPr/>
    </dgm:pt>
    <dgm:pt modelId="{63E0F8ED-0989-4E04-80AB-128AECE9456A}" type="pres">
      <dgm:prSet presAssocID="{1EC23686-56D6-4482-B4E3-3F9784E88994}" presName="FourConn_1-2" presStyleLbl="fgAccFollowNode1" presStyleIdx="0" presStyleCnt="3">
        <dgm:presLayoutVars>
          <dgm:bulletEnabled val="1"/>
        </dgm:presLayoutVars>
      </dgm:prSet>
      <dgm:spPr/>
    </dgm:pt>
    <dgm:pt modelId="{671C0ED0-BC1D-4B3F-88C5-5FD3B51D6A88}" type="pres">
      <dgm:prSet presAssocID="{1EC23686-56D6-4482-B4E3-3F9784E88994}" presName="FourConn_2-3" presStyleLbl="fgAccFollowNode1" presStyleIdx="1" presStyleCnt="3">
        <dgm:presLayoutVars>
          <dgm:bulletEnabled val="1"/>
        </dgm:presLayoutVars>
      </dgm:prSet>
      <dgm:spPr/>
    </dgm:pt>
    <dgm:pt modelId="{649EC8FF-BC0C-4529-AD7C-77E04EDBA316}" type="pres">
      <dgm:prSet presAssocID="{1EC23686-56D6-4482-B4E3-3F9784E88994}" presName="FourConn_3-4" presStyleLbl="fgAccFollowNode1" presStyleIdx="2" presStyleCnt="3">
        <dgm:presLayoutVars>
          <dgm:bulletEnabled val="1"/>
        </dgm:presLayoutVars>
      </dgm:prSet>
      <dgm:spPr/>
    </dgm:pt>
    <dgm:pt modelId="{4A5EB1FF-5C7C-466E-9325-D36C7A738083}" type="pres">
      <dgm:prSet presAssocID="{1EC23686-56D6-4482-B4E3-3F9784E88994}" presName="FourNodes_1_text" presStyleLbl="node1" presStyleIdx="3" presStyleCnt="4">
        <dgm:presLayoutVars>
          <dgm:bulletEnabled val="1"/>
        </dgm:presLayoutVars>
      </dgm:prSet>
      <dgm:spPr/>
    </dgm:pt>
    <dgm:pt modelId="{D07B7341-7B9E-4C7B-9D07-A001AE26BAA2}" type="pres">
      <dgm:prSet presAssocID="{1EC23686-56D6-4482-B4E3-3F9784E88994}" presName="FourNodes_2_text" presStyleLbl="node1" presStyleIdx="3" presStyleCnt="4">
        <dgm:presLayoutVars>
          <dgm:bulletEnabled val="1"/>
        </dgm:presLayoutVars>
      </dgm:prSet>
      <dgm:spPr/>
    </dgm:pt>
    <dgm:pt modelId="{E38615F2-789C-49BE-BED3-1E79E9C5B283}" type="pres">
      <dgm:prSet presAssocID="{1EC23686-56D6-4482-B4E3-3F9784E88994}" presName="FourNodes_3_text" presStyleLbl="node1" presStyleIdx="3" presStyleCnt="4">
        <dgm:presLayoutVars>
          <dgm:bulletEnabled val="1"/>
        </dgm:presLayoutVars>
      </dgm:prSet>
      <dgm:spPr/>
    </dgm:pt>
    <dgm:pt modelId="{A9776210-ADC2-490C-8CE5-EED98663B66C}" type="pres">
      <dgm:prSet presAssocID="{1EC23686-56D6-4482-B4E3-3F9784E88994}" presName="FourNodes_4_text" presStyleLbl="node1" presStyleIdx="3" presStyleCnt="4">
        <dgm:presLayoutVars>
          <dgm:bulletEnabled val="1"/>
        </dgm:presLayoutVars>
      </dgm:prSet>
      <dgm:spPr/>
    </dgm:pt>
  </dgm:ptLst>
  <dgm:cxnLst>
    <dgm:cxn modelId="{7B18691A-FAB3-4686-A97D-DF2644B3F9A6}" srcId="{1EC23686-56D6-4482-B4E3-3F9784E88994}" destId="{CB88D0C4-6C39-4629-9DEF-57288A3EBE4C}" srcOrd="1" destOrd="0" parTransId="{1A5BA4AE-234F-486F-B65A-ABB37EC6EDAF}" sibTransId="{7ADFA01E-1246-464F-8347-8DA3C53B199C}"/>
    <dgm:cxn modelId="{A6F43F40-106D-4FD6-AA3D-C0C126A108F7}" type="presOf" srcId="{42EB8256-925E-4B15-B238-A97EE64E9CC8}" destId="{649EC8FF-BC0C-4529-AD7C-77E04EDBA316}" srcOrd="0" destOrd="0" presId="urn:microsoft.com/office/officeart/2005/8/layout/vProcess5"/>
    <dgm:cxn modelId="{0696115B-66AA-45E3-A652-4BDA2E14A1D6}" type="presOf" srcId="{7ADFA01E-1246-464F-8347-8DA3C53B199C}" destId="{671C0ED0-BC1D-4B3F-88C5-5FD3B51D6A88}" srcOrd="0" destOrd="0" presId="urn:microsoft.com/office/officeart/2005/8/layout/vProcess5"/>
    <dgm:cxn modelId="{DC3D7165-8ADC-4806-960E-1F5BE2FD8FA8}" type="presOf" srcId="{B1462749-38EA-49C8-8C2A-DD91FD3E9068}" destId="{A9776210-ADC2-490C-8CE5-EED98663B66C}" srcOrd="1" destOrd="0" presId="urn:microsoft.com/office/officeart/2005/8/layout/vProcess5"/>
    <dgm:cxn modelId="{1EAB4E88-55E3-4043-A51A-7CDD7AFC1B93}" srcId="{1EC23686-56D6-4482-B4E3-3F9784E88994}" destId="{B1462749-38EA-49C8-8C2A-DD91FD3E9068}" srcOrd="3" destOrd="0" parTransId="{E46B3404-A511-4EC3-9E57-C7115478114D}" sibTransId="{42478FAF-A4C8-43A8-893D-22A3FE618A86}"/>
    <dgm:cxn modelId="{49CFD68D-AAF4-4C64-B932-FC009796E885}" type="presOf" srcId="{CB88D0C4-6C39-4629-9DEF-57288A3EBE4C}" destId="{E1C4918E-A235-4DD9-A67F-68E5782A8194}" srcOrd="0" destOrd="0" presId="urn:microsoft.com/office/officeart/2005/8/layout/vProcess5"/>
    <dgm:cxn modelId="{34FD078F-D533-48C1-AB07-3B4E24F517FE}" type="presOf" srcId="{07DC5EEB-1654-4ECB-A96A-EED4BE9D4BB4}" destId="{ABDCCBB7-2B1F-498A-A144-7A5E976AD6DA}" srcOrd="0" destOrd="0" presId="urn:microsoft.com/office/officeart/2005/8/layout/vProcess5"/>
    <dgm:cxn modelId="{3A3E3196-E064-4A04-9F64-D257866E0DDE}" type="presOf" srcId="{666F1301-07F7-4F1E-88B9-30CCDFF34C22}" destId="{51DE184C-39F2-49F1-B020-AAA8D710D5CA}" srcOrd="0" destOrd="0" presId="urn:microsoft.com/office/officeart/2005/8/layout/vProcess5"/>
    <dgm:cxn modelId="{9BFFCB99-3B9F-45A3-A03F-A7865B1109C6}" type="presOf" srcId="{1CCA38C8-B866-440C-8B7A-A6514DD31A53}" destId="{63E0F8ED-0989-4E04-80AB-128AECE9456A}" srcOrd="0" destOrd="0" presId="urn:microsoft.com/office/officeart/2005/8/layout/vProcess5"/>
    <dgm:cxn modelId="{2C1753B9-6204-4DCE-BC73-5367349DB5F6}" type="presOf" srcId="{07DC5EEB-1654-4ECB-A96A-EED4BE9D4BB4}" destId="{E38615F2-789C-49BE-BED3-1E79E9C5B283}" srcOrd="1" destOrd="0" presId="urn:microsoft.com/office/officeart/2005/8/layout/vProcess5"/>
    <dgm:cxn modelId="{70BD86B9-A297-4D90-B59D-12F1AB3DD124}" srcId="{1EC23686-56D6-4482-B4E3-3F9784E88994}" destId="{666F1301-07F7-4F1E-88B9-30CCDFF34C22}" srcOrd="0" destOrd="0" parTransId="{48B1B5E3-336B-4618-B3E0-EEC37F417F42}" sibTransId="{1CCA38C8-B866-440C-8B7A-A6514DD31A53}"/>
    <dgm:cxn modelId="{B26137BD-578E-42A7-BCBF-DF6F5768FE7A}" type="presOf" srcId="{B1462749-38EA-49C8-8C2A-DD91FD3E9068}" destId="{B3F468A8-B59D-4F53-892C-0BA7C6BA3A94}" srcOrd="0" destOrd="0" presId="urn:microsoft.com/office/officeart/2005/8/layout/vProcess5"/>
    <dgm:cxn modelId="{5382F5CF-E4C0-49E6-BC25-3B95D911A991}" type="presOf" srcId="{1EC23686-56D6-4482-B4E3-3F9784E88994}" destId="{1A79147C-4050-4DF2-9C81-91C1877903C2}" srcOrd="0" destOrd="0" presId="urn:microsoft.com/office/officeart/2005/8/layout/vProcess5"/>
    <dgm:cxn modelId="{F672B2DD-4D2C-4DF5-83FC-4CD71774B247}" type="presOf" srcId="{CB88D0C4-6C39-4629-9DEF-57288A3EBE4C}" destId="{D07B7341-7B9E-4C7B-9D07-A001AE26BAA2}" srcOrd="1" destOrd="0" presId="urn:microsoft.com/office/officeart/2005/8/layout/vProcess5"/>
    <dgm:cxn modelId="{A3496BEC-7D4E-41F2-B6B2-38A84003D33E}" srcId="{1EC23686-56D6-4482-B4E3-3F9784E88994}" destId="{07DC5EEB-1654-4ECB-A96A-EED4BE9D4BB4}" srcOrd="2" destOrd="0" parTransId="{0B98E39A-7037-46A6-8799-DDA1D4C4A2D3}" sibTransId="{42EB8256-925E-4B15-B238-A97EE64E9CC8}"/>
    <dgm:cxn modelId="{016051F8-947C-4D4D-9A7A-B79DF3E702C6}" type="presOf" srcId="{666F1301-07F7-4F1E-88B9-30CCDFF34C22}" destId="{4A5EB1FF-5C7C-466E-9325-D36C7A738083}" srcOrd="1" destOrd="0" presId="urn:microsoft.com/office/officeart/2005/8/layout/vProcess5"/>
    <dgm:cxn modelId="{3949696C-A3B4-4249-8CA2-20CE132050F0}" type="presParOf" srcId="{1A79147C-4050-4DF2-9C81-91C1877903C2}" destId="{1136CDA9-2A79-4811-9512-712D509BF438}" srcOrd="0" destOrd="0" presId="urn:microsoft.com/office/officeart/2005/8/layout/vProcess5"/>
    <dgm:cxn modelId="{8B66D856-DA3D-494B-8416-7CA323748833}" type="presParOf" srcId="{1A79147C-4050-4DF2-9C81-91C1877903C2}" destId="{51DE184C-39F2-49F1-B020-AAA8D710D5CA}" srcOrd="1" destOrd="0" presId="urn:microsoft.com/office/officeart/2005/8/layout/vProcess5"/>
    <dgm:cxn modelId="{47FA72F3-63B0-4096-B778-CB48ADA7A3A5}" type="presParOf" srcId="{1A79147C-4050-4DF2-9C81-91C1877903C2}" destId="{E1C4918E-A235-4DD9-A67F-68E5782A8194}" srcOrd="2" destOrd="0" presId="urn:microsoft.com/office/officeart/2005/8/layout/vProcess5"/>
    <dgm:cxn modelId="{A28EC77E-E5B9-45C5-BB78-C0817F1C61D3}" type="presParOf" srcId="{1A79147C-4050-4DF2-9C81-91C1877903C2}" destId="{ABDCCBB7-2B1F-498A-A144-7A5E976AD6DA}" srcOrd="3" destOrd="0" presId="urn:microsoft.com/office/officeart/2005/8/layout/vProcess5"/>
    <dgm:cxn modelId="{1DA6DF6F-F546-4CE3-95B7-893F0F676497}" type="presParOf" srcId="{1A79147C-4050-4DF2-9C81-91C1877903C2}" destId="{B3F468A8-B59D-4F53-892C-0BA7C6BA3A94}" srcOrd="4" destOrd="0" presId="urn:microsoft.com/office/officeart/2005/8/layout/vProcess5"/>
    <dgm:cxn modelId="{0397B03F-3BC6-496B-8087-23412A39A9F3}" type="presParOf" srcId="{1A79147C-4050-4DF2-9C81-91C1877903C2}" destId="{63E0F8ED-0989-4E04-80AB-128AECE9456A}" srcOrd="5" destOrd="0" presId="urn:microsoft.com/office/officeart/2005/8/layout/vProcess5"/>
    <dgm:cxn modelId="{22DF7720-4CD3-49F9-AA42-92F9FFD04322}" type="presParOf" srcId="{1A79147C-4050-4DF2-9C81-91C1877903C2}" destId="{671C0ED0-BC1D-4B3F-88C5-5FD3B51D6A88}" srcOrd="6" destOrd="0" presId="urn:microsoft.com/office/officeart/2005/8/layout/vProcess5"/>
    <dgm:cxn modelId="{55AD41B5-3602-4A23-A79E-9236AA70EF2C}" type="presParOf" srcId="{1A79147C-4050-4DF2-9C81-91C1877903C2}" destId="{649EC8FF-BC0C-4529-AD7C-77E04EDBA316}" srcOrd="7" destOrd="0" presId="urn:microsoft.com/office/officeart/2005/8/layout/vProcess5"/>
    <dgm:cxn modelId="{67F960EF-90D4-4069-8B6C-27BB0366541A}" type="presParOf" srcId="{1A79147C-4050-4DF2-9C81-91C1877903C2}" destId="{4A5EB1FF-5C7C-466E-9325-D36C7A738083}" srcOrd="8" destOrd="0" presId="urn:microsoft.com/office/officeart/2005/8/layout/vProcess5"/>
    <dgm:cxn modelId="{4E306F61-BEFE-4522-AF20-2B8B3D8A4388}" type="presParOf" srcId="{1A79147C-4050-4DF2-9C81-91C1877903C2}" destId="{D07B7341-7B9E-4C7B-9D07-A001AE26BAA2}" srcOrd="9" destOrd="0" presId="urn:microsoft.com/office/officeart/2005/8/layout/vProcess5"/>
    <dgm:cxn modelId="{C211C004-086B-4D05-878D-A6CDB9F58049}" type="presParOf" srcId="{1A79147C-4050-4DF2-9C81-91C1877903C2}" destId="{E38615F2-789C-49BE-BED3-1E79E9C5B283}" srcOrd="10" destOrd="0" presId="urn:microsoft.com/office/officeart/2005/8/layout/vProcess5"/>
    <dgm:cxn modelId="{0CE8DA8A-7684-4E8E-9D5C-AD6933038163}" type="presParOf" srcId="{1A79147C-4050-4DF2-9C81-91C1877903C2}" destId="{A9776210-ADC2-490C-8CE5-EED98663B66C}"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DE184C-39F2-49F1-B020-AAA8D710D5CA}">
      <dsp:nvSpPr>
        <dsp:cNvPr id="0" name=""/>
        <dsp:cNvSpPr/>
      </dsp:nvSpPr>
      <dsp:spPr>
        <a:xfrm>
          <a:off x="0" y="0"/>
          <a:ext cx="4603736" cy="886701"/>
        </a:xfrm>
        <a:prstGeom prst="roundRect">
          <a:avLst>
            <a:gd name="adj" fmla="val 10000"/>
          </a:avLst>
        </a:prstGeom>
        <a:solidFill>
          <a:schemeClr val="accent1">
            <a:hueOff val="0"/>
            <a:satOff val="0"/>
            <a:lumOff val="0"/>
            <a:alphaOff val="0"/>
          </a:schemeClr>
        </a:solidFill>
        <a:ln w="12700" cap="flat" cmpd="sng" algn="in">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rtlCol="0" anchor="ctr" anchorCtr="0">
          <a:noAutofit/>
        </a:bodyPr>
        <a:lstStyle/>
        <a:p>
          <a:pPr marL="0" lvl="0" indent="0" algn="l" defTabSz="889000" rtl="0">
            <a:lnSpc>
              <a:spcPct val="90000"/>
            </a:lnSpc>
            <a:spcBef>
              <a:spcPct val="0"/>
            </a:spcBef>
            <a:spcAft>
              <a:spcPts val="600"/>
            </a:spcAft>
            <a:buNone/>
          </a:pPr>
          <a:r>
            <a:rPr lang="sr-Latn-RS" sz="2000" b="1" kern="1200" noProof="0" dirty="0">
              <a:solidFill>
                <a:schemeClr val="tx2"/>
              </a:solidFill>
            </a:rPr>
            <a:t>Zabrinutost i nelagoda</a:t>
          </a:r>
        </a:p>
      </dsp:txBody>
      <dsp:txXfrm>
        <a:off x="25971" y="25971"/>
        <a:ext cx="3571988" cy="834759"/>
      </dsp:txXfrm>
    </dsp:sp>
    <dsp:sp modelId="{E1C4918E-A235-4DD9-A67F-68E5782A8194}">
      <dsp:nvSpPr>
        <dsp:cNvPr id="0" name=""/>
        <dsp:cNvSpPr/>
      </dsp:nvSpPr>
      <dsp:spPr>
        <a:xfrm>
          <a:off x="385562" y="1047920"/>
          <a:ext cx="4603736" cy="886701"/>
        </a:xfrm>
        <a:prstGeom prst="roundRect">
          <a:avLst>
            <a:gd name="adj" fmla="val 10000"/>
          </a:avLst>
        </a:prstGeom>
        <a:solidFill>
          <a:schemeClr val="accent1">
            <a:hueOff val="0"/>
            <a:satOff val="0"/>
            <a:lumOff val="0"/>
            <a:alphaOff val="0"/>
          </a:schemeClr>
        </a:solidFill>
        <a:ln w="12700" cap="flat" cmpd="sng" algn="in">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rtlCol="0" anchor="ctr" anchorCtr="0">
          <a:noAutofit/>
        </a:bodyPr>
        <a:lstStyle/>
        <a:p>
          <a:pPr marL="0" lvl="0" indent="0" algn="l" defTabSz="889000" rtl="0">
            <a:lnSpc>
              <a:spcPct val="90000"/>
            </a:lnSpc>
            <a:spcBef>
              <a:spcPct val="0"/>
            </a:spcBef>
            <a:spcAft>
              <a:spcPts val="600"/>
            </a:spcAft>
            <a:buNone/>
          </a:pPr>
          <a:r>
            <a:rPr lang="sr-Latn-RS" sz="2000" b="1" kern="1200" noProof="0" dirty="0">
              <a:solidFill>
                <a:schemeClr val="tx2"/>
              </a:solidFill>
            </a:rPr>
            <a:t>Promena koja donosi neprijatnost</a:t>
          </a:r>
        </a:p>
      </dsp:txBody>
      <dsp:txXfrm>
        <a:off x="411533" y="1073891"/>
        <a:ext cx="3589875" cy="834759"/>
      </dsp:txXfrm>
    </dsp:sp>
    <dsp:sp modelId="{ABDCCBB7-2B1F-498A-A144-7A5E976AD6DA}">
      <dsp:nvSpPr>
        <dsp:cNvPr id="0" name=""/>
        <dsp:cNvSpPr/>
      </dsp:nvSpPr>
      <dsp:spPr>
        <a:xfrm>
          <a:off x="765371" y="2095840"/>
          <a:ext cx="4603736" cy="886701"/>
        </a:xfrm>
        <a:prstGeom prst="roundRect">
          <a:avLst>
            <a:gd name="adj" fmla="val 10000"/>
          </a:avLst>
        </a:prstGeom>
        <a:solidFill>
          <a:schemeClr val="accent1">
            <a:hueOff val="0"/>
            <a:satOff val="0"/>
            <a:lumOff val="0"/>
            <a:alphaOff val="0"/>
          </a:schemeClr>
        </a:solidFill>
        <a:ln w="12700" cap="flat" cmpd="sng" algn="in">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rtlCol="0" anchor="ctr" anchorCtr="0">
          <a:noAutofit/>
        </a:bodyPr>
        <a:lstStyle/>
        <a:p>
          <a:pPr marL="0" lvl="0" indent="0" algn="l" defTabSz="889000" rtl="0">
            <a:lnSpc>
              <a:spcPct val="90000"/>
            </a:lnSpc>
            <a:spcBef>
              <a:spcPct val="0"/>
            </a:spcBef>
            <a:spcAft>
              <a:spcPts val="600"/>
            </a:spcAft>
            <a:buNone/>
          </a:pPr>
          <a:r>
            <a:rPr lang="sr-Latn-RS" sz="2000" b="1" kern="1200" noProof="0" dirty="0">
              <a:solidFill>
                <a:schemeClr val="tx2"/>
              </a:solidFill>
            </a:rPr>
            <a:t>Najlepši i najbolji događaj u životu</a:t>
          </a:r>
        </a:p>
      </dsp:txBody>
      <dsp:txXfrm>
        <a:off x="791342" y="2121811"/>
        <a:ext cx="3595629" cy="834759"/>
      </dsp:txXfrm>
    </dsp:sp>
    <dsp:sp modelId="{B3F468A8-B59D-4F53-892C-0BA7C6BA3A94}">
      <dsp:nvSpPr>
        <dsp:cNvPr id="0" name=""/>
        <dsp:cNvSpPr/>
      </dsp:nvSpPr>
      <dsp:spPr>
        <a:xfrm>
          <a:off x="1150934" y="3143760"/>
          <a:ext cx="4603736" cy="886701"/>
        </a:xfrm>
        <a:prstGeom prst="roundRect">
          <a:avLst>
            <a:gd name="adj" fmla="val 10000"/>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sr-Latn-RS" sz="2000" b="1" kern="1200" dirty="0">
              <a:solidFill>
                <a:schemeClr val="tx1"/>
              </a:solidFill>
            </a:rPr>
            <a:t>Preuzimanje odgovornosti i spremnost na izazove</a:t>
          </a:r>
        </a:p>
      </dsp:txBody>
      <dsp:txXfrm>
        <a:off x="1176905" y="3169731"/>
        <a:ext cx="3589875" cy="834759"/>
      </dsp:txXfrm>
    </dsp:sp>
    <dsp:sp modelId="{63E0F8ED-0989-4E04-80AB-128AECE9456A}">
      <dsp:nvSpPr>
        <dsp:cNvPr id="0" name=""/>
        <dsp:cNvSpPr/>
      </dsp:nvSpPr>
      <dsp:spPr>
        <a:xfrm>
          <a:off x="4027379" y="679132"/>
          <a:ext cx="576356" cy="576356"/>
        </a:xfrm>
        <a:prstGeom prst="downArrow">
          <a:avLst>
            <a:gd name="adj1" fmla="val 55000"/>
            <a:gd name="adj2" fmla="val 45000"/>
          </a:avLst>
        </a:prstGeom>
        <a:solidFill>
          <a:schemeClr val="tx1">
            <a:alpha val="97000"/>
          </a:schemeClr>
        </a:solidFill>
        <a:ln w="12700" cap="flat" cmpd="sng" algn="in">
          <a:no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rtlCol="0" anchor="ctr" anchorCtr="0">
          <a:noAutofit/>
        </a:bodyPr>
        <a:lstStyle/>
        <a:p>
          <a:pPr marL="0" lvl="0" indent="0" algn="ctr" defTabSz="1200150" rtl="0">
            <a:lnSpc>
              <a:spcPct val="90000"/>
            </a:lnSpc>
            <a:spcBef>
              <a:spcPct val="0"/>
            </a:spcBef>
            <a:spcAft>
              <a:spcPct val="35000"/>
            </a:spcAft>
            <a:buNone/>
          </a:pPr>
          <a:endParaRPr lang="sr-Latn-RS" sz="2700" kern="1200" noProof="0" dirty="0"/>
        </a:p>
      </dsp:txBody>
      <dsp:txXfrm>
        <a:off x="4157059" y="679132"/>
        <a:ext cx="316996" cy="433708"/>
      </dsp:txXfrm>
    </dsp:sp>
    <dsp:sp modelId="{671C0ED0-BC1D-4B3F-88C5-5FD3B51D6A88}">
      <dsp:nvSpPr>
        <dsp:cNvPr id="0" name=""/>
        <dsp:cNvSpPr/>
      </dsp:nvSpPr>
      <dsp:spPr>
        <a:xfrm>
          <a:off x="4412942" y="1727052"/>
          <a:ext cx="576356" cy="576356"/>
        </a:xfrm>
        <a:prstGeom prst="downArrow">
          <a:avLst>
            <a:gd name="adj1" fmla="val 55000"/>
            <a:gd name="adj2" fmla="val 45000"/>
          </a:avLst>
        </a:prstGeom>
        <a:solidFill>
          <a:schemeClr val="tx1"/>
        </a:solidFill>
        <a:ln w="12700" cap="flat" cmpd="sng" algn="in">
          <a:no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rtlCol="0" anchor="ctr" anchorCtr="0">
          <a:noAutofit/>
        </a:bodyPr>
        <a:lstStyle/>
        <a:p>
          <a:pPr marL="0" lvl="0" indent="0" algn="ctr" defTabSz="1200150" rtl="0">
            <a:lnSpc>
              <a:spcPct val="90000"/>
            </a:lnSpc>
            <a:spcBef>
              <a:spcPct val="0"/>
            </a:spcBef>
            <a:spcAft>
              <a:spcPct val="35000"/>
            </a:spcAft>
            <a:buNone/>
          </a:pPr>
          <a:endParaRPr lang="sr-Latn-RS" sz="2700" kern="1200" noProof="0" dirty="0"/>
        </a:p>
      </dsp:txBody>
      <dsp:txXfrm>
        <a:off x="4542622" y="1727052"/>
        <a:ext cx="316996" cy="433708"/>
      </dsp:txXfrm>
    </dsp:sp>
    <dsp:sp modelId="{649EC8FF-BC0C-4529-AD7C-77E04EDBA316}">
      <dsp:nvSpPr>
        <dsp:cNvPr id="0" name=""/>
        <dsp:cNvSpPr/>
      </dsp:nvSpPr>
      <dsp:spPr>
        <a:xfrm>
          <a:off x="4792751" y="2774973"/>
          <a:ext cx="576356" cy="576356"/>
        </a:xfrm>
        <a:prstGeom prst="downArrow">
          <a:avLst>
            <a:gd name="adj1" fmla="val 55000"/>
            <a:gd name="adj2" fmla="val 45000"/>
          </a:avLst>
        </a:prstGeom>
        <a:solidFill>
          <a:schemeClr val="tx1">
            <a:alpha val="90000"/>
          </a:schemeClr>
        </a:solidFill>
        <a:ln w="12700" cap="flat" cmpd="sng" algn="in">
          <a:solidFill>
            <a:schemeClr val="tx2">
              <a:lumMod val="90000"/>
              <a:lumOff val="1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rtlCol="0" anchor="ctr" anchorCtr="0">
          <a:noAutofit/>
        </a:bodyPr>
        <a:lstStyle/>
        <a:p>
          <a:pPr marL="0" lvl="0" indent="0" algn="ctr" defTabSz="1200150" rtl="0">
            <a:lnSpc>
              <a:spcPct val="90000"/>
            </a:lnSpc>
            <a:spcBef>
              <a:spcPct val="0"/>
            </a:spcBef>
            <a:spcAft>
              <a:spcPct val="35000"/>
            </a:spcAft>
            <a:buNone/>
          </a:pPr>
          <a:endParaRPr lang="sr-Latn-RS" sz="2700" kern="1200" noProof="0" dirty="0"/>
        </a:p>
      </dsp:txBody>
      <dsp:txXfrm>
        <a:off x="4922431" y="2774973"/>
        <a:ext cx="316996" cy="43370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Čuvar mesta za zaglavlje 1">
            <a:extLst>
              <a:ext uri="{FF2B5EF4-FFF2-40B4-BE49-F238E27FC236}">
                <a16:creationId xmlns:a16="http://schemas.microsoft.com/office/drawing/2014/main" id="{B21991D6-4521-490B-B568-B1F7CAC3930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a:p>
        </p:txBody>
      </p:sp>
      <p:sp>
        <p:nvSpPr>
          <p:cNvPr id="3" name="Čuvar mesta za datum 2">
            <a:extLst>
              <a:ext uri="{FF2B5EF4-FFF2-40B4-BE49-F238E27FC236}">
                <a16:creationId xmlns:a16="http://schemas.microsoft.com/office/drawing/2014/main" id="{6DC8DD3C-9933-4D12-A82A-62A76B8D17C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B4B7B1A-4B84-48E5-9210-E714A2281869}" type="datetime1">
              <a:rPr lang="sr-Latn-RS" smtClean="0"/>
              <a:t>26.4.2023.</a:t>
            </a:fld>
            <a:endParaRPr lang="sr-Latn-RS" dirty="0"/>
          </a:p>
        </p:txBody>
      </p:sp>
      <p:sp>
        <p:nvSpPr>
          <p:cNvPr id="4" name="Čuvar mesta za podnožje 3">
            <a:extLst>
              <a:ext uri="{FF2B5EF4-FFF2-40B4-BE49-F238E27FC236}">
                <a16:creationId xmlns:a16="http://schemas.microsoft.com/office/drawing/2014/main" id="{869C90C7-8F20-45B1-AB21-28A0349AE7D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a:p>
        </p:txBody>
      </p:sp>
      <p:sp>
        <p:nvSpPr>
          <p:cNvPr id="5" name="Čuvar mesta za broj slajda 4">
            <a:extLst>
              <a:ext uri="{FF2B5EF4-FFF2-40B4-BE49-F238E27FC236}">
                <a16:creationId xmlns:a16="http://schemas.microsoft.com/office/drawing/2014/main" id="{CDF16CF6-BFCF-4DA9-A50D-FBBE7A25BB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E84BBB2-A462-422C-B425-E827EA424273}" type="slidenum">
              <a:rPr lang="sr-Latn-RS" smtClean="0"/>
              <a:t>‹#›</a:t>
            </a:fld>
            <a:endParaRPr lang="sr-Latn-RS"/>
          </a:p>
        </p:txBody>
      </p:sp>
    </p:spTree>
    <p:extLst>
      <p:ext uri="{BB962C8B-B14F-4D97-AF65-F5344CB8AC3E}">
        <p14:creationId xmlns:p14="http://schemas.microsoft.com/office/powerpoint/2010/main" val="20621664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Čuvar mesta za zaglavlj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noProof="0"/>
          </a:p>
        </p:txBody>
      </p:sp>
      <p:sp>
        <p:nvSpPr>
          <p:cNvPr id="3" name="Čuvar mesta za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DAEF3A-6CF1-43B6-882D-D1B2DA8FCCBF}" type="datetime1">
              <a:rPr lang="sr-Latn-RS" smtClean="0"/>
              <a:pPr/>
              <a:t>26.4.2023.</a:t>
            </a:fld>
            <a:endParaRPr lang="sr-Latn-RS" dirty="0"/>
          </a:p>
        </p:txBody>
      </p:sp>
      <p:sp>
        <p:nvSpPr>
          <p:cNvPr id="4" name="Čuvar mesta za sliku na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r-Latn-RS" noProof="0"/>
          </a:p>
        </p:txBody>
      </p:sp>
      <p:sp>
        <p:nvSpPr>
          <p:cNvPr id="5" name="Čuvar mesta za napomen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r-Latn-RS" noProof="0" dirty="0"/>
              <a:t>Uređivanje stilova za tekst mastera</a:t>
            </a:r>
          </a:p>
          <a:p>
            <a:pPr lvl="1"/>
            <a:r>
              <a:rPr lang="sr-Latn-RS" noProof="0" dirty="0"/>
              <a:t>Drugi nivo</a:t>
            </a:r>
          </a:p>
          <a:p>
            <a:pPr lvl="2"/>
            <a:r>
              <a:rPr lang="sr-Latn-RS" noProof="0" dirty="0"/>
              <a:t>Treći nivo</a:t>
            </a:r>
          </a:p>
          <a:p>
            <a:pPr lvl="3"/>
            <a:r>
              <a:rPr lang="sr-Latn-RS" noProof="0" dirty="0"/>
              <a:t>Četvrti nivo</a:t>
            </a:r>
          </a:p>
          <a:p>
            <a:pPr lvl="4"/>
            <a:r>
              <a:rPr lang="sr-Latn-RS" noProof="0" dirty="0"/>
              <a:t>Peti nivo</a:t>
            </a:r>
          </a:p>
        </p:txBody>
      </p:sp>
      <p:sp>
        <p:nvSpPr>
          <p:cNvPr id="6" name="Čuvar mesta za podnožj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noProof="0"/>
          </a:p>
        </p:txBody>
      </p:sp>
      <p:sp>
        <p:nvSpPr>
          <p:cNvPr id="7" name="Čuvar mesta za broj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6A7CED-41AB-4A39-9AE7-0A84E67FE0D8}" type="slidenum">
              <a:rPr lang="sr-Latn-RS" noProof="0" smtClean="0"/>
              <a:t>‹#›</a:t>
            </a:fld>
            <a:endParaRPr lang="sr-Latn-RS" noProof="0"/>
          </a:p>
        </p:txBody>
      </p:sp>
    </p:spTree>
    <p:extLst>
      <p:ext uri="{BB962C8B-B14F-4D97-AF65-F5344CB8AC3E}">
        <p14:creationId xmlns:p14="http://schemas.microsoft.com/office/powerpoint/2010/main" val="2244125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Čuvar mesta za sliku na slajdu 1"/>
          <p:cNvSpPr>
            <a:spLocks noGrp="1" noRot="1" noChangeAspect="1"/>
          </p:cNvSpPr>
          <p:nvPr>
            <p:ph type="sldImg"/>
          </p:nvPr>
        </p:nvSpPr>
        <p:spPr/>
      </p:sp>
      <p:sp>
        <p:nvSpPr>
          <p:cNvPr id="3" name="Čuvar mesta za napomene 2"/>
          <p:cNvSpPr>
            <a:spLocks noGrp="1"/>
          </p:cNvSpPr>
          <p:nvPr>
            <p:ph type="body" idx="1"/>
          </p:nvPr>
        </p:nvSpPr>
        <p:spPr/>
        <p:txBody>
          <a:bodyPr/>
          <a:lstStyle/>
          <a:p>
            <a:endParaRPr lang="sr-Latn-RS"/>
          </a:p>
        </p:txBody>
      </p:sp>
      <p:sp>
        <p:nvSpPr>
          <p:cNvPr id="4" name="Čuvar mesta za broj slajda 3"/>
          <p:cNvSpPr>
            <a:spLocks noGrp="1"/>
          </p:cNvSpPr>
          <p:nvPr>
            <p:ph type="sldNum" sz="quarter" idx="5"/>
          </p:nvPr>
        </p:nvSpPr>
        <p:spPr/>
        <p:txBody>
          <a:bodyPr/>
          <a:lstStyle/>
          <a:p>
            <a:fld id="{E66A7CED-41AB-4A39-9AE7-0A84E67FE0D8}" type="slidenum">
              <a:rPr lang="sr-Latn-RS" smtClean="0"/>
              <a:t>1</a:t>
            </a:fld>
            <a:endParaRPr lang="sr-Latn-RS"/>
          </a:p>
        </p:txBody>
      </p:sp>
    </p:spTree>
    <p:extLst>
      <p:ext uri="{BB962C8B-B14F-4D97-AF65-F5344CB8AC3E}">
        <p14:creationId xmlns:p14="http://schemas.microsoft.com/office/powerpoint/2010/main" val="3995323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Čuvar mesta za sliku na slajdu 1"/>
          <p:cNvSpPr>
            <a:spLocks noGrp="1" noRot="1" noChangeAspect="1"/>
          </p:cNvSpPr>
          <p:nvPr>
            <p:ph type="sldImg"/>
          </p:nvPr>
        </p:nvSpPr>
        <p:spPr/>
      </p:sp>
      <p:sp>
        <p:nvSpPr>
          <p:cNvPr id="3" name="Čuvar mesta za napomene 2"/>
          <p:cNvSpPr>
            <a:spLocks noGrp="1"/>
          </p:cNvSpPr>
          <p:nvPr>
            <p:ph type="body" idx="1"/>
          </p:nvPr>
        </p:nvSpPr>
        <p:spPr/>
        <p:txBody>
          <a:bodyPr/>
          <a:lstStyle/>
          <a:p>
            <a:endParaRPr lang="sr-Latn-RS"/>
          </a:p>
        </p:txBody>
      </p:sp>
      <p:sp>
        <p:nvSpPr>
          <p:cNvPr id="4" name="Čuvar mesta za broj slajda 3"/>
          <p:cNvSpPr>
            <a:spLocks noGrp="1"/>
          </p:cNvSpPr>
          <p:nvPr>
            <p:ph type="sldNum" sz="quarter" idx="5"/>
          </p:nvPr>
        </p:nvSpPr>
        <p:spPr/>
        <p:txBody>
          <a:bodyPr/>
          <a:lstStyle/>
          <a:p>
            <a:fld id="{E66A7CED-41AB-4A39-9AE7-0A84E67FE0D8}" type="slidenum">
              <a:rPr lang="sr-Latn-RS" smtClean="0"/>
              <a:t>2</a:t>
            </a:fld>
            <a:endParaRPr lang="sr-Latn-RS"/>
          </a:p>
        </p:txBody>
      </p:sp>
    </p:spTree>
    <p:extLst>
      <p:ext uri="{BB962C8B-B14F-4D97-AF65-F5344CB8AC3E}">
        <p14:creationId xmlns:p14="http://schemas.microsoft.com/office/powerpoint/2010/main" val="40220952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Čuvar mesta za sliku na slajdu 1"/>
          <p:cNvSpPr>
            <a:spLocks noGrp="1" noRot="1" noChangeAspect="1"/>
          </p:cNvSpPr>
          <p:nvPr>
            <p:ph type="sldImg"/>
          </p:nvPr>
        </p:nvSpPr>
        <p:spPr/>
      </p:sp>
      <p:sp>
        <p:nvSpPr>
          <p:cNvPr id="3" name="Čuvar mesta za napomene 2"/>
          <p:cNvSpPr>
            <a:spLocks noGrp="1"/>
          </p:cNvSpPr>
          <p:nvPr>
            <p:ph type="body" idx="1"/>
          </p:nvPr>
        </p:nvSpPr>
        <p:spPr/>
        <p:txBody>
          <a:bodyPr/>
          <a:lstStyle/>
          <a:p>
            <a:endParaRPr lang="sr-Latn-RS"/>
          </a:p>
        </p:txBody>
      </p:sp>
      <p:sp>
        <p:nvSpPr>
          <p:cNvPr id="4" name="Čuvar mesta za broj slajda 3"/>
          <p:cNvSpPr>
            <a:spLocks noGrp="1"/>
          </p:cNvSpPr>
          <p:nvPr>
            <p:ph type="sldNum" sz="quarter" idx="5"/>
          </p:nvPr>
        </p:nvSpPr>
        <p:spPr/>
        <p:txBody>
          <a:bodyPr/>
          <a:lstStyle/>
          <a:p>
            <a:fld id="{E66A7CED-41AB-4A39-9AE7-0A84E67FE0D8}" type="slidenum">
              <a:rPr lang="sr-Latn-RS" smtClean="0"/>
              <a:t>6</a:t>
            </a:fld>
            <a:endParaRPr lang="sr-Latn-RS"/>
          </a:p>
        </p:txBody>
      </p:sp>
    </p:spTree>
    <p:extLst>
      <p:ext uri="{BB962C8B-B14F-4D97-AF65-F5344CB8AC3E}">
        <p14:creationId xmlns:p14="http://schemas.microsoft.com/office/powerpoint/2010/main" val="1444979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bg>
      <p:bgPr>
        <a:solidFill>
          <a:schemeClr val="accent1"/>
        </a:solidFill>
        <a:effectLst/>
      </p:bgPr>
    </p:bg>
    <p:spTree>
      <p:nvGrpSpPr>
        <p:cNvPr id="1" name=""/>
        <p:cNvGrpSpPr/>
        <p:nvPr/>
      </p:nvGrpSpPr>
      <p:grpSpPr>
        <a:xfrm>
          <a:off x="0" y="0"/>
          <a:ext cx="0" cy="0"/>
          <a:chOff x="0" y="0"/>
          <a:chExt cx="0" cy="0"/>
        </a:xfrm>
      </p:grpSpPr>
      <p:sp>
        <p:nvSpPr>
          <p:cNvPr id="11" name="Slobodni oblik 6" title="zaobljen krug"/>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Naslov 1"/>
          <p:cNvSpPr>
            <a:spLocks noGrp="1"/>
          </p:cNvSpPr>
          <p:nvPr>
            <p:ph type="ctrTitle" hasCustomPrompt="1"/>
          </p:nvPr>
        </p:nvSpPr>
        <p:spPr>
          <a:xfrm>
            <a:off x="1078523" y="1098388"/>
            <a:ext cx="10318418" cy="4394988"/>
          </a:xfrm>
        </p:spPr>
        <p:txBody>
          <a:bodyPr rtlCol="0" anchor="ctr">
            <a:noAutofit/>
          </a:bodyPr>
          <a:lstStyle>
            <a:lvl1pPr algn="ctr">
              <a:defRPr sz="10000" spc="800" baseline="0"/>
            </a:lvl1pPr>
          </a:lstStyle>
          <a:p>
            <a:pPr rtl="0"/>
            <a:r>
              <a:rPr lang="sr-Latn-RS" noProof="0"/>
              <a:t>Kliknite da biste uredili stil za naslov mastera</a:t>
            </a:r>
          </a:p>
        </p:txBody>
      </p:sp>
      <p:sp>
        <p:nvSpPr>
          <p:cNvPr id="3" name="Podnaslov 2"/>
          <p:cNvSpPr>
            <a:spLocks noGrp="1"/>
          </p:cNvSpPr>
          <p:nvPr>
            <p:ph type="subTitle" idx="1" hasCustomPrompt="1"/>
          </p:nvPr>
        </p:nvSpPr>
        <p:spPr>
          <a:xfrm>
            <a:off x="2215045" y="5979196"/>
            <a:ext cx="8045373" cy="742279"/>
          </a:xfrm>
        </p:spPr>
        <p:txBody>
          <a:bodyPr rtlCol="0"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sr-Latn-RS" noProof="0"/>
              <a:t>Kliknite da biste uredili stil za podnaslov mastera</a:t>
            </a:r>
          </a:p>
        </p:txBody>
      </p:sp>
      <p:sp>
        <p:nvSpPr>
          <p:cNvPr id="4" name="Čuvar mesta za datum 3"/>
          <p:cNvSpPr>
            <a:spLocks noGrp="1"/>
          </p:cNvSpPr>
          <p:nvPr>
            <p:ph type="dt" sz="half" idx="10"/>
          </p:nvPr>
        </p:nvSpPr>
        <p:spPr>
          <a:xfrm>
            <a:off x="1078523" y="6375679"/>
            <a:ext cx="2329722" cy="348462"/>
          </a:xfrm>
        </p:spPr>
        <p:txBody>
          <a:bodyPr rtlCol="0"/>
          <a:lstStyle>
            <a:lvl1pPr>
              <a:defRPr baseline="0">
                <a:solidFill>
                  <a:schemeClr val="accent1">
                    <a:lumMod val="50000"/>
                  </a:schemeClr>
                </a:solidFill>
              </a:defRPr>
            </a:lvl1pPr>
          </a:lstStyle>
          <a:p>
            <a:pPr rtl="0"/>
            <a:fld id="{2EA3E362-09A0-4236-83C4-4CBDE99815E8}" type="datetime1">
              <a:rPr lang="sr-Latn-RS" noProof="0" smtClean="0"/>
              <a:t>26.4.2023.</a:t>
            </a:fld>
            <a:endParaRPr lang="sr-Latn-RS" noProof="0"/>
          </a:p>
        </p:txBody>
      </p:sp>
      <p:sp>
        <p:nvSpPr>
          <p:cNvPr id="5" name="Čuvar mesta za podnožje 4"/>
          <p:cNvSpPr>
            <a:spLocks noGrp="1"/>
          </p:cNvSpPr>
          <p:nvPr>
            <p:ph type="ftr" sz="quarter" idx="11"/>
          </p:nvPr>
        </p:nvSpPr>
        <p:spPr>
          <a:xfrm>
            <a:off x="4180332" y="6375679"/>
            <a:ext cx="4114800" cy="345796"/>
          </a:xfrm>
        </p:spPr>
        <p:txBody>
          <a:bodyPr rtlCol="0"/>
          <a:lstStyle>
            <a:lvl1pPr>
              <a:defRPr baseline="0">
                <a:solidFill>
                  <a:schemeClr val="accent1">
                    <a:lumMod val="50000"/>
                  </a:schemeClr>
                </a:solidFill>
              </a:defRPr>
            </a:lvl1pPr>
          </a:lstStyle>
          <a:p>
            <a:pPr rtl="0"/>
            <a:endParaRPr lang="sr-Latn-RS" noProof="0"/>
          </a:p>
        </p:txBody>
      </p:sp>
      <p:sp>
        <p:nvSpPr>
          <p:cNvPr id="6" name="Čuvar mesta za broj slajda 5"/>
          <p:cNvSpPr>
            <a:spLocks noGrp="1"/>
          </p:cNvSpPr>
          <p:nvPr>
            <p:ph type="sldNum" sz="quarter" idx="12"/>
          </p:nvPr>
        </p:nvSpPr>
        <p:spPr>
          <a:xfrm>
            <a:off x="9067218" y="6375679"/>
            <a:ext cx="2329723" cy="345796"/>
          </a:xfrm>
        </p:spPr>
        <p:txBody>
          <a:bodyPr rtlCol="0"/>
          <a:lstStyle>
            <a:lvl1pPr>
              <a:defRPr baseline="0">
                <a:solidFill>
                  <a:schemeClr val="accent1">
                    <a:lumMod val="50000"/>
                  </a:schemeClr>
                </a:solidFill>
              </a:defRPr>
            </a:lvl1pPr>
          </a:lstStyle>
          <a:p>
            <a:pPr rtl="0"/>
            <a:fld id="{71766878-3199-4EAB-94E7-2D6D11070E14}" type="slidenum">
              <a:rPr lang="sr-Latn-RS" noProof="0" smtClean="0"/>
              <a:pPr/>
              <a:t>‹#›</a:t>
            </a:fld>
            <a:endParaRPr lang="sr-Latn-RS" noProof="0"/>
          </a:p>
        </p:txBody>
      </p:sp>
      <p:sp>
        <p:nvSpPr>
          <p:cNvPr id="13" name="Pravougaonik 12" title="leva ivica"/>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hasCustomPrompt="1"/>
          </p:nvPr>
        </p:nvSpPr>
        <p:spPr/>
        <p:txBody>
          <a:bodyPr rtlCol="0"/>
          <a:lstStyle/>
          <a:p>
            <a:pPr rtl="0"/>
            <a:r>
              <a:rPr lang="sr-Latn-RS" noProof="0"/>
              <a:t>Kliknite da biste uredili stil za naslov mastera</a:t>
            </a:r>
          </a:p>
        </p:txBody>
      </p:sp>
      <p:sp>
        <p:nvSpPr>
          <p:cNvPr id="3" name="Čuvar mesta za vertikalni tekst 2"/>
          <p:cNvSpPr>
            <a:spLocks noGrp="1"/>
          </p:cNvSpPr>
          <p:nvPr>
            <p:ph type="body" orient="vert" idx="1" hasCustomPrompt="1"/>
          </p:nvPr>
        </p:nvSpPr>
        <p:spPr/>
        <p:txBody>
          <a:bodyPr vert="eaVert" rtlCol="0"/>
          <a:lstStyle/>
          <a:p>
            <a:pPr lvl="0" rtl="0"/>
            <a:r>
              <a:rPr lang="sr-Latn-RS" noProof="0"/>
              <a:t>Uređivanje stilova za tekst mastera</a:t>
            </a:r>
          </a:p>
          <a:p>
            <a:pPr lvl="1" rtl="0"/>
            <a:r>
              <a:rPr lang="sr-Latn-RS" noProof="0"/>
              <a:t>Drugi nivo</a:t>
            </a:r>
          </a:p>
          <a:p>
            <a:pPr lvl="2" rtl="0"/>
            <a:r>
              <a:rPr lang="sr-Latn-RS" noProof="0"/>
              <a:t>Treći nivo</a:t>
            </a:r>
          </a:p>
          <a:p>
            <a:pPr lvl="3" rtl="0"/>
            <a:r>
              <a:rPr lang="sr-Latn-RS" noProof="0"/>
              <a:t>Četvrti nivo</a:t>
            </a:r>
          </a:p>
          <a:p>
            <a:pPr lvl="4" rtl="0"/>
            <a:r>
              <a:rPr lang="sr-Latn-RS" noProof="0"/>
              <a:t>Peti nivo</a:t>
            </a:r>
          </a:p>
        </p:txBody>
      </p:sp>
      <p:sp>
        <p:nvSpPr>
          <p:cNvPr id="4" name="Čuvar mesta za datum 3"/>
          <p:cNvSpPr>
            <a:spLocks noGrp="1"/>
          </p:cNvSpPr>
          <p:nvPr>
            <p:ph type="dt" sz="half" idx="10"/>
          </p:nvPr>
        </p:nvSpPr>
        <p:spPr/>
        <p:txBody>
          <a:bodyPr rtlCol="0"/>
          <a:lstStyle/>
          <a:p>
            <a:pPr rtl="0"/>
            <a:fld id="{F902F2F8-EC31-4EF5-B524-32EECBF0DEC2}" type="datetime1">
              <a:rPr lang="sr-Latn-RS" noProof="0" smtClean="0"/>
              <a:t>26.4.2023.</a:t>
            </a:fld>
            <a:endParaRPr lang="sr-Latn-RS" noProof="0"/>
          </a:p>
        </p:txBody>
      </p:sp>
      <p:sp>
        <p:nvSpPr>
          <p:cNvPr id="5" name="Čuvar mesta za podnožje 4"/>
          <p:cNvSpPr>
            <a:spLocks noGrp="1"/>
          </p:cNvSpPr>
          <p:nvPr>
            <p:ph type="ftr" sz="quarter" idx="11"/>
          </p:nvPr>
        </p:nvSpPr>
        <p:spPr/>
        <p:txBody>
          <a:bodyPr rtlCol="0"/>
          <a:lstStyle/>
          <a:p>
            <a:pPr rtl="0"/>
            <a:endParaRPr lang="sr-Latn-RS" noProof="0"/>
          </a:p>
        </p:txBody>
      </p:sp>
      <p:sp>
        <p:nvSpPr>
          <p:cNvPr id="6" name="Čuvar mesta za broj slajda 5"/>
          <p:cNvSpPr>
            <a:spLocks noGrp="1"/>
          </p:cNvSpPr>
          <p:nvPr>
            <p:ph type="sldNum" sz="quarter" idx="12"/>
          </p:nvPr>
        </p:nvSpPr>
        <p:spPr/>
        <p:txBody>
          <a:bodyPr rtlCol="0"/>
          <a:lstStyle/>
          <a:p>
            <a:pPr rtl="0"/>
            <a:fld id="{71766878-3199-4EAB-94E7-2D6D11070E14}" type="slidenum">
              <a:rPr lang="sr-Latn-RS" noProof="0" smtClean="0"/>
              <a:t>‹#›</a:t>
            </a:fld>
            <a:endParaRPr lang="sr-Latn-R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hasCustomPrompt="1"/>
          </p:nvPr>
        </p:nvSpPr>
        <p:spPr>
          <a:xfrm>
            <a:off x="10066321" y="382386"/>
            <a:ext cx="1492132" cy="5600404"/>
          </a:xfrm>
        </p:spPr>
        <p:txBody>
          <a:bodyPr vert="eaVert" rtlCol="0"/>
          <a:lstStyle/>
          <a:p>
            <a:pPr rtl="0"/>
            <a:r>
              <a:rPr lang="sr-Latn-RS" noProof="0"/>
              <a:t>Kliknite da biste uredili stil za naslov mastera</a:t>
            </a:r>
          </a:p>
        </p:txBody>
      </p:sp>
      <p:sp>
        <p:nvSpPr>
          <p:cNvPr id="3" name="Čuvar mesta za vertikalni tekst 2"/>
          <p:cNvSpPr>
            <a:spLocks noGrp="1"/>
          </p:cNvSpPr>
          <p:nvPr>
            <p:ph type="body" orient="vert" idx="1" hasCustomPrompt="1"/>
          </p:nvPr>
        </p:nvSpPr>
        <p:spPr>
          <a:xfrm>
            <a:off x="1257300" y="382385"/>
            <a:ext cx="8392585" cy="5600405"/>
          </a:xfrm>
        </p:spPr>
        <p:txBody>
          <a:bodyPr vert="eaVert" rtlCol="0"/>
          <a:lstStyle/>
          <a:p>
            <a:pPr lvl="0" rtl="0"/>
            <a:r>
              <a:rPr lang="sr-Latn-RS" noProof="0"/>
              <a:t>Uređivanje stilova za tekst mastera</a:t>
            </a:r>
          </a:p>
          <a:p>
            <a:pPr lvl="1" rtl="0"/>
            <a:r>
              <a:rPr lang="sr-Latn-RS" noProof="0"/>
              <a:t>Drugi nivo</a:t>
            </a:r>
          </a:p>
          <a:p>
            <a:pPr lvl="2" rtl="0"/>
            <a:r>
              <a:rPr lang="sr-Latn-RS" noProof="0"/>
              <a:t>Treći nivo</a:t>
            </a:r>
          </a:p>
          <a:p>
            <a:pPr lvl="3" rtl="0"/>
            <a:r>
              <a:rPr lang="sr-Latn-RS" noProof="0"/>
              <a:t>Četvrti nivo</a:t>
            </a:r>
          </a:p>
          <a:p>
            <a:pPr lvl="4" rtl="0"/>
            <a:r>
              <a:rPr lang="sr-Latn-RS" noProof="0"/>
              <a:t>Peti nivo</a:t>
            </a:r>
          </a:p>
        </p:txBody>
      </p:sp>
      <p:sp>
        <p:nvSpPr>
          <p:cNvPr id="4" name="Čuvar mesta za datum 3"/>
          <p:cNvSpPr>
            <a:spLocks noGrp="1"/>
          </p:cNvSpPr>
          <p:nvPr>
            <p:ph type="dt" sz="half" idx="10"/>
          </p:nvPr>
        </p:nvSpPr>
        <p:spPr/>
        <p:txBody>
          <a:bodyPr rtlCol="0"/>
          <a:lstStyle/>
          <a:p>
            <a:pPr rtl="0"/>
            <a:fld id="{23461F44-ECAB-43C2-AB58-ABC53C238112}" type="datetime1">
              <a:rPr lang="sr-Latn-RS" noProof="0" smtClean="0"/>
              <a:t>26.4.2023.</a:t>
            </a:fld>
            <a:endParaRPr lang="sr-Latn-RS" noProof="0"/>
          </a:p>
        </p:txBody>
      </p:sp>
      <p:sp>
        <p:nvSpPr>
          <p:cNvPr id="5" name="Čuvar mesta za podnožje 4"/>
          <p:cNvSpPr>
            <a:spLocks noGrp="1"/>
          </p:cNvSpPr>
          <p:nvPr>
            <p:ph type="ftr" sz="quarter" idx="11"/>
          </p:nvPr>
        </p:nvSpPr>
        <p:spPr/>
        <p:txBody>
          <a:bodyPr rtlCol="0"/>
          <a:lstStyle/>
          <a:p>
            <a:pPr rtl="0"/>
            <a:endParaRPr lang="sr-Latn-RS" noProof="0"/>
          </a:p>
        </p:txBody>
      </p:sp>
      <p:sp>
        <p:nvSpPr>
          <p:cNvPr id="6" name="Čuvar mesta za broj slajda 5"/>
          <p:cNvSpPr>
            <a:spLocks noGrp="1"/>
          </p:cNvSpPr>
          <p:nvPr>
            <p:ph type="sldNum" sz="quarter" idx="12"/>
          </p:nvPr>
        </p:nvSpPr>
        <p:spPr/>
        <p:txBody>
          <a:bodyPr rtlCol="0"/>
          <a:lstStyle/>
          <a:p>
            <a:pPr rtl="0"/>
            <a:fld id="{71766878-3199-4EAB-94E7-2D6D11070E14}" type="slidenum">
              <a:rPr lang="sr-Latn-RS" noProof="0" smtClean="0"/>
              <a:t>‹#›</a:t>
            </a:fld>
            <a:endParaRPr lang="sr-Latn-R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hasCustomPrompt="1"/>
          </p:nvPr>
        </p:nvSpPr>
        <p:spPr/>
        <p:txBody>
          <a:bodyPr rtlCol="0"/>
          <a:lstStyle/>
          <a:p>
            <a:pPr rtl="0"/>
            <a:r>
              <a:rPr lang="sr-Latn-RS" noProof="0"/>
              <a:t>Kliknite da biste uredili stil za naslov mastera</a:t>
            </a:r>
          </a:p>
        </p:txBody>
      </p:sp>
      <p:sp>
        <p:nvSpPr>
          <p:cNvPr id="3" name="Čuvar mesta za sadržaj 2"/>
          <p:cNvSpPr>
            <a:spLocks noGrp="1"/>
          </p:cNvSpPr>
          <p:nvPr>
            <p:ph idx="1" hasCustomPrompt="1"/>
          </p:nvPr>
        </p:nvSpPr>
        <p:spPr/>
        <p:txBody>
          <a:bodyPr rtlCol="0"/>
          <a:lstStyle/>
          <a:p>
            <a:pPr lvl="0" rtl="0"/>
            <a:r>
              <a:rPr lang="sr-Latn-RS" noProof="0"/>
              <a:t>Uređivanje stilova za tekst mastera</a:t>
            </a:r>
          </a:p>
          <a:p>
            <a:pPr lvl="1" rtl="0"/>
            <a:r>
              <a:rPr lang="sr-Latn-RS" noProof="0"/>
              <a:t>Drugi nivo</a:t>
            </a:r>
          </a:p>
          <a:p>
            <a:pPr lvl="2" rtl="0"/>
            <a:r>
              <a:rPr lang="sr-Latn-RS" noProof="0"/>
              <a:t>Treći nivo</a:t>
            </a:r>
          </a:p>
          <a:p>
            <a:pPr lvl="3" rtl="0"/>
            <a:r>
              <a:rPr lang="sr-Latn-RS" noProof="0"/>
              <a:t>Četvrti nivo</a:t>
            </a:r>
          </a:p>
          <a:p>
            <a:pPr lvl="4" rtl="0"/>
            <a:r>
              <a:rPr lang="sr-Latn-RS" noProof="0"/>
              <a:t>Peti nivo</a:t>
            </a:r>
          </a:p>
        </p:txBody>
      </p:sp>
      <p:sp>
        <p:nvSpPr>
          <p:cNvPr id="4" name="Čuvar mesta za datum 3"/>
          <p:cNvSpPr>
            <a:spLocks noGrp="1"/>
          </p:cNvSpPr>
          <p:nvPr>
            <p:ph type="dt" sz="half" idx="10"/>
          </p:nvPr>
        </p:nvSpPr>
        <p:spPr/>
        <p:txBody>
          <a:bodyPr rtlCol="0"/>
          <a:lstStyle/>
          <a:p>
            <a:pPr rtl="0"/>
            <a:fld id="{F26DC8D3-38C6-4A52-9260-305F04B7914E}" type="datetime1">
              <a:rPr lang="sr-Latn-RS" noProof="0" smtClean="0"/>
              <a:t>26.4.2023.</a:t>
            </a:fld>
            <a:endParaRPr lang="sr-Latn-RS" noProof="0"/>
          </a:p>
        </p:txBody>
      </p:sp>
      <p:sp>
        <p:nvSpPr>
          <p:cNvPr id="5" name="Čuvar mesta za podnožje 4"/>
          <p:cNvSpPr>
            <a:spLocks noGrp="1"/>
          </p:cNvSpPr>
          <p:nvPr>
            <p:ph type="ftr" sz="quarter" idx="11"/>
          </p:nvPr>
        </p:nvSpPr>
        <p:spPr/>
        <p:txBody>
          <a:bodyPr rtlCol="0"/>
          <a:lstStyle/>
          <a:p>
            <a:pPr rtl="0"/>
            <a:endParaRPr lang="sr-Latn-RS" noProof="0"/>
          </a:p>
        </p:txBody>
      </p:sp>
      <p:sp>
        <p:nvSpPr>
          <p:cNvPr id="6" name="Čuvar mesta za broj slajda 5"/>
          <p:cNvSpPr>
            <a:spLocks noGrp="1"/>
          </p:cNvSpPr>
          <p:nvPr>
            <p:ph type="sldNum" sz="quarter" idx="12"/>
          </p:nvPr>
        </p:nvSpPr>
        <p:spPr/>
        <p:txBody>
          <a:bodyPr rtlCol="0"/>
          <a:lstStyle/>
          <a:p>
            <a:pPr rtl="0"/>
            <a:fld id="{71766878-3199-4EAB-94E7-2D6D11070E14}" type="slidenum">
              <a:rPr lang="sr-Latn-RS" noProof="0" smtClean="0"/>
              <a:t>‹#›</a:t>
            </a:fld>
            <a:endParaRPr lang="sr-Latn-R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odeljka">
    <p:bg>
      <p:bgPr>
        <a:solidFill>
          <a:schemeClr val="bg2"/>
        </a:solidFill>
        <a:effectLst/>
      </p:bgPr>
    </p:bg>
    <p:spTree>
      <p:nvGrpSpPr>
        <p:cNvPr id="1" name=""/>
        <p:cNvGrpSpPr/>
        <p:nvPr/>
      </p:nvGrpSpPr>
      <p:grpSpPr>
        <a:xfrm>
          <a:off x="0" y="0"/>
          <a:ext cx="0" cy="0"/>
          <a:chOff x="0" y="0"/>
          <a:chExt cx="0" cy="0"/>
        </a:xfrm>
      </p:grpSpPr>
      <p:sp>
        <p:nvSpPr>
          <p:cNvPr id="2" name="Naslov 1"/>
          <p:cNvSpPr>
            <a:spLocks noGrp="1"/>
          </p:cNvSpPr>
          <p:nvPr>
            <p:ph type="title" hasCustomPrompt="1"/>
          </p:nvPr>
        </p:nvSpPr>
        <p:spPr>
          <a:xfrm>
            <a:off x="3242929" y="1073888"/>
            <a:ext cx="8187071" cy="4064627"/>
          </a:xfrm>
        </p:spPr>
        <p:txBody>
          <a:bodyPr rtlCol="0" anchor="b">
            <a:normAutofit/>
          </a:bodyPr>
          <a:lstStyle>
            <a:lvl1pPr>
              <a:defRPr sz="8400" spc="800" baseline="0">
                <a:solidFill>
                  <a:schemeClr val="tx2"/>
                </a:solidFill>
              </a:defRPr>
            </a:lvl1pPr>
          </a:lstStyle>
          <a:p>
            <a:pPr rtl="0"/>
            <a:r>
              <a:rPr lang="sr-Latn-RS" noProof="0"/>
              <a:t>Kliknite da biste uredili stil za naslov mastera</a:t>
            </a:r>
          </a:p>
        </p:txBody>
      </p:sp>
      <p:sp>
        <p:nvSpPr>
          <p:cNvPr id="3" name="Čuvar mesta za tekst 2"/>
          <p:cNvSpPr>
            <a:spLocks noGrp="1"/>
          </p:cNvSpPr>
          <p:nvPr>
            <p:ph type="body" idx="1" hasCustomPrompt="1"/>
          </p:nvPr>
        </p:nvSpPr>
        <p:spPr>
          <a:xfrm>
            <a:off x="3242930" y="5159781"/>
            <a:ext cx="7017488" cy="951135"/>
          </a:xfrm>
        </p:spPr>
        <p:txBody>
          <a:bodyPr rtlCol="0">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sr-Latn-RS" noProof="0"/>
              <a:t>Uređivanje stilova za tekst mastera</a:t>
            </a:r>
          </a:p>
        </p:txBody>
      </p:sp>
      <p:sp>
        <p:nvSpPr>
          <p:cNvPr id="4" name="Čuvar mesta za datum 3"/>
          <p:cNvSpPr>
            <a:spLocks noGrp="1"/>
          </p:cNvSpPr>
          <p:nvPr>
            <p:ph type="dt" sz="half" idx="10"/>
          </p:nvPr>
        </p:nvSpPr>
        <p:spPr>
          <a:xfrm>
            <a:off x="3236546" y="6375679"/>
            <a:ext cx="1493947" cy="348462"/>
          </a:xfrm>
        </p:spPr>
        <p:txBody>
          <a:bodyPr rtlCol="0"/>
          <a:lstStyle>
            <a:lvl1pPr>
              <a:defRPr baseline="0">
                <a:solidFill>
                  <a:schemeClr val="tx2"/>
                </a:solidFill>
              </a:defRPr>
            </a:lvl1pPr>
          </a:lstStyle>
          <a:p>
            <a:pPr rtl="0"/>
            <a:fld id="{FB88B871-4027-446D-AA29-ADFE37880D63}" type="datetime1">
              <a:rPr lang="sr-Latn-RS" noProof="0" smtClean="0"/>
              <a:t>26.4.2023.</a:t>
            </a:fld>
            <a:endParaRPr lang="sr-Latn-RS" noProof="0"/>
          </a:p>
        </p:txBody>
      </p:sp>
      <p:sp>
        <p:nvSpPr>
          <p:cNvPr id="5" name="Čuvar mesta za podnožje 4"/>
          <p:cNvSpPr>
            <a:spLocks noGrp="1"/>
          </p:cNvSpPr>
          <p:nvPr>
            <p:ph type="ftr" sz="quarter" idx="11"/>
          </p:nvPr>
        </p:nvSpPr>
        <p:spPr>
          <a:xfrm>
            <a:off x="5279064" y="6375679"/>
            <a:ext cx="4114800" cy="345796"/>
          </a:xfrm>
        </p:spPr>
        <p:txBody>
          <a:bodyPr rtlCol="0"/>
          <a:lstStyle>
            <a:lvl1pPr>
              <a:defRPr baseline="0">
                <a:solidFill>
                  <a:schemeClr val="tx2"/>
                </a:solidFill>
              </a:defRPr>
            </a:lvl1pPr>
          </a:lstStyle>
          <a:p>
            <a:pPr rtl="0"/>
            <a:endParaRPr lang="sr-Latn-RS" noProof="0"/>
          </a:p>
        </p:txBody>
      </p:sp>
      <p:sp>
        <p:nvSpPr>
          <p:cNvPr id="6" name="Čuvar mesta za broj slajda 5"/>
          <p:cNvSpPr>
            <a:spLocks noGrp="1"/>
          </p:cNvSpPr>
          <p:nvPr>
            <p:ph type="sldNum" sz="quarter" idx="12"/>
          </p:nvPr>
        </p:nvSpPr>
        <p:spPr>
          <a:xfrm>
            <a:off x="9942434" y="6375679"/>
            <a:ext cx="1487566" cy="345796"/>
          </a:xfrm>
        </p:spPr>
        <p:txBody>
          <a:bodyPr rtlCol="0"/>
          <a:lstStyle>
            <a:lvl1pPr>
              <a:defRPr baseline="0">
                <a:solidFill>
                  <a:schemeClr val="tx2"/>
                </a:solidFill>
              </a:defRPr>
            </a:lvl1pPr>
          </a:lstStyle>
          <a:p>
            <a:pPr rtl="0"/>
            <a:fld id="{71766878-3199-4EAB-94E7-2D6D11070E14}" type="slidenum">
              <a:rPr lang="sr-Latn-RS" noProof="0" smtClean="0"/>
              <a:pPr/>
              <a:t>‹#›</a:t>
            </a:fld>
            <a:endParaRPr lang="sr-Latn-RS" noProof="0"/>
          </a:p>
        </p:txBody>
      </p:sp>
      <p:grpSp>
        <p:nvGrpSpPr>
          <p:cNvPr id="7" name="Grupa 6" title="levi zaobljeni oblik"/>
          <p:cNvGrpSpPr/>
          <p:nvPr/>
        </p:nvGrpSpPr>
        <p:grpSpPr>
          <a:xfrm>
            <a:off x="0" y="0"/>
            <a:ext cx="2814638" cy="6858000"/>
            <a:chOff x="0" y="0"/>
            <a:chExt cx="2814638" cy="6858000"/>
          </a:xfrm>
        </p:grpSpPr>
        <p:sp>
          <p:nvSpPr>
            <p:cNvPr id="11" name="Slobodni oblik 6" title="levi zaobljeni oblik"/>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Slobodni oblik 11" title="levi zaobljeni deo"/>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hasCustomPrompt="1"/>
          </p:nvPr>
        </p:nvSpPr>
        <p:spPr/>
        <p:txBody>
          <a:bodyPr rtlCol="0"/>
          <a:lstStyle/>
          <a:p>
            <a:pPr rtl="0"/>
            <a:r>
              <a:rPr lang="sr-Latn-RS" noProof="0"/>
              <a:t>Kliknite da biste uredili stil za naslov mastera</a:t>
            </a:r>
          </a:p>
        </p:txBody>
      </p:sp>
      <p:sp>
        <p:nvSpPr>
          <p:cNvPr id="3" name="Čuvar mesta za sadržaj 2"/>
          <p:cNvSpPr>
            <a:spLocks noGrp="1"/>
          </p:cNvSpPr>
          <p:nvPr>
            <p:ph sz="half" idx="1" hasCustomPrompt="1"/>
          </p:nvPr>
        </p:nvSpPr>
        <p:spPr>
          <a:xfrm>
            <a:off x="1257300" y="2286000"/>
            <a:ext cx="4800600" cy="3619500"/>
          </a:xfrm>
        </p:spPr>
        <p:txBody>
          <a:bodyPr rtlCol="0"/>
          <a:lstStyle/>
          <a:p>
            <a:pPr lvl="0" rtl="0"/>
            <a:r>
              <a:rPr lang="sr-Latn-RS" noProof="0"/>
              <a:t>Uređivanje stilova za tekst mastera</a:t>
            </a:r>
          </a:p>
          <a:p>
            <a:pPr lvl="1" rtl="0"/>
            <a:r>
              <a:rPr lang="sr-Latn-RS" noProof="0"/>
              <a:t>Drugi nivo</a:t>
            </a:r>
          </a:p>
          <a:p>
            <a:pPr lvl="2" rtl="0"/>
            <a:r>
              <a:rPr lang="sr-Latn-RS" noProof="0"/>
              <a:t>Treći nivo</a:t>
            </a:r>
          </a:p>
          <a:p>
            <a:pPr lvl="3" rtl="0"/>
            <a:r>
              <a:rPr lang="sr-Latn-RS" noProof="0"/>
              <a:t>Četvrti nivo</a:t>
            </a:r>
          </a:p>
          <a:p>
            <a:pPr lvl="4" rtl="0"/>
            <a:r>
              <a:rPr lang="sr-Latn-RS" noProof="0"/>
              <a:t>Peti nivo</a:t>
            </a:r>
          </a:p>
        </p:txBody>
      </p:sp>
      <p:sp>
        <p:nvSpPr>
          <p:cNvPr id="4" name="Čuvar mesta za sadržaj 3"/>
          <p:cNvSpPr>
            <a:spLocks noGrp="1"/>
          </p:cNvSpPr>
          <p:nvPr>
            <p:ph sz="half" idx="2" hasCustomPrompt="1"/>
          </p:nvPr>
        </p:nvSpPr>
        <p:spPr>
          <a:xfrm>
            <a:off x="6647796" y="2286000"/>
            <a:ext cx="4800600" cy="3619500"/>
          </a:xfrm>
        </p:spPr>
        <p:txBody>
          <a:bodyPr rtlCol="0"/>
          <a:lstStyle/>
          <a:p>
            <a:pPr lvl="0" rtl="0"/>
            <a:r>
              <a:rPr lang="sr-Latn-RS" noProof="0"/>
              <a:t>Uređivanje stilova za tekst mastera</a:t>
            </a:r>
          </a:p>
          <a:p>
            <a:pPr lvl="1" rtl="0"/>
            <a:r>
              <a:rPr lang="sr-Latn-RS" noProof="0"/>
              <a:t>Drugi nivo</a:t>
            </a:r>
          </a:p>
          <a:p>
            <a:pPr lvl="2" rtl="0"/>
            <a:r>
              <a:rPr lang="sr-Latn-RS" noProof="0"/>
              <a:t>Treći nivo</a:t>
            </a:r>
          </a:p>
          <a:p>
            <a:pPr lvl="3" rtl="0"/>
            <a:r>
              <a:rPr lang="sr-Latn-RS" noProof="0"/>
              <a:t>Četvrti nivo</a:t>
            </a:r>
          </a:p>
          <a:p>
            <a:pPr lvl="4" rtl="0"/>
            <a:r>
              <a:rPr lang="sr-Latn-RS" noProof="0"/>
              <a:t>Peti nivo</a:t>
            </a:r>
          </a:p>
        </p:txBody>
      </p:sp>
      <p:sp>
        <p:nvSpPr>
          <p:cNvPr id="5" name="Čuvar mesta za datum 4"/>
          <p:cNvSpPr>
            <a:spLocks noGrp="1"/>
          </p:cNvSpPr>
          <p:nvPr>
            <p:ph type="dt" sz="half" idx="10"/>
          </p:nvPr>
        </p:nvSpPr>
        <p:spPr/>
        <p:txBody>
          <a:bodyPr rtlCol="0"/>
          <a:lstStyle/>
          <a:p>
            <a:pPr rtl="0"/>
            <a:fld id="{AAC82375-4F5C-42F2-816F-CF67C43226EE}" type="datetime1">
              <a:rPr lang="sr-Latn-RS" noProof="0" smtClean="0"/>
              <a:t>26.4.2023.</a:t>
            </a:fld>
            <a:endParaRPr lang="sr-Latn-RS" noProof="0"/>
          </a:p>
        </p:txBody>
      </p:sp>
      <p:sp>
        <p:nvSpPr>
          <p:cNvPr id="6" name="Čuvar mesta za podnožje 5"/>
          <p:cNvSpPr>
            <a:spLocks noGrp="1"/>
          </p:cNvSpPr>
          <p:nvPr>
            <p:ph type="ftr" sz="quarter" idx="11"/>
          </p:nvPr>
        </p:nvSpPr>
        <p:spPr/>
        <p:txBody>
          <a:bodyPr rtlCol="0"/>
          <a:lstStyle/>
          <a:p>
            <a:pPr rtl="0"/>
            <a:endParaRPr lang="sr-Latn-RS" noProof="0"/>
          </a:p>
        </p:txBody>
      </p:sp>
      <p:sp>
        <p:nvSpPr>
          <p:cNvPr id="7" name="Čuvar mesta za broj slajda 6"/>
          <p:cNvSpPr>
            <a:spLocks noGrp="1"/>
          </p:cNvSpPr>
          <p:nvPr>
            <p:ph type="sldNum" sz="quarter" idx="12"/>
          </p:nvPr>
        </p:nvSpPr>
        <p:spPr/>
        <p:txBody>
          <a:bodyPr rtlCol="0"/>
          <a:lstStyle/>
          <a:p>
            <a:pPr rtl="0"/>
            <a:fld id="{71766878-3199-4EAB-94E7-2D6D11070E14}" type="slidenum">
              <a:rPr lang="sr-Latn-RS" noProof="0" smtClean="0"/>
              <a:t>‹#›</a:t>
            </a:fld>
            <a:endParaRPr lang="sr-Latn-RS" noProof="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hasCustomPrompt="1"/>
          </p:nvPr>
        </p:nvSpPr>
        <p:spPr>
          <a:xfrm>
            <a:off x="1252728" y="381000"/>
            <a:ext cx="10172700" cy="1493517"/>
          </a:xfrm>
        </p:spPr>
        <p:txBody>
          <a:bodyPr rtlCol="0"/>
          <a:lstStyle/>
          <a:p>
            <a:pPr rtl="0"/>
            <a:r>
              <a:rPr lang="sr-Latn-RS" noProof="0"/>
              <a:t>Kliknite da biste uredili stil za naslov mastera</a:t>
            </a:r>
          </a:p>
        </p:txBody>
      </p:sp>
      <p:sp>
        <p:nvSpPr>
          <p:cNvPr id="3" name="Čuvar mesta za tekst 2"/>
          <p:cNvSpPr>
            <a:spLocks noGrp="1"/>
          </p:cNvSpPr>
          <p:nvPr>
            <p:ph type="body" idx="1" hasCustomPrompt="1"/>
          </p:nvPr>
        </p:nvSpPr>
        <p:spPr>
          <a:xfrm>
            <a:off x="1251678" y="2199633"/>
            <a:ext cx="4800600" cy="632529"/>
          </a:xfrm>
        </p:spPr>
        <p:txBody>
          <a:bodyPr rtlCol="0"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sr-Latn-RS" noProof="0"/>
              <a:t>Uređivanje stilova za tekst mastera</a:t>
            </a:r>
          </a:p>
        </p:txBody>
      </p:sp>
      <p:sp>
        <p:nvSpPr>
          <p:cNvPr id="4" name="Čuvar mesta za sadržaj 3"/>
          <p:cNvSpPr>
            <a:spLocks noGrp="1"/>
          </p:cNvSpPr>
          <p:nvPr>
            <p:ph sz="half" idx="2" hasCustomPrompt="1"/>
          </p:nvPr>
        </p:nvSpPr>
        <p:spPr>
          <a:xfrm>
            <a:off x="1257300" y="2909102"/>
            <a:ext cx="4800600" cy="2996398"/>
          </a:xfrm>
        </p:spPr>
        <p:txBody>
          <a:bodyPr rtlCol="0"/>
          <a:lstStyle/>
          <a:p>
            <a:pPr lvl="0" rtl="0"/>
            <a:r>
              <a:rPr lang="sr-Latn-RS" noProof="0"/>
              <a:t>Uređivanje stilova za tekst mastera</a:t>
            </a:r>
          </a:p>
          <a:p>
            <a:pPr lvl="1" rtl="0"/>
            <a:r>
              <a:rPr lang="sr-Latn-RS" noProof="0"/>
              <a:t>Drugi nivo</a:t>
            </a:r>
          </a:p>
          <a:p>
            <a:pPr lvl="2" rtl="0"/>
            <a:r>
              <a:rPr lang="sr-Latn-RS" noProof="0"/>
              <a:t>Treći nivo</a:t>
            </a:r>
          </a:p>
          <a:p>
            <a:pPr lvl="3" rtl="0"/>
            <a:r>
              <a:rPr lang="sr-Latn-RS" noProof="0"/>
              <a:t>Četvrti nivo</a:t>
            </a:r>
          </a:p>
          <a:p>
            <a:pPr lvl="4" rtl="0"/>
            <a:r>
              <a:rPr lang="sr-Latn-RS" noProof="0"/>
              <a:t>Peti nivo</a:t>
            </a:r>
          </a:p>
        </p:txBody>
      </p:sp>
      <p:sp>
        <p:nvSpPr>
          <p:cNvPr id="5" name="Čuvar mesta za tekst 4"/>
          <p:cNvSpPr>
            <a:spLocks noGrp="1"/>
          </p:cNvSpPr>
          <p:nvPr>
            <p:ph type="body" sz="quarter" idx="3" hasCustomPrompt="1"/>
          </p:nvPr>
        </p:nvSpPr>
        <p:spPr>
          <a:xfrm>
            <a:off x="6633864" y="2199633"/>
            <a:ext cx="4800600" cy="632529"/>
          </a:xfrm>
        </p:spPr>
        <p:txBody>
          <a:bodyPr rtlCol="0"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sr-Latn-RS" noProof="0"/>
              <a:t>Uređivanje stilova za tekst mastera</a:t>
            </a:r>
          </a:p>
        </p:txBody>
      </p:sp>
      <p:sp>
        <p:nvSpPr>
          <p:cNvPr id="6" name="Čuvar mesta za sadržaj 5"/>
          <p:cNvSpPr>
            <a:spLocks noGrp="1"/>
          </p:cNvSpPr>
          <p:nvPr>
            <p:ph sz="quarter" idx="4" hasCustomPrompt="1"/>
          </p:nvPr>
        </p:nvSpPr>
        <p:spPr>
          <a:xfrm>
            <a:off x="6633864" y="2909102"/>
            <a:ext cx="4800600" cy="2996398"/>
          </a:xfrm>
        </p:spPr>
        <p:txBody>
          <a:bodyPr rtlCol="0"/>
          <a:lstStyle/>
          <a:p>
            <a:pPr lvl="0" rtl="0"/>
            <a:r>
              <a:rPr lang="sr-Latn-RS" noProof="0"/>
              <a:t>Uređivanje stilova za tekst mastera</a:t>
            </a:r>
          </a:p>
          <a:p>
            <a:pPr lvl="1" rtl="0"/>
            <a:r>
              <a:rPr lang="sr-Latn-RS" noProof="0"/>
              <a:t>Drugi nivo</a:t>
            </a:r>
          </a:p>
          <a:p>
            <a:pPr lvl="2" rtl="0"/>
            <a:r>
              <a:rPr lang="sr-Latn-RS" noProof="0"/>
              <a:t>Treći nivo</a:t>
            </a:r>
          </a:p>
          <a:p>
            <a:pPr lvl="3" rtl="0"/>
            <a:r>
              <a:rPr lang="sr-Latn-RS" noProof="0"/>
              <a:t>Četvrti nivo</a:t>
            </a:r>
          </a:p>
          <a:p>
            <a:pPr lvl="4" rtl="0"/>
            <a:r>
              <a:rPr lang="sr-Latn-RS" noProof="0"/>
              <a:t>Peti nivo</a:t>
            </a:r>
          </a:p>
        </p:txBody>
      </p:sp>
      <p:sp>
        <p:nvSpPr>
          <p:cNvPr id="7" name="Čuvar mesta za datum 6"/>
          <p:cNvSpPr>
            <a:spLocks noGrp="1"/>
          </p:cNvSpPr>
          <p:nvPr>
            <p:ph type="dt" sz="half" idx="10"/>
          </p:nvPr>
        </p:nvSpPr>
        <p:spPr/>
        <p:txBody>
          <a:bodyPr rtlCol="0"/>
          <a:lstStyle/>
          <a:p>
            <a:pPr rtl="0"/>
            <a:fld id="{8BDCC350-5FF0-4E49-A057-A937CEAC0D50}" type="datetime1">
              <a:rPr lang="sr-Latn-RS" noProof="0" smtClean="0"/>
              <a:t>26.4.2023.</a:t>
            </a:fld>
            <a:endParaRPr lang="sr-Latn-RS" noProof="0"/>
          </a:p>
        </p:txBody>
      </p:sp>
      <p:sp>
        <p:nvSpPr>
          <p:cNvPr id="8" name="Čuvar mesta za podnožje 7"/>
          <p:cNvSpPr>
            <a:spLocks noGrp="1"/>
          </p:cNvSpPr>
          <p:nvPr>
            <p:ph type="ftr" sz="quarter" idx="11"/>
          </p:nvPr>
        </p:nvSpPr>
        <p:spPr/>
        <p:txBody>
          <a:bodyPr rtlCol="0"/>
          <a:lstStyle/>
          <a:p>
            <a:pPr rtl="0"/>
            <a:endParaRPr lang="sr-Latn-RS" noProof="0"/>
          </a:p>
        </p:txBody>
      </p:sp>
      <p:sp>
        <p:nvSpPr>
          <p:cNvPr id="9" name="Čuvar mesta za broj slajda 8"/>
          <p:cNvSpPr>
            <a:spLocks noGrp="1"/>
          </p:cNvSpPr>
          <p:nvPr>
            <p:ph type="sldNum" sz="quarter" idx="12"/>
          </p:nvPr>
        </p:nvSpPr>
        <p:spPr/>
        <p:txBody>
          <a:bodyPr rtlCol="0"/>
          <a:lstStyle/>
          <a:p>
            <a:pPr rtl="0"/>
            <a:fld id="{71766878-3199-4EAB-94E7-2D6D11070E14}" type="slidenum">
              <a:rPr lang="sr-Latn-RS" noProof="0" smtClean="0"/>
              <a:t>‹#›</a:t>
            </a:fld>
            <a:endParaRPr lang="sr-Latn-RS" noProof="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hasCustomPrompt="1"/>
          </p:nvPr>
        </p:nvSpPr>
        <p:spPr/>
        <p:txBody>
          <a:bodyPr rtlCol="0"/>
          <a:lstStyle/>
          <a:p>
            <a:pPr rtl="0"/>
            <a:r>
              <a:rPr lang="sr-Latn-RS" noProof="0"/>
              <a:t>Kliknite da biste uredili stil za naslov mastera</a:t>
            </a:r>
          </a:p>
        </p:txBody>
      </p:sp>
      <p:sp>
        <p:nvSpPr>
          <p:cNvPr id="3" name="Čuvar mesta za datum 2"/>
          <p:cNvSpPr>
            <a:spLocks noGrp="1"/>
          </p:cNvSpPr>
          <p:nvPr>
            <p:ph type="dt" sz="half" idx="10"/>
          </p:nvPr>
        </p:nvSpPr>
        <p:spPr/>
        <p:txBody>
          <a:bodyPr rtlCol="0"/>
          <a:lstStyle/>
          <a:p>
            <a:pPr rtl="0"/>
            <a:fld id="{9E0A7BB8-B4E1-4165-8E78-4D5D7114083B}" type="datetime1">
              <a:rPr lang="sr-Latn-RS" noProof="0" smtClean="0"/>
              <a:t>26.4.2023.</a:t>
            </a:fld>
            <a:endParaRPr lang="sr-Latn-RS" noProof="0"/>
          </a:p>
        </p:txBody>
      </p:sp>
      <p:sp>
        <p:nvSpPr>
          <p:cNvPr id="4" name="Čuvar mesta za podnožje 3"/>
          <p:cNvSpPr>
            <a:spLocks noGrp="1"/>
          </p:cNvSpPr>
          <p:nvPr>
            <p:ph type="ftr" sz="quarter" idx="11"/>
          </p:nvPr>
        </p:nvSpPr>
        <p:spPr/>
        <p:txBody>
          <a:bodyPr rtlCol="0"/>
          <a:lstStyle/>
          <a:p>
            <a:pPr rtl="0"/>
            <a:endParaRPr lang="sr-Latn-RS" noProof="0"/>
          </a:p>
        </p:txBody>
      </p:sp>
      <p:sp>
        <p:nvSpPr>
          <p:cNvPr id="5" name="Čuvar mesta za broj slajda 4"/>
          <p:cNvSpPr>
            <a:spLocks noGrp="1"/>
          </p:cNvSpPr>
          <p:nvPr>
            <p:ph type="sldNum" sz="quarter" idx="12"/>
          </p:nvPr>
        </p:nvSpPr>
        <p:spPr/>
        <p:txBody>
          <a:bodyPr rtlCol="0"/>
          <a:lstStyle/>
          <a:p>
            <a:pPr rtl="0"/>
            <a:fld id="{71766878-3199-4EAB-94E7-2D6D11070E14}" type="slidenum">
              <a:rPr lang="sr-Latn-RS" noProof="0" smtClean="0"/>
              <a:t>‹#›</a:t>
            </a:fld>
            <a:endParaRPr lang="sr-Latn-R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rtlCol="0"/>
          <a:lstStyle/>
          <a:p>
            <a:pPr rtl="0"/>
            <a:fld id="{B1B6C230-465A-4CC6-A064-2ADEC42986FF}" type="datetime1">
              <a:rPr lang="sr-Latn-RS" noProof="0" smtClean="0"/>
              <a:t>26.4.2023.</a:t>
            </a:fld>
            <a:endParaRPr lang="sr-Latn-RS" noProof="0" dirty="0"/>
          </a:p>
        </p:txBody>
      </p:sp>
      <p:sp>
        <p:nvSpPr>
          <p:cNvPr id="3" name="Čuvar mesta za podnožje 2"/>
          <p:cNvSpPr>
            <a:spLocks noGrp="1"/>
          </p:cNvSpPr>
          <p:nvPr>
            <p:ph type="ftr" sz="quarter" idx="11"/>
          </p:nvPr>
        </p:nvSpPr>
        <p:spPr/>
        <p:txBody>
          <a:bodyPr rtlCol="0"/>
          <a:lstStyle/>
          <a:p>
            <a:pPr rtl="0"/>
            <a:endParaRPr lang="sr-Latn-RS" noProof="0"/>
          </a:p>
        </p:txBody>
      </p:sp>
      <p:sp>
        <p:nvSpPr>
          <p:cNvPr id="4" name="Čuvar mesta za broj slajda 3"/>
          <p:cNvSpPr>
            <a:spLocks noGrp="1"/>
          </p:cNvSpPr>
          <p:nvPr>
            <p:ph type="sldNum" sz="quarter" idx="12"/>
          </p:nvPr>
        </p:nvSpPr>
        <p:spPr/>
        <p:txBody>
          <a:bodyPr rtlCol="0"/>
          <a:lstStyle/>
          <a:p>
            <a:pPr rtl="0"/>
            <a:fld id="{71766878-3199-4EAB-94E7-2D6D11070E14}" type="slidenum">
              <a:rPr lang="sr-Latn-RS" noProof="0" smtClean="0"/>
              <a:t>‹#›</a:t>
            </a:fld>
            <a:endParaRPr lang="sr-Latn-R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a natpisom">
    <p:spTree>
      <p:nvGrpSpPr>
        <p:cNvPr id="1" name=""/>
        <p:cNvGrpSpPr/>
        <p:nvPr/>
      </p:nvGrpSpPr>
      <p:grpSpPr>
        <a:xfrm>
          <a:off x="0" y="0"/>
          <a:ext cx="0" cy="0"/>
          <a:chOff x="0" y="0"/>
          <a:chExt cx="0" cy="0"/>
        </a:xfrm>
      </p:grpSpPr>
      <p:sp>
        <p:nvSpPr>
          <p:cNvPr id="17" name="Slobodni oblik 11" title="desni zaobljeni pozadinski oblik"/>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Naslov 1"/>
          <p:cNvSpPr>
            <a:spLocks noGrp="1"/>
          </p:cNvSpPr>
          <p:nvPr>
            <p:ph type="title" hasCustomPrompt="1"/>
          </p:nvPr>
        </p:nvSpPr>
        <p:spPr>
          <a:xfrm>
            <a:off x="8337884" y="457199"/>
            <a:ext cx="3092115" cy="1196671"/>
          </a:xfrm>
        </p:spPr>
        <p:txBody>
          <a:bodyPr rtlCol="0" anchor="b">
            <a:normAutofit/>
          </a:bodyPr>
          <a:lstStyle>
            <a:lvl1pPr>
              <a:lnSpc>
                <a:spcPct val="100000"/>
              </a:lnSpc>
              <a:defRPr sz="1900" b="1" i="0" cap="all" spc="300" baseline="0">
                <a:solidFill>
                  <a:schemeClr val="accent1"/>
                </a:solidFill>
                <a:latin typeface="+mn-lt"/>
              </a:defRPr>
            </a:lvl1pPr>
          </a:lstStyle>
          <a:p>
            <a:pPr rtl="0"/>
            <a:r>
              <a:rPr lang="sr-Latn-RS" noProof="0"/>
              <a:t>Kliknite da biste uredili stil za naslov mastera</a:t>
            </a:r>
          </a:p>
        </p:txBody>
      </p:sp>
      <p:sp>
        <p:nvSpPr>
          <p:cNvPr id="3" name="Čuvar mesta za sadržaj 2"/>
          <p:cNvSpPr>
            <a:spLocks noGrp="1"/>
          </p:cNvSpPr>
          <p:nvPr>
            <p:ph idx="1" hasCustomPrompt="1"/>
          </p:nvPr>
        </p:nvSpPr>
        <p:spPr>
          <a:xfrm>
            <a:off x="765051" y="920377"/>
            <a:ext cx="6158418" cy="4985124"/>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sr-Latn-RS" noProof="0"/>
              <a:t>Uređivanje stilova za tekst mastera</a:t>
            </a:r>
          </a:p>
          <a:p>
            <a:pPr lvl="1" rtl="0"/>
            <a:r>
              <a:rPr lang="sr-Latn-RS" noProof="0"/>
              <a:t>Drugi nivo</a:t>
            </a:r>
          </a:p>
          <a:p>
            <a:pPr lvl="2" rtl="0"/>
            <a:r>
              <a:rPr lang="sr-Latn-RS" noProof="0"/>
              <a:t>Treći nivo</a:t>
            </a:r>
          </a:p>
          <a:p>
            <a:pPr lvl="3" rtl="0"/>
            <a:r>
              <a:rPr lang="sr-Latn-RS" noProof="0"/>
              <a:t>Četvrti nivo</a:t>
            </a:r>
          </a:p>
          <a:p>
            <a:pPr lvl="4" rtl="0"/>
            <a:r>
              <a:rPr lang="sr-Latn-RS" noProof="0"/>
              <a:t>Peti nivo</a:t>
            </a:r>
          </a:p>
        </p:txBody>
      </p:sp>
      <p:sp>
        <p:nvSpPr>
          <p:cNvPr id="4" name="Čuvar mesta za tekst 3"/>
          <p:cNvSpPr>
            <a:spLocks noGrp="1"/>
          </p:cNvSpPr>
          <p:nvPr>
            <p:ph type="body" sz="half" idx="2" hasCustomPrompt="1"/>
          </p:nvPr>
        </p:nvSpPr>
        <p:spPr>
          <a:xfrm>
            <a:off x="8337885" y="1741336"/>
            <a:ext cx="3092115" cy="4164164"/>
          </a:xfrm>
        </p:spPr>
        <p:txBody>
          <a:bodyPr rtlCol="0"/>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sr-Latn-RS" noProof="0"/>
              <a:t>Uređivanje stilova za tekst mastera</a:t>
            </a:r>
          </a:p>
        </p:txBody>
      </p:sp>
      <p:sp>
        <p:nvSpPr>
          <p:cNvPr id="5" name="Čuvar mesta za datum 4"/>
          <p:cNvSpPr>
            <a:spLocks noGrp="1"/>
          </p:cNvSpPr>
          <p:nvPr>
            <p:ph type="dt" sz="half" idx="10"/>
          </p:nvPr>
        </p:nvSpPr>
        <p:spPr>
          <a:xfrm>
            <a:off x="765051" y="6375679"/>
            <a:ext cx="1233355" cy="348462"/>
          </a:xfrm>
        </p:spPr>
        <p:txBody>
          <a:bodyPr rtlCol="0"/>
          <a:lstStyle/>
          <a:p>
            <a:pPr rtl="0"/>
            <a:fld id="{680F4363-2D14-4A68-BB19-B965DF936F51}" type="datetime1">
              <a:rPr lang="sr-Latn-RS" noProof="0" smtClean="0"/>
              <a:t>26.4.2023.</a:t>
            </a:fld>
            <a:endParaRPr lang="sr-Latn-RS" noProof="0"/>
          </a:p>
        </p:txBody>
      </p:sp>
      <p:sp>
        <p:nvSpPr>
          <p:cNvPr id="6" name="Čuvar mesta za podnožje 5"/>
          <p:cNvSpPr>
            <a:spLocks noGrp="1"/>
          </p:cNvSpPr>
          <p:nvPr>
            <p:ph type="ftr" sz="quarter" idx="11"/>
          </p:nvPr>
        </p:nvSpPr>
        <p:spPr>
          <a:xfrm>
            <a:off x="2103620" y="6375679"/>
            <a:ext cx="3482179" cy="345796"/>
          </a:xfrm>
        </p:spPr>
        <p:txBody>
          <a:bodyPr rtlCol="0"/>
          <a:lstStyle/>
          <a:p>
            <a:pPr rtl="0"/>
            <a:endParaRPr lang="sr-Latn-RS" noProof="0"/>
          </a:p>
        </p:txBody>
      </p:sp>
      <p:sp>
        <p:nvSpPr>
          <p:cNvPr id="7" name="Čuvar mesta za broj slajda 6"/>
          <p:cNvSpPr>
            <a:spLocks noGrp="1"/>
          </p:cNvSpPr>
          <p:nvPr>
            <p:ph type="sldNum" sz="quarter" idx="12"/>
          </p:nvPr>
        </p:nvSpPr>
        <p:spPr>
          <a:xfrm>
            <a:off x="5691014" y="6375679"/>
            <a:ext cx="1232456" cy="345796"/>
          </a:xfrm>
        </p:spPr>
        <p:txBody>
          <a:bodyPr rtlCol="0"/>
          <a:lstStyle/>
          <a:p>
            <a:pPr rtl="0"/>
            <a:fld id="{71766878-3199-4EAB-94E7-2D6D11070E14}" type="slidenum">
              <a:rPr lang="sr-Latn-RS" noProof="0" smtClean="0"/>
              <a:t>‹#›</a:t>
            </a:fld>
            <a:endParaRPr lang="sr-Latn-RS" noProof="0"/>
          </a:p>
        </p:txBody>
      </p:sp>
      <p:sp>
        <p:nvSpPr>
          <p:cNvPr id="8" name="Pravougaonik 7" title="leva ivica"/>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a natpisom">
    <p:spTree>
      <p:nvGrpSpPr>
        <p:cNvPr id="1" name=""/>
        <p:cNvGrpSpPr/>
        <p:nvPr/>
      </p:nvGrpSpPr>
      <p:grpSpPr>
        <a:xfrm>
          <a:off x="0" y="0"/>
          <a:ext cx="0" cy="0"/>
          <a:chOff x="0" y="0"/>
          <a:chExt cx="0" cy="0"/>
        </a:xfrm>
      </p:grpSpPr>
      <p:sp>
        <p:nvSpPr>
          <p:cNvPr id="3" name="Čuvar mesta za sliku 2"/>
          <p:cNvSpPr>
            <a:spLocks noGrp="1" noChangeAspect="1"/>
          </p:cNvSpPr>
          <p:nvPr>
            <p:ph type="pic" idx="1" hasCustomPrompt="1"/>
          </p:nvPr>
        </p:nvSpPr>
        <p:spPr>
          <a:xfrm>
            <a:off x="283464" y="0"/>
            <a:ext cx="7355585" cy="6857999"/>
          </a:xfrm>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sr-Latn-RS" noProof="0"/>
              <a:t>Kliknite na ikonu da biste dodali sliku</a:t>
            </a:r>
          </a:p>
        </p:txBody>
      </p:sp>
      <p:sp>
        <p:nvSpPr>
          <p:cNvPr id="11" name="Slobodni oblik 11" title="desni zaobljeni pozadinski oblik"/>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Pravougaonik 11" title="leva ivica"/>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Naslov 1"/>
          <p:cNvSpPr>
            <a:spLocks noGrp="1"/>
          </p:cNvSpPr>
          <p:nvPr>
            <p:ph type="title" hasCustomPrompt="1"/>
          </p:nvPr>
        </p:nvSpPr>
        <p:spPr>
          <a:xfrm>
            <a:off x="8337883" y="457200"/>
            <a:ext cx="3092117" cy="1196670"/>
          </a:xfrm>
        </p:spPr>
        <p:txBody>
          <a:bodyPr rtlCol="0" anchor="b">
            <a:normAutofit/>
          </a:bodyPr>
          <a:lstStyle>
            <a:lvl1pPr>
              <a:lnSpc>
                <a:spcPct val="100000"/>
              </a:lnSpc>
              <a:defRPr sz="1900" b="1" i="0" spc="300" baseline="0">
                <a:solidFill>
                  <a:schemeClr val="accent1"/>
                </a:solidFill>
                <a:latin typeface="+mn-lt"/>
              </a:defRPr>
            </a:lvl1pPr>
          </a:lstStyle>
          <a:p>
            <a:pPr rtl="0"/>
            <a:r>
              <a:rPr lang="sr-Latn-RS" noProof="0"/>
              <a:t>Kliknite da biste uredili stil za naslov mastera</a:t>
            </a:r>
          </a:p>
        </p:txBody>
      </p:sp>
      <p:sp>
        <p:nvSpPr>
          <p:cNvPr id="4" name="Čuvar mesta za tekst 3"/>
          <p:cNvSpPr>
            <a:spLocks noGrp="1"/>
          </p:cNvSpPr>
          <p:nvPr>
            <p:ph type="body" sz="half" idx="2" hasCustomPrompt="1"/>
          </p:nvPr>
        </p:nvSpPr>
        <p:spPr>
          <a:xfrm>
            <a:off x="8337883" y="1741336"/>
            <a:ext cx="3092117" cy="4164164"/>
          </a:xfrm>
        </p:spPr>
        <p:txBody>
          <a:bodyPr rtlCol="0"/>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sr-Latn-RS" noProof="0"/>
              <a:t>Uređivanje stilova za tekst mastera</a:t>
            </a:r>
          </a:p>
        </p:txBody>
      </p:sp>
      <p:sp>
        <p:nvSpPr>
          <p:cNvPr id="5" name="Čuvar mesta za datum 4"/>
          <p:cNvSpPr>
            <a:spLocks noGrp="1"/>
          </p:cNvSpPr>
          <p:nvPr>
            <p:ph type="dt" sz="half" idx="10"/>
          </p:nvPr>
        </p:nvSpPr>
        <p:spPr>
          <a:xfrm>
            <a:off x="765950" y="6375679"/>
            <a:ext cx="1232456" cy="348462"/>
          </a:xfrm>
        </p:spPr>
        <p:txBody>
          <a:bodyPr rtlCol="0"/>
          <a:lstStyle/>
          <a:p>
            <a:pPr rtl="0"/>
            <a:fld id="{023C28DD-DB4E-4F08-A2F5-16E69C2F8C34}" type="datetime1">
              <a:rPr lang="sr-Latn-RS" noProof="0" smtClean="0"/>
              <a:t>26.4.2023.</a:t>
            </a:fld>
            <a:endParaRPr lang="sr-Latn-RS" noProof="0"/>
          </a:p>
        </p:txBody>
      </p:sp>
      <p:sp>
        <p:nvSpPr>
          <p:cNvPr id="6" name="Čuvar mesta za podnožje 5"/>
          <p:cNvSpPr>
            <a:spLocks noGrp="1"/>
          </p:cNvSpPr>
          <p:nvPr>
            <p:ph type="ftr" sz="quarter" idx="11"/>
          </p:nvPr>
        </p:nvSpPr>
        <p:spPr>
          <a:xfrm>
            <a:off x="2103621" y="6375679"/>
            <a:ext cx="3482178" cy="345796"/>
          </a:xfrm>
        </p:spPr>
        <p:txBody>
          <a:bodyPr rtlCol="0"/>
          <a:lstStyle/>
          <a:p>
            <a:pPr rtl="0"/>
            <a:endParaRPr lang="sr-Latn-RS" noProof="0"/>
          </a:p>
        </p:txBody>
      </p:sp>
      <p:sp>
        <p:nvSpPr>
          <p:cNvPr id="7" name="Čuvar mesta za broj slajda 6"/>
          <p:cNvSpPr>
            <a:spLocks noGrp="1"/>
          </p:cNvSpPr>
          <p:nvPr>
            <p:ph type="sldNum" sz="quarter" idx="12"/>
          </p:nvPr>
        </p:nvSpPr>
        <p:spPr>
          <a:xfrm>
            <a:off x="5687568" y="6375679"/>
            <a:ext cx="1234440" cy="345796"/>
          </a:xfrm>
        </p:spPr>
        <p:txBody>
          <a:bodyPr rtlCol="0"/>
          <a:lstStyle/>
          <a:p>
            <a:pPr rtl="0"/>
            <a:fld id="{71766878-3199-4EAB-94E7-2D6D11070E14}" type="slidenum">
              <a:rPr lang="sr-Latn-RS" noProof="0" smtClean="0"/>
              <a:t>‹#›</a:t>
            </a:fld>
            <a:endParaRPr lang="sr-Latn-RS"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Čuvar mesta za naslov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pPr rtl="0"/>
            <a:r>
              <a:rPr lang="sr-Latn-RS" noProof="0"/>
              <a:t>Kliknite da biste uredili stil za naslov mastera</a:t>
            </a:r>
          </a:p>
        </p:txBody>
      </p:sp>
      <p:sp>
        <p:nvSpPr>
          <p:cNvPr id="3" name="Čuvar mesta za tekst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rtl="0"/>
            <a:r>
              <a:rPr lang="sr-Latn-RS" noProof="0"/>
              <a:t>Uređivanje stilova za tekst mastera</a:t>
            </a:r>
          </a:p>
          <a:p>
            <a:pPr lvl="1" rtl="0"/>
            <a:r>
              <a:rPr lang="sr-Latn-RS" noProof="0"/>
              <a:t>Drugi nivo</a:t>
            </a:r>
          </a:p>
          <a:p>
            <a:pPr lvl="2" rtl="0"/>
            <a:r>
              <a:rPr lang="sr-Latn-RS" noProof="0"/>
              <a:t>Treći nivo</a:t>
            </a:r>
          </a:p>
          <a:p>
            <a:pPr lvl="3" rtl="0"/>
            <a:r>
              <a:rPr lang="sr-Latn-RS" noProof="0"/>
              <a:t>Četvrti nivo</a:t>
            </a:r>
          </a:p>
          <a:p>
            <a:pPr lvl="4" rtl="0"/>
            <a:r>
              <a:rPr lang="sr-Latn-RS" noProof="0"/>
              <a:t>Peti nivo</a:t>
            </a:r>
          </a:p>
        </p:txBody>
      </p:sp>
      <p:sp>
        <p:nvSpPr>
          <p:cNvPr id="4" name="Čuvar mesta za datum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fld id="{C56DD7B8-340F-4410-BDC7-D4AEE3352CEE}" type="datetime1">
              <a:rPr lang="sr-Latn-RS" noProof="0" smtClean="0"/>
              <a:t>26.4.2023.</a:t>
            </a:fld>
            <a:endParaRPr lang="sr-Latn-RS" noProof="0"/>
          </a:p>
        </p:txBody>
      </p:sp>
      <p:sp>
        <p:nvSpPr>
          <p:cNvPr id="5" name="Čuvar mesta za podnožje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pPr rtl="0"/>
            <a:endParaRPr lang="sr-Latn-RS" noProof="0"/>
          </a:p>
        </p:txBody>
      </p:sp>
      <p:sp>
        <p:nvSpPr>
          <p:cNvPr id="6" name="Čuvar mesta za broj slajda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71766878-3199-4EAB-94E7-2D6D11070E14}" type="slidenum">
              <a:rPr lang="sr-Latn-RS" noProof="0" smtClean="0"/>
              <a:pPr/>
              <a:t>‹#›</a:t>
            </a:fld>
            <a:endParaRPr lang="sr-Latn-RS" noProof="0"/>
          </a:p>
        </p:txBody>
      </p:sp>
      <p:sp>
        <p:nvSpPr>
          <p:cNvPr id="11" name="Slobodni oblik 6" title="Leva zaobljena ivica"/>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Pravougaonik 11" title="desna ivica"/>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415DEDD7-7B31-4EF1-B7C7-5AEE3208C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79CDB82B-9AC0-402E-A811-491974D418AB}"/>
              </a:ext>
            </a:extLst>
          </p:cNvPr>
          <p:cNvSpPr>
            <a:spLocks noGrp="1"/>
          </p:cNvSpPr>
          <p:nvPr>
            <p:ph type="ctrTitle"/>
          </p:nvPr>
        </p:nvSpPr>
        <p:spPr>
          <a:xfrm>
            <a:off x="644849" y="954923"/>
            <a:ext cx="5875694" cy="4504620"/>
          </a:xfrm>
        </p:spPr>
        <p:txBody>
          <a:bodyPr rtlCol="0">
            <a:normAutofit/>
          </a:bodyPr>
          <a:lstStyle/>
          <a:p>
            <a:pPr rtl="0"/>
            <a:r>
              <a:rPr lang="sr-Latn-RS" sz="6000" dirty="0"/>
              <a:t>Prelazak u roditeljstvo iz perspektive očeva</a:t>
            </a:r>
          </a:p>
        </p:txBody>
      </p:sp>
      <p:sp>
        <p:nvSpPr>
          <p:cNvPr id="3" name="Podnaslov 2">
            <a:extLst>
              <a:ext uri="{FF2B5EF4-FFF2-40B4-BE49-F238E27FC236}">
                <a16:creationId xmlns:a16="http://schemas.microsoft.com/office/drawing/2014/main" id="{5ECB66A7-6ECC-411D-A565-9A33C392681B}"/>
              </a:ext>
            </a:extLst>
          </p:cNvPr>
          <p:cNvSpPr>
            <a:spLocks noGrp="1"/>
          </p:cNvSpPr>
          <p:nvPr>
            <p:ph type="subTitle" idx="1"/>
          </p:nvPr>
        </p:nvSpPr>
        <p:spPr bwMode="ltGray">
          <a:xfrm>
            <a:off x="643157" y="5572664"/>
            <a:ext cx="5877385" cy="841803"/>
          </a:xfrm>
        </p:spPr>
        <p:txBody>
          <a:bodyPr rtlCol="0">
            <a:normAutofit/>
          </a:bodyPr>
          <a:lstStyle/>
          <a:p>
            <a:pPr rtl="0"/>
            <a:r>
              <a:rPr lang="sr-Latn-RS" dirty="0">
                <a:solidFill>
                  <a:schemeClr val="bg2"/>
                </a:solidFill>
              </a:rPr>
              <a:t> </a:t>
            </a:r>
          </a:p>
        </p:txBody>
      </p:sp>
      <p:sp>
        <p:nvSpPr>
          <p:cNvPr id="47" name="Freeform: Shape 46">
            <a:extLst>
              <a:ext uri="{FF2B5EF4-FFF2-40B4-BE49-F238E27FC236}">
                <a16:creationId xmlns:a16="http://schemas.microsoft.com/office/drawing/2014/main" id="{3242CC7A-3D6E-47A4-B9D1-860978459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6174" y="0"/>
            <a:ext cx="5282519" cy="6858000"/>
          </a:xfrm>
          <a:custGeom>
            <a:avLst/>
            <a:gdLst>
              <a:gd name="connsiteX0" fmla="*/ 189795 w 5282519"/>
              <a:gd name="connsiteY0" fmla="*/ 0 h 6858000"/>
              <a:gd name="connsiteX1" fmla="*/ 5282519 w 5282519"/>
              <a:gd name="connsiteY1" fmla="*/ 0 h 6858000"/>
              <a:gd name="connsiteX2" fmla="*/ 5282519 w 5282519"/>
              <a:gd name="connsiteY2" fmla="*/ 6858000 h 6858000"/>
              <a:gd name="connsiteX3" fmla="*/ 189795 w 5282519"/>
              <a:gd name="connsiteY3" fmla="*/ 6858000 h 6858000"/>
              <a:gd name="connsiteX4" fmla="*/ 184756 w 5282519"/>
              <a:gd name="connsiteY4" fmla="*/ 6791325 h 6858000"/>
              <a:gd name="connsiteX5" fmla="*/ 176358 w 5282519"/>
              <a:gd name="connsiteY5" fmla="*/ 6735762 h 6858000"/>
              <a:gd name="connsiteX6" fmla="*/ 166281 w 5282519"/>
              <a:gd name="connsiteY6" fmla="*/ 6683375 h 6858000"/>
              <a:gd name="connsiteX7" fmla="*/ 149485 w 5282519"/>
              <a:gd name="connsiteY7" fmla="*/ 6640512 h 6858000"/>
              <a:gd name="connsiteX8" fmla="*/ 132689 w 5282519"/>
              <a:gd name="connsiteY8" fmla="*/ 6597650 h 6858000"/>
              <a:gd name="connsiteX9" fmla="*/ 112534 w 5282519"/>
              <a:gd name="connsiteY9" fmla="*/ 6561137 h 6858000"/>
              <a:gd name="connsiteX10" fmla="*/ 92379 w 5282519"/>
              <a:gd name="connsiteY10" fmla="*/ 6523037 h 6858000"/>
              <a:gd name="connsiteX11" fmla="*/ 73903 w 5282519"/>
              <a:gd name="connsiteY11" fmla="*/ 6488112 h 6858000"/>
              <a:gd name="connsiteX12" fmla="*/ 55427 w 5282519"/>
              <a:gd name="connsiteY12" fmla="*/ 6448425 h 6858000"/>
              <a:gd name="connsiteX13" fmla="*/ 38632 w 5282519"/>
              <a:gd name="connsiteY13" fmla="*/ 6407150 h 6858000"/>
              <a:gd name="connsiteX14" fmla="*/ 23515 w 5282519"/>
              <a:gd name="connsiteY14" fmla="*/ 6361112 h 6858000"/>
              <a:gd name="connsiteX15" fmla="*/ 11758 w 5282519"/>
              <a:gd name="connsiteY15" fmla="*/ 6311900 h 6858000"/>
              <a:gd name="connsiteX16" fmla="*/ 3359 w 5282519"/>
              <a:gd name="connsiteY16" fmla="*/ 6251575 h 6858000"/>
              <a:gd name="connsiteX17" fmla="*/ 0 w 5282519"/>
              <a:gd name="connsiteY17" fmla="*/ 6183312 h 6858000"/>
              <a:gd name="connsiteX18" fmla="*/ 3359 w 5282519"/>
              <a:gd name="connsiteY18" fmla="*/ 6113462 h 6858000"/>
              <a:gd name="connsiteX19" fmla="*/ 11758 w 5282519"/>
              <a:gd name="connsiteY19" fmla="*/ 6056312 h 6858000"/>
              <a:gd name="connsiteX20" fmla="*/ 23515 w 5282519"/>
              <a:gd name="connsiteY20" fmla="*/ 6003925 h 6858000"/>
              <a:gd name="connsiteX21" fmla="*/ 38632 w 5282519"/>
              <a:gd name="connsiteY21" fmla="*/ 5956300 h 6858000"/>
              <a:gd name="connsiteX22" fmla="*/ 55427 w 5282519"/>
              <a:gd name="connsiteY22" fmla="*/ 5915025 h 6858000"/>
              <a:gd name="connsiteX23" fmla="*/ 75583 w 5282519"/>
              <a:gd name="connsiteY23" fmla="*/ 5876925 h 6858000"/>
              <a:gd name="connsiteX24" fmla="*/ 95738 w 5282519"/>
              <a:gd name="connsiteY24" fmla="*/ 5840412 h 6858000"/>
              <a:gd name="connsiteX25" fmla="*/ 115893 w 5282519"/>
              <a:gd name="connsiteY25" fmla="*/ 5802312 h 6858000"/>
              <a:gd name="connsiteX26" fmla="*/ 134368 w 5282519"/>
              <a:gd name="connsiteY26" fmla="*/ 5762625 h 6858000"/>
              <a:gd name="connsiteX27" fmla="*/ 152844 w 5282519"/>
              <a:gd name="connsiteY27" fmla="*/ 5721350 h 6858000"/>
              <a:gd name="connsiteX28" fmla="*/ 167960 w 5282519"/>
              <a:gd name="connsiteY28" fmla="*/ 5675312 h 6858000"/>
              <a:gd name="connsiteX29" fmla="*/ 178038 w 5282519"/>
              <a:gd name="connsiteY29" fmla="*/ 5622925 h 6858000"/>
              <a:gd name="connsiteX30" fmla="*/ 188115 w 5282519"/>
              <a:gd name="connsiteY30" fmla="*/ 5562600 h 6858000"/>
              <a:gd name="connsiteX31" fmla="*/ 189795 w 5282519"/>
              <a:gd name="connsiteY31" fmla="*/ 5494337 h 6858000"/>
              <a:gd name="connsiteX32" fmla="*/ 188115 w 5282519"/>
              <a:gd name="connsiteY32" fmla="*/ 5426075 h 6858000"/>
              <a:gd name="connsiteX33" fmla="*/ 178038 w 5282519"/>
              <a:gd name="connsiteY33" fmla="*/ 5365750 h 6858000"/>
              <a:gd name="connsiteX34" fmla="*/ 167960 w 5282519"/>
              <a:gd name="connsiteY34" fmla="*/ 5313362 h 6858000"/>
              <a:gd name="connsiteX35" fmla="*/ 152844 w 5282519"/>
              <a:gd name="connsiteY35" fmla="*/ 5268912 h 6858000"/>
              <a:gd name="connsiteX36" fmla="*/ 134368 w 5282519"/>
              <a:gd name="connsiteY36" fmla="*/ 5226050 h 6858000"/>
              <a:gd name="connsiteX37" fmla="*/ 115893 w 5282519"/>
              <a:gd name="connsiteY37" fmla="*/ 5186362 h 6858000"/>
              <a:gd name="connsiteX38" fmla="*/ 95738 w 5282519"/>
              <a:gd name="connsiteY38" fmla="*/ 5149850 h 6858000"/>
              <a:gd name="connsiteX39" fmla="*/ 75583 w 5282519"/>
              <a:gd name="connsiteY39" fmla="*/ 5114925 h 6858000"/>
              <a:gd name="connsiteX40" fmla="*/ 55427 w 5282519"/>
              <a:gd name="connsiteY40" fmla="*/ 5075237 h 6858000"/>
              <a:gd name="connsiteX41" fmla="*/ 38632 w 5282519"/>
              <a:gd name="connsiteY41" fmla="*/ 5033962 h 6858000"/>
              <a:gd name="connsiteX42" fmla="*/ 23515 w 5282519"/>
              <a:gd name="connsiteY42" fmla="*/ 4987925 h 6858000"/>
              <a:gd name="connsiteX43" fmla="*/ 11758 w 5282519"/>
              <a:gd name="connsiteY43" fmla="*/ 4935537 h 6858000"/>
              <a:gd name="connsiteX44" fmla="*/ 3359 w 5282519"/>
              <a:gd name="connsiteY44" fmla="*/ 4875212 h 6858000"/>
              <a:gd name="connsiteX45" fmla="*/ 0 w 5282519"/>
              <a:gd name="connsiteY45" fmla="*/ 4806950 h 6858000"/>
              <a:gd name="connsiteX46" fmla="*/ 3359 w 5282519"/>
              <a:gd name="connsiteY46" fmla="*/ 4738687 h 6858000"/>
              <a:gd name="connsiteX47" fmla="*/ 11758 w 5282519"/>
              <a:gd name="connsiteY47" fmla="*/ 4678362 h 6858000"/>
              <a:gd name="connsiteX48" fmla="*/ 23515 w 5282519"/>
              <a:gd name="connsiteY48" fmla="*/ 4625975 h 6858000"/>
              <a:gd name="connsiteX49" fmla="*/ 38632 w 5282519"/>
              <a:gd name="connsiteY49" fmla="*/ 4579937 h 6858000"/>
              <a:gd name="connsiteX50" fmla="*/ 55427 w 5282519"/>
              <a:gd name="connsiteY50" fmla="*/ 4537075 h 6858000"/>
              <a:gd name="connsiteX51" fmla="*/ 75583 w 5282519"/>
              <a:gd name="connsiteY51" fmla="*/ 4498975 h 6858000"/>
              <a:gd name="connsiteX52" fmla="*/ 115893 w 5282519"/>
              <a:gd name="connsiteY52" fmla="*/ 4424362 h 6858000"/>
              <a:gd name="connsiteX53" fmla="*/ 134368 w 5282519"/>
              <a:gd name="connsiteY53" fmla="*/ 4386262 h 6858000"/>
              <a:gd name="connsiteX54" fmla="*/ 152844 w 5282519"/>
              <a:gd name="connsiteY54" fmla="*/ 4343400 h 6858000"/>
              <a:gd name="connsiteX55" fmla="*/ 167960 w 5282519"/>
              <a:gd name="connsiteY55" fmla="*/ 4297362 h 6858000"/>
              <a:gd name="connsiteX56" fmla="*/ 178038 w 5282519"/>
              <a:gd name="connsiteY56" fmla="*/ 4244975 h 6858000"/>
              <a:gd name="connsiteX57" fmla="*/ 188115 w 5282519"/>
              <a:gd name="connsiteY57" fmla="*/ 4186237 h 6858000"/>
              <a:gd name="connsiteX58" fmla="*/ 189795 w 5282519"/>
              <a:gd name="connsiteY58" fmla="*/ 4116387 h 6858000"/>
              <a:gd name="connsiteX59" fmla="*/ 188115 w 5282519"/>
              <a:gd name="connsiteY59" fmla="*/ 4048125 h 6858000"/>
              <a:gd name="connsiteX60" fmla="*/ 178038 w 5282519"/>
              <a:gd name="connsiteY60" fmla="*/ 3987800 h 6858000"/>
              <a:gd name="connsiteX61" fmla="*/ 167960 w 5282519"/>
              <a:gd name="connsiteY61" fmla="*/ 3935412 h 6858000"/>
              <a:gd name="connsiteX62" fmla="*/ 152844 w 5282519"/>
              <a:gd name="connsiteY62" fmla="*/ 3890962 h 6858000"/>
              <a:gd name="connsiteX63" fmla="*/ 134368 w 5282519"/>
              <a:gd name="connsiteY63" fmla="*/ 3848100 h 6858000"/>
              <a:gd name="connsiteX64" fmla="*/ 115893 w 5282519"/>
              <a:gd name="connsiteY64" fmla="*/ 3811587 h 6858000"/>
              <a:gd name="connsiteX65" fmla="*/ 75583 w 5282519"/>
              <a:gd name="connsiteY65" fmla="*/ 3736975 h 6858000"/>
              <a:gd name="connsiteX66" fmla="*/ 55427 w 5282519"/>
              <a:gd name="connsiteY66" fmla="*/ 3697287 h 6858000"/>
              <a:gd name="connsiteX67" fmla="*/ 38632 w 5282519"/>
              <a:gd name="connsiteY67" fmla="*/ 3656012 h 6858000"/>
              <a:gd name="connsiteX68" fmla="*/ 23515 w 5282519"/>
              <a:gd name="connsiteY68" fmla="*/ 3609975 h 6858000"/>
              <a:gd name="connsiteX69" fmla="*/ 11758 w 5282519"/>
              <a:gd name="connsiteY69" fmla="*/ 3557587 h 6858000"/>
              <a:gd name="connsiteX70" fmla="*/ 3359 w 5282519"/>
              <a:gd name="connsiteY70" fmla="*/ 3497262 h 6858000"/>
              <a:gd name="connsiteX71" fmla="*/ 0 w 5282519"/>
              <a:gd name="connsiteY71" fmla="*/ 3427412 h 6858000"/>
              <a:gd name="connsiteX72" fmla="*/ 3359 w 5282519"/>
              <a:gd name="connsiteY72" fmla="*/ 3360737 h 6858000"/>
              <a:gd name="connsiteX73" fmla="*/ 11758 w 5282519"/>
              <a:gd name="connsiteY73" fmla="*/ 3300412 h 6858000"/>
              <a:gd name="connsiteX74" fmla="*/ 23515 w 5282519"/>
              <a:gd name="connsiteY74" fmla="*/ 3248025 h 6858000"/>
              <a:gd name="connsiteX75" fmla="*/ 38632 w 5282519"/>
              <a:gd name="connsiteY75" fmla="*/ 3201987 h 6858000"/>
              <a:gd name="connsiteX76" fmla="*/ 55427 w 5282519"/>
              <a:gd name="connsiteY76" fmla="*/ 3160712 h 6858000"/>
              <a:gd name="connsiteX77" fmla="*/ 75583 w 5282519"/>
              <a:gd name="connsiteY77" fmla="*/ 3121025 h 6858000"/>
              <a:gd name="connsiteX78" fmla="*/ 95738 w 5282519"/>
              <a:gd name="connsiteY78" fmla="*/ 3084512 h 6858000"/>
              <a:gd name="connsiteX79" fmla="*/ 115893 w 5282519"/>
              <a:gd name="connsiteY79" fmla="*/ 3046412 h 6858000"/>
              <a:gd name="connsiteX80" fmla="*/ 134368 w 5282519"/>
              <a:gd name="connsiteY80" fmla="*/ 3009900 h 6858000"/>
              <a:gd name="connsiteX81" fmla="*/ 152844 w 5282519"/>
              <a:gd name="connsiteY81" fmla="*/ 2967037 h 6858000"/>
              <a:gd name="connsiteX82" fmla="*/ 167960 w 5282519"/>
              <a:gd name="connsiteY82" fmla="*/ 2922587 h 6858000"/>
              <a:gd name="connsiteX83" fmla="*/ 178038 w 5282519"/>
              <a:gd name="connsiteY83" fmla="*/ 2868612 h 6858000"/>
              <a:gd name="connsiteX84" fmla="*/ 188115 w 5282519"/>
              <a:gd name="connsiteY84" fmla="*/ 2809875 h 6858000"/>
              <a:gd name="connsiteX85" fmla="*/ 189795 w 5282519"/>
              <a:gd name="connsiteY85" fmla="*/ 2741612 h 6858000"/>
              <a:gd name="connsiteX86" fmla="*/ 188115 w 5282519"/>
              <a:gd name="connsiteY86" fmla="*/ 2671762 h 6858000"/>
              <a:gd name="connsiteX87" fmla="*/ 178038 w 5282519"/>
              <a:gd name="connsiteY87" fmla="*/ 2613025 h 6858000"/>
              <a:gd name="connsiteX88" fmla="*/ 167960 w 5282519"/>
              <a:gd name="connsiteY88" fmla="*/ 2560637 h 6858000"/>
              <a:gd name="connsiteX89" fmla="*/ 152844 w 5282519"/>
              <a:gd name="connsiteY89" fmla="*/ 2513012 h 6858000"/>
              <a:gd name="connsiteX90" fmla="*/ 134368 w 5282519"/>
              <a:gd name="connsiteY90" fmla="*/ 2471737 h 6858000"/>
              <a:gd name="connsiteX91" fmla="*/ 115893 w 5282519"/>
              <a:gd name="connsiteY91" fmla="*/ 2433637 h 6858000"/>
              <a:gd name="connsiteX92" fmla="*/ 95738 w 5282519"/>
              <a:gd name="connsiteY92" fmla="*/ 2395537 h 6858000"/>
              <a:gd name="connsiteX93" fmla="*/ 75583 w 5282519"/>
              <a:gd name="connsiteY93" fmla="*/ 2359025 h 6858000"/>
              <a:gd name="connsiteX94" fmla="*/ 55427 w 5282519"/>
              <a:gd name="connsiteY94" fmla="*/ 2319337 h 6858000"/>
              <a:gd name="connsiteX95" fmla="*/ 38632 w 5282519"/>
              <a:gd name="connsiteY95" fmla="*/ 2278062 h 6858000"/>
              <a:gd name="connsiteX96" fmla="*/ 23515 w 5282519"/>
              <a:gd name="connsiteY96" fmla="*/ 2232025 h 6858000"/>
              <a:gd name="connsiteX97" fmla="*/ 11758 w 5282519"/>
              <a:gd name="connsiteY97" fmla="*/ 2179637 h 6858000"/>
              <a:gd name="connsiteX98" fmla="*/ 3359 w 5282519"/>
              <a:gd name="connsiteY98" fmla="*/ 2119312 h 6858000"/>
              <a:gd name="connsiteX99" fmla="*/ 0 w 5282519"/>
              <a:gd name="connsiteY99" fmla="*/ 2051050 h 6858000"/>
              <a:gd name="connsiteX100" fmla="*/ 3359 w 5282519"/>
              <a:gd name="connsiteY100" fmla="*/ 1982787 h 6858000"/>
              <a:gd name="connsiteX101" fmla="*/ 11758 w 5282519"/>
              <a:gd name="connsiteY101" fmla="*/ 1922462 h 6858000"/>
              <a:gd name="connsiteX102" fmla="*/ 23515 w 5282519"/>
              <a:gd name="connsiteY102" fmla="*/ 1870075 h 6858000"/>
              <a:gd name="connsiteX103" fmla="*/ 38632 w 5282519"/>
              <a:gd name="connsiteY103" fmla="*/ 1824037 h 6858000"/>
              <a:gd name="connsiteX104" fmla="*/ 55427 w 5282519"/>
              <a:gd name="connsiteY104" fmla="*/ 1782762 h 6858000"/>
              <a:gd name="connsiteX105" fmla="*/ 75583 w 5282519"/>
              <a:gd name="connsiteY105" fmla="*/ 1743075 h 6858000"/>
              <a:gd name="connsiteX106" fmla="*/ 95738 w 5282519"/>
              <a:gd name="connsiteY106" fmla="*/ 1708150 h 6858000"/>
              <a:gd name="connsiteX107" fmla="*/ 115893 w 5282519"/>
              <a:gd name="connsiteY107" fmla="*/ 1671637 h 6858000"/>
              <a:gd name="connsiteX108" fmla="*/ 134368 w 5282519"/>
              <a:gd name="connsiteY108" fmla="*/ 1631950 h 6858000"/>
              <a:gd name="connsiteX109" fmla="*/ 152844 w 5282519"/>
              <a:gd name="connsiteY109" fmla="*/ 1589087 h 6858000"/>
              <a:gd name="connsiteX110" fmla="*/ 167960 w 5282519"/>
              <a:gd name="connsiteY110" fmla="*/ 1544637 h 6858000"/>
              <a:gd name="connsiteX111" fmla="*/ 178038 w 5282519"/>
              <a:gd name="connsiteY111" fmla="*/ 1492250 h 6858000"/>
              <a:gd name="connsiteX112" fmla="*/ 188115 w 5282519"/>
              <a:gd name="connsiteY112" fmla="*/ 1431925 h 6858000"/>
              <a:gd name="connsiteX113" fmla="*/ 189795 w 5282519"/>
              <a:gd name="connsiteY113" fmla="*/ 1363662 h 6858000"/>
              <a:gd name="connsiteX114" fmla="*/ 188115 w 5282519"/>
              <a:gd name="connsiteY114" fmla="*/ 1295400 h 6858000"/>
              <a:gd name="connsiteX115" fmla="*/ 178038 w 5282519"/>
              <a:gd name="connsiteY115" fmla="*/ 1235075 h 6858000"/>
              <a:gd name="connsiteX116" fmla="*/ 167960 w 5282519"/>
              <a:gd name="connsiteY116" fmla="*/ 1182687 h 6858000"/>
              <a:gd name="connsiteX117" fmla="*/ 152844 w 5282519"/>
              <a:gd name="connsiteY117" fmla="*/ 1136650 h 6858000"/>
              <a:gd name="connsiteX118" fmla="*/ 134368 w 5282519"/>
              <a:gd name="connsiteY118" fmla="*/ 1095375 h 6858000"/>
              <a:gd name="connsiteX119" fmla="*/ 115893 w 5282519"/>
              <a:gd name="connsiteY119" fmla="*/ 1055687 h 6858000"/>
              <a:gd name="connsiteX120" fmla="*/ 95738 w 5282519"/>
              <a:gd name="connsiteY120" fmla="*/ 1017587 h 6858000"/>
              <a:gd name="connsiteX121" fmla="*/ 75583 w 5282519"/>
              <a:gd name="connsiteY121" fmla="*/ 981075 h 6858000"/>
              <a:gd name="connsiteX122" fmla="*/ 55427 w 5282519"/>
              <a:gd name="connsiteY122" fmla="*/ 942975 h 6858000"/>
              <a:gd name="connsiteX123" fmla="*/ 38632 w 5282519"/>
              <a:gd name="connsiteY123" fmla="*/ 901700 h 6858000"/>
              <a:gd name="connsiteX124" fmla="*/ 23515 w 5282519"/>
              <a:gd name="connsiteY124" fmla="*/ 854075 h 6858000"/>
              <a:gd name="connsiteX125" fmla="*/ 11758 w 5282519"/>
              <a:gd name="connsiteY125" fmla="*/ 801687 h 6858000"/>
              <a:gd name="connsiteX126" fmla="*/ 3359 w 5282519"/>
              <a:gd name="connsiteY126" fmla="*/ 744537 h 6858000"/>
              <a:gd name="connsiteX127" fmla="*/ 0 w 5282519"/>
              <a:gd name="connsiteY127" fmla="*/ 673100 h 6858000"/>
              <a:gd name="connsiteX128" fmla="*/ 3359 w 5282519"/>
              <a:gd name="connsiteY128" fmla="*/ 606425 h 6858000"/>
              <a:gd name="connsiteX129" fmla="*/ 11758 w 5282519"/>
              <a:gd name="connsiteY129" fmla="*/ 546100 h 6858000"/>
              <a:gd name="connsiteX130" fmla="*/ 23515 w 5282519"/>
              <a:gd name="connsiteY130" fmla="*/ 496887 h 6858000"/>
              <a:gd name="connsiteX131" fmla="*/ 38632 w 5282519"/>
              <a:gd name="connsiteY131" fmla="*/ 450850 h 6858000"/>
              <a:gd name="connsiteX132" fmla="*/ 55427 w 5282519"/>
              <a:gd name="connsiteY132" fmla="*/ 409575 h 6858000"/>
              <a:gd name="connsiteX133" fmla="*/ 73903 w 5282519"/>
              <a:gd name="connsiteY133" fmla="*/ 369887 h 6858000"/>
              <a:gd name="connsiteX134" fmla="*/ 92379 w 5282519"/>
              <a:gd name="connsiteY134" fmla="*/ 334962 h 6858000"/>
              <a:gd name="connsiteX135" fmla="*/ 112534 w 5282519"/>
              <a:gd name="connsiteY135" fmla="*/ 296862 h 6858000"/>
              <a:gd name="connsiteX136" fmla="*/ 132689 w 5282519"/>
              <a:gd name="connsiteY136" fmla="*/ 260350 h 6858000"/>
              <a:gd name="connsiteX137" fmla="*/ 149485 w 5282519"/>
              <a:gd name="connsiteY137" fmla="*/ 217487 h 6858000"/>
              <a:gd name="connsiteX138" fmla="*/ 166281 w 5282519"/>
              <a:gd name="connsiteY138" fmla="*/ 174625 h 6858000"/>
              <a:gd name="connsiteX139" fmla="*/ 176358 w 5282519"/>
              <a:gd name="connsiteY139" fmla="*/ 122237 h 6858000"/>
              <a:gd name="connsiteX140" fmla="*/ 184756 w 5282519"/>
              <a:gd name="connsiteY140" fmla="*/ 6667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5282519" h="6858000">
                <a:moveTo>
                  <a:pt x="189795" y="0"/>
                </a:moveTo>
                <a:lnTo>
                  <a:pt x="5282519" y="0"/>
                </a:lnTo>
                <a:lnTo>
                  <a:pt x="5282519" y="6858000"/>
                </a:lnTo>
                <a:lnTo>
                  <a:pt x="189795" y="6858000"/>
                </a:lnTo>
                <a:lnTo>
                  <a:pt x="184756" y="6791325"/>
                </a:lnTo>
                <a:lnTo>
                  <a:pt x="176358" y="6735762"/>
                </a:lnTo>
                <a:lnTo>
                  <a:pt x="166281" y="6683375"/>
                </a:lnTo>
                <a:lnTo>
                  <a:pt x="149485" y="6640512"/>
                </a:lnTo>
                <a:lnTo>
                  <a:pt x="132689" y="6597650"/>
                </a:lnTo>
                <a:lnTo>
                  <a:pt x="112534" y="6561137"/>
                </a:lnTo>
                <a:lnTo>
                  <a:pt x="92379" y="6523037"/>
                </a:lnTo>
                <a:lnTo>
                  <a:pt x="73903" y="6488112"/>
                </a:lnTo>
                <a:lnTo>
                  <a:pt x="55427" y="6448425"/>
                </a:lnTo>
                <a:lnTo>
                  <a:pt x="38632" y="6407150"/>
                </a:lnTo>
                <a:lnTo>
                  <a:pt x="23515" y="6361112"/>
                </a:lnTo>
                <a:lnTo>
                  <a:pt x="11758" y="6311900"/>
                </a:lnTo>
                <a:lnTo>
                  <a:pt x="3359" y="6251575"/>
                </a:lnTo>
                <a:lnTo>
                  <a:pt x="0" y="6183312"/>
                </a:lnTo>
                <a:lnTo>
                  <a:pt x="3359" y="6113462"/>
                </a:lnTo>
                <a:lnTo>
                  <a:pt x="11758" y="6056312"/>
                </a:lnTo>
                <a:lnTo>
                  <a:pt x="23515" y="6003925"/>
                </a:lnTo>
                <a:lnTo>
                  <a:pt x="38632" y="5956300"/>
                </a:lnTo>
                <a:lnTo>
                  <a:pt x="55427" y="5915025"/>
                </a:lnTo>
                <a:lnTo>
                  <a:pt x="75583" y="5876925"/>
                </a:lnTo>
                <a:lnTo>
                  <a:pt x="95738" y="5840412"/>
                </a:lnTo>
                <a:lnTo>
                  <a:pt x="115893" y="5802312"/>
                </a:lnTo>
                <a:lnTo>
                  <a:pt x="134368" y="5762625"/>
                </a:lnTo>
                <a:lnTo>
                  <a:pt x="152844" y="5721350"/>
                </a:lnTo>
                <a:lnTo>
                  <a:pt x="167960" y="5675312"/>
                </a:lnTo>
                <a:lnTo>
                  <a:pt x="178038" y="5622925"/>
                </a:lnTo>
                <a:lnTo>
                  <a:pt x="188115" y="5562600"/>
                </a:lnTo>
                <a:lnTo>
                  <a:pt x="189795" y="5494337"/>
                </a:lnTo>
                <a:lnTo>
                  <a:pt x="188115" y="5426075"/>
                </a:lnTo>
                <a:lnTo>
                  <a:pt x="178038" y="5365750"/>
                </a:lnTo>
                <a:lnTo>
                  <a:pt x="167960" y="5313362"/>
                </a:lnTo>
                <a:lnTo>
                  <a:pt x="152844" y="5268912"/>
                </a:lnTo>
                <a:lnTo>
                  <a:pt x="134368" y="5226050"/>
                </a:lnTo>
                <a:lnTo>
                  <a:pt x="115893" y="5186362"/>
                </a:lnTo>
                <a:lnTo>
                  <a:pt x="95738" y="5149850"/>
                </a:lnTo>
                <a:lnTo>
                  <a:pt x="75583" y="5114925"/>
                </a:lnTo>
                <a:lnTo>
                  <a:pt x="55427" y="5075237"/>
                </a:lnTo>
                <a:lnTo>
                  <a:pt x="38632" y="5033962"/>
                </a:lnTo>
                <a:lnTo>
                  <a:pt x="23515" y="4987925"/>
                </a:lnTo>
                <a:lnTo>
                  <a:pt x="11758" y="4935537"/>
                </a:lnTo>
                <a:lnTo>
                  <a:pt x="3359" y="4875212"/>
                </a:lnTo>
                <a:lnTo>
                  <a:pt x="0" y="4806950"/>
                </a:lnTo>
                <a:lnTo>
                  <a:pt x="3359" y="4738687"/>
                </a:lnTo>
                <a:lnTo>
                  <a:pt x="11758" y="4678362"/>
                </a:lnTo>
                <a:lnTo>
                  <a:pt x="23515" y="4625975"/>
                </a:lnTo>
                <a:lnTo>
                  <a:pt x="38632" y="4579937"/>
                </a:lnTo>
                <a:lnTo>
                  <a:pt x="55427" y="4537075"/>
                </a:lnTo>
                <a:lnTo>
                  <a:pt x="75583" y="4498975"/>
                </a:lnTo>
                <a:lnTo>
                  <a:pt x="115893" y="4424362"/>
                </a:lnTo>
                <a:lnTo>
                  <a:pt x="134368" y="4386262"/>
                </a:lnTo>
                <a:lnTo>
                  <a:pt x="152844" y="4343400"/>
                </a:lnTo>
                <a:lnTo>
                  <a:pt x="167960" y="4297362"/>
                </a:lnTo>
                <a:lnTo>
                  <a:pt x="178038" y="4244975"/>
                </a:lnTo>
                <a:lnTo>
                  <a:pt x="188115" y="4186237"/>
                </a:lnTo>
                <a:lnTo>
                  <a:pt x="189795" y="4116387"/>
                </a:lnTo>
                <a:lnTo>
                  <a:pt x="188115" y="4048125"/>
                </a:lnTo>
                <a:lnTo>
                  <a:pt x="178038" y="3987800"/>
                </a:lnTo>
                <a:lnTo>
                  <a:pt x="167960" y="3935412"/>
                </a:lnTo>
                <a:lnTo>
                  <a:pt x="152844" y="3890962"/>
                </a:lnTo>
                <a:lnTo>
                  <a:pt x="134368" y="3848100"/>
                </a:lnTo>
                <a:lnTo>
                  <a:pt x="115893" y="3811587"/>
                </a:lnTo>
                <a:lnTo>
                  <a:pt x="75583" y="3736975"/>
                </a:lnTo>
                <a:lnTo>
                  <a:pt x="55427" y="3697287"/>
                </a:lnTo>
                <a:lnTo>
                  <a:pt x="38632" y="3656012"/>
                </a:lnTo>
                <a:lnTo>
                  <a:pt x="23515" y="3609975"/>
                </a:lnTo>
                <a:lnTo>
                  <a:pt x="11758" y="3557587"/>
                </a:lnTo>
                <a:lnTo>
                  <a:pt x="3359" y="3497262"/>
                </a:lnTo>
                <a:lnTo>
                  <a:pt x="0" y="3427412"/>
                </a:lnTo>
                <a:lnTo>
                  <a:pt x="3359" y="3360737"/>
                </a:lnTo>
                <a:lnTo>
                  <a:pt x="11758" y="3300412"/>
                </a:lnTo>
                <a:lnTo>
                  <a:pt x="23515" y="3248025"/>
                </a:lnTo>
                <a:lnTo>
                  <a:pt x="38632" y="3201987"/>
                </a:lnTo>
                <a:lnTo>
                  <a:pt x="55427" y="3160712"/>
                </a:lnTo>
                <a:lnTo>
                  <a:pt x="75583" y="3121025"/>
                </a:lnTo>
                <a:lnTo>
                  <a:pt x="95738" y="3084512"/>
                </a:lnTo>
                <a:lnTo>
                  <a:pt x="115893" y="3046412"/>
                </a:lnTo>
                <a:lnTo>
                  <a:pt x="134368" y="3009900"/>
                </a:lnTo>
                <a:lnTo>
                  <a:pt x="152844" y="2967037"/>
                </a:lnTo>
                <a:lnTo>
                  <a:pt x="167960" y="2922587"/>
                </a:lnTo>
                <a:lnTo>
                  <a:pt x="178038" y="2868612"/>
                </a:lnTo>
                <a:lnTo>
                  <a:pt x="188115" y="2809875"/>
                </a:lnTo>
                <a:lnTo>
                  <a:pt x="189795" y="2741612"/>
                </a:lnTo>
                <a:lnTo>
                  <a:pt x="188115" y="2671762"/>
                </a:lnTo>
                <a:lnTo>
                  <a:pt x="178038" y="2613025"/>
                </a:lnTo>
                <a:lnTo>
                  <a:pt x="167960" y="2560637"/>
                </a:lnTo>
                <a:lnTo>
                  <a:pt x="152844" y="2513012"/>
                </a:lnTo>
                <a:lnTo>
                  <a:pt x="134368" y="2471737"/>
                </a:lnTo>
                <a:lnTo>
                  <a:pt x="115893" y="2433637"/>
                </a:lnTo>
                <a:lnTo>
                  <a:pt x="95738" y="2395537"/>
                </a:lnTo>
                <a:lnTo>
                  <a:pt x="75583" y="2359025"/>
                </a:lnTo>
                <a:lnTo>
                  <a:pt x="55427" y="2319337"/>
                </a:lnTo>
                <a:lnTo>
                  <a:pt x="38632" y="2278062"/>
                </a:lnTo>
                <a:lnTo>
                  <a:pt x="23515" y="2232025"/>
                </a:lnTo>
                <a:lnTo>
                  <a:pt x="11758" y="2179637"/>
                </a:lnTo>
                <a:lnTo>
                  <a:pt x="3359" y="2119312"/>
                </a:lnTo>
                <a:lnTo>
                  <a:pt x="0" y="2051050"/>
                </a:lnTo>
                <a:lnTo>
                  <a:pt x="3359" y="1982787"/>
                </a:lnTo>
                <a:lnTo>
                  <a:pt x="11758" y="1922462"/>
                </a:lnTo>
                <a:lnTo>
                  <a:pt x="23515" y="1870075"/>
                </a:lnTo>
                <a:lnTo>
                  <a:pt x="38632" y="1824037"/>
                </a:lnTo>
                <a:lnTo>
                  <a:pt x="55427" y="1782762"/>
                </a:lnTo>
                <a:lnTo>
                  <a:pt x="75583" y="1743075"/>
                </a:lnTo>
                <a:lnTo>
                  <a:pt x="95738" y="1708150"/>
                </a:lnTo>
                <a:lnTo>
                  <a:pt x="115893" y="1671637"/>
                </a:lnTo>
                <a:lnTo>
                  <a:pt x="134368" y="1631950"/>
                </a:lnTo>
                <a:lnTo>
                  <a:pt x="152844" y="1589087"/>
                </a:lnTo>
                <a:lnTo>
                  <a:pt x="167960" y="1544637"/>
                </a:lnTo>
                <a:lnTo>
                  <a:pt x="178038" y="1492250"/>
                </a:lnTo>
                <a:lnTo>
                  <a:pt x="188115" y="1431925"/>
                </a:lnTo>
                <a:lnTo>
                  <a:pt x="189795" y="1363662"/>
                </a:lnTo>
                <a:lnTo>
                  <a:pt x="188115" y="1295400"/>
                </a:lnTo>
                <a:lnTo>
                  <a:pt x="178038" y="1235075"/>
                </a:lnTo>
                <a:lnTo>
                  <a:pt x="167960" y="1182687"/>
                </a:lnTo>
                <a:lnTo>
                  <a:pt x="152844" y="1136650"/>
                </a:lnTo>
                <a:lnTo>
                  <a:pt x="134368" y="1095375"/>
                </a:lnTo>
                <a:lnTo>
                  <a:pt x="115893" y="1055687"/>
                </a:lnTo>
                <a:lnTo>
                  <a:pt x="95738" y="1017587"/>
                </a:lnTo>
                <a:lnTo>
                  <a:pt x="75583" y="981075"/>
                </a:lnTo>
                <a:lnTo>
                  <a:pt x="55427" y="942975"/>
                </a:lnTo>
                <a:lnTo>
                  <a:pt x="38632" y="901700"/>
                </a:lnTo>
                <a:lnTo>
                  <a:pt x="23515" y="854075"/>
                </a:lnTo>
                <a:lnTo>
                  <a:pt x="11758" y="801687"/>
                </a:lnTo>
                <a:lnTo>
                  <a:pt x="3359" y="744537"/>
                </a:lnTo>
                <a:lnTo>
                  <a:pt x="0" y="673100"/>
                </a:lnTo>
                <a:lnTo>
                  <a:pt x="3359" y="606425"/>
                </a:lnTo>
                <a:lnTo>
                  <a:pt x="11758" y="546100"/>
                </a:lnTo>
                <a:lnTo>
                  <a:pt x="23515" y="496887"/>
                </a:lnTo>
                <a:lnTo>
                  <a:pt x="38632" y="450850"/>
                </a:lnTo>
                <a:lnTo>
                  <a:pt x="55427" y="409575"/>
                </a:lnTo>
                <a:lnTo>
                  <a:pt x="73903" y="369887"/>
                </a:lnTo>
                <a:lnTo>
                  <a:pt x="92379" y="334962"/>
                </a:lnTo>
                <a:lnTo>
                  <a:pt x="112534" y="296862"/>
                </a:lnTo>
                <a:lnTo>
                  <a:pt x="132689" y="260350"/>
                </a:lnTo>
                <a:lnTo>
                  <a:pt x="149485" y="217487"/>
                </a:lnTo>
                <a:lnTo>
                  <a:pt x="166281" y="174625"/>
                </a:lnTo>
                <a:lnTo>
                  <a:pt x="176358" y="122237"/>
                </a:lnTo>
                <a:lnTo>
                  <a:pt x="184756" y="66675"/>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Slika 5" descr="Slika na kojoj se nalazi osoba, čovek, blizu&#10;&#10;Opis je automatski generisan">
            <a:extLst>
              <a:ext uri="{FF2B5EF4-FFF2-40B4-BE49-F238E27FC236}">
                <a16:creationId xmlns:a16="http://schemas.microsoft.com/office/drawing/2014/main" id="{1BB46E18-54AC-E95A-420D-CE8DD5FB88A5}"/>
              </a:ext>
            </a:extLst>
          </p:cNvPr>
          <p:cNvPicPr>
            <a:picLocks noChangeAspect="1"/>
          </p:cNvPicPr>
          <p:nvPr/>
        </p:nvPicPr>
        <p:blipFill rotWithShape="1">
          <a:blip r:embed="rId3"/>
          <a:srcRect l="26567" r="22210"/>
          <a:stretch/>
        </p:blipFill>
        <p:spPr>
          <a:xfrm>
            <a:off x="6909481" y="10"/>
            <a:ext cx="5282519" cy="6857990"/>
          </a:xfrm>
          <a:custGeom>
            <a:avLst/>
            <a:gdLst/>
            <a:ahLst/>
            <a:cxnLst/>
            <a:rect l="l" t="t" r="r" b="b"/>
            <a:pathLst>
              <a:path w="5282519" h="6858000">
                <a:moveTo>
                  <a:pt x="189795" y="0"/>
                </a:moveTo>
                <a:lnTo>
                  <a:pt x="5282519" y="0"/>
                </a:lnTo>
                <a:lnTo>
                  <a:pt x="5282519" y="6858000"/>
                </a:lnTo>
                <a:lnTo>
                  <a:pt x="189795" y="6858000"/>
                </a:lnTo>
                <a:lnTo>
                  <a:pt x="184756" y="6791325"/>
                </a:lnTo>
                <a:lnTo>
                  <a:pt x="176358" y="6735762"/>
                </a:lnTo>
                <a:lnTo>
                  <a:pt x="166281" y="6683375"/>
                </a:lnTo>
                <a:lnTo>
                  <a:pt x="149485" y="6640512"/>
                </a:lnTo>
                <a:lnTo>
                  <a:pt x="132689" y="6597650"/>
                </a:lnTo>
                <a:lnTo>
                  <a:pt x="112534" y="6561137"/>
                </a:lnTo>
                <a:lnTo>
                  <a:pt x="92379" y="6523037"/>
                </a:lnTo>
                <a:lnTo>
                  <a:pt x="73903" y="6488112"/>
                </a:lnTo>
                <a:lnTo>
                  <a:pt x="55427" y="6448425"/>
                </a:lnTo>
                <a:lnTo>
                  <a:pt x="38632" y="6407150"/>
                </a:lnTo>
                <a:lnTo>
                  <a:pt x="23515" y="6361112"/>
                </a:lnTo>
                <a:lnTo>
                  <a:pt x="11758" y="6311900"/>
                </a:lnTo>
                <a:lnTo>
                  <a:pt x="3359" y="6251575"/>
                </a:lnTo>
                <a:lnTo>
                  <a:pt x="0" y="6183312"/>
                </a:lnTo>
                <a:lnTo>
                  <a:pt x="3359" y="6113462"/>
                </a:lnTo>
                <a:lnTo>
                  <a:pt x="11758" y="6056312"/>
                </a:lnTo>
                <a:lnTo>
                  <a:pt x="23515" y="6003925"/>
                </a:lnTo>
                <a:lnTo>
                  <a:pt x="38632" y="5956300"/>
                </a:lnTo>
                <a:lnTo>
                  <a:pt x="55427" y="5915025"/>
                </a:lnTo>
                <a:lnTo>
                  <a:pt x="75583" y="5876925"/>
                </a:lnTo>
                <a:lnTo>
                  <a:pt x="95738" y="5840412"/>
                </a:lnTo>
                <a:lnTo>
                  <a:pt x="115893" y="5802312"/>
                </a:lnTo>
                <a:lnTo>
                  <a:pt x="134368" y="5762625"/>
                </a:lnTo>
                <a:lnTo>
                  <a:pt x="152844" y="5721350"/>
                </a:lnTo>
                <a:lnTo>
                  <a:pt x="167960" y="5675312"/>
                </a:lnTo>
                <a:lnTo>
                  <a:pt x="178038" y="5622925"/>
                </a:lnTo>
                <a:lnTo>
                  <a:pt x="188115" y="5562600"/>
                </a:lnTo>
                <a:lnTo>
                  <a:pt x="189795" y="5494337"/>
                </a:lnTo>
                <a:lnTo>
                  <a:pt x="188115" y="5426075"/>
                </a:lnTo>
                <a:lnTo>
                  <a:pt x="178038" y="5365750"/>
                </a:lnTo>
                <a:lnTo>
                  <a:pt x="167960" y="5313362"/>
                </a:lnTo>
                <a:lnTo>
                  <a:pt x="152844" y="5268912"/>
                </a:lnTo>
                <a:lnTo>
                  <a:pt x="134368" y="5226050"/>
                </a:lnTo>
                <a:lnTo>
                  <a:pt x="115893" y="5186362"/>
                </a:lnTo>
                <a:lnTo>
                  <a:pt x="95738" y="5149850"/>
                </a:lnTo>
                <a:lnTo>
                  <a:pt x="75583" y="5114925"/>
                </a:lnTo>
                <a:lnTo>
                  <a:pt x="55427" y="5075237"/>
                </a:lnTo>
                <a:lnTo>
                  <a:pt x="38632" y="5033962"/>
                </a:lnTo>
                <a:lnTo>
                  <a:pt x="23515" y="4987925"/>
                </a:lnTo>
                <a:lnTo>
                  <a:pt x="11758" y="4935537"/>
                </a:lnTo>
                <a:lnTo>
                  <a:pt x="3359" y="4875212"/>
                </a:lnTo>
                <a:lnTo>
                  <a:pt x="0" y="4806950"/>
                </a:lnTo>
                <a:lnTo>
                  <a:pt x="3359" y="4738687"/>
                </a:lnTo>
                <a:lnTo>
                  <a:pt x="11758" y="4678362"/>
                </a:lnTo>
                <a:lnTo>
                  <a:pt x="23515" y="4625975"/>
                </a:lnTo>
                <a:lnTo>
                  <a:pt x="38632" y="4579937"/>
                </a:lnTo>
                <a:lnTo>
                  <a:pt x="55427" y="4537075"/>
                </a:lnTo>
                <a:lnTo>
                  <a:pt x="75583" y="4498975"/>
                </a:lnTo>
                <a:lnTo>
                  <a:pt x="115893" y="4424362"/>
                </a:lnTo>
                <a:lnTo>
                  <a:pt x="134368" y="4386262"/>
                </a:lnTo>
                <a:lnTo>
                  <a:pt x="152844" y="4343400"/>
                </a:lnTo>
                <a:lnTo>
                  <a:pt x="167960" y="4297362"/>
                </a:lnTo>
                <a:lnTo>
                  <a:pt x="178038" y="4244975"/>
                </a:lnTo>
                <a:lnTo>
                  <a:pt x="188115" y="4186237"/>
                </a:lnTo>
                <a:lnTo>
                  <a:pt x="189795" y="4116387"/>
                </a:lnTo>
                <a:lnTo>
                  <a:pt x="188115" y="4048125"/>
                </a:lnTo>
                <a:lnTo>
                  <a:pt x="178038" y="3987800"/>
                </a:lnTo>
                <a:lnTo>
                  <a:pt x="167960" y="3935412"/>
                </a:lnTo>
                <a:lnTo>
                  <a:pt x="152844" y="3890962"/>
                </a:lnTo>
                <a:lnTo>
                  <a:pt x="134368" y="3848100"/>
                </a:lnTo>
                <a:lnTo>
                  <a:pt x="115893" y="3811587"/>
                </a:lnTo>
                <a:lnTo>
                  <a:pt x="75583" y="3736975"/>
                </a:lnTo>
                <a:lnTo>
                  <a:pt x="55427" y="3697287"/>
                </a:lnTo>
                <a:lnTo>
                  <a:pt x="38632" y="3656012"/>
                </a:lnTo>
                <a:lnTo>
                  <a:pt x="23515" y="3609975"/>
                </a:lnTo>
                <a:lnTo>
                  <a:pt x="11758" y="3557587"/>
                </a:lnTo>
                <a:lnTo>
                  <a:pt x="3359" y="3497262"/>
                </a:lnTo>
                <a:lnTo>
                  <a:pt x="0" y="3427412"/>
                </a:lnTo>
                <a:lnTo>
                  <a:pt x="3359" y="3360737"/>
                </a:lnTo>
                <a:lnTo>
                  <a:pt x="11758" y="3300412"/>
                </a:lnTo>
                <a:lnTo>
                  <a:pt x="23515" y="3248025"/>
                </a:lnTo>
                <a:lnTo>
                  <a:pt x="38632" y="3201987"/>
                </a:lnTo>
                <a:lnTo>
                  <a:pt x="55427" y="3160712"/>
                </a:lnTo>
                <a:lnTo>
                  <a:pt x="75583" y="3121025"/>
                </a:lnTo>
                <a:lnTo>
                  <a:pt x="95738" y="3084512"/>
                </a:lnTo>
                <a:lnTo>
                  <a:pt x="115893" y="3046412"/>
                </a:lnTo>
                <a:lnTo>
                  <a:pt x="134368" y="3009900"/>
                </a:lnTo>
                <a:lnTo>
                  <a:pt x="152844" y="2967037"/>
                </a:lnTo>
                <a:lnTo>
                  <a:pt x="167960" y="2922587"/>
                </a:lnTo>
                <a:lnTo>
                  <a:pt x="178038" y="2868612"/>
                </a:lnTo>
                <a:lnTo>
                  <a:pt x="188115" y="2809875"/>
                </a:lnTo>
                <a:lnTo>
                  <a:pt x="189795" y="2741612"/>
                </a:lnTo>
                <a:lnTo>
                  <a:pt x="188115" y="2671762"/>
                </a:lnTo>
                <a:lnTo>
                  <a:pt x="178038" y="2613025"/>
                </a:lnTo>
                <a:lnTo>
                  <a:pt x="167960" y="2560637"/>
                </a:lnTo>
                <a:lnTo>
                  <a:pt x="152844" y="2513012"/>
                </a:lnTo>
                <a:lnTo>
                  <a:pt x="134368" y="2471737"/>
                </a:lnTo>
                <a:lnTo>
                  <a:pt x="115893" y="2433637"/>
                </a:lnTo>
                <a:lnTo>
                  <a:pt x="95738" y="2395537"/>
                </a:lnTo>
                <a:lnTo>
                  <a:pt x="75583" y="2359025"/>
                </a:lnTo>
                <a:lnTo>
                  <a:pt x="55427" y="2319337"/>
                </a:lnTo>
                <a:lnTo>
                  <a:pt x="38632" y="2278062"/>
                </a:lnTo>
                <a:lnTo>
                  <a:pt x="23515" y="2232025"/>
                </a:lnTo>
                <a:lnTo>
                  <a:pt x="11758" y="2179637"/>
                </a:lnTo>
                <a:lnTo>
                  <a:pt x="3359" y="2119312"/>
                </a:lnTo>
                <a:lnTo>
                  <a:pt x="0" y="2051050"/>
                </a:lnTo>
                <a:lnTo>
                  <a:pt x="3359" y="1982787"/>
                </a:lnTo>
                <a:lnTo>
                  <a:pt x="11758" y="1922462"/>
                </a:lnTo>
                <a:lnTo>
                  <a:pt x="23515" y="1870075"/>
                </a:lnTo>
                <a:lnTo>
                  <a:pt x="38632" y="1824037"/>
                </a:lnTo>
                <a:lnTo>
                  <a:pt x="55427" y="1782762"/>
                </a:lnTo>
                <a:lnTo>
                  <a:pt x="75583" y="1743075"/>
                </a:lnTo>
                <a:lnTo>
                  <a:pt x="95738" y="1708150"/>
                </a:lnTo>
                <a:lnTo>
                  <a:pt x="115893" y="1671637"/>
                </a:lnTo>
                <a:lnTo>
                  <a:pt x="134368" y="1631950"/>
                </a:lnTo>
                <a:lnTo>
                  <a:pt x="152844" y="1589087"/>
                </a:lnTo>
                <a:lnTo>
                  <a:pt x="167960" y="1544637"/>
                </a:lnTo>
                <a:lnTo>
                  <a:pt x="178038" y="1492250"/>
                </a:lnTo>
                <a:lnTo>
                  <a:pt x="188115" y="1431925"/>
                </a:lnTo>
                <a:lnTo>
                  <a:pt x="189795" y="1363662"/>
                </a:lnTo>
                <a:lnTo>
                  <a:pt x="188115" y="1295400"/>
                </a:lnTo>
                <a:lnTo>
                  <a:pt x="178038" y="1235075"/>
                </a:lnTo>
                <a:lnTo>
                  <a:pt x="167960" y="1182687"/>
                </a:lnTo>
                <a:lnTo>
                  <a:pt x="152844" y="1136650"/>
                </a:lnTo>
                <a:lnTo>
                  <a:pt x="134368" y="1095375"/>
                </a:lnTo>
                <a:lnTo>
                  <a:pt x="115893" y="1055687"/>
                </a:lnTo>
                <a:lnTo>
                  <a:pt x="95738" y="1017587"/>
                </a:lnTo>
                <a:lnTo>
                  <a:pt x="75583" y="981075"/>
                </a:lnTo>
                <a:lnTo>
                  <a:pt x="55427" y="942975"/>
                </a:lnTo>
                <a:lnTo>
                  <a:pt x="38632" y="901700"/>
                </a:lnTo>
                <a:lnTo>
                  <a:pt x="23515" y="854075"/>
                </a:lnTo>
                <a:lnTo>
                  <a:pt x="11758" y="801687"/>
                </a:lnTo>
                <a:lnTo>
                  <a:pt x="3359" y="744537"/>
                </a:lnTo>
                <a:lnTo>
                  <a:pt x="0" y="673100"/>
                </a:lnTo>
                <a:lnTo>
                  <a:pt x="3359" y="606425"/>
                </a:lnTo>
                <a:lnTo>
                  <a:pt x="11758" y="546100"/>
                </a:lnTo>
                <a:lnTo>
                  <a:pt x="23515" y="496887"/>
                </a:lnTo>
                <a:lnTo>
                  <a:pt x="38632" y="450850"/>
                </a:lnTo>
                <a:lnTo>
                  <a:pt x="55427" y="409575"/>
                </a:lnTo>
                <a:lnTo>
                  <a:pt x="73903" y="369887"/>
                </a:lnTo>
                <a:lnTo>
                  <a:pt x="92379" y="334962"/>
                </a:lnTo>
                <a:lnTo>
                  <a:pt x="112534" y="296862"/>
                </a:lnTo>
                <a:lnTo>
                  <a:pt x="132689" y="260350"/>
                </a:lnTo>
                <a:lnTo>
                  <a:pt x="149485" y="217487"/>
                </a:lnTo>
                <a:lnTo>
                  <a:pt x="166281" y="174625"/>
                </a:lnTo>
                <a:lnTo>
                  <a:pt x="176358" y="122237"/>
                </a:lnTo>
                <a:lnTo>
                  <a:pt x="184756" y="66675"/>
                </a:lnTo>
                <a:close/>
              </a:path>
            </a:pathLst>
          </a:custGeom>
        </p:spPr>
      </p:pic>
    </p:spTree>
    <p:extLst>
      <p:ext uri="{BB962C8B-B14F-4D97-AF65-F5344CB8AC3E}">
        <p14:creationId xmlns:p14="http://schemas.microsoft.com/office/powerpoint/2010/main" val="3928641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6" name="Slobodni oblik 6">
            <a:extLst>
              <a:ext uri="{FF2B5EF4-FFF2-40B4-BE49-F238E27FC236}">
                <a16:creationId xmlns:a16="http://schemas.microsoft.com/office/drawing/2014/main" id="{C98F4480-8749-4E48-82BB-3A0F2F311E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78" name="Pravougaonik 77">
            <a:extLst>
              <a:ext uri="{FF2B5EF4-FFF2-40B4-BE49-F238E27FC236}">
                <a16:creationId xmlns:a16="http://schemas.microsoft.com/office/drawing/2014/main" id="{5249F694-12BA-47C4-9FF3-570372F3B9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 name="Slobodni oblik 10">
            <a:extLst>
              <a:ext uri="{FF2B5EF4-FFF2-40B4-BE49-F238E27FC236}">
                <a16:creationId xmlns:a16="http://schemas.microsoft.com/office/drawing/2014/main" id="{E1CE536E-134A-4A35-900B-30F927D5B5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7569200" cy="6858000"/>
          </a:xfrm>
          <a:custGeom>
            <a:avLst/>
            <a:gdLst>
              <a:gd name="connsiteX0" fmla="*/ 0 w 7569200"/>
              <a:gd name="connsiteY0" fmla="*/ 0 h 6858000"/>
              <a:gd name="connsiteX1" fmla="*/ 7389812 w 7569200"/>
              <a:gd name="connsiteY1" fmla="*/ 0 h 6858000"/>
              <a:gd name="connsiteX2" fmla="*/ 7394575 w 7569200"/>
              <a:gd name="connsiteY2" fmla="*/ 66675 h 6858000"/>
              <a:gd name="connsiteX3" fmla="*/ 7402512 w 7569200"/>
              <a:gd name="connsiteY3" fmla="*/ 122237 h 6858000"/>
              <a:gd name="connsiteX4" fmla="*/ 7412037 w 7569200"/>
              <a:gd name="connsiteY4" fmla="*/ 174625 h 6858000"/>
              <a:gd name="connsiteX5" fmla="*/ 7427912 w 7569200"/>
              <a:gd name="connsiteY5" fmla="*/ 217487 h 6858000"/>
              <a:gd name="connsiteX6" fmla="*/ 7443787 w 7569200"/>
              <a:gd name="connsiteY6" fmla="*/ 260350 h 6858000"/>
              <a:gd name="connsiteX7" fmla="*/ 7462837 w 7569200"/>
              <a:gd name="connsiteY7" fmla="*/ 296862 h 6858000"/>
              <a:gd name="connsiteX8" fmla="*/ 7481887 w 7569200"/>
              <a:gd name="connsiteY8" fmla="*/ 334962 h 6858000"/>
              <a:gd name="connsiteX9" fmla="*/ 7499350 w 7569200"/>
              <a:gd name="connsiteY9" fmla="*/ 369887 h 6858000"/>
              <a:gd name="connsiteX10" fmla="*/ 7516812 w 7569200"/>
              <a:gd name="connsiteY10" fmla="*/ 409575 h 6858000"/>
              <a:gd name="connsiteX11" fmla="*/ 7532687 w 7569200"/>
              <a:gd name="connsiteY11" fmla="*/ 450850 h 6858000"/>
              <a:gd name="connsiteX12" fmla="*/ 7546975 w 7569200"/>
              <a:gd name="connsiteY12" fmla="*/ 496887 h 6858000"/>
              <a:gd name="connsiteX13" fmla="*/ 7558087 w 7569200"/>
              <a:gd name="connsiteY13" fmla="*/ 546100 h 6858000"/>
              <a:gd name="connsiteX14" fmla="*/ 7566025 w 7569200"/>
              <a:gd name="connsiteY14" fmla="*/ 606425 h 6858000"/>
              <a:gd name="connsiteX15" fmla="*/ 7569200 w 7569200"/>
              <a:gd name="connsiteY15" fmla="*/ 673100 h 6858000"/>
              <a:gd name="connsiteX16" fmla="*/ 7566025 w 7569200"/>
              <a:gd name="connsiteY16" fmla="*/ 744537 h 6858000"/>
              <a:gd name="connsiteX17" fmla="*/ 7558087 w 7569200"/>
              <a:gd name="connsiteY17" fmla="*/ 801687 h 6858000"/>
              <a:gd name="connsiteX18" fmla="*/ 7546975 w 7569200"/>
              <a:gd name="connsiteY18" fmla="*/ 854075 h 6858000"/>
              <a:gd name="connsiteX19" fmla="*/ 7532687 w 7569200"/>
              <a:gd name="connsiteY19" fmla="*/ 901700 h 6858000"/>
              <a:gd name="connsiteX20" fmla="*/ 7516812 w 7569200"/>
              <a:gd name="connsiteY20" fmla="*/ 942975 h 6858000"/>
              <a:gd name="connsiteX21" fmla="*/ 7497762 w 7569200"/>
              <a:gd name="connsiteY21" fmla="*/ 981075 h 6858000"/>
              <a:gd name="connsiteX22" fmla="*/ 7478712 w 7569200"/>
              <a:gd name="connsiteY22" fmla="*/ 1017587 h 6858000"/>
              <a:gd name="connsiteX23" fmla="*/ 7459662 w 7569200"/>
              <a:gd name="connsiteY23" fmla="*/ 1055687 h 6858000"/>
              <a:gd name="connsiteX24" fmla="*/ 7442200 w 7569200"/>
              <a:gd name="connsiteY24" fmla="*/ 1095375 h 6858000"/>
              <a:gd name="connsiteX25" fmla="*/ 7424737 w 7569200"/>
              <a:gd name="connsiteY25" fmla="*/ 1136650 h 6858000"/>
              <a:gd name="connsiteX26" fmla="*/ 7410450 w 7569200"/>
              <a:gd name="connsiteY26" fmla="*/ 1182687 h 6858000"/>
              <a:gd name="connsiteX27" fmla="*/ 7400925 w 7569200"/>
              <a:gd name="connsiteY27" fmla="*/ 1235075 h 6858000"/>
              <a:gd name="connsiteX28" fmla="*/ 7391400 w 7569200"/>
              <a:gd name="connsiteY28" fmla="*/ 1295400 h 6858000"/>
              <a:gd name="connsiteX29" fmla="*/ 7389812 w 7569200"/>
              <a:gd name="connsiteY29" fmla="*/ 1363662 h 6858000"/>
              <a:gd name="connsiteX30" fmla="*/ 7391400 w 7569200"/>
              <a:gd name="connsiteY30" fmla="*/ 1431925 h 6858000"/>
              <a:gd name="connsiteX31" fmla="*/ 7400925 w 7569200"/>
              <a:gd name="connsiteY31" fmla="*/ 1492250 h 6858000"/>
              <a:gd name="connsiteX32" fmla="*/ 7410450 w 7569200"/>
              <a:gd name="connsiteY32" fmla="*/ 1544637 h 6858000"/>
              <a:gd name="connsiteX33" fmla="*/ 7424737 w 7569200"/>
              <a:gd name="connsiteY33" fmla="*/ 1589087 h 6858000"/>
              <a:gd name="connsiteX34" fmla="*/ 7442200 w 7569200"/>
              <a:gd name="connsiteY34" fmla="*/ 1631950 h 6858000"/>
              <a:gd name="connsiteX35" fmla="*/ 7459662 w 7569200"/>
              <a:gd name="connsiteY35" fmla="*/ 1671637 h 6858000"/>
              <a:gd name="connsiteX36" fmla="*/ 7478712 w 7569200"/>
              <a:gd name="connsiteY36" fmla="*/ 1708150 h 6858000"/>
              <a:gd name="connsiteX37" fmla="*/ 7497762 w 7569200"/>
              <a:gd name="connsiteY37" fmla="*/ 1743075 h 6858000"/>
              <a:gd name="connsiteX38" fmla="*/ 7516812 w 7569200"/>
              <a:gd name="connsiteY38" fmla="*/ 1782762 h 6858000"/>
              <a:gd name="connsiteX39" fmla="*/ 7532687 w 7569200"/>
              <a:gd name="connsiteY39" fmla="*/ 1824037 h 6858000"/>
              <a:gd name="connsiteX40" fmla="*/ 7546975 w 7569200"/>
              <a:gd name="connsiteY40" fmla="*/ 1870075 h 6858000"/>
              <a:gd name="connsiteX41" fmla="*/ 7558087 w 7569200"/>
              <a:gd name="connsiteY41" fmla="*/ 1922462 h 6858000"/>
              <a:gd name="connsiteX42" fmla="*/ 7566025 w 7569200"/>
              <a:gd name="connsiteY42" fmla="*/ 1982787 h 6858000"/>
              <a:gd name="connsiteX43" fmla="*/ 7569200 w 7569200"/>
              <a:gd name="connsiteY43" fmla="*/ 2051050 h 6858000"/>
              <a:gd name="connsiteX44" fmla="*/ 7566025 w 7569200"/>
              <a:gd name="connsiteY44" fmla="*/ 2119312 h 6858000"/>
              <a:gd name="connsiteX45" fmla="*/ 7558087 w 7569200"/>
              <a:gd name="connsiteY45" fmla="*/ 2179637 h 6858000"/>
              <a:gd name="connsiteX46" fmla="*/ 7546975 w 7569200"/>
              <a:gd name="connsiteY46" fmla="*/ 2232025 h 6858000"/>
              <a:gd name="connsiteX47" fmla="*/ 7532687 w 7569200"/>
              <a:gd name="connsiteY47" fmla="*/ 2278062 h 6858000"/>
              <a:gd name="connsiteX48" fmla="*/ 7516812 w 7569200"/>
              <a:gd name="connsiteY48" fmla="*/ 2319337 h 6858000"/>
              <a:gd name="connsiteX49" fmla="*/ 7497762 w 7569200"/>
              <a:gd name="connsiteY49" fmla="*/ 2359025 h 6858000"/>
              <a:gd name="connsiteX50" fmla="*/ 7478712 w 7569200"/>
              <a:gd name="connsiteY50" fmla="*/ 2395537 h 6858000"/>
              <a:gd name="connsiteX51" fmla="*/ 7459662 w 7569200"/>
              <a:gd name="connsiteY51" fmla="*/ 2433637 h 6858000"/>
              <a:gd name="connsiteX52" fmla="*/ 7442200 w 7569200"/>
              <a:gd name="connsiteY52" fmla="*/ 2471737 h 6858000"/>
              <a:gd name="connsiteX53" fmla="*/ 7424737 w 7569200"/>
              <a:gd name="connsiteY53" fmla="*/ 2513012 h 6858000"/>
              <a:gd name="connsiteX54" fmla="*/ 7410450 w 7569200"/>
              <a:gd name="connsiteY54" fmla="*/ 2560637 h 6858000"/>
              <a:gd name="connsiteX55" fmla="*/ 7400925 w 7569200"/>
              <a:gd name="connsiteY55" fmla="*/ 2613025 h 6858000"/>
              <a:gd name="connsiteX56" fmla="*/ 7391400 w 7569200"/>
              <a:gd name="connsiteY56" fmla="*/ 2671762 h 6858000"/>
              <a:gd name="connsiteX57" fmla="*/ 7389812 w 7569200"/>
              <a:gd name="connsiteY57" fmla="*/ 2741612 h 6858000"/>
              <a:gd name="connsiteX58" fmla="*/ 7391400 w 7569200"/>
              <a:gd name="connsiteY58" fmla="*/ 2809875 h 6858000"/>
              <a:gd name="connsiteX59" fmla="*/ 7400925 w 7569200"/>
              <a:gd name="connsiteY59" fmla="*/ 2868612 h 6858000"/>
              <a:gd name="connsiteX60" fmla="*/ 7410450 w 7569200"/>
              <a:gd name="connsiteY60" fmla="*/ 2922587 h 6858000"/>
              <a:gd name="connsiteX61" fmla="*/ 7424737 w 7569200"/>
              <a:gd name="connsiteY61" fmla="*/ 2967037 h 6858000"/>
              <a:gd name="connsiteX62" fmla="*/ 7442200 w 7569200"/>
              <a:gd name="connsiteY62" fmla="*/ 3009900 h 6858000"/>
              <a:gd name="connsiteX63" fmla="*/ 7459662 w 7569200"/>
              <a:gd name="connsiteY63" fmla="*/ 3046412 h 6858000"/>
              <a:gd name="connsiteX64" fmla="*/ 7478712 w 7569200"/>
              <a:gd name="connsiteY64" fmla="*/ 3084512 h 6858000"/>
              <a:gd name="connsiteX65" fmla="*/ 7497762 w 7569200"/>
              <a:gd name="connsiteY65" fmla="*/ 3121025 h 6858000"/>
              <a:gd name="connsiteX66" fmla="*/ 7516812 w 7569200"/>
              <a:gd name="connsiteY66" fmla="*/ 3160712 h 6858000"/>
              <a:gd name="connsiteX67" fmla="*/ 7532687 w 7569200"/>
              <a:gd name="connsiteY67" fmla="*/ 3201987 h 6858000"/>
              <a:gd name="connsiteX68" fmla="*/ 7546975 w 7569200"/>
              <a:gd name="connsiteY68" fmla="*/ 3248025 h 6858000"/>
              <a:gd name="connsiteX69" fmla="*/ 7558087 w 7569200"/>
              <a:gd name="connsiteY69" fmla="*/ 3300412 h 6858000"/>
              <a:gd name="connsiteX70" fmla="*/ 7566025 w 7569200"/>
              <a:gd name="connsiteY70" fmla="*/ 3360737 h 6858000"/>
              <a:gd name="connsiteX71" fmla="*/ 7569200 w 7569200"/>
              <a:gd name="connsiteY71" fmla="*/ 3427412 h 6858000"/>
              <a:gd name="connsiteX72" fmla="*/ 7566025 w 7569200"/>
              <a:gd name="connsiteY72" fmla="*/ 3497262 h 6858000"/>
              <a:gd name="connsiteX73" fmla="*/ 7558087 w 7569200"/>
              <a:gd name="connsiteY73" fmla="*/ 3557587 h 6858000"/>
              <a:gd name="connsiteX74" fmla="*/ 7546975 w 7569200"/>
              <a:gd name="connsiteY74" fmla="*/ 3609975 h 6858000"/>
              <a:gd name="connsiteX75" fmla="*/ 7532687 w 7569200"/>
              <a:gd name="connsiteY75" fmla="*/ 3656012 h 6858000"/>
              <a:gd name="connsiteX76" fmla="*/ 7516812 w 7569200"/>
              <a:gd name="connsiteY76" fmla="*/ 3697287 h 6858000"/>
              <a:gd name="connsiteX77" fmla="*/ 7497762 w 7569200"/>
              <a:gd name="connsiteY77" fmla="*/ 3736975 h 6858000"/>
              <a:gd name="connsiteX78" fmla="*/ 7459662 w 7569200"/>
              <a:gd name="connsiteY78" fmla="*/ 3811587 h 6858000"/>
              <a:gd name="connsiteX79" fmla="*/ 7442200 w 7569200"/>
              <a:gd name="connsiteY79" fmla="*/ 3848100 h 6858000"/>
              <a:gd name="connsiteX80" fmla="*/ 7424737 w 7569200"/>
              <a:gd name="connsiteY80" fmla="*/ 3890962 h 6858000"/>
              <a:gd name="connsiteX81" fmla="*/ 7410450 w 7569200"/>
              <a:gd name="connsiteY81" fmla="*/ 3935412 h 6858000"/>
              <a:gd name="connsiteX82" fmla="*/ 7400925 w 7569200"/>
              <a:gd name="connsiteY82" fmla="*/ 3987800 h 6858000"/>
              <a:gd name="connsiteX83" fmla="*/ 7391400 w 7569200"/>
              <a:gd name="connsiteY83" fmla="*/ 4048125 h 6858000"/>
              <a:gd name="connsiteX84" fmla="*/ 7389812 w 7569200"/>
              <a:gd name="connsiteY84" fmla="*/ 4116387 h 6858000"/>
              <a:gd name="connsiteX85" fmla="*/ 7391400 w 7569200"/>
              <a:gd name="connsiteY85" fmla="*/ 4186237 h 6858000"/>
              <a:gd name="connsiteX86" fmla="*/ 7400925 w 7569200"/>
              <a:gd name="connsiteY86" fmla="*/ 4244975 h 6858000"/>
              <a:gd name="connsiteX87" fmla="*/ 7410450 w 7569200"/>
              <a:gd name="connsiteY87" fmla="*/ 4297362 h 6858000"/>
              <a:gd name="connsiteX88" fmla="*/ 7424737 w 7569200"/>
              <a:gd name="connsiteY88" fmla="*/ 4343400 h 6858000"/>
              <a:gd name="connsiteX89" fmla="*/ 7442200 w 7569200"/>
              <a:gd name="connsiteY89" fmla="*/ 4386262 h 6858000"/>
              <a:gd name="connsiteX90" fmla="*/ 7459662 w 7569200"/>
              <a:gd name="connsiteY90" fmla="*/ 4424362 h 6858000"/>
              <a:gd name="connsiteX91" fmla="*/ 7497762 w 7569200"/>
              <a:gd name="connsiteY91" fmla="*/ 4498975 h 6858000"/>
              <a:gd name="connsiteX92" fmla="*/ 7516812 w 7569200"/>
              <a:gd name="connsiteY92" fmla="*/ 4537075 h 6858000"/>
              <a:gd name="connsiteX93" fmla="*/ 7532687 w 7569200"/>
              <a:gd name="connsiteY93" fmla="*/ 4579937 h 6858000"/>
              <a:gd name="connsiteX94" fmla="*/ 7546975 w 7569200"/>
              <a:gd name="connsiteY94" fmla="*/ 4625975 h 6858000"/>
              <a:gd name="connsiteX95" fmla="*/ 7558087 w 7569200"/>
              <a:gd name="connsiteY95" fmla="*/ 4678362 h 6858000"/>
              <a:gd name="connsiteX96" fmla="*/ 7566025 w 7569200"/>
              <a:gd name="connsiteY96" fmla="*/ 4738687 h 6858000"/>
              <a:gd name="connsiteX97" fmla="*/ 7569200 w 7569200"/>
              <a:gd name="connsiteY97" fmla="*/ 4806950 h 6858000"/>
              <a:gd name="connsiteX98" fmla="*/ 7566025 w 7569200"/>
              <a:gd name="connsiteY98" fmla="*/ 4875212 h 6858000"/>
              <a:gd name="connsiteX99" fmla="*/ 7558087 w 7569200"/>
              <a:gd name="connsiteY99" fmla="*/ 4935537 h 6858000"/>
              <a:gd name="connsiteX100" fmla="*/ 7546975 w 7569200"/>
              <a:gd name="connsiteY100" fmla="*/ 4987925 h 6858000"/>
              <a:gd name="connsiteX101" fmla="*/ 7532687 w 7569200"/>
              <a:gd name="connsiteY101" fmla="*/ 5033962 h 6858000"/>
              <a:gd name="connsiteX102" fmla="*/ 7516812 w 7569200"/>
              <a:gd name="connsiteY102" fmla="*/ 5075237 h 6858000"/>
              <a:gd name="connsiteX103" fmla="*/ 7497762 w 7569200"/>
              <a:gd name="connsiteY103" fmla="*/ 5114925 h 6858000"/>
              <a:gd name="connsiteX104" fmla="*/ 7478712 w 7569200"/>
              <a:gd name="connsiteY104" fmla="*/ 5149850 h 6858000"/>
              <a:gd name="connsiteX105" fmla="*/ 7459662 w 7569200"/>
              <a:gd name="connsiteY105" fmla="*/ 5186362 h 6858000"/>
              <a:gd name="connsiteX106" fmla="*/ 7442200 w 7569200"/>
              <a:gd name="connsiteY106" fmla="*/ 5226050 h 6858000"/>
              <a:gd name="connsiteX107" fmla="*/ 7424737 w 7569200"/>
              <a:gd name="connsiteY107" fmla="*/ 5268912 h 6858000"/>
              <a:gd name="connsiteX108" fmla="*/ 7410450 w 7569200"/>
              <a:gd name="connsiteY108" fmla="*/ 5313362 h 6858000"/>
              <a:gd name="connsiteX109" fmla="*/ 7400925 w 7569200"/>
              <a:gd name="connsiteY109" fmla="*/ 5365750 h 6858000"/>
              <a:gd name="connsiteX110" fmla="*/ 7391400 w 7569200"/>
              <a:gd name="connsiteY110" fmla="*/ 5426075 h 6858000"/>
              <a:gd name="connsiteX111" fmla="*/ 7389812 w 7569200"/>
              <a:gd name="connsiteY111" fmla="*/ 5494337 h 6858000"/>
              <a:gd name="connsiteX112" fmla="*/ 7391400 w 7569200"/>
              <a:gd name="connsiteY112" fmla="*/ 5562600 h 6858000"/>
              <a:gd name="connsiteX113" fmla="*/ 7400925 w 7569200"/>
              <a:gd name="connsiteY113" fmla="*/ 5622925 h 6858000"/>
              <a:gd name="connsiteX114" fmla="*/ 7410450 w 7569200"/>
              <a:gd name="connsiteY114" fmla="*/ 5675312 h 6858000"/>
              <a:gd name="connsiteX115" fmla="*/ 7424737 w 7569200"/>
              <a:gd name="connsiteY115" fmla="*/ 5721350 h 6858000"/>
              <a:gd name="connsiteX116" fmla="*/ 7442200 w 7569200"/>
              <a:gd name="connsiteY116" fmla="*/ 5762625 h 6858000"/>
              <a:gd name="connsiteX117" fmla="*/ 7459662 w 7569200"/>
              <a:gd name="connsiteY117" fmla="*/ 5802312 h 6858000"/>
              <a:gd name="connsiteX118" fmla="*/ 7478712 w 7569200"/>
              <a:gd name="connsiteY118" fmla="*/ 5840412 h 6858000"/>
              <a:gd name="connsiteX119" fmla="*/ 7497762 w 7569200"/>
              <a:gd name="connsiteY119" fmla="*/ 5876925 h 6858000"/>
              <a:gd name="connsiteX120" fmla="*/ 7516812 w 7569200"/>
              <a:gd name="connsiteY120" fmla="*/ 5915025 h 6858000"/>
              <a:gd name="connsiteX121" fmla="*/ 7532687 w 7569200"/>
              <a:gd name="connsiteY121" fmla="*/ 5956300 h 6858000"/>
              <a:gd name="connsiteX122" fmla="*/ 7546975 w 7569200"/>
              <a:gd name="connsiteY122" fmla="*/ 6003925 h 6858000"/>
              <a:gd name="connsiteX123" fmla="*/ 7558087 w 7569200"/>
              <a:gd name="connsiteY123" fmla="*/ 6056312 h 6858000"/>
              <a:gd name="connsiteX124" fmla="*/ 7566025 w 7569200"/>
              <a:gd name="connsiteY124" fmla="*/ 6113462 h 6858000"/>
              <a:gd name="connsiteX125" fmla="*/ 7569200 w 7569200"/>
              <a:gd name="connsiteY125" fmla="*/ 6183312 h 6858000"/>
              <a:gd name="connsiteX126" fmla="*/ 7566025 w 7569200"/>
              <a:gd name="connsiteY126" fmla="*/ 6251575 h 6858000"/>
              <a:gd name="connsiteX127" fmla="*/ 7558087 w 7569200"/>
              <a:gd name="connsiteY127" fmla="*/ 6311900 h 6858000"/>
              <a:gd name="connsiteX128" fmla="*/ 7546975 w 7569200"/>
              <a:gd name="connsiteY128" fmla="*/ 6361112 h 6858000"/>
              <a:gd name="connsiteX129" fmla="*/ 7532687 w 7569200"/>
              <a:gd name="connsiteY129" fmla="*/ 6407150 h 6858000"/>
              <a:gd name="connsiteX130" fmla="*/ 7516812 w 7569200"/>
              <a:gd name="connsiteY130" fmla="*/ 6448425 h 6858000"/>
              <a:gd name="connsiteX131" fmla="*/ 7499350 w 7569200"/>
              <a:gd name="connsiteY131" fmla="*/ 6488112 h 6858000"/>
              <a:gd name="connsiteX132" fmla="*/ 7481887 w 7569200"/>
              <a:gd name="connsiteY132" fmla="*/ 6523037 h 6858000"/>
              <a:gd name="connsiteX133" fmla="*/ 7462837 w 7569200"/>
              <a:gd name="connsiteY133" fmla="*/ 6561137 h 6858000"/>
              <a:gd name="connsiteX134" fmla="*/ 7443787 w 7569200"/>
              <a:gd name="connsiteY134" fmla="*/ 6597650 h 6858000"/>
              <a:gd name="connsiteX135" fmla="*/ 7427912 w 7569200"/>
              <a:gd name="connsiteY135" fmla="*/ 6640512 h 6858000"/>
              <a:gd name="connsiteX136" fmla="*/ 7412037 w 7569200"/>
              <a:gd name="connsiteY136" fmla="*/ 6683375 h 6858000"/>
              <a:gd name="connsiteX137" fmla="*/ 7402512 w 7569200"/>
              <a:gd name="connsiteY137" fmla="*/ 6735762 h 6858000"/>
              <a:gd name="connsiteX138" fmla="*/ 7394575 w 7569200"/>
              <a:gd name="connsiteY138" fmla="*/ 6791325 h 6858000"/>
              <a:gd name="connsiteX139" fmla="*/ 7389812 w 7569200"/>
              <a:gd name="connsiteY139" fmla="*/ 6858000 h 6858000"/>
              <a:gd name="connsiteX140" fmla="*/ 0 w 7569200"/>
              <a:gd name="connsiteY140" fmla="*/ 6858000 h 6858000"/>
              <a:gd name="connsiteX141" fmla="*/ 0 w 7569200"/>
              <a:gd name="connsiteY14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7569200" h="6858000">
                <a:moveTo>
                  <a:pt x="0" y="0"/>
                </a:moveTo>
                <a:lnTo>
                  <a:pt x="7389812" y="0"/>
                </a:lnTo>
                <a:lnTo>
                  <a:pt x="7394575" y="66675"/>
                </a:lnTo>
                <a:lnTo>
                  <a:pt x="7402512" y="122237"/>
                </a:lnTo>
                <a:lnTo>
                  <a:pt x="7412037" y="174625"/>
                </a:lnTo>
                <a:lnTo>
                  <a:pt x="7427912" y="217487"/>
                </a:lnTo>
                <a:lnTo>
                  <a:pt x="7443787" y="260350"/>
                </a:lnTo>
                <a:lnTo>
                  <a:pt x="7462837" y="296862"/>
                </a:lnTo>
                <a:lnTo>
                  <a:pt x="7481887" y="334962"/>
                </a:lnTo>
                <a:lnTo>
                  <a:pt x="7499350" y="369887"/>
                </a:lnTo>
                <a:lnTo>
                  <a:pt x="7516812" y="409575"/>
                </a:lnTo>
                <a:lnTo>
                  <a:pt x="7532687" y="450850"/>
                </a:lnTo>
                <a:lnTo>
                  <a:pt x="7546975" y="496887"/>
                </a:lnTo>
                <a:lnTo>
                  <a:pt x="7558087" y="546100"/>
                </a:lnTo>
                <a:lnTo>
                  <a:pt x="7566025" y="606425"/>
                </a:lnTo>
                <a:lnTo>
                  <a:pt x="7569200" y="673100"/>
                </a:lnTo>
                <a:lnTo>
                  <a:pt x="7566025" y="744537"/>
                </a:lnTo>
                <a:lnTo>
                  <a:pt x="7558087" y="801687"/>
                </a:lnTo>
                <a:lnTo>
                  <a:pt x="7546975" y="854075"/>
                </a:lnTo>
                <a:lnTo>
                  <a:pt x="7532687" y="901700"/>
                </a:lnTo>
                <a:lnTo>
                  <a:pt x="7516812" y="942975"/>
                </a:lnTo>
                <a:lnTo>
                  <a:pt x="7497762" y="981075"/>
                </a:lnTo>
                <a:lnTo>
                  <a:pt x="7478712" y="1017587"/>
                </a:lnTo>
                <a:lnTo>
                  <a:pt x="7459662" y="1055687"/>
                </a:lnTo>
                <a:lnTo>
                  <a:pt x="7442200" y="1095375"/>
                </a:lnTo>
                <a:lnTo>
                  <a:pt x="7424737" y="1136650"/>
                </a:lnTo>
                <a:lnTo>
                  <a:pt x="7410450" y="1182687"/>
                </a:lnTo>
                <a:lnTo>
                  <a:pt x="7400925" y="1235075"/>
                </a:lnTo>
                <a:lnTo>
                  <a:pt x="7391400" y="1295400"/>
                </a:lnTo>
                <a:lnTo>
                  <a:pt x="7389812" y="1363662"/>
                </a:lnTo>
                <a:lnTo>
                  <a:pt x="7391400" y="1431925"/>
                </a:lnTo>
                <a:lnTo>
                  <a:pt x="7400925" y="1492250"/>
                </a:lnTo>
                <a:lnTo>
                  <a:pt x="7410450" y="1544637"/>
                </a:lnTo>
                <a:lnTo>
                  <a:pt x="7424737" y="1589087"/>
                </a:lnTo>
                <a:lnTo>
                  <a:pt x="7442200" y="1631950"/>
                </a:lnTo>
                <a:lnTo>
                  <a:pt x="7459662" y="1671637"/>
                </a:lnTo>
                <a:lnTo>
                  <a:pt x="7478712" y="1708150"/>
                </a:lnTo>
                <a:lnTo>
                  <a:pt x="7497762" y="1743075"/>
                </a:lnTo>
                <a:lnTo>
                  <a:pt x="7516812" y="1782762"/>
                </a:lnTo>
                <a:lnTo>
                  <a:pt x="7532687" y="1824037"/>
                </a:lnTo>
                <a:lnTo>
                  <a:pt x="7546975" y="1870075"/>
                </a:lnTo>
                <a:lnTo>
                  <a:pt x="7558087" y="1922462"/>
                </a:lnTo>
                <a:lnTo>
                  <a:pt x="7566025" y="1982787"/>
                </a:lnTo>
                <a:lnTo>
                  <a:pt x="7569200" y="2051050"/>
                </a:lnTo>
                <a:lnTo>
                  <a:pt x="7566025" y="2119312"/>
                </a:lnTo>
                <a:lnTo>
                  <a:pt x="7558087" y="2179637"/>
                </a:lnTo>
                <a:lnTo>
                  <a:pt x="7546975" y="2232025"/>
                </a:lnTo>
                <a:lnTo>
                  <a:pt x="7532687" y="2278062"/>
                </a:lnTo>
                <a:lnTo>
                  <a:pt x="7516812" y="2319337"/>
                </a:lnTo>
                <a:lnTo>
                  <a:pt x="7497762" y="2359025"/>
                </a:lnTo>
                <a:lnTo>
                  <a:pt x="7478712" y="2395537"/>
                </a:lnTo>
                <a:lnTo>
                  <a:pt x="7459662" y="2433637"/>
                </a:lnTo>
                <a:lnTo>
                  <a:pt x="7442200" y="2471737"/>
                </a:lnTo>
                <a:lnTo>
                  <a:pt x="7424737" y="2513012"/>
                </a:lnTo>
                <a:lnTo>
                  <a:pt x="7410450" y="2560637"/>
                </a:lnTo>
                <a:lnTo>
                  <a:pt x="7400925" y="2613025"/>
                </a:lnTo>
                <a:lnTo>
                  <a:pt x="7391400" y="2671762"/>
                </a:lnTo>
                <a:lnTo>
                  <a:pt x="7389812" y="2741612"/>
                </a:lnTo>
                <a:lnTo>
                  <a:pt x="7391400" y="2809875"/>
                </a:lnTo>
                <a:lnTo>
                  <a:pt x="7400925" y="2868612"/>
                </a:lnTo>
                <a:lnTo>
                  <a:pt x="7410450" y="2922587"/>
                </a:lnTo>
                <a:lnTo>
                  <a:pt x="7424737" y="2967037"/>
                </a:lnTo>
                <a:lnTo>
                  <a:pt x="7442200" y="3009900"/>
                </a:lnTo>
                <a:lnTo>
                  <a:pt x="7459662" y="3046412"/>
                </a:lnTo>
                <a:lnTo>
                  <a:pt x="7478712" y="3084512"/>
                </a:lnTo>
                <a:lnTo>
                  <a:pt x="7497762" y="3121025"/>
                </a:lnTo>
                <a:lnTo>
                  <a:pt x="7516812" y="3160712"/>
                </a:lnTo>
                <a:lnTo>
                  <a:pt x="7532687" y="3201987"/>
                </a:lnTo>
                <a:lnTo>
                  <a:pt x="7546975" y="3248025"/>
                </a:lnTo>
                <a:lnTo>
                  <a:pt x="7558087" y="3300412"/>
                </a:lnTo>
                <a:lnTo>
                  <a:pt x="7566025" y="3360737"/>
                </a:lnTo>
                <a:lnTo>
                  <a:pt x="7569200" y="3427412"/>
                </a:lnTo>
                <a:lnTo>
                  <a:pt x="7566025" y="3497262"/>
                </a:lnTo>
                <a:lnTo>
                  <a:pt x="7558087" y="3557587"/>
                </a:lnTo>
                <a:lnTo>
                  <a:pt x="7546975" y="3609975"/>
                </a:lnTo>
                <a:lnTo>
                  <a:pt x="7532687" y="3656012"/>
                </a:lnTo>
                <a:lnTo>
                  <a:pt x="7516812" y="3697287"/>
                </a:lnTo>
                <a:lnTo>
                  <a:pt x="7497762" y="3736975"/>
                </a:lnTo>
                <a:lnTo>
                  <a:pt x="7459662" y="3811587"/>
                </a:lnTo>
                <a:lnTo>
                  <a:pt x="7442200" y="3848100"/>
                </a:lnTo>
                <a:lnTo>
                  <a:pt x="7424737" y="3890962"/>
                </a:lnTo>
                <a:lnTo>
                  <a:pt x="7410450" y="3935412"/>
                </a:lnTo>
                <a:lnTo>
                  <a:pt x="7400925" y="3987800"/>
                </a:lnTo>
                <a:lnTo>
                  <a:pt x="7391400" y="4048125"/>
                </a:lnTo>
                <a:lnTo>
                  <a:pt x="7389812" y="4116387"/>
                </a:lnTo>
                <a:lnTo>
                  <a:pt x="7391400" y="4186237"/>
                </a:lnTo>
                <a:lnTo>
                  <a:pt x="7400925" y="4244975"/>
                </a:lnTo>
                <a:lnTo>
                  <a:pt x="7410450" y="4297362"/>
                </a:lnTo>
                <a:lnTo>
                  <a:pt x="7424737" y="4343400"/>
                </a:lnTo>
                <a:lnTo>
                  <a:pt x="7442200" y="4386262"/>
                </a:lnTo>
                <a:lnTo>
                  <a:pt x="7459662" y="4424362"/>
                </a:lnTo>
                <a:lnTo>
                  <a:pt x="7497762" y="4498975"/>
                </a:lnTo>
                <a:lnTo>
                  <a:pt x="7516812" y="4537075"/>
                </a:lnTo>
                <a:lnTo>
                  <a:pt x="7532687" y="4579937"/>
                </a:lnTo>
                <a:lnTo>
                  <a:pt x="7546975" y="4625975"/>
                </a:lnTo>
                <a:lnTo>
                  <a:pt x="7558087" y="4678362"/>
                </a:lnTo>
                <a:lnTo>
                  <a:pt x="7566025" y="4738687"/>
                </a:lnTo>
                <a:lnTo>
                  <a:pt x="7569200" y="4806950"/>
                </a:lnTo>
                <a:lnTo>
                  <a:pt x="7566025" y="4875212"/>
                </a:lnTo>
                <a:lnTo>
                  <a:pt x="7558087" y="4935537"/>
                </a:lnTo>
                <a:lnTo>
                  <a:pt x="7546975" y="4987925"/>
                </a:lnTo>
                <a:lnTo>
                  <a:pt x="7532687" y="5033962"/>
                </a:lnTo>
                <a:lnTo>
                  <a:pt x="7516812" y="5075237"/>
                </a:lnTo>
                <a:lnTo>
                  <a:pt x="7497762" y="5114925"/>
                </a:lnTo>
                <a:lnTo>
                  <a:pt x="7478712" y="5149850"/>
                </a:lnTo>
                <a:lnTo>
                  <a:pt x="7459662" y="5186362"/>
                </a:lnTo>
                <a:lnTo>
                  <a:pt x="7442200" y="5226050"/>
                </a:lnTo>
                <a:lnTo>
                  <a:pt x="7424737" y="5268912"/>
                </a:lnTo>
                <a:lnTo>
                  <a:pt x="7410450" y="5313362"/>
                </a:lnTo>
                <a:lnTo>
                  <a:pt x="7400925" y="5365750"/>
                </a:lnTo>
                <a:lnTo>
                  <a:pt x="7391400" y="5426075"/>
                </a:lnTo>
                <a:lnTo>
                  <a:pt x="7389812" y="5494337"/>
                </a:lnTo>
                <a:lnTo>
                  <a:pt x="7391400" y="5562600"/>
                </a:lnTo>
                <a:lnTo>
                  <a:pt x="7400925" y="5622925"/>
                </a:lnTo>
                <a:lnTo>
                  <a:pt x="7410450" y="5675312"/>
                </a:lnTo>
                <a:lnTo>
                  <a:pt x="7424737" y="5721350"/>
                </a:lnTo>
                <a:lnTo>
                  <a:pt x="7442200" y="5762625"/>
                </a:lnTo>
                <a:lnTo>
                  <a:pt x="7459662" y="5802312"/>
                </a:lnTo>
                <a:lnTo>
                  <a:pt x="7478712" y="5840412"/>
                </a:lnTo>
                <a:lnTo>
                  <a:pt x="7497762" y="5876925"/>
                </a:lnTo>
                <a:lnTo>
                  <a:pt x="7516812" y="5915025"/>
                </a:lnTo>
                <a:lnTo>
                  <a:pt x="7532687" y="5956300"/>
                </a:lnTo>
                <a:lnTo>
                  <a:pt x="7546975" y="6003925"/>
                </a:lnTo>
                <a:lnTo>
                  <a:pt x="7558087" y="6056312"/>
                </a:lnTo>
                <a:lnTo>
                  <a:pt x="7566025" y="6113462"/>
                </a:lnTo>
                <a:lnTo>
                  <a:pt x="7569200" y="6183312"/>
                </a:lnTo>
                <a:lnTo>
                  <a:pt x="7566025" y="6251575"/>
                </a:lnTo>
                <a:lnTo>
                  <a:pt x="7558087" y="6311900"/>
                </a:lnTo>
                <a:lnTo>
                  <a:pt x="7546975" y="6361112"/>
                </a:lnTo>
                <a:lnTo>
                  <a:pt x="7532687" y="6407150"/>
                </a:lnTo>
                <a:lnTo>
                  <a:pt x="7516812" y="6448425"/>
                </a:lnTo>
                <a:lnTo>
                  <a:pt x="7499350" y="6488112"/>
                </a:lnTo>
                <a:lnTo>
                  <a:pt x="7481887" y="6523037"/>
                </a:lnTo>
                <a:lnTo>
                  <a:pt x="7462837" y="6561137"/>
                </a:lnTo>
                <a:lnTo>
                  <a:pt x="7443787" y="6597650"/>
                </a:lnTo>
                <a:lnTo>
                  <a:pt x="7427912" y="6640512"/>
                </a:lnTo>
                <a:lnTo>
                  <a:pt x="7412037" y="6683375"/>
                </a:lnTo>
                <a:lnTo>
                  <a:pt x="7402512" y="6735762"/>
                </a:lnTo>
                <a:lnTo>
                  <a:pt x="7394575" y="6791325"/>
                </a:lnTo>
                <a:lnTo>
                  <a:pt x="7389812" y="6858000"/>
                </a:lnTo>
                <a:lnTo>
                  <a:pt x="0" y="6858000"/>
                </a:lnTo>
                <a:lnTo>
                  <a:pt x="0" y="0"/>
                </a:lnTo>
                <a:close/>
              </a:path>
            </a:pathLst>
          </a:custGeom>
          <a:solidFill>
            <a:schemeClr val="bg2"/>
          </a:solidFill>
          <a:ln w="0">
            <a:noFill/>
            <a:prstDash val="solid"/>
            <a:round/>
            <a:headEnd/>
            <a:tailEnd/>
          </a:ln>
        </p:spPr>
      </p:sp>
      <p:sp>
        <p:nvSpPr>
          <p:cNvPr id="82" name="Pravougaonik 81">
            <a:extLst>
              <a:ext uri="{FF2B5EF4-FFF2-40B4-BE49-F238E27FC236}">
                <a16:creationId xmlns:a16="http://schemas.microsoft.com/office/drawing/2014/main" id="{FA0382D1-1594-4E3D-842E-04E1E5E75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Naslov 1">
            <a:extLst>
              <a:ext uri="{FF2B5EF4-FFF2-40B4-BE49-F238E27FC236}">
                <a16:creationId xmlns:a16="http://schemas.microsoft.com/office/drawing/2014/main" id="{9415F907-624A-3D37-435E-E3AC49CB116C}"/>
              </a:ext>
            </a:extLst>
          </p:cNvPr>
          <p:cNvSpPr>
            <a:spLocks noGrp="1"/>
          </p:cNvSpPr>
          <p:nvPr>
            <p:ph sz="half" idx="2"/>
          </p:nvPr>
        </p:nvSpPr>
        <p:spPr>
          <a:xfrm>
            <a:off x="1074738" y="709613"/>
            <a:ext cx="5157787" cy="5372100"/>
          </a:xfrm>
        </p:spPr>
        <p:txBody>
          <a:bodyPr vert="horz" lIns="91440" tIns="45720" rIns="91440" bIns="45720" rtlCol="0" anchor="t">
            <a:normAutofit/>
          </a:bodyPr>
          <a:lstStyle/>
          <a:p>
            <a:r>
              <a:rPr lang="sr-Latn-RS" sz="1800" dirty="0">
                <a:effectLst/>
                <a:latin typeface="Times New Roman" panose="02020603050405020304" pitchFamily="18" charset="0"/>
                <a:ea typeface="Calibri" panose="020F0502020204030204" pitchFamily="34" charset="0"/>
              </a:rPr>
              <a:t>Postajanjem ocem u Srbiji iz vizure samih očeva predstavlja svojevrsni obred prelaza, jer sama zajednica – roditelji (porodica porekla), prijatelji, rođaci i drugi akteri u životu očeva su ti koji jesu značajni faktori i koji podstiču odluke o stupanju u brak i rađanju. </a:t>
            </a:r>
          </a:p>
          <a:p>
            <a:endParaRPr lang="sr-Latn-RS" sz="1800" dirty="0">
              <a:latin typeface="Times New Roman" panose="02020603050405020304" pitchFamily="18" charset="0"/>
            </a:endParaRPr>
          </a:p>
          <a:p>
            <a:pPr algn="just"/>
            <a:r>
              <a:rPr lang="sr-Latn-RS" sz="1800" dirty="0">
                <a:effectLst/>
                <a:latin typeface="Times New Roman" panose="02020603050405020304" pitchFamily="18" charset="0"/>
                <a:ea typeface="Calibri" panose="020F0502020204030204" pitchFamily="34" charset="0"/>
              </a:rPr>
              <a:t>Narativi o reakcijama okoline, povodom dolaska na svet deteta i početka ostvarenja očinske uloge, su uglavnom „bili su srećni“, „fantastični “, „presrećni“. </a:t>
            </a:r>
          </a:p>
          <a:p>
            <a:pPr algn="just"/>
            <a:r>
              <a:rPr lang="sr-Latn-RS" sz="1800" dirty="0">
                <a:effectLst/>
                <a:latin typeface="Times New Roman" panose="02020603050405020304" pitchFamily="18" charset="0"/>
                <a:ea typeface="Calibri" panose="020F0502020204030204" pitchFamily="34" charset="0"/>
              </a:rPr>
              <a:t>Izuzetak su samo oni koji su izražavali zabrinutost povodom lošeg materijalnog i stambenog stanja novih očeva. </a:t>
            </a:r>
            <a:endParaRPr lang="sr-Latn-RS" dirty="0"/>
          </a:p>
        </p:txBody>
      </p:sp>
      <p:pic>
        <p:nvPicPr>
          <p:cNvPr id="13" name="Čuvar mesta za sadržaj 12" descr="Slika na kojoj se nalazi osoba, zid&#10;&#10;Opis je automatski generisan">
            <a:extLst>
              <a:ext uri="{FF2B5EF4-FFF2-40B4-BE49-F238E27FC236}">
                <a16:creationId xmlns:a16="http://schemas.microsoft.com/office/drawing/2014/main" id="{B1034BBB-1F13-ECDA-C343-4F18558BF224}"/>
              </a:ext>
            </a:extLst>
          </p:cNvPr>
          <p:cNvPicPr>
            <a:picLocks noGrp="1" noChangeAspect="1"/>
          </p:cNvPicPr>
          <p:nvPr>
            <p:ph sz="half" idx="1"/>
          </p:nvPr>
        </p:nvPicPr>
        <p:blipFill>
          <a:blip r:embed="rId3"/>
          <a:stretch>
            <a:fillRect/>
          </a:stretch>
        </p:blipFill>
        <p:spPr>
          <a:xfrm>
            <a:off x="6421438" y="817670"/>
            <a:ext cx="4800600" cy="3200400"/>
          </a:xfrm>
        </p:spPr>
      </p:pic>
    </p:spTree>
    <p:extLst>
      <p:ext uri="{BB962C8B-B14F-4D97-AF65-F5344CB8AC3E}">
        <p14:creationId xmlns:p14="http://schemas.microsoft.com/office/powerpoint/2010/main" val="96708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668BED0-7A02-A5D0-5F57-FD35C6F4DBCB}"/>
              </a:ext>
            </a:extLst>
          </p:cNvPr>
          <p:cNvSpPr>
            <a:spLocks noGrp="1"/>
          </p:cNvSpPr>
          <p:nvPr>
            <p:ph type="title"/>
          </p:nvPr>
        </p:nvSpPr>
        <p:spPr>
          <a:xfrm>
            <a:off x="5195727" y="382385"/>
            <a:ext cx="6335338" cy="1492132"/>
          </a:xfrm>
        </p:spPr>
        <p:txBody>
          <a:bodyPr>
            <a:normAutofit/>
          </a:bodyPr>
          <a:lstStyle/>
          <a:p>
            <a:r>
              <a:rPr lang="sr-Latn-RS" sz="3200" b="1" i="1" kern="100" dirty="0">
                <a:effectLst/>
                <a:latin typeface="Times New Roman" panose="02020603050405020304" pitchFamily="18" charset="0"/>
                <a:ea typeface="Calibri" panose="020F0502020204030204" pitchFamily="34" charset="0"/>
                <a:cs typeface="Times New Roman" panose="02020603050405020304" pitchFamily="18" charset="0"/>
              </a:rPr>
              <a:t>Pomoć i podrška u prvim mesecima roditeljstva </a:t>
            </a:r>
            <a:br>
              <a:rPr lang="sr-Latn-R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sr-Latn-RS" sz="3200" dirty="0"/>
          </a:p>
        </p:txBody>
      </p:sp>
      <p:pic>
        <p:nvPicPr>
          <p:cNvPr id="5" name="Čuvar mesta za sadržaj 4" descr="Slika na kojoj se nalazi osoba, unutra&#10;&#10;Opis je automatski generisan">
            <a:extLst>
              <a:ext uri="{FF2B5EF4-FFF2-40B4-BE49-F238E27FC236}">
                <a16:creationId xmlns:a16="http://schemas.microsoft.com/office/drawing/2014/main" id="{2D0E5B84-3C0E-F840-41EF-8898BAA49523}"/>
              </a:ext>
            </a:extLst>
          </p:cNvPr>
          <p:cNvPicPr>
            <a:picLocks noChangeAspect="1"/>
          </p:cNvPicPr>
          <p:nvPr/>
        </p:nvPicPr>
        <p:blipFill rotWithShape="1">
          <a:blip r:embed="rId2"/>
          <a:srcRect l="38386" r="16513" b="1"/>
          <a:stretch/>
        </p:blipFill>
        <p:spPr>
          <a:xfrm>
            <a:off x="688434" y="-9525"/>
            <a:ext cx="4129822" cy="6867525"/>
          </a:xfrm>
          <a:prstGeom prst="rect">
            <a:avLst/>
          </a:prstGeom>
        </p:spPr>
      </p:pic>
      <p:sp>
        <p:nvSpPr>
          <p:cNvPr id="12" name="Freeform 6">
            <a:extLst>
              <a:ext uri="{FF2B5EF4-FFF2-40B4-BE49-F238E27FC236}">
                <a16:creationId xmlns:a16="http://schemas.microsoft.com/office/drawing/2014/main" id="{5402222E-F041-43A0-81BC-1B3F2EF765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7" name="Content Placeholder 8">
            <a:extLst>
              <a:ext uri="{FF2B5EF4-FFF2-40B4-BE49-F238E27FC236}">
                <a16:creationId xmlns:a16="http://schemas.microsoft.com/office/drawing/2014/main" id="{A3101AE9-4893-384E-4748-1BD6F1F41F26}"/>
              </a:ext>
            </a:extLst>
          </p:cNvPr>
          <p:cNvSpPr>
            <a:spLocks noGrp="1"/>
          </p:cNvSpPr>
          <p:nvPr>
            <p:ph idx="1"/>
          </p:nvPr>
        </p:nvSpPr>
        <p:spPr>
          <a:xfrm>
            <a:off x="5195727" y="1466851"/>
            <a:ext cx="6335338" cy="5235790"/>
          </a:xfrm>
        </p:spPr>
        <p:txBody>
          <a:bodyPr>
            <a:normAutofit/>
          </a:bodyPr>
          <a:lstStyle/>
          <a:p>
            <a:r>
              <a:rPr lang="sr-Latn-RS" dirty="0"/>
              <a:t>Vrste pomoći:</a:t>
            </a:r>
          </a:p>
          <a:p>
            <a:pPr marL="0" indent="0">
              <a:buNone/>
            </a:pPr>
            <a:r>
              <a:rPr lang="sr-Latn-RS" sz="1800" b="1" dirty="0"/>
              <a:t>1) Pomoć roditelja – njegovih i supruginih</a:t>
            </a:r>
          </a:p>
          <a:p>
            <a:pPr marL="0" indent="0">
              <a:buNone/>
            </a:pPr>
            <a:r>
              <a:rPr lang="sr-Latn-RS" sz="1800" i="1" kern="100" dirty="0">
                <a:effectLst/>
                <a:latin typeface="Times New Roman" panose="02020603050405020304" pitchFamily="18" charset="0"/>
                <a:ea typeface="Calibri" panose="020F0502020204030204" pitchFamily="34" charset="0"/>
                <a:cs typeface="Times New Roman" panose="02020603050405020304" pitchFamily="18" charset="0"/>
              </a:rPr>
              <a:t>„Najveća podrška, što se tiče odgajanja deteta, u početku i to, je dolazila od moje majke i od suprugine majke. U početku malo, dok se nismo navikli. ... kupanje deteta, povijanje i to, samo u početku. Moja majka je bila tu uvek, i supruga, dok nešto radi pa ona pridrži dete, i ja isto, znači, sve je to... u kući zajedno smo“.</a:t>
            </a:r>
          </a:p>
          <a:p>
            <a:pPr marL="0" indent="0">
              <a:buNone/>
            </a:pPr>
            <a:endParaRPr lang="sr-Latn-R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sr-Latn-RS" sz="1800" b="1" dirty="0"/>
              <a:t>2) Pomoć prijatelja i širih članova porodice</a:t>
            </a:r>
          </a:p>
          <a:p>
            <a:pPr marL="0" indent="0">
              <a:buNone/>
            </a:pPr>
            <a:r>
              <a:rPr lang="sr-Latn-RS" sz="1800" dirty="0">
                <a:effectLst/>
                <a:latin typeface="Calibri" panose="020F0502020204030204" pitchFamily="34" charset="0"/>
                <a:ea typeface="Calibri" panose="020F0502020204030204" pitchFamily="34" charset="0"/>
                <a:cs typeface="Times New Roman" panose="02020603050405020304" pitchFamily="18" charset="0"/>
              </a:rPr>
              <a:t>„</a:t>
            </a:r>
            <a:r>
              <a:rPr lang="sr-Latn-RS" sz="1800" i="1" dirty="0">
                <a:effectLst/>
                <a:latin typeface="Times New Roman" panose="02020603050405020304" pitchFamily="18" charset="0"/>
                <a:ea typeface="Calibri" panose="020F0502020204030204" pitchFamily="34" charset="0"/>
              </a:rPr>
              <a:t>kako ide po našim, srpskim običajima, daje se sve, pokloni, šta već ko hoće... Drugarice, prijatelji... Drugarice ženine, prijateljice, su donosile stvari od svoje dece i opremu. Čak od ženinog brata, profesorka sa Muzičke akademije, nam je dala sve od svoje dece, opremu i sve svoje ...“.</a:t>
            </a:r>
            <a:endParaRPr lang="sr-Latn-RS" sz="1800" dirty="0"/>
          </a:p>
          <a:p>
            <a:pPr marL="0" indent="0">
              <a:buNone/>
            </a:pPr>
            <a:endParaRPr lang="sr-Latn-RS" sz="1800" dirty="0"/>
          </a:p>
          <a:p>
            <a:pPr marL="0" indent="0">
              <a:buNone/>
            </a:pPr>
            <a:endParaRPr lang="sr-Latn-R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14" name="Rectangle 13">
            <a:extLst>
              <a:ext uri="{FF2B5EF4-FFF2-40B4-BE49-F238E27FC236}">
                <a16:creationId xmlns:a16="http://schemas.microsoft.com/office/drawing/2014/main" id="{B80D28A2-8EA4-4EF0-9056-3BDAA7290F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60838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5" name="Čuvar mesta za sadržaj 4" descr="Slika na kojoj se nalazi osoba, unutra&#10;&#10;Opis je automatski generisan">
            <a:extLst>
              <a:ext uri="{FF2B5EF4-FFF2-40B4-BE49-F238E27FC236}">
                <a16:creationId xmlns:a16="http://schemas.microsoft.com/office/drawing/2014/main" id="{27F7337E-DE3B-BA99-5D7C-60A7FF5EF670}"/>
              </a:ext>
            </a:extLst>
          </p:cNvPr>
          <p:cNvPicPr>
            <a:picLocks noChangeAspect="1"/>
          </p:cNvPicPr>
          <p:nvPr/>
        </p:nvPicPr>
        <p:blipFill rotWithShape="1">
          <a:blip r:embed="rId2"/>
          <a:srcRect l="12530" r="1" b="1"/>
          <a:stretch/>
        </p:blipFill>
        <p:spPr>
          <a:xfrm>
            <a:off x="688434" y="-9525"/>
            <a:ext cx="4129822" cy="6867525"/>
          </a:xfrm>
          <a:prstGeom prst="rect">
            <a:avLst/>
          </a:prstGeom>
        </p:spPr>
      </p:pic>
      <p:sp>
        <p:nvSpPr>
          <p:cNvPr id="12" name="Freeform 6">
            <a:extLst>
              <a:ext uri="{FF2B5EF4-FFF2-40B4-BE49-F238E27FC236}">
                <a16:creationId xmlns:a16="http://schemas.microsoft.com/office/drawing/2014/main" id="{5402222E-F041-43A0-81BC-1B3F2EF765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9" name="Content Placeholder 8">
            <a:extLst>
              <a:ext uri="{FF2B5EF4-FFF2-40B4-BE49-F238E27FC236}">
                <a16:creationId xmlns:a16="http://schemas.microsoft.com/office/drawing/2014/main" id="{607DA1F8-0EBB-3C35-BF8F-E5A51F5796D2}"/>
              </a:ext>
            </a:extLst>
          </p:cNvPr>
          <p:cNvSpPr>
            <a:spLocks noGrp="1"/>
          </p:cNvSpPr>
          <p:nvPr>
            <p:ph idx="1"/>
          </p:nvPr>
        </p:nvSpPr>
        <p:spPr>
          <a:xfrm>
            <a:off x="5122416" y="177553"/>
            <a:ext cx="6408649" cy="5702039"/>
          </a:xfrm>
        </p:spPr>
        <p:txBody>
          <a:bodyPr>
            <a:normAutofit/>
          </a:bodyPr>
          <a:lstStyle/>
          <a:p>
            <a:pPr marL="0" indent="0">
              <a:buNone/>
            </a:pPr>
            <a:r>
              <a:rPr lang="sr-Latn-RS" sz="1800" b="1" dirty="0"/>
              <a:t>3) Institucionalna podrška</a:t>
            </a:r>
          </a:p>
          <a:p>
            <a:pPr marL="0" indent="0">
              <a:buNone/>
            </a:pPr>
            <a:r>
              <a:rPr lang="sr-Latn-RS" sz="1800" i="1" dirty="0">
                <a:effectLst/>
                <a:latin typeface="Times New Roman" panose="02020603050405020304" pitchFamily="18" charset="0"/>
                <a:ea typeface="Calibri" panose="020F0502020204030204" pitchFamily="34" charset="0"/>
              </a:rPr>
              <a:t>„</a:t>
            </a:r>
            <a:r>
              <a:rPr lang="sr-Latn-RS" sz="1800" i="1" dirty="0" err="1">
                <a:effectLst/>
                <a:latin typeface="Times New Roman" panose="02020603050405020304" pitchFamily="18" charset="0"/>
                <a:ea typeface="Calibri" panose="020F0502020204030204" pitchFamily="34" charset="0"/>
              </a:rPr>
              <a:t>Hah</a:t>
            </a:r>
            <a:r>
              <a:rPr lang="sr-Latn-RS" sz="1800" i="1" dirty="0">
                <a:effectLst/>
                <a:latin typeface="Times New Roman" panose="02020603050405020304" pitchFamily="18" charset="0"/>
                <a:ea typeface="Calibri" panose="020F0502020204030204" pitchFamily="34" charset="0"/>
              </a:rPr>
              <a:t>, mene pitaš – to žena </a:t>
            </a:r>
            <a:r>
              <a:rPr lang="sr-Latn-RS" sz="1800" i="1" dirty="0" err="1">
                <a:effectLst/>
                <a:latin typeface="Times New Roman" panose="02020603050405020304" pitchFamily="18" charset="0"/>
                <a:ea typeface="Calibri" panose="020F0502020204030204" pitchFamily="34" charset="0"/>
              </a:rPr>
              <a:t>bolјe</a:t>
            </a:r>
            <a:r>
              <a:rPr lang="sr-Latn-RS" sz="1800" i="1" dirty="0">
                <a:effectLst/>
                <a:latin typeface="Times New Roman" panose="02020603050405020304" pitchFamily="18" charset="0"/>
                <a:ea typeface="Calibri" panose="020F0502020204030204" pitchFamily="34" charset="0"/>
              </a:rPr>
              <a:t> zna. Ništa nešto, ono, van protokola. Znači sve je išlo regularno bez problema. Svuda gde nas je doktorka slala mi smo išli, ali ne znam da su to bila neka posebna ono, savetovališta“.</a:t>
            </a:r>
            <a:endParaRPr lang="en-US" sz="1800" dirty="0"/>
          </a:p>
        </p:txBody>
      </p:sp>
      <p:sp>
        <p:nvSpPr>
          <p:cNvPr id="14" name="Rectangle 13">
            <a:extLst>
              <a:ext uri="{FF2B5EF4-FFF2-40B4-BE49-F238E27FC236}">
                <a16:creationId xmlns:a16="http://schemas.microsoft.com/office/drawing/2014/main" id="{B80D28A2-8EA4-4EF0-9056-3BDAA7290F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11565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72FD402-1CFA-8E48-46DE-B8C3046F73BF}"/>
              </a:ext>
            </a:extLst>
          </p:cNvPr>
          <p:cNvSpPr>
            <a:spLocks noGrp="1"/>
          </p:cNvSpPr>
          <p:nvPr>
            <p:ph type="title"/>
          </p:nvPr>
        </p:nvSpPr>
        <p:spPr>
          <a:xfrm>
            <a:off x="1251678" y="382385"/>
            <a:ext cx="10178322" cy="1492132"/>
          </a:xfrm>
        </p:spPr>
        <p:txBody>
          <a:bodyPr>
            <a:normAutofit/>
          </a:bodyPr>
          <a:lstStyle/>
          <a:p>
            <a:r>
              <a:rPr lang="sr-Latn-RS"/>
              <a:t>Samopercepcija</a:t>
            </a:r>
          </a:p>
        </p:txBody>
      </p:sp>
      <p:pic>
        <p:nvPicPr>
          <p:cNvPr id="5" name="Čuvar mesta za sadržaj 4" descr="Slika na kojoj se nalazi osoba&#10;&#10;Opis je automatski generisan">
            <a:extLst>
              <a:ext uri="{FF2B5EF4-FFF2-40B4-BE49-F238E27FC236}">
                <a16:creationId xmlns:a16="http://schemas.microsoft.com/office/drawing/2014/main" id="{1AA607C0-E856-E319-5280-7549841A86DF}"/>
              </a:ext>
            </a:extLst>
          </p:cNvPr>
          <p:cNvPicPr>
            <a:picLocks noChangeAspect="1"/>
          </p:cNvPicPr>
          <p:nvPr/>
        </p:nvPicPr>
        <p:blipFill rotWithShape="1">
          <a:blip r:embed="rId2"/>
          <a:srcRect l="14454" r="14479" b="-1"/>
          <a:stretch/>
        </p:blipFill>
        <p:spPr>
          <a:xfrm>
            <a:off x="964754" y="1379368"/>
            <a:ext cx="3743323" cy="3505200"/>
          </a:xfrm>
          <a:prstGeom prst="rect">
            <a:avLst/>
          </a:prstGeom>
        </p:spPr>
      </p:pic>
      <p:sp>
        <p:nvSpPr>
          <p:cNvPr id="7" name="Content Placeholder 8">
            <a:extLst>
              <a:ext uri="{FF2B5EF4-FFF2-40B4-BE49-F238E27FC236}">
                <a16:creationId xmlns:a16="http://schemas.microsoft.com/office/drawing/2014/main" id="{59707599-A5CA-6184-75B8-6E0E57E89A94}"/>
              </a:ext>
            </a:extLst>
          </p:cNvPr>
          <p:cNvSpPr>
            <a:spLocks noGrp="1"/>
          </p:cNvSpPr>
          <p:nvPr>
            <p:ph idx="1"/>
          </p:nvPr>
        </p:nvSpPr>
        <p:spPr>
          <a:xfrm>
            <a:off x="4829452" y="1100831"/>
            <a:ext cx="6600549" cy="5374784"/>
          </a:xfrm>
        </p:spPr>
        <p:txBody>
          <a:bodyPr>
            <a:normAutofit lnSpcReduction="10000"/>
          </a:bodyPr>
          <a:lstStyle/>
          <a:p>
            <a:r>
              <a:rPr lang="sr-Latn-RS" sz="1800" kern="100" dirty="0">
                <a:effectLst/>
                <a:latin typeface="Times New Roman" panose="02020603050405020304" pitchFamily="18" charset="0"/>
                <a:ea typeface="Calibri" panose="020F0502020204030204" pitchFamily="34" charset="0"/>
                <a:cs typeface="Times New Roman" panose="02020603050405020304" pitchFamily="18" charset="0"/>
              </a:rPr>
              <a:t>Muškarci odnosno očevi se u svoju ulogu najčešće uključuju kao pomažući članovi, ako se uopšte uključuju. Po njihovom svedočenju, supruga kao i veći deo ženskih članova porodice su ključni u podizanju deteta.</a:t>
            </a:r>
          </a:p>
          <a:p>
            <a:r>
              <a:rPr lang="sr-Latn-RS" sz="1800" kern="100" dirty="0">
                <a:effectLst/>
                <a:latin typeface="Times New Roman" panose="02020603050405020304" pitchFamily="18" charset="0"/>
                <a:ea typeface="Calibri" panose="020F0502020204030204" pitchFamily="34" charset="0"/>
                <a:cs typeface="Times New Roman" panose="02020603050405020304" pitchFamily="18" charset="0"/>
              </a:rPr>
              <a:t> Međutim, očevi koji žele da učestvuju u nezi deteta, neretko nailaze na osude i osujećenje njihovih želja i potreba.</a:t>
            </a:r>
          </a:p>
          <a:p>
            <a:r>
              <a:rPr lang="sr-Latn-RS" sz="1800" kern="100" dirty="0">
                <a:effectLst/>
                <a:latin typeface="Times New Roman" panose="02020603050405020304" pitchFamily="18" charset="0"/>
                <a:ea typeface="Calibri" panose="020F0502020204030204" pitchFamily="34" charset="0"/>
                <a:cs typeface="Times New Roman" panose="02020603050405020304" pitchFamily="18" charset="0"/>
              </a:rPr>
              <a:t> Naime, jedan ispitanik navodi sledeće: </a:t>
            </a:r>
            <a:r>
              <a:rPr lang="sr-Latn-RS" sz="1800" i="1" kern="100" dirty="0">
                <a:effectLst/>
                <a:latin typeface="Times New Roman" panose="02020603050405020304" pitchFamily="18" charset="0"/>
                <a:ea typeface="Calibri" panose="020F0502020204030204" pitchFamily="34" charset="0"/>
                <a:cs typeface="Times New Roman" panose="02020603050405020304" pitchFamily="18" charset="0"/>
              </a:rPr>
              <a:t>„Ja sam počeo da šizim zbog toga što, recimo, moja majka i </a:t>
            </a:r>
            <a:r>
              <a:rPr lang="sr-Latn-RS" sz="1800" kern="100" dirty="0">
                <a:effectLst/>
                <a:latin typeface="Times New Roman" panose="02020603050405020304" pitchFamily="18" charset="0"/>
                <a:ea typeface="Calibri" panose="020F0502020204030204" pitchFamily="34" charset="0"/>
                <a:cs typeface="Times New Roman" panose="02020603050405020304" pitchFamily="18" charset="0"/>
              </a:rPr>
              <a:t>njena</a:t>
            </a:r>
            <a:r>
              <a:rPr lang="sr-Latn-RS" sz="1800" i="1" kern="100" dirty="0">
                <a:effectLst/>
                <a:latin typeface="Times New Roman" panose="02020603050405020304" pitchFamily="18" charset="0"/>
                <a:ea typeface="Calibri" panose="020F0502020204030204" pitchFamily="34" charset="0"/>
                <a:cs typeface="Times New Roman" panose="02020603050405020304" pitchFamily="18" charset="0"/>
              </a:rPr>
              <a:t> majka, tašta, nisu dozvolile da ja perem dete. Posle deset dana dolazi babica, znaš, pomaže ti, ona </a:t>
            </a:r>
            <a:r>
              <a:rPr lang="sr-Latn-RS" sz="1800" i="1" kern="100" dirty="0" err="1">
                <a:effectLst/>
                <a:latin typeface="Times New Roman" panose="02020603050405020304" pitchFamily="18" charset="0"/>
                <a:ea typeface="Calibri" panose="020F0502020204030204" pitchFamily="34" charset="0"/>
                <a:cs typeface="Times New Roman" panose="02020603050405020304" pitchFamily="18" charset="0"/>
              </a:rPr>
              <a:t>najbolјe</a:t>
            </a:r>
            <a:r>
              <a:rPr lang="sr-Latn-RS" sz="1800" i="1" kern="100" dirty="0">
                <a:effectLst/>
                <a:latin typeface="Times New Roman" panose="02020603050405020304" pitchFamily="18" charset="0"/>
                <a:ea typeface="Calibri" panose="020F0502020204030204" pitchFamily="34" charset="0"/>
                <a:cs typeface="Times New Roman" panose="02020603050405020304" pitchFamily="18" charset="0"/>
              </a:rPr>
              <a:t> zna. I ja vidim, ona ga lomata, kao da je od plastelina! Vratić drži, sve ostalo cima, on mali skače, cima se nešto, još dete nije ojačalo. I ja gledam, ja ću to nežnije od nje. Devojka mlada, ali dosta radi i s’ dosta poverenja smo mi prihvatili ovde. I ja mislim – ja mogu. Međutim, keva moja i tašta, skoče: ’Ne! Ti: ovo, ono...’. I onda ja kao klinac nisam znao da se izborim i slušao. Sad ne bih to dozvolio, da me neko upropasti da ja svoje dete od deset dana uzmem sam da okupam, da ga sredim.“</a:t>
            </a:r>
            <a:endParaRPr lang="sr-Latn-R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49912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Slobodni oblik 6">
            <a:extLst>
              <a:ext uri="{FF2B5EF4-FFF2-40B4-BE49-F238E27FC236}">
                <a16:creationId xmlns:a16="http://schemas.microsoft.com/office/drawing/2014/main" id="{C98F4480-8749-4E48-82BB-3A0F2F311E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6" name="Pravougaonik 15">
            <a:extLst>
              <a:ext uri="{FF2B5EF4-FFF2-40B4-BE49-F238E27FC236}">
                <a16:creationId xmlns:a16="http://schemas.microsoft.com/office/drawing/2014/main" id="{5249F694-12BA-47C4-9FF3-570372F3B9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Naslov 1">
            <a:extLst>
              <a:ext uri="{FF2B5EF4-FFF2-40B4-BE49-F238E27FC236}">
                <a16:creationId xmlns:a16="http://schemas.microsoft.com/office/drawing/2014/main" id="{B3CC9E7E-C8DB-4D73-80B6-C5D35AD7F081}"/>
              </a:ext>
            </a:extLst>
          </p:cNvPr>
          <p:cNvSpPr>
            <a:spLocks noGrp="1"/>
          </p:cNvSpPr>
          <p:nvPr>
            <p:ph type="title"/>
          </p:nvPr>
        </p:nvSpPr>
        <p:spPr>
          <a:xfrm>
            <a:off x="1089389" y="71021"/>
            <a:ext cx="5551107" cy="692459"/>
          </a:xfrm>
        </p:spPr>
        <p:txBody>
          <a:bodyPr vert="horz" lIns="91440" tIns="45720" rIns="91440" bIns="45720" rtlCol="0" anchor="t">
            <a:normAutofit/>
          </a:bodyPr>
          <a:lstStyle/>
          <a:p>
            <a:pPr rtl="0"/>
            <a:r>
              <a:rPr lang="sr-Latn-RS" sz="2000" dirty="0"/>
              <a:t>Iskustva očeva mogu da se tumače na četiri načina:</a:t>
            </a:r>
          </a:p>
        </p:txBody>
      </p:sp>
      <p:graphicFrame>
        <p:nvGraphicFramePr>
          <p:cNvPr id="9" name="Čuvar mesta za sadržaj 8" descr="Šema">
            <a:extLst>
              <a:ext uri="{FF2B5EF4-FFF2-40B4-BE49-F238E27FC236}">
                <a16:creationId xmlns:a16="http://schemas.microsoft.com/office/drawing/2014/main" id="{8EDEA472-192B-4242-9F8A-CF2C98BFB3C7}"/>
              </a:ext>
            </a:extLst>
          </p:cNvPr>
          <p:cNvGraphicFramePr>
            <a:graphicFrameLocks noGrp="1"/>
          </p:cNvGraphicFramePr>
          <p:nvPr>
            <p:ph sz="half" idx="2"/>
            <p:extLst>
              <p:ext uri="{D42A27DB-BD31-4B8C-83A1-F6EECF244321}">
                <p14:modId xmlns:p14="http://schemas.microsoft.com/office/powerpoint/2010/main" val="1714490746"/>
              </p:ext>
            </p:extLst>
          </p:nvPr>
        </p:nvGraphicFramePr>
        <p:xfrm>
          <a:off x="1089390" y="763480"/>
          <a:ext cx="5754670" cy="40304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1" name="Čuvar mesta za sadržaj 10" descr="Slika na kojoj se nalazi osoba, čovek&#10;&#10;Opis je automatski generisan">
            <a:extLst>
              <a:ext uri="{FF2B5EF4-FFF2-40B4-BE49-F238E27FC236}">
                <a16:creationId xmlns:a16="http://schemas.microsoft.com/office/drawing/2014/main" id="{16BCCCFF-EA60-EAE2-BACF-EF7AF33B00A2}"/>
              </a:ext>
            </a:extLst>
          </p:cNvPr>
          <p:cNvPicPr>
            <a:picLocks noGrp="1" noChangeAspect="1"/>
          </p:cNvPicPr>
          <p:nvPr>
            <p:ph sz="half" idx="1"/>
          </p:nvPr>
        </p:nvPicPr>
        <p:blipFill>
          <a:blip r:embed="rId8"/>
          <a:stretch>
            <a:fillRect/>
          </a:stretch>
        </p:blipFill>
        <p:spPr>
          <a:xfrm>
            <a:off x="7343128" y="763480"/>
            <a:ext cx="3619500" cy="3619500"/>
          </a:xfrm>
        </p:spPr>
      </p:pic>
    </p:spTree>
    <p:extLst>
      <p:ext uri="{BB962C8B-B14F-4D97-AF65-F5344CB8AC3E}">
        <p14:creationId xmlns:p14="http://schemas.microsoft.com/office/powerpoint/2010/main" val="3759555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Čuvar mesta za sadržaj 2">
            <a:extLst>
              <a:ext uri="{FF2B5EF4-FFF2-40B4-BE49-F238E27FC236}">
                <a16:creationId xmlns:a16="http://schemas.microsoft.com/office/drawing/2014/main" id="{34A6894B-4E30-2522-5BCD-C327E999931F}"/>
              </a:ext>
            </a:extLst>
          </p:cNvPr>
          <p:cNvSpPr>
            <a:spLocks noGrp="1"/>
          </p:cNvSpPr>
          <p:nvPr>
            <p:ph idx="1"/>
          </p:nvPr>
        </p:nvSpPr>
        <p:spPr>
          <a:xfrm>
            <a:off x="1109709" y="168677"/>
            <a:ext cx="10298097" cy="6516208"/>
          </a:xfrm>
        </p:spPr>
        <p:txBody>
          <a:bodyPr>
            <a:normAutofit lnSpcReduction="10000"/>
          </a:bodyPr>
          <a:lstStyle/>
          <a:p>
            <a:pPr marL="0" indent="0">
              <a:buNone/>
            </a:pPr>
            <a:r>
              <a:rPr lang="sr-Latn-RS" sz="1800" b="1" dirty="0">
                <a:solidFill>
                  <a:schemeClr val="tx1"/>
                </a:solidFill>
                <a:latin typeface="Times New Roman" panose="02020603050405020304" pitchFamily="18" charset="0"/>
                <a:ea typeface="Calibri" panose="020F0502020204030204" pitchFamily="34" charset="0"/>
              </a:rPr>
              <a:t>Z</a:t>
            </a:r>
            <a:r>
              <a:rPr lang="sr-Latn-RS" sz="1800" b="1" dirty="0">
                <a:solidFill>
                  <a:schemeClr val="tx1"/>
                </a:solidFill>
                <a:effectLst/>
                <a:latin typeface="Times New Roman" panose="02020603050405020304" pitchFamily="18" charset="0"/>
                <a:ea typeface="Calibri" panose="020F0502020204030204" pitchFamily="34" charset="0"/>
              </a:rPr>
              <a:t>abrinutost i nelagoda </a:t>
            </a:r>
            <a:r>
              <a:rPr lang="sr-Latn-RS" sz="1800" dirty="0">
                <a:effectLst/>
                <a:latin typeface="Times New Roman" panose="02020603050405020304" pitchFamily="18" charset="0"/>
                <a:ea typeface="Calibri" panose="020F0502020204030204" pitchFamily="34" charset="0"/>
              </a:rPr>
              <a:t>– očevi ističu da su bili zabrinuti i uplašeni i da im je trebalo dosta vremena da se snađu u svojoj ulozi. Nepoznanice koje je dete donelo unelo je određeni strah oko nege prema detetu te se kao jedne od briga javljaju nepoznavanja uzroka i nemogućnost da pomognu detetu da prestane da plače, ustajanje noću radi provere da li beba diše…. </a:t>
            </a:r>
          </a:p>
          <a:p>
            <a:pPr marL="0" indent="0">
              <a:buNone/>
            </a:pPr>
            <a:endParaRPr lang="sr-Latn-RS" sz="1800" b="1" dirty="0">
              <a:solidFill>
                <a:schemeClr val="tx1"/>
              </a:solidFill>
              <a:latin typeface="Times New Roman" panose="02020603050405020304" pitchFamily="18" charset="0"/>
              <a:ea typeface="Calibri" panose="020F0502020204030204" pitchFamily="34" charset="0"/>
            </a:endParaRPr>
          </a:p>
          <a:p>
            <a:pPr marL="0" indent="0">
              <a:buNone/>
            </a:pPr>
            <a:r>
              <a:rPr lang="sr-Latn-RS" sz="1800" b="1" dirty="0">
                <a:solidFill>
                  <a:schemeClr val="tx1"/>
                </a:solidFill>
                <a:latin typeface="Times New Roman" panose="02020603050405020304" pitchFamily="18" charset="0"/>
                <a:ea typeface="Calibri" panose="020F0502020204030204" pitchFamily="34" charset="0"/>
              </a:rPr>
              <a:t>Promena koja donosi neprijatnost</a:t>
            </a:r>
            <a:endParaRPr lang="sr-Latn-RS" sz="1800" b="1" dirty="0">
              <a:solidFill>
                <a:schemeClr val="tx1"/>
              </a:solidFill>
              <a:effectLst/>
              <a:latin typeface="Times New Roman" panose="02020603050405020304" pitchFamily="18" charset="0"/>
              <a:ea typeface="Calibri" panose="020F0502020204030204" pitchFamily="34" charset="0"/>
            </a:endParaRPr>
          </a:p>
          <a:p>
            <a:pPr marL="0" indent="0">
              <a:buNone/>
            </a:pPr>
            <a:r>
              <a:rPr lang="sr-Latn-RS" sz="1800" i="1" dirty="0">
                <a:effectLst/>
                <a:latin typeface="Times New Roman" panose="02020603050405020304" pitchFamily="18" charset="0"/>
                <a:ea typeface="Calibri" panose="020F0502020204030204" pitchFamily="34" charset="0"/>
              </a:rPr>
              <a:t>„U početku sam bio jako nervozan. Nervozan, neraspoložen. Recimo, uveče, kada legnem – jedva čekaš da legneš, duša ti umorna – on mi zaplače.“ </a:t>
            </a:r>
          </a:p>
          <a:p>
            <a:pPr marL="0" indent="0">
              <a:buNone/>
            </a:pPr>
            <a:endParaRPr lang="sr-Latn-RS" sz="1800" i="1" dirty="0">
              <a:latin typeface="Times New Roman" panose="02020603050405020304" pitchFamily="18" charset="0"/>
              <a:ea typeface="Calibri" panose="020F0502020204030204" pitchFamily="34" charset="0"/>
            </a:endParaRPr>
          </a:p>
          <a:p>
            <a:pPr marL="0" indent="0">
              <a:buNone/>
            </a:pPr>
            <a:r>
              <a:rPr lang="sr-Latn-RS" sz="1800" b="1" dirty="0">
                <a:solidFill>
                  <a:schemeClr val="tx1"/>
                </a:solidFill>
                <a:effectLst/>
                <a:latin typeface="Times New Roman" panose="02020603050405020304" pitchFamily="18" charset="0"/>
                <a:ea typeface="Calibri" panose="020F0502020204030204" pitchFamily="34" charset="0"/>
              </a:rPr>
              <a:t>Najlepši i najbolji događaj u životu</a:t>
            </a:r>
            <a:endParaRPr lang="sr-Latn-RS" sz="1800" b="1" dirty="0">
              <a:solidFill>
                <a:schemeClr val="tx1"/>
              </a:solidFill>
              <a:latin typeface="Times New Roman" panose="02020603050405020304" pitchFamily="18" charset="0"/>
              <a:ea typeface="Calibri" panose="020F0502020204030204" pitchFamily="34" charset="0"/>
            </a:endParaRPr>
          </a:p>
          <a:p>
            <a:pPr marL="0" indent="0">
              <a:buNone/>
            </a:pPr>
            <a:r>
              <a:rPr lang="sr-Latn-RS" sz="1800" i="1" kern="100" dirty="0">
                <a:effectLst/>
                <a:latin typeface="Times New Roman" panose="02020603050405020304" pitchFamily="18" charset="0"/>
                <a:ea typeface="Calibri" panose="020F0502020204030204" pitchFamily="34" charset="0"/>
                <a:cs typeface="Times New Roman" panose="02020603050405020304" pitchFamily="18" charset="0"/>
              </a:rPr>
              <a:t>„mnogo lep. Taj osećaj je mnogo lep, ne znam kako da ja sad da opišem kao </a:t>
            </a:r>
            <a:r>
              <a:rPr lang="sr-Latn-RS" sz="1800" i="1" kern="100" dirty="0" err="1">
                <a:effectLst/>
                <a:latin typeface="Times New Roman" panose="02020603050405020304" pitchFamily="18" charset="0"/>
                <a:ea typeface="Calibri" panose="020F0502020204030204" pitchFamily="34" charset="0"/>
                <a:cs typeface="Times New Roman" panose="02020603050405020304" pitchFamily="18" charset="0"/>
              </a:rPr>
              <a:t>roditelј</a:t>
            </a:r>
            <a:r>
              <a:rPr lang="sr-Latn-RS" sz="1800" i="1" kern="100" dirty="0">
                <a:effectLst/>
                <a:latin typeface="Times New Roman" panose="02020603050405020304" pitchFamily="18" charset="0"/>
                <a:ea typeface="Calibri" panose="020F0502020204030204" pitchFamily="34" charset="0"/>
                <a:cs typeface="Times New Roman" panose="02020603050405020304" pitchFamily="18" charset="0"/>
              </a:rPr>
              <a:t>, ja to ne mogu da opišem. To mora da imate dete da bi osetili tu </a:t>
            </a:r>
            <a:r>
              <a:rPr lang="sr-Latn-RS" sz="1800" i="1" kern="100" dirty="0" err="1">
                <a:effectLst/>
                <a:latin typeface="Times New Roman" panose="02020603050405020304" pitchFamily="18" charset="0"/>
                <a:ea typeface="Calibri" panose="020F0502020204030204" pitchFamily="34" charset="0"/>
                <a:cs typeface="Times New Roman" panose="02020603050405020304" pitchFamily="18" charset="0"/>
              </a:rPr>
              <a:t>lјubav</a:t>
            </a:r>
            <a:r>
              <a:rPr lang="sr-Latn-RS" sz="1800" i="1" kern="100" dirty="0">
                <a:effectLst/>
                <a:latin typeface="Times New Roman" panose="02020603050405020304" pitchFamily="18" charset="0"/>
                <a:ea typeface="Calibri" panose="020F0502020204030204" pitchFamily="34" charset="0"/>
                <a:cs typeface="Times New Roman" panose="02020603050405020304" pitchFamily="18" charset="0"/>
              </a:rPr>
              <a:t> i svu tu pažnju prema detetu, da vi njemu pružite, a onda se i ta </a:t>
            </a:r>
            <a:r>
              <a:rPr lang="sr-Latn-RS" sz="1800" i="1" kern="100" dirty="0" err="1">
                <a:effectLst/>
                <a:latin typeface="Times New Roman" panose="02020603050405020304" pitchFamily="18" charset="0"/>
                <a:ea typeface="Calibri" panose="020F0502020204030204" pitchFamily="34" charset="0"/>
                <a:cs typeface="Times New Roman" panose="02020603050405020304" pitchFamily="18" charset="0"/>
              </a:rPr>
              <a:t>lјubav</a:t>
            </a:r>
            <a:r>
              <a:rPr lang="sr-Latn-RS" sz="1800" i="1" kern="100" dirty="0">
                <a:effectLst/>
                <a:latin typeface="Times New Roman" panose="02020603050405020304" pitchFamily="18" charset="0"/>
                <a:ea typeface="Calibri" panose="020F0502020204030204" pitchFamily="34" charset="0"/>
                <a:cs typeface="Times New Roman" panose="02020603050405020304" pitchFamily="18" charset="0"/>
              </a:rPr>
              <a:t> prenosi na vas – mnogo je lepo imati.“</a:t>
            </a:r>
            <a:endParaRPr lang="sr-Latn-R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r-Latn-RS" sz="1800" b="1" dirty="0">
              <a:solidFill>
                <a:schemeClr val="tx1"/>
              </a:solidFill>
              <a:latin typeface="Times New Roman" panose="02020603050405020304" pitchFamily="18" charset="0"/>
              <a:ea typeface="Calibri" panose="020F0502020204030204" pitchFamily="34" charset="0"/>
            </a:endParaRPr>
          </a:p>
          <a:p>
            <a:pPr marL="0" indent="0">
              <a:buNone/>
            </a:pPr>
            <a:r>
              <a:rPr lang="sr-Latn-RS" sz="1800" b="1" dirty="0">
                <a:solidFill>
                  <a:schemeClr val="tx1"/>
                </a:solidFill>
                <a:effectLst/>
                <a:latin typeface="Times New Roman" panose="02020603050405020304" pitchFamily="18" charset="0"/>
                <a:ea typeface="Calibri" panose="020F0502020204030204" pitchFamily="34" charset="0"/>
              </a:rPr>
              <a:t>Preuzimanje odgovornosti i spremnost na izazove</a:t>
            </a:r>
          </a:p>
          <a:p>
            <a:pPr marL="0" indent="0">
              <a:buNone/>
            </a:pPr>
            <a:r>
              <a:rPr lang="sr-Latn-RS" sz="1800" i="1" dirty="0">
                <a:effectLst/>
                <a:latin typeface="Times New Roman" panose="02020603050405020304" pitchFamily="18" charset="0"/>
                <a:ea typeface="Calibri" panose="020F0502020204030204" pitchFamily="34" charset="0"/>
              </a:rPr>
              <a:t>„Ja sam prisustvovao porođaju, znači gledao sam taj proces ceo uživo. Nisam mogao da dozvolim da se ona porađa, a ja budem negde van, i ne znam, čekam tako nešto. Prosto morao sam da prisustvujem i da vidim kako se sve to dešava i bio sam nervozan, ali ono kao, ne znam... Nije mi uopšte teško palo, odmah sam pomerio taj neki sklop i ne znam, kao da ceo život imam decu.“ </a:t>
            </a:r>
            <a:endParaRPr lang="sr-Latn-RS" sz="1800" b="1" dirty="0">
              <a:solidFill>
                <a:schemeClr val="tx1"/>
              </a:solidFill>
              <a:effectLst/>
              <a:latin typeface="Times New Roman" panose="02020603050405020304" pitchFamily="18" charset="0"/>
              <a:ea typeface="Calibri" panose="020F0502020204030204" pitchFamily="34" charset="0"/>
            </a:endParaRPr>
          </a:p>
          <a:p>
            <a:pPr marL="0" indent="0">
              <a:buNone/>
            </a:pPr>
            <a:endParaRPr lang="sr-Latn-RS" sz="1800" i="1"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682902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2DEEA2E-8911-CAA2-58E8-D199C06972C1}"/>
              </a:ext>
            </a:extLst>
          </p:cNvPr>
          <p:cNvSpPr>
            <a:spLocks noGrp="1"/>
          </p:cNvSpPr>
          <p:nvPr>
            <p:ph type="title"/>
          </p:nvPr>
        </p:nvSpPr>
        <p:spPr>
          <a:xfrm>
            <a:off x="1251678" y="230820"/>
            <a:ext cx="10178322" cy="648070"/>
          </a:xfrm>
        </p:spPr>
        <p:txBody>
          <a:bodyPr>
            <a:normAutofit/>
          </a:bodyPr>
          <a:lstStyle/>
          <a:p>
            <a:r>
              <a:rPr lang="sr-Latn-RS" sz="2400" dirty="0"/>
              <a:t>Zaključno razmatranje</a:t>
            </a:r>
          </a:p>
        </p:txBody>
      </p:sp>
      <p:sp>
        <p:nvSpPr>
          <p:cNvPr id="3" name="Čuvar mesta za sadržaj 2">
            <a:extLst>
              <a:ext uri="{FF2B5EF4-FFF2-40B4-BE49-F238E27FC236}">
                <a16:creationId xmlns:a16="http://schemas.microsoft.com/office/drawing/2014/main" id="{A6C2224D-C563-9E10-BE98-DD257839ADBA}"/>
              </a:ext>
            </a:extLst>
          </p:cNvPr>
          <p:cNvSpPr>
            <a:spLocks noGrp="1"/>
          </p:cNvSpPr>
          <p:nvPr>
            <p:ph idx="1"/>
          </p:nvPr>
        </p:nvSpPr>
        <p:spPr>
          <a:xfrm>
            <a:off x="1251678" y="878890"/>
            <a:ext cx="10178322" cy="5748289"/>
          </a:xfrm>
        </p:spPr>
        <p:txBody>
          <a:bodyPr>
            <a:normAutofit/>
          </a:bodyPr>
          <a:lstStyle/>
          <a:p>
            <a:pPr algn="just">
              <a:lnSpc>
                <a:spcPct val="150000"/>
              </a:lnSpc>
              <a:spcAft>
                <a:spcPts val="800"/>
              </a:spcAft>
            </a:pPr>
            <a:r>
              <a:rPr lang="sr-Latn-RS" sz="1800" kern="100" dirty="0">
                <a:latin typeface="Times New Roman" panose="02020603050405020304" pitchFamily="18" charset="0"/>
                <a:ea typeface="Calibri" panose="020F0502020204030204" pitchFamily="34" charset="0"/>
                <a:cs typeface="Times New Roman" panose="02020603050405020304" pitchFamily="18" charset="0"/>
              </a:rPr>
              <a:t>O</a:t>
            </a:r>
            <a:r>
              <a:rPr lang="sr-Latn-RS" sz="1800" kern="100" dirty="0">
                <a:effectLst/>
                <a:latin typeface="Times New Roman" panose="02020603050405020304" pitchFamily="18" charset="0"/>
                <a:ea typeface="Calibri" panose="020F0502020204030204" pitchFamily="34" charset="0"/>
                <a:cs typeface="Times New Roman" panose="02020603050405020304" pitchFamily="18" charset="0"/>
              </a:rPr>
              <a:t>čevi manje razmišljaju o tome šta će biti nakon porođaja i na koga će moći da računaju.</a:t>
            </a:r>
          </a:p>
          <a:p>
            <a:pPr algn="just">
              <a:lnSpc>
                <a:spcPct val="150000"/>
              </a:lnSpc>
              <a:spcAft>
                <a:spcPts val="800"/>
              </a:spcAft>
            </a:pPr>
            <a:r>
              <a:rPr lang="sr-Latn-RS" sz="1800" kern="100" dirty="0">
                <a:effectLst/>
                <a:latin typeface="Times New Roman" panose="02020603050405020304" pitchFamily="18" charset="0"/>
                <a:ea typeface="Calibri" panose="020F0502020204030204" pitchFamily="34" charset="0"/>
                <a:cs typeface="Times New Roman" panose="02020603050405020304" pitchFamily="18" charset="0"/>
              </a:rPr>
              <a:t> Neposredna briga i nega oko deteta se u najvećem broju slučajeva prepušta ženi i ženskim mrežama. Sličan je odnos prema institucionalnoj podršci gde odlaske kod lekara, savetovališta, tok porođaja i </a:t>
            </a:r>
            <a:r>
              <a:rPr lang="sr-Latn-RS" sz="1800" kern="100" dirty="0" err="1">
                <a:effectLst/>
                <a:latin typeface="Times New Roman" panose="02020603050405020304" pitchFamily="18" charset="0"/>
                <a:ea typeface="Calibri" panose="020F0502020204030204" pitchFamily="34" charset="0"/>
                <a:cs typeface="Times New Roman" panose="02020603050405020304" pitchFamily="18" charset="0"/>
              </a:rPr>
              <a:t>postporođajne</a:t>
            </a:r>
            <a:r>
              <a:rPr lang="sr-Latn-RS" sz="1800" kern="100" dirty="0">
                <a:effectLst/>
                <a:latin typeface="Times New Roman" panose="02020603050405020304" pitchFamily="18" charset="0"/>
                <a:ea typeface="Calibri" panose="020F0502020204030204" pitchFamily="34" charset="0"/>
                <a:cs typeface="Times New Roman" panose="02020603050405020304" pitchFamily="18" charset="0"/>
              </a:rPr>
              <a:t> usluge (npr. dolaske patronažnih sestara u posetu porodici sa novorođenčetom) očevi vide kao deo ženskog sveta i većinom su neupućeni ali i nezainteresovani da budu upućeni u ove procese.</a:t>
            </a:r>
          </a:p>
          <a:p>
            <a:pPr algn="just">
              <a:lnSpc>
                <a:spcPct val="150000"/>
              </a:lnSpc>
              <a:spcAft>
                <a:spcPts val="800"/>
              </a:spcAft>
            </a:pPr>
            <a:r>
              <a:rPr lang="sr-Latn-RS" sz="1800" kern="100" dirty="0">
                <a:latin typeface="Times New Roman" panose="02020603050405020304" pitchFamily="18" charset="0"/>
                <a:ea typeface="Calibri" panose="020F0502020204030204" pitchFamily="34" charset="0"/>
                <a:cs typeface="Times New Roman" panose="02020603050405020304" pitchFamily="18" charset="0"/>
              </a:rPr>
              <a:t>O</a:t>
            </a:r>
            <a:r>
              <a:rPr lang="sr-Latn-RS" sz="1800" kern="100" dirty="0">
                <a:effectLst/>
                <a:latin typeface="Times New Roman" panose="02020603050405020304" pitchFamily="18" charset="0"/>
                <a:ea typeface="Calibri" panose="020F0502020204030204" pitchFamily="34" charset="0"/>
                <a:cs typeface="Times New Roman" panose="02020603050405020304" pitchFamily="18" charset="0"/>
              </a:rPr>
              <a:t>čevi koji žele da se uključe u sve ove procese kao i u proces brige i nege o detetu često nailaze na negodovanje uže porodice (porodice porekla svoje ali i suprugine) ali i samih supruga koje im najčešće dodeljuju ulogu </a:t>
            </a:r>
            <a:r>
              <a:rPr lang="sr-Latn-RS" sz="1800" b="1" i="1" u="sng" kern="100" dirty="0">
                <a:effectLst/>
                <a:latin typeface="Times New Roman" panose="02020603050405020304" pitchFamily="18" charset="0"/>
                <a:ea typeface="Calibri" panose="020F0502020204030204" pitchFamily="34" charset="0"/>
                <a:cs typeface="Times New Roman" panose="02020603050405020304" pitchFamily="18" charset="0"/>
              </a:rPr>
              <a:t>pomažućeg člana </a:t>
            </a:r>
            <a:r>
              <a:rPr lang="sr-Latn-RS" sz="1800" kern="100" dirty="0">
                <a:effectLst/>
                <a:latin typeface="Times New Roman" panose="02020603050405020304" pitchFamily="18" charset="0"/>
                <a:ea typeface="Calibri" panose="020F0502020204030204" pitchFamily="34" charset="0"/>
                <a:cs typeface="Times New Roman" panose="02020603050405020304" pitchFamily="18" charset="0"/>
              </a:rPr>
              <a:t>(idu u kupovinu namirnica i stvari za bebu, rade neke kućne poslove, pomažu u kupanju i presvlačenju bebe….). </a:t>
            </a:r>
            <a:endParaRPr lang="sr-Latn-R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sr-Latn-RS" sz="1800" dirty="0">
                <a:effectLst/>
                <a:latin typeface="Times New Roman" panose="02020603050405020304" pitchFamily="18" charset="0"/>
                <a:ea typeface="Calibri" panose="020F0502020204030204" pitchFamily="34" charset="0"/>
              </a:rPr>
              <a:t>Svi očevi prijavljuju pre svega pozitivne reakcije okoline na njihovu odluku da se ostvare u ulozi oca, te je rano iskustvo očinstva u velikoj meri stvar pristanka zajednice i potvrđivanje ove uloge u koju je muškarac ušao a emocionalni odnos prema detetu jeste stvar ličnog identiteta i prikaz sebe kao oca.</a:t>
            </a:r>
            <a:endParaRPr lang="sr-Latn-RS" dirty="0"/>
          </a:p>
        </p:txBody>
      </p:sp>
    </p:spTree>
    <p:extLst>
      <p:ext uri="{BB962C8B-B14F-4D97-AF65-F5344CB8AC3E}">
        <p14:creationId xmlns:p14="http://schemas.microsoft.com/office/powerpoint/2010/main" val="3280005895"/>
      </p:ext>
    </p:extLst>
  </p:cSld>
  <p:clrMapOvr>
    <a:masterClrMapping/>
  </p:clrMapOvr>
</p:sld>
</file>

<file path=ppt/theme/theme1.xml><?xml version="1.0" encoding="utf-8"?>
<a:theme xmlns:a="http://schemas.openxmlformats.org/drawingml/2006/main" name="Bedž">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BC64FCEF-5D02-4451-89DD-C5055544A8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AED409D-D761-44D8-8125-D888C04D1BDB}">
  <ds:schemaRefs>
    <ds:schemaRef ds:uri="http://schemas.microsoft.com/sharepoint/v3/contenttype/forms"/>
  </ds:schemaRefs>
</ds:datastoreItem>
</file>

<file path=customXml/itemProps3.xml><?xml version="1.0" encoding="utf-8"?>
<ds:datastoreItem xmlns:ds="http://schemas.openxmlformats.org/officeDocument/2006/customXml" ds:itemID="{903B9E78-595F-41AA-B8FF-1657B24A64F3}">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Childcare Badge dizajn</Template>
  <TotalTime>36</TotalTime>
  <Words>1060</Words>
  <Application>Microsoft Office PowerPoint</Application>
  <PresentationFormat>Široki ekran</PresentationFormat>
  <Paragraphs>43</Paragraphs>
  <Slides>8</Slides>
  <Notes>3</Notes>
  <HiddenSlides>0</HiddenSlides>
  <MMClips>0</MMClips>
  <ScaleCrop>false</ScaleCrop>
  <HeadingPairs>
    <vt:vector size="6" baseType="variant">
      <vt:variant>
        <vt:lpstr>Korišćeni fontovi</vt:lpstr>
      </vt:variant>
      <vt:variant>
        <vt:i4>5</vt:i4>
      </vt:variant>
      <vt:variant>
        <vt:lpstr>Tema</vt:lpstr>
      </vt:variant>
      <vt:variant>
        <vt:i4>1</vt:i4>
      </vt:variant>
      <vt:variant>
        <vt:lpstr>Naslovi slajdova</vt:lpstr>
      </vt:variant>
      <vt:variant>
        <vt:i4>8</vt:i4>
      </vt:variant>
    </vt:vector>
  </HeadingPairs>
  <TitlesOfParts>
    <vt:vector size="14" baseType="lpstr">
      <vt:lpstr>Arial</vt:lpstr>
      <vt:lpstr>Calibri</vt:lpstr>
      <vt:lpstr>Gill Sans MT</vt:lpstr>
      <vt:lpstr>Impact</vt:lpstr>
      <vt:lpstr>Times New Roman</vt:lpstr>
      <vt:lpstr>Bedž</vt:lpstr>
      <vt:lpstr>Prelazak u roditeljstvo iz perspektive očeva</vt:lpstr>
      <vt:lpstr>PowerPoint prezentacija</vt:lpstr>
      <vt:lpstr>Pomoć i podrška u prvim mesecima roditeljstva  </vt:lpstr>
      <vt:lpstr>PowerPoint prezentacija</vt:lpstr>
      <vt:lpstr>Samopercepcija</vt:lpstr>
      <vt:lpstr>Iskustva očeva mogu da se tumače na četiri načina:</vt:lpstr>
      <vt:lpstr>PowerPoint prezentacija</vt:lpstr>
      <vt:lpstr>Zaključno razmatranje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Prelazak u roditeljstvo iz perspektive očeva</dc:title>
  <dc:creator>Emilija Pantelic</dc:creator>
  <cp:lastModifiedBy>Emilija Pantelic</cp:lastModifiedBy>
  <cp:revision>1</cp:revision>
  <dcterms:created xsi:type="dcterms:W3CDTF">2023-04-25T18:49:27Z</dcterms:created>
  <dcterms:modified xsi:type="dcterms:W3CDTF">2023-04-26T09:25:10Z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