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3"/>
  </p:notesMasterIdLst>
  <p:handoutMasterIdLst>
    <p:handoutMasterId r:id="rId14"/>
  </p:handoutMasterIdLst>
  <p:sldIdLst>
    <p:sldId id="259" r:id="rId5"/>
    <p:sldId id="267" r:id="rId6"/>
    <p:sldId id="268" r:id="rId7"/>
    <p:sldId id="269" r:id="rId8"/>
    <p:sldId id="270" r:id="rId9"/>
    <p:sldId id="261" r:id="rId10"/>
    <p:sldId id="271" r:id="rId11"/>
    <p:sldId id="272" r:id="rId12"/>
  </p:sldIdLst>
  <p:sldSz cx="12192000" cy="6858000"/>
  <p:notesSz cx="6858000" cy="9144000"/>
  <p:defaultTextStyle>
    <a:defPPr rtl="0">
      <a:defRPr lang="sr-latn-r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88E87B-F333-4108-8B57-3368836C6129}" v="1" dt="2023-04-26T09:25:00.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226"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notesViewPr>
    <p:cSldViewPr snapToGrid="0">
      <p:cViewPr varScale="1">
        <p:scale>
          <a:sx n="77" d="100"/>
          <a:sy n="77" d="100"/>
        </p:scale>
        <p:origin x="397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ja Pantelic" userId="a75c85c84924eded" providerId="LiveId" clId="{EF88E87B-F333-4108-8B57-3368836C6129}"/>
    <pc:docChg chg="modSld">
      <pc:chgData name="Emilija Pantelic" userId="a75c85c84924eded" providerId="LiveId" clId="{EF88E87B-F333-4108-8B57-3368836C6129}" dt="2023-04-26T09:25:00.636" v="3" actId="255"/>
      <pc:docMkLst>
        <pc:docMk/>
      </pc:docMkLst>
      <pc:sldChg chg="modSp">
        <pc:chgData name="Emilija Pantelic" userId="a75c85c84924eded" providerId="LiveId" clId="{EF88E87B-F333-4108-8B57-3368836C6129}" dt="2023-04-26T09:25:00.636" v="3" actId="255"/>
        <pc:sldMkLst>
          <pc:docMk/>
          <pc:sldMk cId="3759555017" sldId="261"/>
        </pc:sldMkLst>
        <pc:graphicFrameChg chg="mod">
          <ac:chgData name="Emilija Pantelic" userId="a75c85c84924eded" providerId="LiveId" clId="{EF88E87B-F333-4108-8B57-3368836C6129}" dt="2023-04-26T09:25:00.636" v="3" actId="255"/>
          <ac:graphicFrameMkLst>
            <pc:docMk/>
            <pc:sldMk cId="3759555017" sldId="261"/>
            <ac:graphicFrameMk id="9" creationId="{8EDEA472-192B-4242-9F8A-CF2C98BFB3C7}"/>
          </ac:graphicFrameMkLst>
        </pc:graphicFrameChg>
      </pc:sldChg>
      <pc:sldChg chg="modSp mod">
        <pc:chgData name="Emilija Pantelic" userId="a75c85c84924eded" providerId="LiveId" clId="{EF88E87B-F333-4108-8B57-3368836C6129}" dt="2023-04-25T19:26:32.697" v="1" actId="113"/>
        <pc:sldMkLst>
          <pc:docMk/>
          <pc:sldMk cId="1660838769" sldId="268"/>
        </pc:sldMkLst>
        <pc:spChg chg="mod">
          <ac:chgData name="Emilija Pantelic" userId="a75c85c84924eded" providerId="LiveId" clId="{EF88E87B-F333-4108-8B57-3368836C6129}" dt="2023-04-25T19:26:32.697" v="1" actId="113"/>
          <ac:spMkLst>
            <pc:docMk/>
            <pc:sldMk cId="1660838769" sldId="268"/>
            <ac:spMk id="7" creationId="{A3101AE9-4893-384E-4748-1BD6F1F41F26}"/>
          </ac:spMkLst>
        </pc:spChg>
      </pc:sldChg>
      <pc:sldChg chg="modSp mod">
        <pc:chgData name="Emilija Pantelic" userId="a75c85c84924eded" providerId="LiveId" clId="{EF88E87B-F333-4108-8B57-3368836C6129}" dt="2023-04-25T19:26:38.664" v="2" actId="113"/>
        <pc:sldMkLst>
          <pc:docMk/>
          <pc:sldMk cId="3511565008" sldId="269"/>
        </pc:sldMkLst>
        <pc:spChg chg="mod">
          <ac:chgData name="Emilija Pantelic" userId="a75c85c84924eded" providerId="LiveId" clId="{EF88E87B-F333-4108-8B57-3368836C6129}" dt="2023-04-25T19:26:38.664" v="2" actId="113"/>
          <ac:spMkLst>
            <pc:docMk/>
            <pc:sldMk cId="3511565008" sldId="269"/>
            <ac:spMk id="9" creationId="{607DA1F8-0EBB-3C35-BF8F-E5A51F5796D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C23686-56D6-4482-B4E3-3F9784E88994}" type="doc">
      <dgm:prSet loTypeId="urn:microsoft.com/office/officeart/2005/8/layout/vProcess5" loCatId="process" qsTypeId="urn:microsoft.com/office/officeart/2005/8/quickstyle/simple1" qsCatId="simple" csTypeId="urn:microsoft.com/office/officeart/2005/8/colors/accent1_2" csCatId="accent1" phldr="1"/>
      <dgm:spPr/>
      <dgm:t>
        <a:bodyPr rtlCol="0"/>
        <a:lstStyle/>
        <a:p>
          <a:pPr rtl="0"/>
          <a:endParaRPr lang="en-US"/>
        </a:p>
      </dgm:t>
    </dgm:pt>
    <dgm:pt modelId="{666F1301-07F7-4F1E-88B9-30CCDFF34C22}">
      <dgm:prSet phldrT="[Text]" custT="1"/>
      <dgm:spPr>
        <a:ln>
          <a:noFill/>
        </a:ln>
      </dgm:spPr>
      <dgm:t>
        <a:bodyPr rtlCol="0"/>
        <a:lstStyle/>
        <a:p>
          <a:pPr rtl="0">
            <a:spcAft>
              <a:spcPts val="600"/>
            </a:spcAft>
          </a:pPr>
          <a:r>
            <a:rPr lang="sr-Latn-RS" sz="2000" b="1" noProof="0" dirty="0">
              <a:solidFill>
                <a:schemeClr val="tx2"/>
              </a:solidFill>
            </a:rPr>
            <a:t>Zabrinutost i nelagoda</a:t>
          </a:r>
        </a:p>
      </dgm:t>
    </dgm:pt>
    <dgm:pt modelId="{48B1B5E3-336B-4618-B3E0-EEC37F417F42}" type="parTrans" cxnId="{70BD86B9-A297-4D90-B59D-12F1AB3DD124}">
      <dgm:prSet/>
      <dgm:spPr/>
      <dgm:t>
        <a:bodyPr rtlCol="0"/>
        <a:lstStyle/>
        <a:p>
          <a:pPr rtl="0"/>
          <a:endParaRPr lang="sr-Latn-RS" noProof="0" dirty="0"/>
        </a:p>
      </dgm:t>
    </dgm:pt>
    <dgm:pt modelId="{1CCA38C8-B866-440C-8B7A-A6514DD31A53}" type="sibTrans" cxnId="{70BD86B9-A297-4D90-B59D-12F1AB3DD124}">
      <dgm:prSet/>
      <dgm:spPr>
        <a:solidFill>
          <a:schemeClr val="tx1">
            <a:alpha val="97000"/>
          </a:schemeClr>
        </a:solidFill>
        <a:ln>
          <a:noFill/>
        </a:ln>
      </dgm:spPr>
      <dgm:t>
        <a:bodyPr rtlCol="0"/>
        <a:lstStyle/>
        <a:p>
          <a:pPr rtl="0"/>
          <a:endParaRPr lang="sr-Latn-RS" noProof="0" dirty="0"/>
        </a:p>
      </dgm:t>
    </dgm:pt>
    <dgm:pt modelId="{CB88D0C4-6C39-4629-9DEF-57288A3EBE4C}">
      <dgm:prSet phldrT="[Text]" custT="1"/>
      <dgm:spPr>
        <a:ln>
          <a:noFill/>
        </a:ln>
      </dgm:spPr>
      <dgm:t>
        <a:bodyPr rtlCol="0"/>
        <a:lstStyle/>
        <a:p>
          <a:pPr rtl="0">
            <a:spcAft>
              <a:spcPts val="600"/>
            </a:spcAft>
          </a:pPr>
          <a:r>
            <a:rPr lang="sr-Latn-RS" sz="2000" b="1" noProof="0" dirty="0">
              <a:solidFill>
                <a:schemeClr val="tx2"/>
              </a:solidFill>
            </a:rPr>
            <a:t>Promena koja donosi neprijatnost</a:t>
          </a:r>
        </a:p>
      </dgm:t>
    </dgm:pt>
    <dgm:pt modelId="{1A5BA4AE-234F-486F-B65A-ABB37EC6EDAF}" type="parTrans" cxnId="{7B18691A-FAB3-4686-A97D-DF2644B3F9A6}">
      <dgm:prSet/>
      <dgm:spPr/>
      <dgm:t>
        <a:bodyPr rtlCol="0"/>
        <a:lstStyle/>
        <a:p>
          <a:pPr rtl="0"/>
          <a:endParaRPr lang="sr-Latn-RS" noProof="0" dirty="0"/>
        </a:p>
      </dgm:t>
    </dgm:pt>
    <dgm:pt modelId="{7ADFA01E-1246-464F-8347-8DA3C53B199C}" type="sibTrans" cxnId="{7B18691A-FAB3-4686-A97D-DF2644B3F9A6}">
      <dgm:prSet/>
      <dgm:spPr>
        <a:solidFill>
          <a:schemeClr val="tx1"/>
        </a:solidFill>
        <a:ln>
          <a:noFill/>
        </a:ln>
      </dgm:spPr>
      <dgm:t>
        <a:bodyPr rtlCol="0"/>
        <a:lstStyle/>
        <a:p>
          <a:pPr rtl="0"/>
          <a:endParaRPr lang="sr-Latn-RS" noProof="0" dirty="0"/>
        </a:p>
      </dgm:t>
    </dgm:pt>
    <dgm:pt modelId="{07DC5EEB-1654-4ECB-A96A-EED4BE9D4BB4}">
      <dgm:prSet phldrT="[Text]" custT="1"/>
      <dgm:spPr>
        <a:ln>
          <a:noFill/>
        </a:ln>
      </dgm:spPr>
      <dgm:t>
        <a:bodyPr rtlCol="0"/>
        <a:lstStyle/>
        <a:p>
          <a:pPr rtl="0">
            <a:spcAft>
              <a:spcPts val="600"/>
            </a:spcAft>
          </a:pPr>
          <a:r>
            <a:rPr lang="sr-Latn-RS" sz="2000" b="1" noProof="0" dirty="0">
              <a:solidFill>
                <a:schemeClr val="tx2"/>
              </a:solidFill>
            </a:rPr>
            <a:t>Najlepši i najbolji događaj u životu</a:t>
          </a:r>
        </a:p>
      </dgm:t>
    </dgm:pt>
    <dgm:pt modelId="{0B98E39A-7037-46A6-8799-DDA1D4C4A2D3}" type="parTrans" cxnId="{A3496BEC-7D4E-41F2-B6B2-38A84003D33E}">
      <dgm:prSet/>
      <dgm:spPr/>
      <dgm:t>
        <a:bodyPr rtlCol="0"/>
        <a:lstStyle/>
        <a:p>
          <a:pPr rtl="0"/>
          <a:endParaRPr lang="sr-Latn-RS" noProof="0" dirty="0"/>
        </a:p>
      </dgm:t>
    </dgm:pt>
    <dgm:pt modelId="{42EB8256-925E-4B15-B238-A97EE64E9CC8}" type="sibTrans" cxnId="{A3496BEC-7D4E-41F2-B6B2-38A84003D33E}">
      <dgm:prSet/>
      <dgm:spPr>
        <a:solidFill>
          <a:schemeClr val="tx1">
            <a:alpha val="90000"/>
          </a:schemeClr>
        </a:solidFill>
        <a:ln>
          <a:solidFill>
            <a:schemeClr val="tx2">
              <a:lumMod val="90000"/>
              <a:lumOff val="10000"/>
              <a:alpha val="90000"/>
            </a:schemeClr>
          </a:solidFill>
        </a:ln>
      </dgm:spPr>
      <dgm:t>
        <a:bodyPr rtlCol="0"/>
        <a:lstStyle/>
        <a:p>
          <a:pPr rtl="0"/>
          <a:endParaRPr lang="sr-Latn-RS" noProof="0" dirty="0"/>
        </a:p>
      </dgm:t>
    </dgm:pt>
    <dgm:pt modelId="{B1462749-38EA-49C8-8C2A-DD91FD3E9068}">
      <dgm:prSet custT="1"/>
      <dgm:spPr/>
      <dgm:t>
        <a:bodyPr/>
        <a:lstStyle/>
        <a:p>
          <a:r>
            <a:rPr lang="sr-Latn-RS" sz="2000" b="1" dirty="0">
              <a:solidFill>
                <a:schemeClr val="tx1"/>
              </a:solidFill>
            </a:rPr>
            <a:t>Preuzimanje odgovornosti i spremnost na izazove</a:t>
          </a:r>
        </a:p>
      </dgm:t>
    </dgm:pt>
    <dgm:pt modelId="{E46B3404-A511-4EC3-9E57-C7115478114D}" type="parTrans" cxnId="{1EAB4E88-55E3-4043-A51A-7CDD7AFC1B93}">
      <dgm:prSet/>
      <dgm:spPr/>
      <dgm:t>
        <a:bodyPr/>
        <a:lstStyle/>
        <a:p>
          <a:endParaRPr lang="sr-Latn-RS"/>
        </a:p>
      </dgm:t>
    </dgm:pt>
    <dgm:pt modelId="{42478FAF-A4C8-43A8-893D-22A3FE618A86}" type="sibTrans" cxnId="{1EAB4E88-55E3-4043-A51A-7CDD7AFC1B93}">
      <dgm:prSet/>
      <dgm:spPr>
        <a:solidFill>
          <a:schemeClr val="tx2">
            <a:lumMod val="90000"/>
            <a:lumOff val="10000"/>
          </a:schemeClr>
        </a:solidFill>
        <a:ln>
          <a:noFill/>
        </a:ln>
      </dgm:spPr>
      <dgm:t>
        <a:bodyPr rtlCol="0"/>
        <a:lstStyle/>
        <a:p>
          <a:pPr rtl="0"/>
          <a:endParaRPr lang="sr-Latn-RS" noProof="0" dirty="0"/>
        </a:p>
      </dgm:t>
    </dgm:pt>
    <dgm:pt modelId="{1A79147C-4050-4DF2-9C81-91C1877903C2}" type="pres">
      <dgm:prSet presAssocID="{1EC23686-56D6-4482-B4E3-3F9784E88994}" presName="outerComposite" presStyleCnt="0">
        <dgm:presLayoutVars>
          <dgm:chMax val="5"/>
          <dgm:dir/>
          <dgm:resizeHandles val="exact"/>
        </dgm:presLayoutVars>
      </dgm:prSet>
      <dgm:spPr/>
    </dgm:pt>
    <dgm:pt modelId="{1136CDA9-2A79-4811-9512-712D509BF438}" type="pres">
      <dgm:prSet presAssocID="{1EC23686-56D6-4482-B4E3-3F9784E88994}" presName="dummyMaxCanvas" presStyleCnt="0">
        <dgm:presLayoutVars/>
      </dgm:prSet>
      <dgm:spPr/>
    </dgm:pt>
    <dgm:pt modelId="{51DE184C-39F2-49F1-B020-AAA8D710D5CA}" type="pres">
      <dgm:prSet presAssocID="{1EC23686-56D6-4482-B4E3-3F9784E88994}" presName="FourNodes_1" presStyleLbl="node1" presStyleIdx="0" presStyleCnt="4" custLinFactNeighborX="0" custLinFactNeighborY="-8913">
        <dgm:presLayoutVars>
          <dgm:bulletEnabled val="1"/>
        </dgm:presLayoutVars>
      </dgm:prSet>
      <dgm:spPr/>
    </dgm:pt>
    <dgm:pt modelId="{E1C4918E-A235-4DD9-A67F-68E5782A8194}" type="pres">
      <dgm:prSet presAssocID="{1EC23686-56D6-4482-B4E3-3F9784E88994}" presName="FourNodes_2" presStyleLbl="node1" presStyleIdx="1" presStyleCnt="4">
        <dgm:presLayoutVars>
          <dgm:bulletEnabled val="1"/>
        </dgm:presLayoutVars>
      </dgm:prSet>
      <dgm:spPr/>
    </dgm:pt>
    <dgm:pt modelId="{ABDCCBB7-2B1F-498A-A144-7A5E976AD6DA}" type="pres">
      <dgm:prSet presAssocID="{1EC23686-56D6-4482-B4E3-3F9784E88994}" presName="FourNodes_3" presStyleLbl="node1" presStyleIdx="2" presStyleCnt="4">
        <dgm:presLayoutVars>
          <dgm:bulletEnabled val="1"/>
        </dgm:presLayoutVars>
      </dgm:prSet>
      <dgm:spPr/>
    </dgm:pt>
    <dgm:pt modelId="{B3F468A8-B59D-4F53-892C-0BA7C6BA3A94}" type="pres">
      <dgm:prSet presAssocID="{1EC23686-56D6-4482-B4E3-3F9784E88994}" presName="FourNodes_4" presStyleLbl="node1" presStyleIdx="3" presStyleCnt="4">
        <dgm:presLayoutVars>
          <dgm:bulletEnabled val="1"/>
        </dgm:presLayoutVars>
      </dgm:prSet>
      <dgm:spPr/>
    </dgm:pt>
    <dgm:pt modelId="{63E0F8ED-0989-4E04-80AB-128AECE9456A}" type="pres">
      <dgm:prSet presAssocID="{1EC23686-56D6-4482-B4E3-3F9784E88994}" presName="FourConn_1-2" presStyleLbl="fgAccFollowNode1" presStyleIdx="0" presStyleCnt="3">
        <dgm:presLayoutVars>
          <dgm:bulletEnabled val="1"/>
        </dgm:presLayoutVars>
      </dgm:prSet>
      <dgm:spPr/>
    </dgm:pt>
    <dgm:pt modelId="{671C0ED0-BC1D-4B3F-88C5-5FD3B51D6A88}" type="pres">
      <dgm:prSet presAssocID="{1EC23686-56D6-4482-B4E3-3F9784E88994}" presName="FourConn_2-3" presStyleLbl="fgAccFollowNode1" presStyleIdx="1" presStyleCnt="3">
        <dgm:presLayoutVars>
          <dgm:bulletEnabled val="1"/>
        </dgm:presLayoutVars>
      </dgm:prSet>
      <dgm:spPr/>
    </dgm:pt>
    <dgm:pt modelId="{649EC8FF-BC0C-4529-AD7C-77E04EDBA316}" type="pres">
      <dgm:prSet presAssocID="{1EC23686-56D6-4482-B4E3-3F9784E88994}" presName="FourConn_3-4" presStyleLbl="fgAccFollowNode1" presStyleIdx="2" presStyleCnt="3">
        <dgm:presLayoutVars>
          <dgm:bulletEnabled val="1"/>
        </dgm:presLayoutVars>
      </dgm:prSet>
      <dgm:spPr/>
    </dgm:pt>
    <dgm:pt modelId="{4A5EB1FF-5C7C-466E-9325-D36C7A738083}" type="pres">
      <dgm:prSet presAssocID="{1EC23686-56D6-4482-B4E3-3F9784E88994}" presName="FourNodes_1_text" presStyleLbl="node1" presStyleIdx="3" presStyleCnt="4">
        <dgm:presLayoutVars>
          <dgm:bulletEnabled val="1"/>
        </dgm:presLayoutVars>
      </dgm:prSet>
      <dgm:spPr/>
    </dgm:pt>
    <dgm:pt modelId="{D07B7341-7B9E-4C7B-9D07-A001AE26BAA2}" type="pres">
      <dgm:prSet presAssocID="{1EC23686-56D6-4482-B4E3-3F9784E88994}" presName="FourNodes_2_text" presStyleLbl="node1" presStyleIdx="3" presStyleCnt="4">
        <dgm:presLayoutVars>
          <dgm:bulletEnabled val="1"/>
        </dgm:presLayoutVars>
      </dgm:prSet>
      <dgm:spPr/>
    </dgm:pt>
    <dgm:pt modelId="{E38615F2-789C-49BE-BED3-1E79E9C5B283}" type="pres">
      <dgm:prSet presAssocID="{1EC23686-56D6-4482-B4E3-3F9784E88994}" presName="FourNodes_3_text" presStyleLbl="node1" presStyleIdx="3" presStyleCnt="4">
        <dgm:presLayoutVars>
          <dgm:bulletEnabled val="1"/>
        </dgm:presLayoutVars>
      </dgm:prSet>
      <dgm:spPr/>
    </dgm:pt>
    <dgm:pt modelId="{A9776210-ADC2-490C-8CE5-EED98663B66C}" type="pres">
      <dgm:prSet presAssocID="{1EC23686-56D6-4482-B4E3-3F9784E88994}" presName="FourNodes_4_text" presStyleLbl="node1" presStyleIdx="3" presStyleCnt="4">
        <dgm:presLayoutVars>
          <dgm:bulletEnabled val="1"/>
        </dgm:presLayoutVars>
      </dgm:prSet>
      <dgm:spPr/>
    </dgm:pt>
  </dgm:ptLst>
  <dgm:cxnLst>
    <dgm:cxn modelId="{7B18691A-FAB3-4686-A97D-DF2644B3F9A6}" srcId="{1EC23686-56D6-4482-B4E3-3F9784E88994}" destId="{CB88D0C4-6C39-4629-9DEF-57288A3EBE4C}" srcOrd="1" destOrd="0" parTransId="{1A5BA4AE-234F-486F-B65A-ABB37EC6EDAF}" sibTransId="{7ADFA01E-1246-464F-8347-8DA3C53B199C}"/>
    <dgm:cxn modelId="{A6F43F40-106D-4FD6-AA3D-C0C126A108F7}" type="presOf" srcId="{42EB8256-925E-4B15-B238-A97EE64E9CC8}" destId="{649EC8FF-BC0C-4529-AD7C-77E04EDBA316}" srcOrd="0" destOrd="0" presId="urn:microsoft.com/office/officeart/2005/8/layout/vProcess5"/>
    <dgm:cxn modelId="{0696115B-66AA-45E3-A652-4BDA2E14A1D6}" type="presOf" srcId="{7ADFA01E-1246-464F-8347-8DA3C53B199C}" destId="{671C0ED0-BC1D-4B3F-88C5-5FD3B51D6A88}" srcOrd="0" destOrd="0" presId="urn:microsoft.com/office/officeart/2005/8/layout/vProcess5"/>
    <dgm:cxn modelId="{DC3D7165-8ADC-4806-960E-1F5BE2FD8FA8}" type="presOf" srcId="{B1462749-38EA-49C8-8C2A-DD91FD3E9068}" destId="{A9776210-ADC2-490C-8CE5-EED98663B66C}" srcOrd="1" destOrd="0" presId="urn:microsoft.com/office/officeart/2005/8/layout/vProcess5"/>
    <dgm:cxn modelId="{1EAB4E88-55E3-4043-A51A-7CDD7AFC1B93}" srcId="{1EC23686-56D6-4482-B4E3-3F9784E88994}" destId="{B1462749-38EA-49C8-8C2A-DD91FD3E9068}" srcOrd="3" destOrd="0" parTransId="{E46B3404-A511-4EC3-9E57-C7115478114D}" sibTransId="{42478FAF-A4C8-43A8-893D-22A3FE618A86}"/>
    <dgm:cxn modelId="{49CFD68D-AAF4-4C64-B932-FC009796E885}" type="presOf" srcId="{CB88D0C4-6C39-4629-9DEF-57288A3EBE4C}" destId="{E1C4918E-A235-4DD9-A67F-68E5782A8194}" srcOrd="0" destOrd="0" presId="urn:microsoft.com/office/officeart/2005/8/layout/vProcess5"/>
    <dgm:cxn modelId="{34FD078F-D533-48C1-AB07-3B4E24F517FE}" type="presOf" srcId="{07DC5EEB-1654-4ECB-A96A-EED4BE9D4BB4}" destId="{ABDCCBB7-2B1F-498A-A144-7A5E976AD6DA}" srcOrd="0" destOrd="0" presId="urn:microsoft.com/office/officeart/2005/8/layout/vProcess5"/>
    <dgm:cxn modelId="{3A3E3196-E064-4A04-9F64-D257866E0DDE}" type="presOf" srcId="{666F1301-07F7-4F1E-88B9-30CCDFF34C22}" destId="{51DE184C-39F2-49F1-B020-AAA8D710D5CA}" srcOrd="0" destOrd="0" presId="urn:microsoft.com/office/officeart/2005/8/layout/vProcess5"/>
    <dgm:cxn modelId="{9BFFCB99-3B9F-45A3-A03F-A7865B1109C6}" type="presOf" srcId="{1CCA38C8-B866-440C-8B7A-A6514DD31A53}" destId="{63E0F8ED-0989-4E04-80AB-128AECE9456A}" srcOrd="0" destOrd="0" presId="urn:microsoft.com/office/officeart/2005/8/layout/vProcess5"/>
    <dgm:cxn modelId="{2C1753B9-6204-4DCE-BC73-5367349DB5F6}" type="presOf" srcId="{07DC5EEB-1654-4ECB-A96A-EED4BE9D4BB4}" destId="{E38615F2-789C-49BE-BED3-1E79E9C5B283}" srcOrd="1" destOrd="0" presId="urn:microsoft.com/office/officeart/2005/8/layout/vProcess5"/>
    <dgm:cxn modelId="{70BD86B9-A297-4D90-B59D-12F1AB3DD124}" srcId="{1EC23686-56D6-4482-B4E3-3F9784E88994}" destId="{666F1301-07F7-4F1E-88B9-30CCDFF34C22}" srcOrd="0" destOrd="0" parTransId="{48B1B5E3-336B-4618-B3E0-EEC37F417F42}" sibTransId="{1CCA38C8-B866-440C-8B7A-A6514DD31A53}"/>
    <dgm:cxn modelId="{B26137BD-578E-42A7-BCBF-DF6F5768FE7A}" type="presOf" srcId="{B1462749-38EA-49C8-8C2A-DD91FD3E9068}" destId="{B3F468A8-B59D-4F53-892C-0BA7C6BA3A94}" srcOrd="0" destOrd="0" presId="urn:microsoft.com/office/officeart/2005/8/layout/vProcess5"/>
    <dgm:cxn modelId="{5382F5CF-E4C0-49E6-BC25-3B95D911A991}" type="presOf" srcId="{1EC23686-56D6-4482-B4E3-3F9784E88994}" destId="{1A79147C-4050-4DF2-9C81-91C1877903C2}" srcOrd="0" destOrd="0" presId="urn:microsoft.com/office/officeart/2005/8/layout/vProcess5"/>
    <dgm:cxn modelId="{F672B2DD-4D2C-4DF5-83FC-4CD71774B247}" type="presOf" srcId="{CB88D0C4-6C39-4629-9DEF-57288A3EBE4C}" destId="{D07B7341-7B9E-4C7B-9D07-A001AE26BAA2}" srcOrd="1" destOrd="0" presId="urn:microsoft.com/office/officeart/2005/8/layout/vProcess5"/>
    <dgm:cxn modelId="{A3496BEC-7D4E-41F2-B6B2-38A84003D33E}" srcId="{1EC23686-56D6-4482-B4E3-3F9784E88994}" destId="{07DC5EEB-1654-4ECB-A96A-EED4BE9D4BB4}" srcOrd="2" destOrd="0" parTransId="{0B98E39A-7037-46A6-8799-DDA1D4C4A2D3}" sibTransId="{42EB8256-925E-4B15-B238-A97EE64E9CC8}"/>
    <dgm:cxn modelId="{016051F8-947C-4D4D-9A7A-B79DF3E702C6}" type="presOf" srcId="{666F1301-07F7-4F1E-88B9-30CCDFF34C22}" destId="{4A5EB1FF-5C7C-466E-9325-D36C7A738083}" srcOrd="1" destOrd="0" presId="urn:microsoft.com/office/officeart/2005/8/layout/vProcess5"/>
    <dgm:cxn modelId="{3949696C-A3B4-4249-8CA2-20CE132050F0}" type="presParOf" srcId="{1A79147C-4050-4DF2-9C81-91C1877903C2}" destId="{1136CDA9-2A79-4811-9512-712D509BF438}" srcOrd="0" destOrd="0" presId="urn:microsoft.com/office/officeart/2005/8/layout/vProcess5"/>
    <dgm:cxn modelId="{8B66D856-DA3D-494B-8416-7CA323748833}" type="presParOf" srcId="{1A79147C-4050-4DF2-9C81-91C1877903C2}" destId="{51DE184C-39F2-49F1-B020-AAA8D710D5CA}" srcOrd="1" destOrd="0" presId="urn:microsoft.com/office/officeart/2005/8/layout/vProcess5"/>
    <dgm:cxn modelId="{47FA72F3-63B0-4096-B778-CB48ADA7A3A5}" type="presParOf" srcId="{1A79147C-4050-4DF2-9C81-91C1877903C2}" destId="{E1C4918E-A235-4DD9-A67F-68E5782A8194}" srcOrd="2" destOrd="0" presId="urn:microsoft.com/office/officeart/2005/8/layout/vProcess5"/>
    <dgm:cxn modelId="{A28EC77E-E5B9-45C5-BB78-C0817F1C61D3}" type="presParOf" srcId="{1A79147C-4050-4DF2-9C81-91C1877903C2}" destId="{ABDCCBB7-2B1F-498A-A144-7A5E976AD6DA}" srcOrd="3" destOrd="0" presId="urn:microsoft.com/office/officeart/2005/8/layout/vProcess5"/>
    <dgm:cxn modelId="{1DA6DF6F-F546-4CE3-95B7-893F0F676497}" type="presParOf" srcId="{1A79147C-4050-4DF2-9C81-91C1877903C2}" destId="{B3F468A8-B59D-4F53-892C-0BA7C6BA3A94}" srcOrd="4" destOrd="0" presId="urn:microsoft.com/office/officeart/2005/8/layout/vProcess5"/>
    <dgm:cxn modelId="{0397B03F-3BC6-496B-8087-23412A39A9F3}" type="presParOf" srcId="{1A79147C-4050-4DF2-9C81-91C1877903C2}" destId="{63E0F8ED-0989-4E04-80AB-128AECE9456A}" srcOrd="5" destOrd="0" presId="urn:microsoft.com/office/officeart/2005/8/layout/vProcess5"/>
    <dgm:cxn modelId="{22DF7720-4CD3-49F9-AA42-92F9FFD04322}" type="presParOf" srcId="{1A79147C-4050-4DF2-9C81-91C1877903C2}" destId="{671C0ED0-BC1D-4B3F-88C5-5FD3B51D6A88}" srcOrd="6" destOrd="0" presId="urn:microsoft.com/office/officeart/2005/8/layout/vProcess5"/>
    <dgm:cxn modelId="{55AD41B5-3602-4A23-A79E-9236AA70EF2C}" type="presParOf" srcId="{1A79147C-4050-4DF2-9C81-91C1877903C2}" destId="{649EC8FF-BC0C-4529-AD7C-77E04EDBA316}" srcOrd="7" destOrd="0" presId="urn:microsoft.com/office/officeart/2005/8/layout/vProcess5"/>
    <dgm:cxn modelId="{67F960EF-90D4-4069-8B6C-27BB0366541A}" type="presParOf" srcId="{1A79147C-4050-4DF2-9C81-91C1877903C2}" destId="{4A5EB1FF-5C7C-466E-9325-D36C7A738083}" srcOrd="8" destOrd="0" presId="urn:microsoft.com/office/officeart/2005/8/layout/vProcess5"/>
    <dgm:cxn modelId="{4E306F61-BEFE-4522-AF20-2B8B3D8A4388}" type="presParOf" srcId="{1A79147C-4050-4DF2-9C81-91C1877903C2}" destId="{D07B7341-7B9E-4C7B-9D07-A001AE26BAA2}" srcOrd="9" destOrd="0" presId="urn:microsoft.com/office/officeart/2005/8/layout/vProcess5"/>
    <dgm:cxn modelId="{C211C004-086B-4D05-878D-A6CDB9F58049}" type="presParOf" srcId="{1A79147C-4050-4DF2-9C81-91C1877903C2}" destId="{E38615F2-789C-49BE-BED3-1E79E9C5B283}" srcOrd="10" destOrd="0" presId="urn:microsoft.com/office/officeart/2005/8/layout/vProcess5"/>
    <dgm:cxn modelId="{0CE8DA8A-7684-4E8E-9D5C-AD6933038163}" type="presParOf" srcId="{1A79147C-4050-4DF2-9C81-91C1877903C2}" destId="{A9776210-ADC2-490C-8CE5-EED98663B66C}"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E184C-39F2-49F1-B020-AAA8D710D5CA}">
      <dsp:nvSpPr>
        <dsp:cNvPr id="0" name=""/>
        <dsp:cNvSpPr/>
      </dsp:nvSpPr>
      <dsp:spPr>
        <a:xfrm>
          <a:off x="0" y="0"/>
          <a:ext cx="4603736" cy="886701"/>
        </a:xfrm>
        <a:prstGeom prst="roundRect">
          <a:avLst>
            <a:gd name="adj" fmla="val 10000"/>
          </a:avLst>
        </a:prstGeom>
        <a:solidFill>
          <a:schemeClr val="accent1">
            <a:hueOff val="0"/>
            <a:satOff val="0"/>
            <a:lumOff val="0"/>
            <a:alphaOff val="0"/>
          </a:schemeClr>
        </a:solid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rtlCol="0" anchor="ctr" anchorCtr="0">
          <a:noAutofit/>
        </a:bodyPr>
        <a:lstStyle/>
        <a:p>
          <a:pPr marL="0" lvl="0" indent="0" algn="l" defTabSz="889000" rtl="0">
            <a:lnSpc>
              <a:spcPct val="90000"/>
            </a:lnSpc>
            <a:spcBef>
              <a:spcPct val="0"/>
            </a:spcBef>
            <a:spcAft>
              <a:spcPts val="600"/>
            </a:spcAft>
            <a:buNone/>
          </a:pPr>
          <a:r>
            <a:rPr lang="sr-Latn-RS" sz="2000" b="1" kern="1200" noProof="0" dirty="0">
              <a:solidFill>
                <a:schemeClr val="tx2"/>
              </a:solidFill>
            </a:rPr>
            <a:t>Zabrinutost i nelagoda</a:t>
          </a:r>
        </a:p>
      </dsp:txBody>
      <dsp:txXfrm>
        <a:off x="25971" y="25971"/>
        <a:ext cx="3571988" cy="834759"/>
      </dsp:txXfrm>
    </dsp:sp>
    <dsp:sp modelId="{E1C4918E-A235-4DD9-A67F-68E5782A8194}">
      <dsp:nvSpPr>
        <dsp:cNvPr id="0" name=""/>
        <dsp:cNvSpPr/>
      </dsp:nvSpPr>
      <dsp:spPr>
        <a:xfrm>
          <a:off x="385562" y="1047920"/>
          <a:ext cx="4603736" cy="886701"/>
        </a:xfrm>
        <a:prstGeom prst="roundRect">
          <a:avLst>
            <a:gd name="adj" fmla="val 10000"/>
          </a:avLst>
        </a:prstGeom>
        <a:solidFill>
          <a:schemeClr val="accent1">
            <a:hueOff val="0"/>
            <a:satOff val="0"/>
            <a:lumOff val="0"/>
            <a:alphaOff val="0"/>
          </a:schemeClr>
        </a:solid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rtlCol="0" anchor="ctr" anchorCtr="0">
          <a:noAutofit/>
        </a:bodyPr>
        <a:lstStyle/>
        <a:p>
          <a:pPr marL="0" lvl="0" indent="0" algn="l" defTabSz="889000" rtl="0">
            <a:lnSpc>
              <a:spcPct val="90000"/>
            </a:lnSpc>
            <a:spcBef>
              <a:spcPct val="0"/>
            </a:spcBef>
            <a:spcAft>
              <a:spcPts val="600"/>
            </a:spcAft>
            <a:buNone/>
          </a:pPr>
          <a:r>
            <a:rPr lang="sr-Latn-RS" sz="2000" b="1" kern="1200" noProof="0" dirty="0">
              <a:solidFill>
                <a:schemeClr val="tx2"/>
              </a:solidFill>
            </a:rPr>
            <a:t>Promena koja donosi neprijatnost</a:t>
          </a:r>
        </a:p>
      </dsp:txBody>
      <dsp:txXfrm>
        <a:off x="411533" y="1073891"/>
        <a:ext cx="3589875" cy="834759"/>
      </dsp:txXfrm>
    </dsp:sp>
    <dsp:sp modelId="{ABDCCBB7-2B1F-498A-A144-7A5E976AD6DA}">
      <dsp:nvSpPr>
        <dsp:cNvPr id="0" name=""/>
        <dsp:cNvSpPr/>
      </dsp:nvSpPr>
      <dsp:spPr>
        <a:xfrm>
          <a:off x="765371" y="2095840"/>
          <a:ext cx="4603736" cy="886701"/>
        </a:xfrm>
        <a:prstGeom prst="roundRect">
          <a:avLst>
            <a:gd name="adj" fmla="val 10000"/>
          </a:avLst>
        </a:prstGeom>
        <a:solidFill>
          <a:schemeClr val="accent1">
            <a:hueOff val="0"/>
            <a:satOff val="0"/>
            <a:lumOff val="0"/>
            <a:alphaOff val="0"/>
          </a:schemeClr>
        </a:solid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rtlCol="0" anchor="ctr" anchorCtr="0">
          <a:noAutofit/>
        </a:bodyPr>
        <a:lstStyle/>
        <a:p>
          <a:pPr marL="0" lvl="0" indent="0" algn="l" defTabSz="889000" rtl="0">
            <a:lnSpc>
              <a:spcPct val="90000"/>
            </a:lnSpc>
            <a:spcBef>
              <a:spcPct val="0"/>
            </a:spcBef>
            <a:spcAft>
              <a:spcPts val="600"/>
            </a:spcAft>
            <a:buNone/>
          </a:pPr>
          <a:r>
            <a:rPr lang="sr-Latn-RS" sz="2000" b="1" kern="1200" noProof="0" dirty="0">
              <a:solidFill>
                <a:schemeClr val="tx2"/>
              </a:solidFill>
            </a:rPr>
            <a:t>Najlepši i najbolji događaj u životu</a:t>
          </a:r>
        </a:p>
      </dsp:txBody>
      <dsp:txXfrm>
        <a:off x="791342" y="2121811"/>
        <a:ext cx="3595629" cy="834759"/>
      </dsp:txXfrm>
    </dsp:sp>
    <dsp:sp modelId="{B3F468A8-B59D-4F53-892C-0BA7C6BA3A94}">
      <dsp:nvSpPr>
        <dsp:cNvPr id="0" name=""/>
        <dsp:cNvSpPr/>
      </dsp:nvSpPr>
      <dsp:spPr>
        <a:xfrm>
          <a:off x="1150934" y="3143760"/>
          <a:ext cx="4603736" cy="886701"/>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r-Latn-RS" sz="2000" b="1" kern="1200" dirty="0">
              <a:solidFill>
                <a:schemeClr val="tx1"/>
              </a:solidFill>
            </a:rPr>
            <a:t>Preuzimanje odgovornosti i spremnost na izazove</a:t>
          </a:r>
        </a:p>
      </dsp:txBody>
      <dsp:txXfrm>
        <a:off x="1176905" y="3169731"/>
        <a:ext cx="3589875" cy="834759"/>
      </dsp:txXfrm>
    </dsp:sp>
    <dsp:sp modelId="{63E0F8ED-0989-4E04-80AB-128AECE9456A}">
      <dsp:nvSpPr>
        <dsp:cNvPr id="0" name=""/>
        <dsp:cNvSpPr/>
      </dsp:nvSpPr>
      <dsp:spPr>
        <a:xfrm>
          <a:off x="4027379" y="679132"/>
          <a:ext cx="576356" cy="576356"/>
        </a:xfrm>
        <a:prstGeom prst="downArrow">
          <a:avLst>
            <a:gd name="adj1" fmla="val 55000"/>
            <a:gd name="adj2" fmla="val 45000"/>
          </a:avLst>
        </a:prstGeom>
        <a:solidFill>
          <a:schemeClr val="tx1">
            <a:alpha val="97000"/>
          </a:schemeClr>
        </a:solidFill>
        <a:ln w="12700" cap="flat" cmpd="sng" algn="in">
          <a:no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rtlCol="0" anchor="ctr" anchorCtr="0">
          <a:noAutofit/>
        </a:bodyPr>
        <a:lstStyle/>
        <a:p>
          <a:pPr marL="0" lvl="0" indent="0" algn="ctr" defTabSz="1200150" rtl="0">
            <a:lnSpc>
              <a:spcPct val="90000"/>
            </a:lnSpc>
            <a:spcBef>
              <a:spcPct val="0"/>
            </a:spcBef>
            <a:spcAft>
              <a:spcPct val="35000"/>
            </a:spcAft>
            <a:buNone/>
          </a:pPr>
          <a:endParaRPr lang="sr-Latn-RS" sz="2700" kern="1200" noProof="0" dirty="0"/>
        </a:p>
      </dsp:txBody>
      <dsp:txXfrm>
        <a:off x="4157059" y="679132"/>
        <a:ext cx="316996" cy="433708"/>
      </dsp:txXfrm>
    </dsp:sp>
    <dsp:sp modelId="{671C0ED0-BC1D-4B3F-88C5-5FD3B51D6A88}">
      <dsp:nvSpPr>
        <dsp:cNvPr id="0" name=""/>
        <dsp:cNvSpPr/>
      </dsp:nvSpPr>
      <dsp:spPr>
        <a:xfrm>
          <a:off x="4412942" y="1727052"/>
          <a:ext cx="576356" cy="576356"/>
        </a:xfrm>
        <a:prstGeom prst="downArrow">
          <a:avLst>
            <a:gd name="adj1" fmla="val 55000"/>
            <a:gd name="adj2" fmla="val 45000"/>
          </a:avLst>
        </a:prstGeom>
        <a:solidFill>
          <a:schemeClr val="tx1"/>
        </a:solidFill>
        <a:ln w="12700" cap="flat" cmpd="sng" algn="in">
          <a:no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rtlCol="0" anchor="ctr" anchorCtr="0">
          <a:noAutofit/>
        </a:bodyPr>
        <a:lstStyle/>
        <a:p>
          <a:pPr marL="0" lvl="0" indent="0" algn="ctr" defTabSz="1200150" rtl="0">
            <a:lnSpc>
              <a:spcPct val="90000"/>
            </a:lnSpc>
            <a:spcBef>
              <a:spcPct val="0"/>
            </a:spcBef>
            <a:spcAft>
              <a:spcPct val="35000"/>
            </a:spcAft>
            <a:buNone/>
          </a:pPr>
          <a:endParaRPr lang="sr-Latn-RS" sz="2700" kern="1200" noProof="0" dirty="0"/>
        </a:p>
      </dsp:txBody>
      <dsp:txXfrm>
        <a:off x="4542622" y="1727052"/>
        <a:ext cx="316996" cy="433708"/>
      </dsp:txXfrm>
    </dsp:sp>
    <dsp:sp modelId="{649EC8FF-BC0C-4529-AD7C-77E04EDBA316}">
      <dsp:nvSpPr>
        <dsp:cNvPr id="0" name=""/>
        <dsp:cNvSpPr/>
      </dsp:nvSpPr>
      <dsp:spPr>
        <a:xfrm>
          <a:off x="4792751" y="2774973"/>
          <a:ext cx="576356" cy="576356"/>
        </a:xfrm>
        <a:prstGeom prst="downArrow">
          <a:avLst>
            <a:gd name="adj1" fmla="val 55000"/>
            <a:gd name="adj2" fmla="val 45000"/>
          </a:avLst>
        </a:prstGeom>
        <a:solidFill>
          <a:schemeClr val="tx1">
            <a:alpha val="90000"/>
          </a:schemeClr>
        </a:solidFill>
        <a:ln w="12700" cap="flat" cmpd="sng" algn="in">
          <a:solidFill>
            <a:schemeClr val="tx2">
              <a:lumMod val="90000"/>
              <a:lumOff val="1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rtlCol="0" anchor="ctr" anchorCtr="0">
          <a:noAutofit/>
        </a:bodyPr>
        <a:lstStyle/>
        <a:p>
          <a:pPr marL="0" lvl="0" indent="0" algn="ctr" defTabSz="1200150" rtl="0">
            <a:lnSpc>
              <a:spcPct val="90000"/>
            </a:lnSpc>
            <a:spcBef>
              <a:spcPct val="0"/>
            </a:spcBef>
            <a:spcAft>
              <a:spcPct val="35000"/>
            </a:spcAft>
            <a:buNone/>
          </a:pPr>
          <a:endParaRPr lang="sr-Latn-RS" sz="2700" kern="1200" noProof="0" dirty="0"/>
        </a:p>
      </dsp:txBody>
      <dsp:txXfrm>
        <a:off x="4922431" y="2774973"/>
        <a:ext cx="316996" cy="43370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a:extLst>
              <a:ext uri="{FF2B5EF4-FFF2-40B4-BE49-F238E27FC236}">
                <a16:creationId xmlns:a16="http://schemas.microsoft.com/office/drawing/2014/main" id="{B21991D6-4521-490B-B568-B1F7CAC393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Čuvar mesta za datum 2">
            <a:extLst>
              <a:ext uri="{FF2B5EF4-FFF2-40B4-BE49-F238E27FC236}">
                <a16:creationId xmlns:a16="http://schemas.microsoft.com/office/drawing/2014/main" id="{6DC8DD3C-9933-4D12-A82A-62A76B8D17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4B7B1A-4B84-48E5-9210-E714A2281869}" type="datetime1">
              <a:rPr lang="sr-Latn-RS" smtClean="0"/>
              <a:t>26.4.2023.</a:t>
            </a:fld>
            <a:endParaRPr lang="sr-Latn-RS" dirty="0"/>
          </a:p>
        </p:txBody>
      </p:sp>
      <p:sp>
        <p:nvSpPr>
          <p:cNvPr id="4" name="Čuvar mesta za podnožje 3">
            <a:extLst>
              <a:ext uri="{FF2B5EF4-FFF2-40B4-BE49-F238E27FC236}">
                <a16:creationId xmlns:a16="http://schemas.microsoft.com/office/drawing/2014/main" id="{869C90C7-8F20-45B1-AB21-28A0349AE7D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5" name="Čuvar mesta za broj slajda 4">
            <a:extLst>
              <a:ext uri="{FF2B5EF4-FFF2-40B4-BE49-F238E27FC236}">
                <a16:creationId xmlns:a16="http://schemas.microsoft.com/office/drawing/2014/main" id="{CDF16CF6-BFCF-4DA9-A50D-FBBE7A25BB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84BBB2-A462-422C-B425-E827EA424273}" type="slidenum">
              <a:rPr lang="sr-Latn-RS" smtClean="0"/>
              <a:t>‹#›</a:t>
            </a:fld>
            <a:endParaRPr lang="sr-Latn-RS"/>
          </a:p>
        </p:txBody>
      </p:sp>
    </p:spTree>
    <p:extLst>
      <p:ext uri="{BB962C8B-B14F-4D97-AF65-F5344CB8AC3E}">
        <p14:creationId xmlns:p14="http://schemas.microsoft.com/office/powerpoint/2010/main" val="2062166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noProof="0"/>
          </a:p>
        </p:txBody>
      </p:sp>
      <p:sp>
        <p:nvSpPr>
          <p:cNvPr id="3" name="Čuvar mesta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AEF3A-6CF1-43B6-882D-D1B2DA8FCCBF}" type="datetime1">
              <a:rPr lang="sr-Latn-RS" smtClean="0"/>
              <a:pPr/>
              <a:t>26.4.2023.</a:t>
            </a:fld>
            <a:endParaRPr lang="sr-Latn-RS" dirty="0"/>
          </a:p>
        </p:txBody>
      </p:sp>
      <p:sp>
        <p:nvSpPr>
          <p:cNvPr id="4" name="Čuvar mesta za sliku na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noProof="0"/>
          </a:p>
        </p:txBody>
      </p:sp>
      <p:sp>
        <p:nvSpPr>
          <p:cNvPr id="5" name="Čuvar mesta za napomen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r-Latn-RS" noProof="0" dirty="0"/>
              <a:t>Uređivanje stilova za tekst mastera</a:t>
            </a:r>
          </a:p>
          <a:p>
            <a:pPr lvl="1"/>
            <a:r>
              <a:rPr lang="sr-Latn-RS" noProof="0" dirty="0"/>
              <a:t>Drugi nivo</a:t>
            </a:r>
          </a:p>
          <a:p>
            <a:pPr lvl="2"/>
            <a:r>
              <a:rPr lang="sr-Latn-RS" noProof="0" dirty="0"/>
              <a:t>Treći nivo</a:t>
            </a:r>
          </a:p>
          <a:p>
            <a:pPr lvl="3"/>
            <a:r>
              <a:rPr lang="sr-Latn-RS" noProof="0" dirty="0"/>
              <a:t>Četvrti nivo</a:t>
            </a:r>
          </a:p>
          <a:p>
            <a:pPr lvl="4"/>
            <a:r>
              <a:rPr lang="sr-Latn-RS" noProof="0" dirty="0"/>
              <a:t>Peti nivo</a:t>
            </a:r>
          </a:p>
        </p:txBody>
      </p:sp>
      <p:sp>
        <p:nvSpPr>
          <p:cNvPr id="6" name="Čuvar mesta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noProof="0"/>
          </a:p>
        </p:txBody>
      </p:sp>
      <p:sp>
        <p:nvSpPr>
          <p:cNvPr id="7" name="Čuvar mesta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6A7CED-41AB-4A39-9AE7-0A84E67FE0D8}" type="slidenum">
              <a:rPr lang="sr-Latn-RS" noProof="0" smtClean="0"/>
              <a:t>‹#›</a:t>
            </a:fld>
            <a:endParaRPr lang="sr-Latn-RS" noProof="0"/>
          </a:p>
        </p:txBody>
      </p:sp>
    </p:spTree>
    <p:extLst>
      <p:ext uri="{BB962C8B-B14F-4D97-AF65-F5344CB8AC3E}">
        <p14:creationId xmlns:p14="http://schemas.microsoft.com/office/powerpoint/2010/main" val="2244125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RS"/>
          </a:p>
        </p:txBody>
      </p:sp>
      <p:sp>
        <p:nvSpPr>
          <p:cNvPr id="4" name="Čuvar mesta za broj slajda 3"/>
          <p:cNvSpPr>
            <a:spLocks noGrp="1"/>
          </p:cNvSpPr>
          <p:nvPr>
            <p:ph type="sldNum" sz="quarter" idx="5"/>
          </p:nvPr>
        </p:nvSpPr>
        <p:spPr/>
        <p:txBody>
          <a:bodyPr/>
          <a:lstStyle/>
          <a:p>
            <a:fld id="{E66A7CED-41AB-4A39-9AE7-0A84E67FE0D8}" type="slidenum">
              <a:rPr lang="sr-Latn-RS" smtClean="0"/>
              <a:t>1</a:t>
            </a:fld>
            <a:endParaRPr lang="sr-Latn-RS"/>
          </a:p>
        </p:txBody>
      </p:sp>
    </p:spTree>
    <p:extLst>
      <p:ext uri="{BB962C8B-B14F-4D97-AF65-F5344CB8AC3E}">
        <p14:creationId xmlns:p14="http://schemas.microsoft.com/office/powerpoint/2010/main" val="399532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RS"/>
          </a:p>
        </p:txBody>
      </p:sp>
      <p:sp>
        <p:nvSpPr>
          <p:cNvPr id="4" name="Čuvar mesta za broj slajda 3"/>
          <p:cNvSpPr>
            <a:spLocks noGrp="1"/>
          </p:cNvSpPr>
          <p:nvPr>
            <p:ph type="sldNum" sz="quarter" idx="5"/>
          </p:nvPr>
        </p:nvSpPr>
        <p:spPr/>
        <p:txBody>
          <a:bodyPr/>
          <a:lstStyle/>
          <a:p>
            <a:fld id="{E66A7CED-41AB-4A39-9AE7-0A84E67FE0D8}" type="slidenum">
              <a:rPr lang="sr-Latn-RS" smtClean="0"/>
              <a:t>2</a:t>
            </a:fld>
            <a:endParaRPr lang="sr-Latn-RS"/>
          </a:p>
        </p:txBody>
      </p:sp>
    </p:spTree>
    <p:extLst>
      <p:ext uri="{BB962C8B-B14F-4D97-AF65-F5344CB8AC3E}">
        <p14:creationId xmlns:p14="http://schemas.microsoft.com/office/powerpoint/2010/main" val="4022095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RS"/>
          </a:p>
        </p:txBody>
      </p:sp>
      <p:sp>
        <p:nvSpPr>
          <p:cNvPr id="4" name="Čuvar mesta za broj slajda 3"/>
          <p:cNvSpPr>
            <a:spLocks noGrp="1"/>
          </p:cNvSpPr>
          <p:nvPr>
            <p:ph type="sldNum" sz="quarter" idx="5"/>
          </p:nvPr>
        </p:nvSpPr>
        <p:spPr/>
        <p:txBody>
          <a:bodyPr/>
          <a:lstStyle/>
          <a:p>
            <a:fld id="{E66A7CED-41AB-4A39-9AE7-0A84E67FE0D8}" type="slidenum">
              <a:rPr lang="sr-Latn-RS" smtClean="0"/>
              <a:t>6</a:t>
            </a:fld>
            <a:endParaRPr lang="sr-Latn-RS"/>
          </a:p>
        </p:txBody>
      </p:sp>
    </p:spTree>
    <p:extLst>
      <p:ext uri="{BB962C8B-B14F-4D97-AF65-F5344CB8AC3E}">
        <p14:creationId xmlns:p14="http://schemas.microsoft.com/office/powerpoint/2010/main" val="1444979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accent1"/>
        </a:solidFill>
        <a:effectLst/>
      </p:bgPr>
    </p:bg>
    <p:spTree>
      <p:nvGrpSpPr>
        <p:cNvPr id="1" name=""/>
        <p:cNvGrpSpPr/>
        <p:nvPr/>
      </p:nvGrpSpPr>
      <p:grpSpPr>
        <a:xfrm>
          <a:off x="0" y="0"/>
          <a:ext cx="0" cy="0"/>
          <a:chOff x="0" y="0"/>
          <a:chExt cx="0" cy="0"/>
        </a:xfrm>
      </p:grpSpPr>
      <p:sp>
        <p:nvSpPr>
          <p:cNvPr id="11" name="Slobodni oblik 6" title="zaobljen krug"/>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Naslov 1"/>
          <p:cNvSpPr>
            <a:spLocks noGrp="1"/>
          </p:cNvSpPr>
          <p:nvPr>
            <p:ph type="ctrTitle" hasCustomPrompt="1"/>
          </p:nvPr>
        </p:nvSpPr>
        <p:spPr>
          <a:xfrm>
            <a:off x="1078523" y="1098388"/>
            <a:ext cx="10318418" cy="4394988"/>
          </a:xfrm>
        </p:spPr>
        <p:txBody>
          <a:bodyPr rtlCol="0" anchor="ctr">
            <a:noAutofit/>
          </a:bodyPr>
          <a:lstStyle>
            <a:lvl1pPr algn="ctr">
              <a:defRPr sz="10000" spc="800" baseline="0"/>
            </a:lvl1pPr>
          </a:lstStyle>
          <a:p>
            <a:pPr rtl="0"/>
            <a:r>
              <a:rPr lang="sr-Latn-RS" noProof="0"/>
              <a:t>Kliknite da biste uredili stil za naslov mastera</a:t>
            </a:r>
          </a:p>
        </p:txBody>
      </p:sp>
      <p:sp>
        <p:nvSpPr>
          <p:cNvPr id="3" name="Podnaslov 2"/>
          <p:cNvSpPr>
            <a:spLocks noGrp="1"/>
          </p:cNvSpPr>
          <p:nvPr>
            <p:ph type="subTitle" idx="1" hasCustomPrompt="1"/>
          </p:nvPr>
        </p:nvSpPr>
        <p:spPr>
          <a:xfrm>
            <a:off x="2215045" y="5979196"/>
            <a:ext cx="8045373" cy="742279"/>
          </a:xfrm>
        </p:spPr>
        <p:txBody>
          <a:bodyPr rtlCol="0"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sr-Latn-RS" noProof="0"/>
              <a:t>Kliknite da biste uredili stil za podnaslov mastera</a:t>
            </a:r>
          </a:p>
        </p:txBody>
      </p:sp>
      <p:sp>
        <p:nvSpPr>
          <p:cNvPr id="4" name="Čuvar mesta za datum 3"/>
          <p:cNvSpPr>
            <a:spLocks noGrp="1"/>
          </p:cNvSpPr>
          <p:nvPr>
            <p:ph type="dt" sz="half" idx="10"/>
          </p:nvPr>
        </p:nvSpPr>
        <p:spPr>
          <a:xfrm>
            <a:off x="1078523" y="6375679"/>
            <a:ext cx="2329722" cy="348462"/>
          </a:xfrm>
        </p:spPr>
        <p:txBody>
          <a:bodyPr rtlCol="0"/>
          <a:lstStyle>
            <a:lvl1pPr>
              <a:defRPr baseline="0">
                <a:solidFill>
                  <a:schemeClr val="accent1">
                    <a:lumMod val="50000"/>
                  </a:schemeClr>
                </a:solidFill>
              </a:defRPr>
            </a:lvl1pPr>
          </a:lstStyle>
          <a:p>
            <a:pPr rtl="0"/>
            <a:fld id="{2EA3E362-09A0-4236-83C4-4CBDE99815E8}" type="datetime1">
              <a:rPr lang="sr-Latn-RS" noProof="0" smtClean="0"/>
              <a:t>26.4.2023.</a:t>
            </a:fld>
            <a:endParaRPr lang="sr-Latn-RS" noProof="0"/>
          </a:p>
        </p:txBody>
      </p:sp>
      <p:sp>
        <p:nvSpPr>
          <p:cNvPr id="5" name="Čuvar mesta za podnožje 4"/>
          <p:cNvSpPr>
            <a:spLocks noGrp="1"/>
          </p:cNvSpPr>
          <p:nvPr>
            <p:ph type="ftr" sz="quarter" idx="11"/>
          </p:nvPr>
        </p:nvSpPr>
        <p:spPr>
          <a:xfrm>
            <a:off x="4180332" y="6375679"/>
            <a:ext cx="4114800" cy="345796"/>
          </a:xfrm>
        </p:spPr>
        <p:txBody>
          <a:bodyPr rtlCol="0"/>
          <a:lstStyle>
            <a:lvl1pPr>
              <a:defRPr baseline="0">
                <a:solidFill>
                  <a:schemeClr val="accent1">
                    <a:lumMod val="50000"/>
                  </a:schemeClr>
                </a:solidFill>
              </a:defRPr>
            </a:lvl1pPr>
          </a:lstStyle>
          <a:p>
            <a:pPr rtl="0"/>
            <a:endParaRPr lang="sr-Latn-RS" noProof="0"/>
          </a:p>
        </p:txBody>
      </p:sp>
      <p:sp>
        <p:nvSpPr>
          <p:cNvPr id="6" name="Čuvar mesta za broj slajda 5"/>
          <p:cNvSpPr>
            <a:spLocks noGrp="1"/>
          </p:cNvSpPr>
          <p:nvPr>
            <p:ph type="sldNum" sz="quarter" idx="12"/>
          </p:nvPr>
        </p:nvSpPr>
        <p:spPr>
          <a:xfrm>
            <a:off x="9067218" y="6375679"/>
            <a:ext cx="2329723" cy="345796"/>
          </a:xfrm>
        </p:spPr>
        <p:txBody>
          <a:bodyPr rtlCol="0"/>
          <a:lstStyle>
            <a:lvl1pPr>
              <a:defRPr baseline="0">
                <a:solidFill>
                  <a:schemeClr val="accent1">
                    <a:lumMod val="50000"/>
                  </a:schemeClr>
                </a:solidFill>
              </a:defRPr>
            </a:lvl1pPr>
          </a:lstStyle>
          <a:p>
            <a:pPr rtl="0"/>
            <a:fld id="{71766878-3199-4EAB-94E7-2D6D11070E14}" type="slidenum">
              <a:rPr lang="sr-Latn-RS" noProof="0" smtClean="0"/>
              <a:pPr/>
              <a:t>‹#›</a:t>
            </a:fld>
            <a:endParaRPr lang="sr-Latn-RS" noProof="0"/>
          </a:p>
        </p:txBody>
      </p:sp>
      <p:sp>
        <p:nvSpPr>
          <p:cNvPr id="13" name="Pravougaonik 12" title="leva ivica"/>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r-Latn-RS" noProof="0"/>
              <a:t>Kliknite da biste uredili stil za naslov mastera</a:t>
            </a:r>
          </a:p>
        </p:txBody>
      </p:sp>
      <p:sp>
        <p:nvSpPr>
          <p:cNvPr id="3" name="Čuvar mesta za vertikalni tekst 2"/>
          <p:cNvSpPr>
            <a:spLocks noGrp="1"/>
          </p:cNvSpPr>
          <p:nvPr>
            <p:ph type="body" orient="vert" idx="1" hasCustomPrompt="1"/>
          </p:nvPr>
        </p:nvSpPr>
        <p:spPr/>
        <p:txBody>
          <a:bodyPr vert="eaVert" rtlCol="0"/>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4" name="Čuvar mesta za datum 3"/>
          <p:cNvSpPr>
            <a:spLocks noGrp="1"/>
          </p:cNvSpPr>
          <p:nvPr>
            <p:ph type="dt" sz="half" idx="10"/>
          </p:nvPr>
        </p:nvSpPr>
        <p:spPr/>
        <p:txBody>
          <a:bodyPr rtlCol="0"/>
          <a:lstStyle/>
          <a:p>
            <a:pPr rtl="0"/>
            <a:fld id="{F902F2F8-EC31-4EF5-B524-32EECBF0DEC2}" type="datetime1">
              <a:rPr lang="sr-Latn-RS" noProof="0" smtClean="0"/>
              <a:t>26.4.2023.</a:t>
            </a:fld>
            <a:endParaRPr lang="sr-Latn-RS" noProof="0"/>
          </a:p>
        </p:txBody>
      </p:sp>
      <p:sp>
        <p:nvSpPr>
          <p:cNvPr id="5" name="Čuvar mesta za podnožje 4"/>
          <p:cNvSpPr>
            <a:spLocks noGrp="1"/>
          </p:cNvSpPr>
          <p:nvPr>
            <p:ph type="ftr" sz="quarter" idx="11"/>
          </p:nvPr>
        </p:nvSpPr>
        <p:spPr/>
        <p:txBody>
          <a:bodyPr rtlCol="0"/>
          <a:lstStyle/>
          <a:p>
            <a:pPr rtl="0"/>
            <a:endParaRPr lang="sr-Latn-RS" noProof="0"/>
          </a:p>
        </p:txBody>
      </p:sp>
      <p:sp>
        <p:nvSpPr>
          <p:cNvPr id="6" name="Čuvar mesta za broj slajda 5"/>
          <p:cNvSpPr>
            <a:spLocks noGrp="1"/>
          </p:cNvSpPr>
          <p:nvPr>
            <p:ph type="sldNum" sz="quarter" idx="12"/>
          </p:nvPr>
        </p:nvSpPr>
        <p:spPr/>
        <p:txBody>
          <a:bodyPr rtlCol="0"/>
          <a:lstStyle/>
          <a:p>
            <a:pPr rtl="0"/>
            <a:fld id="{71766878-3199-4EAB-94E7-2D6D11070E14}" type="slidenum">
              <a:rPr lang="sr-Latn-RS" noProof="0" smtClean="0"/>
              <a:t>‹#›</a:t>
            </a:fld>
            <a:endParaRPr lang="sr-Latn-R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hasCustomPrompt="1"/>
          </p:nvPr>
        </p:nvSpPr>
        <p:spPr>
          <a:xfrm>
            <a:off x="10066321" y="382386"/>
            <a:ext cx="1492132" cy="5600404"/>
          </a:xfrm>
        </p:spPr>
        <p:txBody>
          <a:bodyPr vert="eaVert" rtlCol="0"/>
          <a:lstStyle/>
          <a:p>
            <a:pPr rtl="0"/>
            <a:r>
              <a:rPr lang="sr-Latn-RS" noProof="0"/>
              <a:t>Kliknite da biste uredili stil za naslov mastera</a:t>
            </a:r>
          </a:p>
        </p:txBody>
      </p:sp>
      <p:sp>
        <p:nvSpPr>
          <p:cNvPr id="3" name="Čuvar mesta za vertikalni tekst 2"/>
          <p:cNvSpPr>
            <a:spLocks noGrp="1"/>
          </p:cNvSpPr>
          <p:nvPr>
            <p:ph type="body" orient="vert" idx="1" hasCustomPrompt="1"/>
          </p:nvPr>
        </p:nvSpPr>
        <p:spPr>
          <a:xfrm>
            <a:off x="1257300" y="382385"/>
            <a:ext cx="8392585" cy="5600405"/>
          </a:xfrm>
        </p:spPr>
        <p:txBody>
          <a:bodyPr vert="eaVert" rtlCol="0"/>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4" name="Čuvar mesta za datum 3"/>
          <p:cNvSpPr>
            <a:spLocks noGrp="1"/>
          </p:cNvSpPr>
          <p:nvPr>
            <p:ph type="dt" sz="half" idx="10"/>
          </p:nvPr>
        </p:nvSpPr>
        <p:spPr/>
        <p:txBody>
          <a:bodyPr rtlCol="0"/>
          <a:lstStyle/>
          <a:p>
            <a:pPr rtl="0"/>
            <a:fld id="{23461F44-ECAB-43C2-AB58-ABC53C238112}" type="datetime1">
              <a:rPr lang="sr-Latn-RS" noProof="0" smtClean="0"/>
              <a:t>26.4.2023.</a:t>
            </a:fld>
            <a:endParaRPr lang="sr-Latn-RS" noProof="0"/>
          </a:p>
        </p:txBody>
      </p:sp>
      <p:sp>
        <p:nvSpPr>
          <p:cNvPr id="5" name="Čuvar mesta za podnožje 4"/>
          <p:cNvSpPr>
            <a:spLocks noGrp="1"/>
          </p:cNvSpPr>
          <p:nvPr>
            <p:ph type="ftr" sz="quarter" idx="11"/>
          </p:nvPr>
        </p:nvSpPr>
        <p:spPr/>
        <p:txBody>
          <a:bodyPr rtlCol="0"/>
          <a:lstStyle/>
          <a:p>
            <a:pPr rtl="0"/>
            <a:endParaRPr lang="sr-Latn-RS" noProof="0"/>
          </a:p>
        </p:txBody>
      </p:sp>
      <p:sp>
        <p:nvSpPr>
          <p:cNvPr id="6" name="Čuvar mesta za broj slajda 5"/>
          <p:cNvSpPr>
            <a:spLocks noGrp="1"/>
          </p:cNvSpPr>
          <p:nvPr>
            <p:ph type="sldNum" sz="quarter" idx="12"/>
          </p:nvPr>
        </p:nvSpPr>
        <p:spPr/>
        <p:txBody>
          <a:bodyPr rtlCol="0"/>
          <a:lstStyle/>
          <a:p>
            <a:pPr rtl="0"/>
            <a:fld id="{71766878-3199-4EAB-94E7-2D6D11070E14}" type="slidenum">
              <a:rPr lang="sr-Latn-RS" noProof="0" smtClean="0"/>
              <a:t>‹#›</a:t>
            </a:fld>
            <a:endParaRPr lang="sr-Latn-R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r-Latn-RS" noProof="0"/>
              <a:t>Kliknite da biste uredili stil za naslov mastera</a:t>
            </a:r>
          </a:p>
        </p:txBody>
      </p:sp>
      <p:sp>
        <p:nvSpPr>
          <p:cNvPr id="3" name="Čuvar mesta za sadržaj 2"/>
          <p:cNvSpPr>
            <a:spLocks noGrp="1"/>
          </p:cNvSpPr>
          <p:nvPr>
            <p:ph idx="1" hasCustomPrompt="1"/>
          </p:nvPr>
        </p:nvSpPr>
        <p:spPr/>
        <p:txBody>
          <a:bodyPr rtlCol="0"/>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4" name="Čuvar mesta za datum 3"/>
          <p:cNvSpPr>
            <a:spLocks noGrp="1"/>
          </p:cNvSpPr>
          <p:nvPr>
            <p:ph type="dt" sz="half" idx="10"/>
          </p:nvPr>
        </p:nvSpPr>
        <p:spPr/>
        <p:txBody>
          <a:bodyPr rtlCol="0"/>
          <a:lstStyle/>
          <a:p>
            <a:pPr rtl="0"/>
            <a:fld id="{F26DC8D3-38C6-4A52-9260-305F04B7914E}" type="datetime1">
              <a:rPr lang="sr-Latn-RS" noProof="0" smtClean="0"/>
              <a:t>26.4.2023.</a:t>
            </a:fld>
            <a:endParaRPr lang="sr-Latn-RS" noProof="0"/>
          </a:p>
        </p:txBody>
      </p:sp>
      <p:sp>
        <p:nvSpPr>
          <p:cNvPr id="5" name="Čuvar mesta za podnožje 4"/>
          <p:cNvSpPr>
            <a:spLocks noGrp="1"/>
          </p:cNvSpPr>
          <p:nvPr>
            <p:ph type="ftr" sz="quarter" idx="11"/>
          </p:nvPr>
        </p:nvSpPr>
        <p:spPr/>
        <p:txBody>
          <a:bodyPr rtlCol="0"/>
          <a:lstStyle/>
          <a:p>
            <a:pPr rtl="0"/>
            <a:endParaRPr lang="sr-Latn-RS" noProof="0"/>
          </a:p>
        </p:txBody>
      </p:sp>
      <p:sp>
        <p:nvSpPr>
          <p:cNvPr id="6" name="Čuvar mesta za broj slajda 5"/>
          <p:cNvSpPr>
            <a:spLocks noGrp="1"/>
          </p:cNvSpPr>
          <p:nvPr>
            <p:ph type="sldNum" sz="quarter" idx="12"/>
          </p:nvPr>
        </p:nvSpPr>
        <p:spPr/>
        <p:txBody>
          <a:bodyPr rtlCol="0"/>
          <a:lstStyle/>
          <a:p>
            <a:pPr rtl="0"/>
            <a:fld id="{71766878-3199-4EAB-94E7-2D6D11070E14}" type="slidenum">
              <a:rPr lang="sr-Latn-RS" noProof="0" smtClean="0"/>
              <a:t>‹#›</a:t>
            </a:fld>
            <a:endParaRPr lang="sr-Latn-R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eljka">
    <p:bg>
      <p:bgPr>
        <a:solidFill>
          <a:schemeClr val="bg2"/>
        </a:solidFill>
        <a:effectLst/>
      </p:bgPr>
    </p:bg>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3242929" y="1073888"/>
            <a:ext cx="8187071" cy="4064627"/>
          </a:xfrm>
        </p:spPr>
        <p:txBody>
          <a:bodyPr rtlCol="0" anchor="b">
            <a:normAutofit/>
          </a:bodyPr>
          <a:lstStyle>
            <a:lvl1pPr>
              <a:defRPr sz="8400" spc="800" baseline="0">
                <a:solidFill>
                  <a:schemeClr val="tx2"/>
                </a:solidFill>
              </a:defRPr>
            </a:lvl1pPr>
          </a:lstStyle>
          <a:p>
            <a:pPr rtl="0"/>
            <a:r>
              <a:rPr lang="sr-Latn-RS" noProof="0"/>
              <a:t>Kliknite da biste uredili stil za naslov mastera</a:t>
            </a:r>
          </a:p>
        </p:txBody>
      </p:sp>
      <p:sp>
        <p:nvSpPr>
          <p:cNvPr id="3" name="Čuvar mesta za tekst 2"/>
          <p:cNvSpPr>
            <a:spLocks noGrp="1"/>
          </p:cNvSpPr>
          <p:nvPr>
            <p:ph type="body" idx="1" hasCustomPrompt="1"/>
          </p:nvPr>
        </p:nvSpPr>
        <p:spPr>
          <a:xfrm>
            <a:off x="3242930" y="5159781"/>
            <a:ext cx="7017488" cy="951135"/>
          </a:xfrm>
        </p:spPr>
        <p:txBody>
          <a:bodyPr rtlCol="0">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sr-Latn-RS" noProof="0"/>
              <a:t>Uređivanje stilova za tekst mastera</a:t>
            </a:r>
          </a:p>
        </p:txBody>
      </p:sp>
      <p:sp>
        <p:nvSpPr>
          <p:cNvPr id="4" name="Čuvar mesta za datum 3"/>
          <p:cNvSpPr>
            <a:spLocks noGrp="1"/>
          </p:cNvSpPr>
          <p:nvPr>
            <p:ph type="dt" sz="half" idx="10"/>
          </p:nvPr>
        </p:nvSpPr>
        <p:spPr>
          <a:xfrm>
            <a:off x="3236546" y="6375679"/>
            <a:ext cx="1493947" cy="348462"/>
          </a:xfrm>
        </p:spPr>
        <p:txBody>
          <a:bodyPr rtlCol="0"/>
          <a:lstStyle>
            <a:lvl1pPr>
              <a:defRPr baseline="0">
                <a:solidFill>
                  <a:schemeClr val="tx2"/>
                </a:solidFill>
              </a:defRPr>
            </a:lvl1pPr>
          </a:lstStyle>
          <a:p>
            <a:pPr rtl="0"/>
            <a:fld id="{FB88B871-4027-446D-AA29-ADFE37880D63}" type="datetime1">
              <a:rPr lang="sr-Latn-RS" noProof="0" smtClean="0"/>
              <a:t>26.4.2023.</a:t>
            </a:fld>
            <a:endParaRPr lang="sr-Latn-RS" noProof="0"/>
          </a:p>
        </p:txBody>
      </p:sp>
      <p:sp>
        <p:nvSpPr>
          <p:cNvPr id="5" name="Čuvar mesta za podnožje 4"/>
          <p:cNvSpPr>
            <a:spLocks noGrp="1"/>
          </p:cNvSpPr>
          <p:nvPr>
            <p:ph type="ftr" sz="quarter" idx="11"/>
          </p:nvPr>
        </p:nvSpPr>
        <p:spPr>
          <a:xfrm>
            <a:off x="5279064" y="6375679"/>
            <a:ext cx="4114800" cy="345796"/>
          </a:xfrm>
        </p:spPr>
        <p:txBody>
          <a:bodyPr rtlCol="0"/>
          <a:lstStyle>
            <a:lvl1pPr>
              <a:defRPr baseline="0">
                <a:solidFill>
                  <a:schemeClr val="tx2"/>
                </a:solidFill>
              </a:defRPr>
            </a:lvl1pPr>
          </a:lstStyle>
          <a:p>
            <a:pPr rtl="0"/>
            <a:endParaRPr lang="sr-Latn-RS" noProof="0"/>
          </a:p>
        </p:txBody>
      </p:sp>
      <p:sp>
        <p:nvSpPr>
          <p:cNvPr id="6" name="Čuvar mesta za broj slajda 5"/>
          <p:cNvSpPr>
            <a:spLocks noGrp="1"/>
          </p:cNvSpPr>
          <p:nvPr>
            <p:ph type="sldNum" sz="quarter" idx="12"/>
          </p:nvPr>
        </p:nvSpPr>
        <p:spPr>
          <a:xfrm>
            <a:off x="9942434" y="6375679"/>
            <a:ext cx="1487566" cy="345796"/>
          </a:xfrm>
        </p:spPr>
        <p:txBody>
          <a:bodyPr rtlCol="0"/>
          <a:lstStyle>
            <a:lvl1pPr>
              <a:defRPr baseline="0">
                <a:solidFill>
                  <a:schemeClr val="tx2"/>
                </a:solidFill>
              </a:defRPr>
            </a:lvl1pPr>
          </a:lstStyle>
          <a:p>
            <a:pPr rtl="0"/>
            <a:fld id="{71766878-3199-4EAB-94E7-2D6D11070E14}" type="slidenum">
              <a:rPr lang="sr-Latn-RS" noProof="0" smtClean="0"/>
              <a:pPr/>
              <a:t>‹#›</a:t>
            </a:fld>
            <a:endParaRPr lang="sr-Latn-RS" noProof="0"/>
          </a:p>
        </p:txBody>
      </p:sp>
      <p:grpSp>
        <p:nvGrpSpPr>
          <p:cNvPr id="7" name="Grupa 6" title="levi zaobljeni oblik"/>
          <p:cNvGrpSpPr/>
          <p:nvPr/>
        </p:nvGrpSpPr>
        <p:grpSpPr>
          <a:xfrm>
            <a:off x="0" y="0"/>
            <a:ext cx="2814638" cy="6858000"/>
            <a:chOff x="0" y="0"/>
            <a:chExt cx="2814638" cy="6858000"/>
          </a:xfrm>
        </p:grpSpPr>
        <p:sp>
          <p:nvSpPr>
            <p:cNvPr id="11" name="Slobodni oblik 6" title="levi zaobljeni oblik"/>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Slobodni oblik 11" title="levi zaobljeni deo"/>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r-Latn-RS" noProof="0"/>
              <a:t>Kliknite da biste uredili stil za naslov mastera</a:t>
            </a:r>
          </a:p>
        </p:txBody>
      </p:sp>
      <p:sp>
        <p:nvSpPr>
          <p:cNvPr id="3" name="Čuvar mesta za sadržaj 2"/>
          <p:cNvSpPr>
            <a:spLocks noGrp="1"/>
          </p:cNvSpPr>
          <p:nvPr>
            <p:ph sz="half" idx="1" hasCustomPrompt="1"/>
          </p:nvPr>
        </p:nvSpPr>
        <p:spPr>
          <a:xfrm>
            <a:off x="1257300" y="2286000"/>
            <a:ext cx="4800600" cy="3619500"/>
          </a:xfrm>
        </p:spPr>
        <p:txBody>
          <a:bodyPr rtlCol="0"/>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4" name="Čuvar mesta za sadržaj 3"/>
          <p:cNvSpPr>
            <a:spLocks noGrp="1"/>
          </p:cNvSpPr>
          <p:nvPr>
            <p:ph sz="half" idx="2" hasCustomPrompt="1"/>
          </p:nvPr>
        </p:nvSpPr>
        <p:spPr>
          <a:xfrm>
            <a:off x="6647796" y="2286000"/>
            <a:ext cx="4800600" cy="3619500"/>
          </a:xfrm>
        </p:spPr>
        <p:txBody>
          <a:bodyPr rtlCol="0"/>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5" name="Čuvar mesta za datum 4"/>
          <p:cNvSpPr>
            <a:spLocks noGrp="1"/>
          </p:cNvSpPr>
          <p:nvPr>
            <p:ph type="dt" sz="half" idx="10"/>
          </p:nvPr>
        </p:nvSpPr>
        <p:spPr/>
        <p:txBody>
          <a:bodyPr rtlCol="0"/>
          <a:lstStyle/>
          <a:p>
            <a:pPr rtl="0"/>
            <a:fld id="{AAC82375-4F5C-42F2-816F-CF67C43226EE}" type="datetime1">
              <a:rPr lang="sr-Latn-RS" noProof="0" smtClean="0"/>
              <a:t>26.4.2023.</a:t>
            </a:fld>
            <a:endParaRPr lang="sr-Latn-RS" noProof="0"/>
          </a:p>
        </p:txBody>
      </p:sp>
      <p:sp>
        <p:nvSpPr>
          <p:cNvPr id="6" name="Čuvar mesta za podnožje 5"/>
          <p:cNvSpPr>
            <a:spLocks noGrp="1"/>
          </p:cNvSpPr>
          <p:nvPr>
            <p:ph type="ftr" sz="quarter" idx="11"/>
          </p:nvPr>
        </p:nvSpPr>
        <p:spPr/>
        <p:txBody>
          <a:bodyPr rtlCol="0"/>
          <a:lstStyle/>
          <a:p>
            <a:pPr rtl="0"/>
            <a:endParaRPr lang="sr-Latn-RS" noProof="0"/>
          </a:p>
        </p:txBody>
      </p:sp>
      <p:sp>
        <p:nvSpPr>
          <p:cNvPr id="7" name="Čuvar mesta za broj slajda 6"/>
          <p:cNvSpPr>
            <a:spLocks noGrp="1"/>
          </p:cNvSpPr>
          <p:nvPr>
            <p:ph type="sldNum" sz="quarter" idx="12"/>
          </p:nvPr>
        </p:nvSpPr>
        <p:spPr/>
        <p:txBody>
          <a:bodyPr rtlCol="0"/>
          <a:lstStyle/>
          <a:p>
            <a:pPr rtl="0"/>
            <a:fld id="{71766878-3199-4EAB-94E7-2D6D11070E14}" type="slidenum">
              <a:rPr lang="sr-Latn-RS" noProof="0" smtClean="0"/>
              <a:t>‹#›</a:t>
            </a:fld>
            <a:endParaRPr lang="sr-Latn-RS" noProof="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1252728" y="381000"/>
            <a:ext cx="10172700" cy="1493517"/>
          </a:xfrm>
        </p:spPr>
        <p:txBody>
          <a:bodyPr rtlCol="0"/>
          <a:lstStyle/>
          <a:p>
            <a:pPr rtl="0"/>
            <a:r>
              <a:rPr lang="sr-Latn-RS" noProof="0"/>
              <a:t>Kliknite da biste uredili stil za naslov mastera</a:t>
            </a:r>
          </a:p>
        </p:txBody>
      </p:sp>
      <p:sp>
        <p:nvSpPr>
          <p:cNvPr id="3" name="Čuvar mesta za tekst 2"/>
          <p:cNvSpPr>
            <a:spLocks noGrp="1"/>
          </p:cNvSpPr>
          <p:nvPr>
            <p:ph type="body" idx="1" hasCustomPrompt="1"/>
          </p:nvPr>
        </p:nvSpPr>
        <p:spPr>
          <a:xfrm>
            <a:off x="1251678"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r-Latn-RS" noProof="0"/>
              <a:t>Uređivanje stilova za tekst mastera</a:t>
            </a:r>
          </a:p>
        </p:txBody>
      </p:sp>
      <p:sp>
        <p:nvSpPr>
          <p:cNvPr id="4" name="Čuvar mesta za sadržaj 3"/>
          <p:cNvSpPr>
            <a:spLocks noGrp="1"/>
          </p:cNvSpPr>
          <p:nvPr>
            <p:ph sz="half" idx="2" hasCustomPrompt="1"/>
          </p:nvPr>
        </p:nvSpPr>
        <p:spPr>
          <a:xfrm>
            <a:off x="1257300" y="2909102"/>
            <a:ext cx="4800600" cy="2996398"/>
          </a:xfrm>
        </p:spPr>
        <p:txBody>
          <a:bodyPr rtlCol="0"/>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5" name="Čuvar mesta za tekst 4"/>
          <p:cNvSpPr>
            <a:spLocks noGrp="1"/>
          </p:cNvSpPr>
          <p:nvPr>
            <p:ph type="body" sz="quarter" idx="3" hasCustomPrompt="1"/>
          </p:nvPr>
        </p:nvSpPr>
        <p:spPr>
          <a:xfrm>
            <a:off x="6633864"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r-Latn-RS" noProof="0"/>
              <a:t>Uređivanje stilova za tekst mastera</a:t>
            </a:r>
          </a:p>
        </p:txBody>
      </p:sp>
      <p:sp>
        <p:nvSpPr>
          <p:cNvPr id="6" name="Čuvar mesta za sadržaj 5"/>
          <p:cNvSpPr>
            <a:spLocks noGrp="1"/>
          </p:cNvSpPr>
          <p:nvPr>
            <p:ph sz="quarter" idx="4" hasCustomPrompt="1"/>
          </p:nvPr>
        </p:nvSpPr>
        <p:spPr>
          <a:xfrm>
            <a:off x="6633864" y="2909102"/>
            <a:ext cx="4800600" cy="2996398"/>
          </a:xfrm>
        </p:spPr>
        <p:txBody>
          <a:bodyPr rtlCol="0"/>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7" name="Čuvar mesta za datum 6"/>
          <p:cNvSpPr>
            <a:spLocks noGrp="1"/>
          </p:cNvSpPr>
          <p:nvPr>
            <p:ph type="dt" sz="half" idx="10"/>
          </p:nvPr>
        </p:nvSpPr>
        <p:spPr/>
        <p:txBody>
          <a:bodyPr rtlCol="0"/>
          <a:lstStyle/>
          <a:p>
            <a:pPr rtl="0"/>
            <a:fld id="{8BDCC350-5FF0-4E49-A057-A937CEAC0D50}" type="datetime1">
              <a:rPr lang="sr-Latn-RS" noProof="0" smtClean="0"/>
              <a:t>26.4.2023.</a:t>
            </a:fld>
            <a:endParaRPr lang="sr-Latn-RS" noProof="0"/>
          </a:p>
        </p:txBody>
      </p:sp>
      <p:sp>
        <p:nvSpPr>
          <p:cNvPr id="8" name="Čuvar mesta za podnožje 7"/>
          <p:cNvSpPr>
            <a:spLocks noGrp="1"/>
          </p:cNvSpPr>
          <p:nvPr>
            <p:ph type="ftr" sz="quarter" idx="11"/>
          </p:nvPr>
        </p:nvSpPr>
        <p:spPr/>
        <p:txBody>
          <a:bodyPr rtlCol="0"/>
          <a:lstStyle/>
          <a:p>
            <a:pPr rtl="0"/>
            <a:endParaRPr lang="sr-Latn-RS" noProof="0"/>
          </a:p>
        </p:txBody>
      </p:sp>
      <p:sp>
        <p:nvSpPr>
          <p:cNvPr id="9" name="Čuvar mesta za broj slajda 8"/>
          <p:cNvSpPr>
            <a:spLocks noGrp="1"/>
          </p:cNvSpPr>
          <p:nvPr>
            <p:ph type="sldNum" sz="quarter" idx="12"/>
          </p:nvPr>
        </p:nvSpPr>
        <p:spPr/>
        <p:txBody>
          <a:bodyPr rtlCol="0"/>
          <a:lstStyle/>
          <a:p>
            <a:pPr rtl="0"/>
            <a:fld id="{71766878-3199-4EAB-94E7-2D6D11070E14}" type="slidenum">
              <a:rPr lang="sr-Latn-RS" noProof="0" smtClean="0"/>
              <a:t>‹#›</a:t>
            </a:fld>
            <a:endParaRPr lang="sr-Latn-RS" noProof="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r-Latn-RS" noProof="0"/>
              <a:t>Kliknite da biste uredili stil za naslov mastera</a:t>
            </a:r>
          </a:p>
        </p:txBody>
      </p:sp>
      <p:sp>
        <p:nvSpPr>
          <p:cNvPr id="3" name="Čuvar mesta za datum 2"/>
          <p:cNvSpPr>
            <a:spLocks noGrp="1"/>
          </p:cNvSpPr>
          <p:nvPr>
            <p:ph type="dt" sz="half" idx="10"/>
          </p:nvPr>
        </p:nvSpPr>
        <p:spPr/>
        <p:txBody>
          <a:bodyPr rtlCol="0"/>
          <a:lstStyle/>
          <a:p>
            <a:pPr rtl="0"/>
            <a:fld id="{9E0A7BB8-B4E1-4165-8E78-4D5D7114083B}" type="datetime1">
              <a:rPr lang="sr-Latn-RS" noProof="0" smtClean="0"/>
              <a:t>26.4.2023.</a:t>
            </a:fld>
            <a:endParaRPr lang="sr-Latn-RS" noProof="0"/>
          </a:p>
        </p:txBody>
      </p:sp>
      <p:sp>
        <p:nvSpPr>
          <p:cNvPr id="4" name="Čuvar mesta za podnožje 3"/>
          <p:cNvSpPr>
            <a:spLocks noGrp="1"/>
          </p:cNvSpPr>
          <p:nvPr>
            <p:ph type="ftr" sz="quarter" idx="11"/>
          </p:nvPr>
        </p:nvSpPr>
        <p:spPr/>
        <p:txBody>
          <a:bodyPr rtlCol="0"/>
          <a:lstStyle/>
          <a:p>
            <a:pPr rtl="0"/>
            <a:endParaRPr lang="sr-Latn-RS" noProof="0"/>
          </a:p>
        </p:txBody>
      </p:sp>
      <p:sp>
        <p:nvSpPr>
          <p:cNvPr id="5" name="Čuvar mesta za broj slajda 4"/>
          <p:cNvSpPr>
            <a:spLocks noGrp="1"/>
          </p:cNvSpPr>
          <p:nvPr>
            <p:ph type="sldNum" sz="quarter" idx="12"/>
          </p:nvPr>
        </p:nvSpPr>
        <p:spPr/>
        <p:txBody>
          <a:bodyPr rtlCol="0"/>
          <a:lstStyle/>
          <a:p>
            <a:pPr rtl="0"/>
            <a:fld id="{71766878-3199-4EAB-94E7-2D6D11070E14}" type="slidenum">
              <a:rPr lang="sr-Latn-RS" noProof="0" smtClean="0"/>
              <a:t>‹#›</a:t>
            </a:fld>
            <a:endParaRPr lang="sr-Latn-R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p:cNvSpPr>
            <a:spLocks noGrp="1"/>
          </p:cNvSpPr>
          <p:nvPr>
            <p:ph type="dt" sz="half" idx="10"/>
          </p:nvPr>
        </p:nvSpPr>
        <p:spPr/>
        <p:txBody>
          <a:bodyPr rtlCol="0"/>
          <a:lstStyle/>
          <a:p>
            <a:pPr rtl="0"/>
            <a:fld id="{B1B6C230-465A-4CC6-A064-2ADEC42986FF}" type="datetime1">
              <a:rPr lang="sr-Latn-RS" noProof="0" smtClean="0"/>
              <a:t>26.4.2023.</a:t>
            </a:fld>
            <a:endParaRPr lang="sr-Latn-RS" noProof="0" dirty="0"/>
          </a:p>
        </p:txBody>
      </p:sp>
      <p:sp>
        <p:nvSpPr>
          <p:cNvPr id="3" name="Čuvar mesta za podnožje 2"/>
          <p:cNvSpPr>
            <a:spLocks noGrp="1"/>
          </p:cNvSpPr>
          <p:nvPr>
            <p:ph type="ftr" sz="quarter" idx="11"/>
          </p:nvPr>
        </p:nvSpPr>
        <p:spPr/>
        <p:txBody>
          <a:bodyPr rtlCol="0"/>
          <a:lstStyle/>
          <a:p>
            <a:pPr rtl="0"/>
            <a:endParaRPr lang="sr-Latn-RS" noProof="0"/>
          </a:p>
        </p:txBody>
      </p:sp>
      <p:sp>
        <p:nvSpPr>
          <p:cNvPr id="4" name="Čuvar mesta za broj slajda 3"/>
          <p:cNvSpPr>
            <a:spLocks noGrp="1"/>
          </p:cNvSpPr>
          <p:nvPr>
            <p:ph type="sldNum" sz="quarter" idx="12"/>
          </p:nvPr>
        </p:nvSpPr>
        <p:spPr/>
        <p:txBody>
          <a:bodyPr rtlCol="0"/>
          <a:lstStyle/>
          <a:p>
            <a:pPr rtl="0"/>
            <a:fld id="{71766878-3199-4EAB-94E7-2D6D11070E14}" type="slidenum">
              <a:rPr lang="sr-Latn-RS" noProof="0" smtClean="0"/>
              <a:t>‹#›</a:t>
            </a:fld>
            <a:endParaRPr lang="sr-Latn-R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a natpisom">
    <p:spTree>
      <p:nvGrpSpPr>
        <p:cNvPr id="1" name=""/>
        <p:cNvGrpSpPr/>
        <p:nvPr/>
      </p:nvGrpSpPr>
      <p:grpSpPr>
        <a:xfrm>
          <a:off x="0" y="0"/>
          <a:ext cx="0" cy="0"/>
          <a:chOff x="0" y="0"/>
          <a:chExt cx="0" cy="0"/>
        </a:xfrm>
      </p:grpSpPr>
      <p:sp>
        <p:nvSpPr>
          <p:cNvPr id="17" name="Slobodni oblik 11" title="desni zaobljeni pozadinski oblik"/>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Naslov 1"/>
          <p:cNvSpPr>
            <a:spLocks noGrp="1"/>
          </p:cNvSpPr>
          <p:nvPr>
            <p:ph type="title" hasCustomPrompt="1"/>
          </p:nvPr>
        </p:nvSpPr>
        <p:spPr>
          <a:xfrm>
            <a:off x="8337884" y="457199"/>
            <a:ext cx="3092115" cy="1196671"/>
          </a:xfrm>
        </p:spPr>
        <p:txBody>
          <a:bodyPr rtlCol="0" anchor="b">
            <a:normAutofit/>
          </a:bodyPr>
          <a:lstStyle>
            <a:lvl1pPr>
              <a:lnSpc>
                <a:spcPct val="100000"/>
              </a:lnSpc>
              <a:defRPr sz="1900" b="1" i="0" cap="all" spc="300" baseline="0">
                <a:solidFill>
                  <a:schemeClr val="accent1"/>
                </a:solidFill>
                <a:latin typeface="+mn-lt"/>
              </a:defRPr>
            </a:lvl1pPr>
          </a:lstStyle>
          <a:p>
            <a:pPr rtl="0"/>
            <a:r>
              <a:rPr lang="sr-Latn-RS" noProof="0"/>
              <a:t>Kliknite da biste uredili stil za naslov mastera</a:t>
            </a:r>
          </a:p>
        </p:txBody>
      </p:sp>
      <p:sp>
        <p:nvSpPr>
          <p:cNvPr id="3" name="Čuvar mesta za sadržaj 2"/>
          <p:cNvSpPr>
            <a:spLocks noGrp="1"/>
          </p:cNvSpPr>
          <p:nvPr>
            <p:ph idx="1" hasCustomPrompt="1"/>
          </p:nvPr>
        </p:nvSpPr>
        <p:spPr>
          <a:xfrm>
            <a:off x="765051" y="920377"/>
            <a:ext cx="6158418" cy="4985124"/>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4" name="Čuvar mesta za tekst 3"/>
          <p:cNvSpPr>
            <a:spLocks noGrp="1"/>
          </p:cNvSpPr>
          <p:nvPr>
            <p:ph type="body" sz="half" idx="2" hasCustomPrompt="1"/>
          </p:nvPr>
        </p:nvSpPr>
        <p:spPr>
          <a:xfrm>
            <a:off x="8337885" y="1741336"/>
            <a:ext cx="3092115"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sr-Latn-RS" noProof="0"/>
              <a:t>Uređivanje stilova za tekst mastera</a:t>
            </a:r>
          </a:p>
        </p:txBody>
      </p:sp>
      <p:sp>
        <p:nvSpPr>
          <p:cNvPr id="5" name="Čuvar mesta za datum 4"/>
          <p:cNvSpPr>
            <a:spLocks noGrp="1"/>
          </p:cNvSpPr>
          <p:nvPr>
            <p:ph type="dt" sz="half" idx="10"/>
          </p:nvPr>
        </p:nvSpPr>
        <p:spPr>
          <a:xfrm>
            <a:off x="765051" y="6375679"/>
            <a:ext cx="1233355" cy="348462"/>
          </a:xfrm>
        </p:spPr>
        <p:txBody>
          <a:bodyPr rtlCol="0"/>
          <a:lstStyle/>
          <a:p>
            <a:pPr rtl="0"/>
            <a:fld id="{680F4363-2D14-4A68-BB19-B965DF936F51}" type="datetime1">
              <a:rPr lang="sr-Latn-RS" noProof="0" smtClean="0"/>
              <a:t>26.4.2023.</a:t>
            </a:fld>
            <a:endParaRPr lang="sr-Latn-RS" noProof="0"/>
          </a:p>
        </p:txBody>
      </p:sp>
      <p:sp>
        <p:nvSpPr>
          <p:cNvPr id="6" name="Čuvar mesta za podnožje 5"/>
          <p:cNvSpPr>
            <a:spLocks noGrp="1"/>
          </p:cNvSpPr>
          <p:nvPr>
            <p:ph type="ftr" sz="quarter" idx="11"/>
          </p:nvPr>
        </p:nvSpPr>
        <p:spPr>
          <a:xfrm>
            <a:off x="2103620" y="6375679"/>
            <a:ext cx="3482179" cy="345796"/>
          </a:xfrm>
        </p:spPr>
        <p:txBody>
          <a:bodyPr rtlCol="0"/>
          <a:lstStyle/>
          <a:p>
            <a:pPr rtl="0"/>
            <a:endParaRPr lang="sr-Latn-RS" noProof="0"/>
          </a:p>
        </p:txBody>
      </p:sp>
      <p:sp>
        <p:nvSpPr>
          <p:cNvPr id="7" name="Čuvar mesta za broj slajda 6"/>
          <p:cNvSpPr>
            <a:spLocks noGrp="1"/>
          </p:cNvSpPr>
          <p:nvPr>
            <p:ph type="sldNum" sz="quarter" idx="12"/>
          </p:nvPr>
        </p:nvSpPr>
        <p:spPr>
          <a:xfrm>
            <a:off x="5691014" y="6375679"/>
            <a:ext cx="1232456" cy="345796"/>
          </a:xfrm>
        </p:spPr>
        <p:txBody>
          <a:bodyPr rtlCol="0"/>
          <a:lstStyle/>
          <a:p>
            <a:pPr rtl="0"/>
            <a:fld id="{71766878-3199-4EAB-94E7-2D6D11070E14}" type="slidenum">
              <a:rPr lang="sr-Latn-RS" noProof="0" smtClean="0"/>
              <a:t>‹#›</a:t>
            </a:fld>
            <a:endParaRPr lang="sr-Latn-RS" noProof="0"/>
          </a:p>
        </p:txBody>
      </p:sp>
      <p:sp>
        <p:nvSpPr>
          <p:cNvPr id="8" name="Pravougaonik 7" title="leva ivica"/>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a natpisom">
    <p:spTree>
      <p:nvGrpSpPr>
        <p:cNvPr id="1" name=""/>
        <p:cNvGrpSpPr/>
        <p:nvPr/>
      </p:nvGrpSpPr>
      <p:grpSpPr>
        <a:xfrm>
          <a:off x="0" y="0"/>
          <a:ext cx="0" cy="0"/>
          <a:chOff x="0" y="0"/>
          <a:chExt cx="0" cy="0"/>
        </a:xfrm>
      </p:grpSpPr>
      <p:sp>
        <p:nvSpPr>
          <p:cNvPr id="3" name="Čuvar mesta za sliku 2"/>
          <p:cNvSpPr>
            <a:spLocks noGrp="1" noChangeAspect="1"/>
          </p:cNvSpPr>
          <p:nvPr>
            <p:ph type="pic" idx="1" hasCustomPrompt="1"/>
          </p:nvPr>
        </p:nvSpPr>
        <p:spPr>
          <a:xfrm>
            <a:off x="283464" y="0"/>
            <a:ext cx="7355585"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sr-Latn-RS" noProof="0"/>
              <a:t>Kliknite na ikonu da biste dodali sliku</a:t>
            </a:r>
          </a:p>
        </p:txBody>
      </p:sp>
      <p:sp>
        <p:nvSpPr>
          <p:cNvPr id="11" name="Slobodni oblik 11" title="desni zaobljeni pozadinski oblik"/>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Pravougaonik 11" title="leva ivica"/>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hasCustomPrompt="1"/>
          </p:nvPr>
        </p:nvSpPr>
        <p:spPr>
          <a:xfrm>
            <a:off x="8337883" y="457200"/>
            <a:ext cx="3092117" cy="1196670"/>
          </a:xfrm>
        </p:spPr>
        <p:txBody>
          <a:bodyPr rtlCol="0" anchor="b">
            <a:normAutofit/>
          </a:bodyPr>
          <a:lstStyle>
            <a:lvl1pPr>
              <a:lnSpc>
                <a:spcPct val="100000"/>
              </a:lnSpc>
              <a:defRPr sz="1900" b="1" i="0" spc="300" baseline="0">
                <a:solidFill>
                  <a:schemeClr val="accent1"/>
                </a:solidFill>
                <a:latin typeface="+mn-lt"/>
              </a:defRPr>
            </a:lvl1pPr>
          </a:lstStyle>
          <a:p>
            <a:pPr rtl="0"/>
            <a:r>
              <a:rPr lang="sr-Latn-RS" noProof="0"/>
              <a:t>Kliknite da biste uredili stil za naslov mastera</a:t>
            </a:r>
          </a:p>
        </p:txBody>
      </p:sp>
      <p:sp>
        <p:nvSpPr>
          <p:cNvPr id="4" name="Čuvar mesta za tekst 3"/>
          <p:cNvSpPr>
            <a:spLocks noGrp="1"/>
          </p:cNvSpPr>
          <p:nvPr>
            <p:ph type="body" sz="half" idx="2" hasCustomPrompt="1"/>
          </p:nvPr>
        </p:nvSpPr>
        <p:spPr>
          <a:xfrm>
            <a:off x="8337883" y="1741336"/>
            <a:ext cx="3092117"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sr-Latn-RS" noProof="0"/>
              <a:t>Uređivanje stilova za tekst mastera</a:t>
            </a:r>
          </a:p>
        </p:txBody>
      </p:sp>
      <p:sp>
        <p:nvSpPr>
          <p:cNvPr id="5" name="Čuvar mesta za datum 4"/>
          <p:cNvSpPr>
            <a:spLocks noGrp="1"/>
          </p:cNvSpPr>
          <p:nvPr>
            <p:ph type="dt" sz="half" idx="10"/>
          </p:nvPr>
        </p:nvSpPr>
        <p:spPr>
          <a:xfrm>
            <a:off x="765950" y="6375679"/>
            <a:ext cx="1232456" cy="348462"/>
          </a:xfrm>
        </p:spPr>
        <p:txBody>
          <a:bodyPr rtlCol="0"/>
          <a:lstStyle/>
          <a:p>
            <a:pPr rtl="0"/>
            <a:fld id="{023C28DD-DB4E-4F08-A2F5-16E69C2F8C34}" type="datetime1">
              <a:rPr lang="sr-Latn-RS" noProof="0" smtClean="0"/>
              <a:t>26.4.2023.</a:t>
            </a:fld>
            <a:endParaRPr lang="sr-Latn-RS" noProof="0"/>
          </a:p>
        </p:txBody>
      </p:sp>
      <p:sp>
        <p:nvSpPr>
          <p:cNvPr id="6" name="Čuvar mesta za podnožje 5"/>
          <p:cNvSpPr>
            <a:spLocks noGrp="1"/>
          </p:cNvSpPr>
          <p:nvPr>
            <p:ph type="ftr" sz="quarter" idx="11"/>
          </p:nvPr>
        </p:nvSpPr>
        <p:spPr>
          <a:xfrm>
            <a:off x="2103621" y="6375679"/>
            <a:ext cx="3482178" cy="345796"/>
          </a:xfrm>
        </p:spPr>
        <p:txBody>
          <a:bodyPr rtlCol="0"/>
          <a:lstStyle/>
          <a:p>
            <a:pPr rtl="0"/>
            <a:endParaRPr lang="sr-Latn-RS" noProof="0"/>
          </a:p>
        </p:txBody>
      </p:sp>
      <p:sp>
        <p:nvSpPr>
          <p:cNvPr id="7" name="Čuvar mesta za broj slajda 6"/>
          <p:cNvSpPr>
            <a:spLocks noGrp="1"/>
          </p:cNvSpPr>
          <p:nvPr>
            <p:ph type="sldNum" sz="quarter" idx="12"/>
          </p:nvPr>
        </p:nvSpPr>
        <p:spPr>
          <a:xfrm>
            <a:off x="5687568" y="6375679"/>
            <a:ext cx="1234440" cy="345796"/>
          </a:xfrm>
        </p:spPr>
        <p:txBody>
          <a:bodyPr rtlCol="0"/>
          <a:lstStyle/>
          <a:p>
            <a:pPr rtl="0"/>
            <a:fld id="{71766878-3199-4EAB-94E7-2D6D11070E14}" type="slidenum">
              <a:rPr lang="sr-Latn-RS" noProof="0" smtClean="0"/>
              <a:t>‹#›</a:t>
            </a:fld>
            <a:endParaRPr lang="sr-Latn-R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Čuvar mesta za naslov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pPr rtl="0"/>
            <a:r>
              <a:rPr lang="sr-Latn-RS" noProof="0"/>
              <a:t>Kliknite da biste uredili stil za naslov mastera</a:t>
            </a:r>
          </a:p>
        </p:txBody>
      </p:sp>
      <p:sp>
        <p:nvSpPr>
          <p:cNvPr id="3" name="Čuvar mesta za tekst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rtl="0"/>
            <a:r>
              <a:rPr lang="sr-Latn-RS" noProof="0"/>
              <a:t>Uređivanje stilova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4" name="Čuvar mesta za datum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C56DD7B8-340F-4410-BDC7-D4AEE3352CEE}" type="datetime1">
              <a:rPr lang="sr-Latn-RS" noProof="0" smtClean="0"/>
              <a:t>26.4.2023.</a:t>
            </a:fld>
            <a:endParaRPr lang="sr-Latn-RS" noProof="0"/>
          </a:p>
        </p:txBody>
      </p:sp>
      <p:sp>
        <p:nvSpPr>
          <p:cNvPr id="5" name="Čuvar mesta za podnožje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endParaRPr lang="sr-Latn-RS" noProof="0"/>
          </a:p>
        </p:txBody>
      </p:sp>
      <p:sp>
        <p:nvSpPr>
          <p:cNvPr id="6" name="Čuvar mesta za broj slajda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766878-3199-4EAB-94E7-2D6D11070E14}" type="slidenum">
              <a:rPr lang="sr-Latn-RS" noProof="0" smtClean="0"/>
              <a:pPr/>
              <a:t>‹#›</a:t>
            </a:fld>
            <a:endParaRPr lang="sr-Latn-RS" noProof="0"/>
          </a:p>
        </p:txBody>
      </p:sp>
      <p:sp>
        <p:nvSpPr>
          <p:cNvPr id="11" name="Slobodni oblik 6" title="Leva zaobljena ivica"/>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Pravougaonik 11" title="desna ivica"/>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79CDB82B-9AC0-402E-A811-491974D418AB}"/>
              </a:ext>
            </a:extLst>
          </p:cNvPr>
          <p:cNvSpPr>
            <a:spLocks noGrp="1"/>
          </p:cNvSpPr>
          <p:nvPr>
            <p:ph type="ctrTitle"/>
          </p:nvPr>
        </p:nvSpPr>
        <p:spPr>
          <a:xfrm>
            <a:off x="644849" y="954923"/>
            <a:ext cx="5875694" cy="4504620"/>
          </a:xfrm>
        </p:spPr>
        <p:txBody>
          <a:bodyPr rtlCol="0">
            <a:normAutofit/>
          </a:bodyPr>
          <a:lstStyle/>
          <a:p>
            <a:pPr rtl="0"/>
            <a:r>
              <a:rPr lang="sr-Latn-RS" sz="6000" dirty="0"/>
              <a:t>Prelazak u roditeljstvo iz perspektive očeva</a:t>
            </a:r>
          </a:p>
        </p:txBody>
      </p:sp>
      <p:sp>
        <p:nvSpPr>
          <p:cNvPr id="3" name="Podnaslov 2">
            <a:extLst>
              <a:ext uri="{FF2B5EF4-FFF2-40B4-BE49-F238E27FC236}">
                <a16:creationId xmlns:a16="http://schemas.microsoft.com/office/drawing/2014/main" id="{5ECB66A7-6ECC-411D-A565-9A33C392681B}"/>
              </a:ext>
            </a:extLst>
          </p:cNvPr>
          <p:cNvSpPr>
            <a:spLocks noGrp="1"/>
          </p:cNvSpPr>
          <p:nvPr>
            <p:ph type="subTitle" idx="1"/>
          </p:nvPr>
        </p:nvSpPr>
        <p:spPr bwMode="ltGray">
          <a:xfrm>
            <a:off x="643157" y="5572664"/>
            <a:ext cx="5877385" cy="841803"/>
          </a:xfrm>
        </p:spPr>
        <p:txBody>
          <a:bodyPr rtlCol="0">
            <a:normAutofit/>
          </a:bodyPr>
          <a:lstStyle/>
          <a:p>
            <a:pPr rtl="0"/>
            <a:r>
              <a:rPr lang="sr-Latn-RS" dirty="0">
                <a:solidFill>
                  <a:schemeClr val="bg2"/>
                </a:solidFill>
              </a:rPr>
              <a:t> </a:t>
            </a:r>
          </a:p>
        </p:txBody>
      </p:sp>
      <p:sp>
        <p:nvSpPr>
          <p:cNvPr id="47" name="Freeform: Shape 46">
            <a:extLst>
              <a:ext uri="{FF2B5EF4-FFF2-40B4-BE49-F238E27FC236}">
                <a16:creationId xmlns:a16="http://schemas.microsoft.com/office/drawing/2014/main" id="{3242CC7A-3D6E-47A4-B9D1-860978459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6174" y="0"/>
            <a:ext cx="5282519" cy="685800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Slika 5" descr="Slika na kojoj se nalazi osoba, čovek, blizu&#10;&#10;Opis je automatski generisan">
            <a:extLst>
              <a:ext uri="{FF2B5EF4-FFF2-40B4-BE49-F238E27FC236}">
                <a16:creationId xmlns:a16="http://schemas.microsoft.com/office/drawing/2014/main" id="{1BB46E18-54AC-E95A-420D-CE8DD5FB88A5}"/>
              </a:ext>
            </a:extLst>
          </p:cNvPr>
          <p:cNvPicPr>
            <a:picLocks noChangeAspect="1"/>
          </p:cNvPicPr>
          <p:nvPr/>
        </p:nvPicPr>
        <p:blipFill rotWithShape="1">
          <a:blip r:embed="rId3"/>
          <a:srcRect l="26567" r="22210"/>
          <a:stretch/>
        </p:blipFill>
        <p:spPr>
          <a:xfrm>
            <a:off x="6909481" y="10"/>
            <a:ext cx="5282519" cy="6857990"/>
          </a:xfrm>
          <a:custGeom>
            <a:avLst/>
            <a:gdLst/>
            <a:ahLst/>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p:spPr>
      </p:pic>
    </p:spTree>
    <p:extLst>
      <p:ext uri="{BB962C8B-B14F-4D97-AF65-F5344CB8AC3E}">
        <p14:creationId xmlns:p14="http://schemas.microsoft.com/office/powerpoint/2010/main" val="392864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6" name="Slobodni oblik 6">
            <a:extLst>
              <a:ext uri="{FF2B5EF4-FFF2-40B4-BE49-F238E27FC236}">
                <a16:creationId xmlns:a16="http://schemas.microsoft.com/office/drawing/2014/main" id="{C98F4480-8749-4E48-82BB-3A0F2F311E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8" name="Pravougaonik 77">
            <a:extLst>
              <a:ext uri="{FF2B5EF4-FFF2-40B4-BE49-F238E27FC236}">
                <a16:creationId xmlns:a16="http://schemas.microsoft.com/office/drawing/2014/main" id="{5249F694-12BA-47C4-9FF3-570372F3B9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Slobodni oblik 10">
            <a:extLst>
              <a:ext uri="{FF2B5EF4-FFF2-40B4-BE49-F238E27FC236}">
                <a16:creationId xmlns:a16="http://schemas.microsoft.com/office/drawing/2014/main" id="{E1CE536E-134A-4A35-900B-30F927D5B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82" name="Pravougaonik 81">
            <a:extLst>
              <a:ext uri="{FF2B5EF4-FFF2-40B4-BE49-F238E27FC236}">
                <a16:creationId xmlns:a16="http://schemas.microsoft.com/office/drawing/2014/main" id="{FA0382D1-1594-4E3D-842E-04E1E5E75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Naslov 1">
            <a:extLst>
              <a:ext uri="{FF2B5EF4-FFF2-40B4-BE49-F238E27FC236}">
                <a16:creationId xmlns:a16="http://schemas.microsoft.com/office/drawing/2014/main" id="{9415F907-624A-3D37-435E-E3AC49CB116C}"/>
              </a:ext>
            </a:extLst>
          </p:cNvPr>
          <p:cNvSpPr>
            <a:spLocks noGrp="1"/>
          </p:cNvSpPr>
          <p:nvPr>
            <p:ph sz="half" idx="2"/>
          </p:nvPr>
        </p:nvSpPr>
        <p:spPr>
          <a:xfrm>
            <a:off x="1074738" y="709613"/>
            <a:ext cx="5157787" cy="5372100"/>
          </a:xfrm>
        </p:spPr>
        <p:txBody>
          <a:bodyPr vert="horz" lIns="91440" tIns="45720" rIns="91440" bIns="45720" rtlCol="0" anchor="t">
            <a:normAutofit/>
          </a:bodyPr>
          <a:lstStyle/>
          <a:p>
            <a:r>
              <a:rPr lang="sr-Latn-RS" sz="1800" dirty="0">
                <a:effectLst/>
                <a:latin typeface="Times New Roman" panose="02020603050405020304" pitchFamily="18" charset="0"/>
                <a:ea typeface="Calibri" panose="020F0502020204030204" pitchFamily="34" charset="0"/>
              </a:rPr>
              <a:t>Postajanjem ocem u Srbiji iz vizure samih očeva predstavlja svojevrsni obred prelaza, jer sama zajednica – roditelji (porodica porekla), prijatelji, rođaci i drugi akteri u životu očeva su ti koji jesu značajni faktori i koji podstiču odluke o stupanju u brak i rađanju. </a:t>
            </a:r>
          </a:p>
          <a:p>
            <a:endParaRPr lang="sr-Latn-RS" sz="1800" dirty="0">
              <a:latin typeface="Times New Roman" panose="02020603050405020304" pitchFamily="18" charset="0"/>
            </a:endParaRPr>
          </a:p>
          <a:p>
            <a:pPr algn="just"/>
            <a:r>
              <a:rPr lang="sr-Latn-RS" sz="1800" dirty="0">
                <a:effectLst/>
                <a:latin typeface="Times New Roman" panose="02020603050405020304" pitchFamily="18" charset="0"/>
                <a:ea typeface="Calibri" panose="020F0502020204030204" pitchFamily="34" charset="0"/>
              </a:rPr>
              <a:t>Narativi o reakcijama okoline, povodom dolaska na svet deteta i početka ostvarenja očinske uloge, su uglavnom „bili su srećni“, „fantastični “, „presrećni“. </a:t>
            </a:r>
          </a:p>
          <a:p>
            <a:pPr algn="just"/>
            <a:r>
              <a:rPr lang="sr-Latn-RS" sz="1800" dirty="0">
                <a:effectLst/>
                <a:latin typeface="Times New Roman" panose="02020603050405020304" pitchFamily="18" charset="0"/>
                <a:ea typeface="Calibri" panose="020F0502020204030204" pitchFamily="34" charset="0"/>
              </a:rPr>
              <a:t>Izuzetak su samo oni koji su izražavali zabrinutost povodom lošeg materijalnog i stambenog stanja novih očeva. </a:t>
            </a:r>
            <a:endParaRPr lang="sr-Latn-RS" dirty="0"/>
          </a:p>
        </p:txBody>
      </p:sp>
      <p:pic>
        <p:nvPicPr>
          <p:cNvPr id="13" name="Čuvar mesta za sadržaj 12" descr="Slika na kojoj se nalazi osoba, zid&#10;&#10;Opis je automatski generisan">
            <a:extLst>
              <a:ext uri="{FF2B5EF4-FFF2-40B4-BE49-F238E27FC236}">
                <a16:creationId xmlns:a16="http://schemas.microsoft.com/office/drawing/2014/main" id="{B1034BBB-1F13-ECDA-C343-4F18558BF224}"/>
              </a:ext>
            </a:extLst>
          </p:cNvPr>
          <p:cNvPicPr>
            <a:picLocks noGrp="1" noChangeAspect="1"/>
          </p:cNvPicPr>
          <p:nvPr>
            <p:ph sz="half" idx="1"/>
          </p:nvPr>
        </p:nvPicPr>
        <p:blipFill>
          <a:blip r:embed="rId3"/>
          <a:stretch>
            <a:fillRect/>
          </a:stretch>
        </p:blipFill>
        <p:spPr>
          <a:xfrm>
            <a:off x="6421438" y="817670"/>
            <a:ext cx="4800600" cy="3200400"/>
          </a:xfrm>
        </p:spPr>
      </p:pic>
    </p:spTree>
    <p:extLst>
      <p:ext uri="{BB962C8B-B14F-4D97-AF65-F5344CB8AC3E}">
        <p14:creationId xmlns:p14="http://schemas.microsoft.com/office/powerpoint/2010/main" val="9670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68BED0-7A02-A5D0-5F57-FD35C6F4DBCB}"/>
              </a:ext>
            </a:extLst>
          </p:cNvPr>
          <p:cNvSpPr>
            <a:spLocks noGrp="1"/>
          </p:cNvSpPr>
          <p:nvPr>
            <p:ph type="title"/>
          </p:nvPr>
        </p:nvSpPr>
        <p:spPr>
          <a:xfrm>
            <a:off x="5195727" y="382385"/>
            <a:ext cx="6335338" cy="1492132"/>
          </a:xfrm>
        </p:spPr>
        <p:txBody>
          <a:bodyPr>
            <a:normAutofit/>
          </a:bodyPr>
          <a:lstStyle/>
          <a:p>
            <a:r>
              <a:rPr lang="sr-Latn-RS" sz="3200" b="1" i="1" kern="100" dirty="0">
                <a:effectLst/>
                <a:latin typeface="Times New Roman" panose="02020603050405020304" pitchFamily="18" charset="0"/>
                <a:ea typeface="Calibri" panose="020F0502020204030204" pitchFamily="34" charset="0"/>
                <a:cs typeface="Times New Roman" panose="02020603050405020304" pitchFamily="18" charset="0"/>
              </a:rPr>
              <a:t>Pomoć i podrška u prvim mesecima roditeljstva </a:t>
            </a:r>
            <a:br>
              <a:rPr lang="sr-Latn-R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sr-Latn-RS" sz="3200" dirty="0"/>
          </a:p>
        </p:txBody>
      </p:sp>
      <p:pic>
        <p:nvPicPr>
          <p:cNvPr id="5" name="Čuvar mesta za sadržaj 4" descr="Slika na kojoj se nalazi osoba, unutra&#10;&#10;Opis je automatski generisan">
            <a:extLst>
              <a:ext uri="{FF2B5EF4-FFF2-40B4-BE49-F238E27FC236}">
                <a16:creationId xmlns:a16="http://schemas.microsoft.com/office/drawing/2014/main" id="{2D0E5B84-3C0E-F840-41EF-8898BAA49523}"/>
              </a:ext>
            </a:extLst>
          </p:cNvPr>
          <p:cNvPicPr>
            <a:picLocks noChangeAspect="1"/>
          </p:cNvPicPr>
          <p:nvPr/>
        </p:nvPicPr>
        <p:blipFill rotWithShape="1">
          <a:blip r:embed="rId2"/>
          <a:srcRect l="38386" r="16513" b="1"/>
          <a:stretch/>
        </p:blipFill>
        <p:spPr>
          <a:xfrm>
            <a:off x="688434" y="-9525"/>
            <a:ext cx="4129822" cy="6867525"/>
          </a:xfrm>
          <a:prstGeom prst="rect">
            <a:avLst/>
          </a:prstGeom>
        </p:spPr>
      </p:pic>
      <p:sp>
        <p:nvSpPr>
          <p:cNvPr id="12" name="Freeform 6">
            <a:extLst>
              <a:ext uri="{FF2B5EF4-FFF2-40B4-BE49-F238E27FC236}">
                <a16:creationId xmlns:a16="http://schemas.microsoft.com/office/drawing/2014/main" id="{5402222E-F041-43A0-81BC-1B3F2EF765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 name="Content Placeholder 8">
            <a:extLst>
              <a:ext uri="{FF2B5EF4-FFF2-40B4-BE49-F238E27FC236}">
                <a16:creationId xmlns:a16="http://schemas.microsoft.com/office/drawing/2014/main" id="{A3101AE9-4893-384E-4748-1BD6F1F41F26}"/>
              </a:ext>
            </a:extLst>
          </p:cNvPr>
          <p:cNvSpPr>
            <a:spLocks noGrp="1"/>
          </p:cNvSpPr>
          <p:nvPr>
            <p:ph idx="1"/>
          </p:nvPr>
        </p:nvSpPr>
        <p:spPr>
          <a:xfrm>
            <a:off x="5195727" y="1466851"/>
            <a:ext cx="6335338" cy="5235790"/>
          </a:xfrm>
        </p:spPr>
        <p:txBody>
          <a:bodyPr>
            <a:normAutofit/>
          </a:bodyPr>
          <a:lstStyle/>
          <a:p>
            <a:r>
              <a:rPr lang="sr-Latn-RS" dirty="0"/>
              <a:t>Vrste pomoći:</a:t>
            </a:r>
          </a:p>
          <a:p>
            <a:pPr marL="0" indent="0">
              <a:buNone/>
            </a:pPr>
            <a:r>
              <a:rPr lang="sr-Latn-RS" sz="1800" b="1" dirty="0"/>
              <a:t>1) Pomoć roditelja – njegovih i supruginih</a:t>
            </a:r>
          </a:p>
          <a:p>
            <a:pPr marL="0" indent="0">
              <a:buNone/>
            </a:pPr>
            <a:r>
              <a:rPr lang="sr-Latn-RS" sz="1800" i="1" kern="100" dirty="0">
                <a:effectLst/>
                <a:latin typeface="Times New Roman" panose="02020603050405020304" pitchFamily="18" charset="0"/>
                <a:ea typeface="Calibri" panose="020F0502020204030204" pitchFamily="34" charset="0"/>
                <a:cs typeface="Times New Roman" panose="02020603050405020304" pitchFamily="18" charset="0"/>
              </a:rPr>
              <a:t>„Najveća podrška, što se tiče odgajanja deteta, u početku i to, je dolazila od moje majke i od suprugine majke. U početku malo, dok se nismo navikli. ... kupanje deteta, povijanje i to, samo u početku. Moja majka je bila tu uvek, i supruga, dok nešto radi pa ona pridrži dete, i ja isto, znači, sve je to... u kući zajedno smo“.</a:t>
            </a:r>
          </a:p>
          <a:p>
            <a:pPr marL="0" indent="0">
              <a:buNone/>
            </a:pP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r-Latn-RS" sz="1800" b="1" dirty="0"/>
              <a:t>2) Pomoć prijatelja i širih članova porodice</a:t>
            </a:r>
          </a:p>
          <a:p>
            <a:pPr marL="0" indent="0">
              <a:buNone/>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r>
              <a:rPr lang="sr-Latn-RS" sz="1800" i="1" dirty="0">
                <a:effectLst/>
                <a:latin typeface="Times New Roman" panose="02020603050405020304" pitchFamily="18" charset="0"/>
                <a:ea typeface="Calibri" panose="020F0502020204030204" pitchFamily="34" charset="0"/>
              </a:rPr>
              <a:t>kako ide po našim, srpskim običajima, daje se sve, pokloni, šta već ko hoće... Drugarice, prijatelji... Drugarice ženine, prijateljice, su donosile stvari od svoje dece i opremu. Čak od ženinog brata, profesorka sa Muzičke akademije, nam je dala sve od svoje dece, opremu i sve svoje ...“.</a:t>
            </a:r>
            <a:endParaRPr lang="sr-Latn-RS" sz="1800" dirty="0"/>
          </a:p>
          <a:p>
            <a:pPr marL="0" indent="0">
              <a:buNone/>
            </a:pPr>
            <a:endParaRPr lang="sr-Latn-RS" sz="1800" dirty="0"/>
          </a:p>
          <a:p>
            <a:pPr marL="0" indent="0">
              <a:buNone/>
            </a:pP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14" name="Rectangle 13">
            <a:extLst>
              <a:ext uri="{FF2B5EF4-FFF2-40B4-BE49-F238E27FC236}">
                <a16:creationId xmlns:a16="http://schemas.microsoft.com/office/drawing/2014/main" id="{B80D28A2-8EA4-4EF0-9056-3BDAA7290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083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Čuvar mesta za sadržaj 4" descr="Slika na kojoj se nalazi osoba, unutra&#10;&#10;Opis je automatski generisan">
            <a:extLst>
              <a:ext uri="{FF2B5EF4-FFF2-40B4-BE49-F238E27FC236}">
                <a16:creationId xmlns:a16="http://schemas.microsoft.com/office/drawing/2014/main" id="{27F7337E-DE3B-BA99-5D7C-60A7FF5EF670}"/>
              </a:ext>
            </a:extLst>
          </p:cNvPr>
          <p:cNvPicPr>
            <a:picLocks noChangeAspect="1"/>
          </p:cNvPicPr>
          <p:nvPr/>
        </p:nvPicPr>
        <p:blipFill rotWithShape="1">
          <a:blip r:embed="rId2"/>
          <a:srcRect l="12530" r="1" b="1"/>
          <a:stretch/>
        </p:blipFill>
        <p:spPr>
          <a:xfrm>
            <a:off x="688434" y="-9525"/>
            <a:ext cx="4129822" cy="6867525"/>
          </a:xfrm>
          <a:prstGeom prst="rect">
            <a:avLst/>
          </a:prstGeom>
        </p:spPr>
      </p:pic>
      <p:sp>
        <p:nvSpPr>
          <p:cNvPr id="12" name="Freeform 6">
            <a:extLst>
              <a:ext uri="{FF2B5EF4-FFF2-40B4-BE49-F238E27FC236}">
                <a16:creationId xmlns:a16="http://schemas.microsoft.com/office/drawing/2014/main" id="{5402222E-F041-43A0-81BC-1B3F2EF765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9" name="Content Placeholder 8">
            <a:extLst>
              <a:ext uri="{FF2B5EF4-FFF2-40B4-BE49-F238E27FC236}">
                <a16:creationId xmlns:a16="http://schemas.microsoft.com/office/drawing/2014/main" id="{607DA1F8-0EBB-3C35-BF8F-E5A51F5796D2}"/>
              </a:ext>
            </a:extLst>
          </p:cNvPr>
          <p:cNvSpPr>
            <a:spLocks noGrp="1"/>
          </p:cNvSpPr>
          <p:nvPr>
            <p:ph idx="1"/>
          </p:nvPr>
        </p:nvSpPr>
        <p:spPr>
          <a:xfrm>
            <a:off x="5122416" y="177553"/>
            <a:ext cx="6408649" cy="5702039"/>
          </a:xfrm>
        </p:spPr>
        <p:txBody>
          <a:bodyPr>
            <a:normAutofit/>
          </a:bodyPr>
          <a:lstStyle/>
          <a:p>
            <a:pPr marL="0" indent="0">
              <a:buNone/>
            </a:pPr>
            <a:r>
              <a:rPr lang="sr-Latn-RS" sz="1800" b="1" dirty="0"/>
              <a:t>3) Institucionalna podrška</a:t>
            </a:r>
          </a:p>
          <a:p>
            <a:pPr marL="0" indent="0">
              <a:buNone/>
            </a:pPr>
            <a:r>
              <a:rPr lang="sr-Latn-RS" sz="1800" i="1" dirty="0">
                <a:effectLst/>
                <a:latin typeface="Times New Roman" panose="02020603050405020304" pitchFamily="18" charset="0"/>
                <a:ea typeface="Calibri" panose="020F0502020204030204" pitchFamily="34" charset="0"/>
              </a:rPr>
              <a:t>„</a:t>
            </a:r>
            <a:r>
              <a:rPr lang="sr-Latn-RS" sz="1800" i="1" dirty="0" err="1">
                <a:effectLst/>
                <a:latin typeface="Times New Roman" panose="02020603050405020304" pitchFamily="18" charset="0"/>
                <a:ea typeface="Calibri" panose="020F0502020204030204" pitchFamily="34" charset="0"/>
              </a:rPr>
              <a:t>Hah</a:t>
            </a:r>
            <a:r>
              <a:rPr lang="sr-Latn-RS" sz="1800" i="1" dirty="0">
                <a:effectLst/>
                <a:latin typeface="Times New Roman" panose="02020603050405020304" pitchFamily="18" charset="0"/>
                <a:ea typeface="Calibri" panose="020F0502020204030204" pitchFamily="34" charset="0"/>
              </a:rPr>
              <a:t>, mene pitaš – to žena </a:t>
            </a:r>
            <a:r>
              <a:rPr lang="sr-Latn-RS" sz="1800" i="1" dirty="0" err="1">
                <a:effectLst/>
                <a:latin typeface="Times New Roman" panose="02020603050405020304" pitchFamily="18" charset="0"/>
                <a:ea typeface="Calibri" panose="020F0502020204030204" pitchFamily="34" charset="0"/>
              </a:rPr>
              <a:t>bolјe</a:t>
            </a:r>
            <a:r>
              <a:rPr lang="sr-Latn-RS" sz="1800" i="1" dirty="0">
                <a:effectLst/>
                <a:latin typeface="Times New Roman" panose="02020603050405020304" pitchFamily="18" charset="0"/>
                <a:ea typeface="Calibri" panose="020F0502020204030204" pitchFamily="34" charset="0"/>
              </a:rPr>
              <a:t> zna. Ništa nešto, ono, van protokola. Znači sve je išlo regularno bez problema. Svuda gde nas je doktorka slala mi smo išli, ali ne znam da su to bila neka posebna ono, savetovališta“.</a:t>
            </a:r>
            <a:endParaRPr lang="en-US" sz="1800" dirty="0"/>
          </a:p>
        </p:txBody>
      </p:sp>
      <p:sp>
        <p:nvSpPr>
          <p:cNvPr id="14" name="Rectangle 13">
            <a:extLst>
              <a:ext uri="{FF2B5EF4-FFF2-40B4-BE49-F238E27FC236}">
                <a16:creationId xmlns:a16="http://schemas.microsoft.com/office/drawing/2014/main" id="{B80D28A2-8EA4-4EF0-9056-3BDAA7290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1156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2FD402-1CFA-8E48-46DE-B8C3046F73BF}"/>
              </a:ext>
            </a:extLst>
          </p:cNvPr>
          <p:cNvSpPr>
            <a:spLocks noGrp="1"/>
          </p:cNvSpPr>
          <p:nvPr>
            <p:ph type="title"/>
          </p:nvPr>
        </p:nvSpPr>
        <p:spPr>
          <a:xfrm>
            <a:off x="1251678" y="382385"/>
            <a:ext cx="10178322" cy="1492132"/>
          </a:xfrm>
        </p:spPr>
        <p:txBody>
          <a:bodyPr>
            <a:normAutofit/>
          </a:bodyPr>
          <a:lstStyle/>
          <a:p>
            <a:r>
              <a:rPr lang="sr-Latn-RS"/>
              <a:t>Samopercepcija</a:t>
            </a:r>
          </a:p>
        </p:txBody>
      </p:sp>
      <p:pic>
        <p:nvPicPr>
          <p:cNvPr id="5" name="Čuvar mesta za sadržaj 4" descr="Slika na kojoj se nalazi osoba&#10;&#10;Opis je automatski generisan">
            <a:extLst>
              <a:ext uri="{FF2B5EF4-FFF2-40B4-BE49-F238E27FC236}">
                <a16:creationId xmlns:a16="http://schemas.microsoft.com/office/drawing/2014/main" id="{1AA607C0-E856-E319-5280-7549841A86DF}"/>
              </a:ext>
            </a:extLst>
          </p:cNvPr>
          <p:cNvPicPr>
            <a:picLocks noChangeAspect="1"/>
          </p:cNvPicPr>
          <p:nvPr/>
        </p:nvPicPr>
        <p:blipFill rotWithShape="1">
          <a:blip r:embed="rId2"/>
          <a:srcRect l="14454" r="14479" b="-1"/>
          <a:stretch/>
        </p:blipFill>
        <p:spPr>
          <a:xfrm>
            <a:off x="964754" y="1379368"/>
            <a:ext cx="3743323" cy="3505200"/>
          </a:xfrm>
          <a:prstGeom prst="rect">
            <a:avLst/>
          </a:prstGeom>
        </p:spPr>
      </p:pic>
      <p:sp>
        <p:nvSpPr>
          <p:cNvPr id="7" name="Content Placeholder 8">
            <a:extLst>
              <a:ext uri="{FF2B5EF4-FFF2-40B4-BE49-F238E27FC236}">
                <a16:creationId xmlns:a16="http://schemas.microsoft.com/office/drawing/2014/main" id="{59707599-A5CA-6184-75B8-6E0E57E89A94}"/>
              </a:ext>
            </a:extLst>
          </p:cNvPr>
          <p:cNvSpPr>
            <a:spLocks noGrp="1"/>
          </p:cNvSpPr>
          <p:nvPr>
            <p:ph idx="1"/>
          </p:nvPr>
        </p:nvSpPr>
        <p:spPr>
          <a:xfrm>
            <a:off x="4829452" y="1100831"/>
            <a:ext cx="6600549" cy="5374784"/>
          </a:xfrm>
        </p:spPr>
        <p:txBody>
          <a:bodyPr>
            <a:normAutofit lnSpcReduction="10000"/>
          </a:bodyPr>
          <a:lstStyle/>
          <a:p>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Muškarci odnosno očevi se u svoju ulogu najčešće uključuju kao pomažući članovi, ako se uopšte uključuju. Po njihovom svedočenju, supruga kao i veći deo ženskih članova porodice su ključni u podizanju deteta.</a:t>
            </a:r>
          </a:p>
          <a:p>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 Međutim, očevi koji žele da učestvuju u nezi deteta, neretko nailaze na osude i osujećenje njihovih želja i potreba.</a:t>
            </a:r>
          </a:p>
          <a:p>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 Naime, jedan ispitanik navodi sledeće: </a:t>
            </a:r>
            <a:r>
              <a:rPr lang="sr-Latn-RS" sz="1800" i="1" kern="100" dirty="0">
                <a:effectLst/>
                <a:latin typeface="Times New Roman" panose="02020603050405020304" pitchFamily="18" charset="0"/>
                <a:ea typeface="Calibri" panose="020F0502020204030204" pitchFamily="34" charset="0"/>
                <a:cs typeface="Times New Roman" panose="02020603050405020304" pitchFamily="18" charset="0"/>
              </a:rPr>
              <a:t>„Ja sam počeo da šizim zbog toga što, recimo, moja majka i </a:t>
            </a:r>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njena</a:t>
            </a:r>
            <a:r>
              <a:rPr lang="sr-Latn-RS" sz="1800" i="1" kern="100" dirty="0">
                <a:effectLst/>
                <a:latin typeface="Times New Roman" panose="02020603050405020304" pitchFamily="18" charset="0"/>
                <a:ea typeface="Calibri" panose="020F0502020204030204" pitchFamily="34" charset="0"/>
                <a:cs typeface="Times New Roman" panose="02020603050405020304" pitchFamily="18" charset="0"/>
              </a:rPr>
              <a:t> majka, tašta, nisu dozvolile da ja perem dete. Posle deset dana dolazi babica, znaš, pomaže ti, ona </a:t>
            </a:r>
            <a:r>
              <a:rPr lang="sr-Latn-RS" sz="1800" i="1" kern="100" dirty="0" err="1">
                <a:effectLst/>
                <a:latin typeface="Times New Roman" panose="02020603050405020304" pitchFamily="18" charset="0"/>
                <a:ea typeface="Calibri" panose="020F0502020204030204" pitchFamily="34" charset="0"/>
                <a:cs typeface="Times New Roman" panose="02020603050405020304" pitchFamily="18" charset="0"/>
              </a:rPr>
              <a:t>najbolјe</a:t>
            </a:r>
            <a:r>
              <a:rPr lang="sr-Latn-RS" sz="1800" i="1" kern="100" dirty="0">
                <a:effectLst/>
                <a:latin typeface="Times New Roman" panose="02020603050405020304" pitchFamily="18" charset="0"/>
                <a:ea typeface="Calibri" panose="020F0502020204030204" pitchFamily="34" charset="0"/>
                <a:cs typeface="Times New Roman" panose="02020603050405020304" pitchFamily="18" charset="0"/>
              </a:rPr>
              <a:t> zna. I ja vidim, ona ga lomata, kao da je od plastelina! Vratić drži, sve ostalo cima, on mali skače, cima se nešto, još dete nije ojačalo. I ja gledam, ja ću to nežnije od nje. Devojka mlada, ali dosta radi i s’ dosta poverenja smo mi prihvatili ovde. I ja mislim – ja mogu. Međutim, keva moja i tašta, skoče: ’Ne! Ti: ovo, ono...’. I onda ja kao klinac nisam znao da se izborim i slušao. Sad ne bih to dozvolio, da me neko upropasti da ja svoje dete od deset dana uzmem sam da okupam, da ga sredim.“</a:t>
            </a: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49912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Slobodni oblik 6">
            <a:extLst>
              <a:ext uri="{FF2B5EF4-FFF2-40B4-BE49-F238E27FC236}">
                <a16:creationId xmlns:a16="http://schemas.microsoft.com/office/drawing/2014/main" id="{C98F4480-8749-4E48-82BB-3A0F2F311E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6" name="Pravougaonik 15">
            <a:extLst>
              <a:ext uri="{FF2B5EF4-FFF2-40B4-BE49-F238E27FC236}">
                <a16:creationId xmlns:a16="http://schemas.microsoft.com/office/drawing/2014/main" id="{5249F694-12BA-47C4-9FF3-570372F3B9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a:extLst>
              <a:ext uri="{FF2B5EF4-FFF2-40B4-BE49-F238E27FC236}">
                <a16:creationId xmlns:a16="http://schemas.microsoft.com/office/drawing/2014/main" id="{B3CC9E7E-C8DB-4D73-80B6-C5D35AD7F081}"/>
              </a:ext>
            </a:extLst>
          </p:cNvPr>
          <p:cNvSpPr>
            <a:spLocks noGrp="1"/>
          </p:cNvSpPr>
          <p:nvPr>
            <p:ph type="title"/>
          </p:nvPr>
        </p:nvSpPr>
        <p:spPr>
          <a:xfrm>
            <a:off x="1089389" y="71021"/>
            <a:ext cx="5551107" cy="692459"/>
          </a:xfrm>
        </p:spPr>
        <p:txBody>
          <a:bodyPr vert="horz" lIns="91440" tIns="45720" rIns="91440" bIns="45720" rtlCol="0" anchor="t">
            <a:normAutofit/>
          </a:bodyPr>
          <a:lstStyle/>
          <a:p>
            <a:pPr rtl="0"/>
            <a:r>
              <a:rPr lang="sr-Latn-RS" sz="2000" dirty="0"/>
              <a:t>Iskustva očeva mogu da se tumače na četiri načina:</a:t>
            </a:r>
          </a:p>
        </p:txBody>
      </p:sp>
      <p:graphicFrame>
        <p:nvGraphicFramePr>
          <p:cNvPr id="9" name="Čuvar mesta za sadržaj 8" descr="Šema">
            <a:extLst>
              <a:ext uri="{FF2B5EF4-FFF2-40B4-BE49-F238E27FC236}">
                <a16:creationId xmlns:a16="http://schemas.microsoft.com/office/drawing/2014/main" id="{8EDEA472-192B-4242-9F8A-CF2C98BFB3C7}"/>
              </a:ext>
            </a:extLst>
          </p:cNvPr>
          <p:cNvGraphicFramePr>
            <a:graphicFrameLocks noGrp="1"/>
          </p:cNvGraphicFramePr>
          <p:nvPr>
            <p:ph sz="half" idx="2"/>
            <p:extLst>
              <p:ext uri="{D42A27DB-BD31-4B8C-83A1-F6EECF244321}">
                <p14:modId xmlns:p14="http://schemas.microsoft.com/office/powerpoint/2010/main" val="1714490746"/>
              </p:ext>
            </p:extLst>
          </p:nvPr>
        </p:nvGraphicFramePr>
        <p:xfrm>
          <a:off x="1089390" y="763480"/>
          <a:ext cx="5754670" cy="4030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Čuvar mesta za sadržaj 10" descr="Slika na kojoj se nalazi osoba, čovek&#10;&#10;Opis je automatski generisan">
            <a:extLst>
              <a:ext uri="{FF2B5EF4-FFF2-40B4-BE49-F238E27FC236}">
                <a16:creationId xmlns:a16="http://schemas.microsoft.com/office/drawing/2014/main" id="{16BCCCFF-EA60-EAE2-BACF-EF7AF33B00A2}"/>
              </a:ext>
            </a:extLst>
          </p:cNvPr>
          <p:cNvPicPr>
            <a:picLocks noGrp="1" noChangeAspect="1"/>
          </p:cNvPicPr>
          <p:nvPr>
            <p:ph sz="half" idx="1"/>
          </p:nvPr>
        </p:nvPicPr>
        <p:blipFill>
          <a:blip r:embed="rId8"/>
          <a:stretch>
            <a:fillRect/>
          </a:stretch>
        </p:blipFill>
        <p:spPr>
          <a:xfrm>
            <a:off x="7343128" y="763480"/>
            <a:ext cx="3619500" cy="3619500"/>
          </a:xfrm>
        </p:spPr>
      </p:pic>
    </p:spTree>
    <p:extLst>
      <p:ext uri="{BB962C8B-B14F-4D97-AF65-F5344CB8AC3E}">
        <p14:creationId xmlns:p14="http://schemas.microsoft.com/office/powerpoint/2010/main" val="375955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34A6894B-4E30-2522-5BCD-C327E999931F}"/>
              </a:ext>
            </a:extLst>
          </p:cNvPr>
          <p:cNvSpPr>
            <a:spLocks noGrp="1"/>
          </p:cNvSpPr>
          <p:nvPr>
            <p:ph idx="1"/>
          </p:nvPr>
        </p:nvSpPr>
        <p:spPr>
          <a:xfrm>
            <a:off x="1109709" y="168677"/>
            <a:ext cx="10298097" cy="6516208"/>
          </a:xfrm>
        </p:spPr>
        <p:txBody>
          <a:bodyPr>
            <a:normAutofit lnSpcReduction="10000"/>
          </a:bodyPr>
          <a:lstStyle/>
          <a:p>
            <a:pPr marL="0" indent="0">
              <a:buNone/>
            </a:pPr>
            <a:r>
              <a:rPr lang="sr-Latn-RS" sz="1800" b="1" dirty="0">
                <a:solidFill>
                  <a:schemeClr val="tx1"/>
                </a:solidFill>
                <a:latin typeface="Times New Roman" panose="02020603050405020304" pitchFamily="18" charset="0"/>
                <a:ea typeface="Calibri" panose="020F0502020204030204" pitchFamily="34" charset="0"/>
              </a:rPr>
              <a:t>Z</a:t>
            </a:r>
            <a:r>
              <a:rPr lang="sr-Latn-RS" sz="1800" b="1" dirty="0">
                <a:solidFill>
                  <a:schemeClr val="tx1"/>
                </a:solidFill>
                <a:effectLst/>
                <a:latin typeface="Times New Roman" panose="02020603050405020304" pitchFamily="18" charset="0"/>
                <a:ea typeface="Calibri" panose="020F0502020204030204" pitchFamily="34" charset="0"/>
              </a:rPr>
              <a:t>abrinutost i nelagoda </a:t>
            </a:r>
            <a:r>
              <a:rPr lang="sr-Latn-RS" sz="1800" dirty="0">
                <a:effectLst/>
                <a:latin typeface="Times New Roman" panose="02020603050405020304" pitchFamily="18" charset="0"/>
                <a:ea typeface="Calibri" panose="020F0502020204030204" pitchFamily="34" charset="0"/>
              </a:rPr>
              <a:t>– očevi ističu da su bili zabrinuti i uplašeni i da im je trebalo dosta vremena da se snađu u svojoj ulozi. Nepoznanice koje je dete donelo unelo je određeni strah oko nege prema detetu te se kao jedne od briga javljaju nepoznavanja uzroka i nemogućnost da pomognu detetu da prestane da plače, ustajanje noću radi provere da li beba diše…. </a:t>
            </a:r>
          </a:p>
          <a:p>
            <a:pPr marL="0" indent="0">
              <a:buNone/>
            </a:pPr>
            <a:endParaRPr lang="sr-Latn-RS" sz="1800" b="1" dirty="0">
              <a:solidFill>
                <a:schemeClr val="tx1"/>
              </a:solidFill>
              <a:latin typeface="Times New Roman" panose="02020603050405020304" pitchFamily="18" charset="0"/>
              <a:ea typeface="Calibri" panose="020F0502020204030204" pitchFamily="34" charset="0"/>
            </a:endParaRPr>
          </a:p>
          <a:p>
            <a:pPr marL="0" indent="0">
              <a:buNone/>
            </a:pPr>
            <a:r>
              <a:rPr lang="sr-Latn-RS" sz="1800" b="1" dirty="0">
                <a:solidFill>
                  <a:schemeClr val="tx1"/>
                </a:solidFill>
                <a:latin typeface="Times New Roman" panose="02020603050405020304" pitchFamily="18" charset="0"/>
                <a:ea typeface="Calibri" panose="020F0502020204030204" pitchFamily="34" charset="0"/>
              </a:rPr>
              <a:t>Promena koja donosi neprijatnost</a:t>
            </a:r>
            <a:endParaRPr lang="sr-Latn-RS" sz="1800" b="1" dirty="0">
              <a:solidFill>
                <a:schemeClr val="tx1"/>
              </a:solidFill>
              <a:effectLst/>
              <a:latin typeface="Times New Roman" panose="02020603050405020304" pitchFamily="18" charset="0"/>
              <a:ea typeface="Calibri" panose="020F0502020204030204" pitchFamily="34" charset="0"/>
            </a:endParaRPr>
          </a:p>
          <a:p>
            <a:pPr marL="0" indent="0">
              <a:buNone/>
            </a:pPr>
            <a:r>
              <a:rPr lang="sr-Latn-RS" sz="1800" i="1" dirty="0">
                <a:effectLst/>
                <a:latin typeface="Times New Roman" panose="02020603050405020304" pitchFamily="18" charset="0"/>
                <a:ea typeface="Calibri" panose="020F0502020204030204" pitchFamily="34" charset="0"/>
              </a:rPr>
              <a:t>„U početku sam bio jako nervozan. Nervozan, neraspoložen. Recimo, uveče, kada legnem – jedva čekaš da legneš, duša ti umorna – on mi zaplače.“ </a:t>
            </a:r>
          </a:p>
          <a:p>
            <a:pPr marL="0" indent="0">
              <a:buNone/>
            </a:pPr>
            <a:endParaRPr lang="sr-Latn-RS" sz="1800" i="1" dirty="0">
              <a:latin typeface="Times New Roman" panose="02020603050405020304" pitchFamily="18" charset="0"/>
              <a:ea typeface="Calibri" panose="020F0502020204030204" pitchFamily="34" charset="0"/>
            </a:endParaRPr>
          </a:p>
          <a:p>
            <a:pPr marL="0" indent="0">
              <a:buNone/>
            </a:pPr>
            <a:r>
              <a:rPr lang="sr-Latn-RS" sz="1800" b="1" dirty="0">
                <a:solidFill>
                  <a:schemeClr val="tx1"/>
                </a:solidFill>
                <a:effectLst/>
                <a:latin typeface="Times New Roman" panose="02020603050405020304" pitchFamily="18" charset="0"/>
                <a:ea typeface="Calibri" panose="020F0502020204030204" pitchFamily="34" charset="0"/>
              </a:rPr>
              <a:t>Najlepši i najbolji događaj u životu</a:t>
            </a:r>
            <a:endParaRPr lang="sr-Latn-RS" sz="1800" b="1" dirty="0">
              <a:solidFill>
                <a:schemeClr val="tx1"/>
              </a:solidFill>
              <a:latin typeface="Times New Roman" panose="02020603050405020304" pitchFamily="18" charset="0"/>
              <a:ea typeface="Calibri" panose="020F0502020204030204" pitchFamily="34" charset="0"/>
            </a:endParaRPr>
          </a:p>
          <a:p>
            <a:pPr marL="0" indent="0">
              <a:buNone/>
            </a:pPr>
            <a:r>
              <a:rPr lang="sr-Latn-RS" sz="1800" i="1" kern="100" dirty="0">
                <a:effectLst/>
                <a:latin typeface="Times New Roman" panose="02020603050405020304" pitchFamily="18" charset="0"/>
                <a:ea typeface="Calibri" panose="020F0502020204030204" pitchFamily="34" charset="0"/>
                <a:cs typeface="Times New Roman" panose="02020603050405020304" pitchFamily="18" charset="0"/>
              </a:rPr>
              <a:t>„mnogo lep. Taj osećaj je mnogo lep, ne znam kako da ja sad da opišem kao </a:t>
            </a:r>
            <a:r>
              <a:rPr lang="sr-Latn-RS" sz="1800" i="1" kern="100" dirty="0" err="1">
                <a:effectLst/>
                <a:latin typeface="Times New Roman" panose="02020603050405020304" pitchFamily="18" charset="0"/>
                <a:ea typeface="Calibri" panose="020F0502020204030204" pitchFamily="34" charset="0"/>
                <a:cs typeface="Times New Roman" panose="02020603050405020304" pitchFamily="18" charset="0"/>
              </a:rPr>
              <a:t>roditelј</a:t>
            </a:r>
            <a:r>
              <a:rPr lang="sr-Latn-RS" sz="1800" i="1" kern="100" dirty="0">
                <a:effectLst/>
                <a:latin typeface="Times New Roman" panose="02020603050405020304" pitchFamily="18" charset="0"/>
                <a:ea typeface="Calibri" panose="020F0502020204030204" pitchFamily="34" charset="0"/>
                <a:cs typeface="Times New Roman" panose="02020603050405020304" pitchFamily="18" charset="0"/>
              </a:rPr>
              <a:t>, ja to ne mogu da opišem. To mora da imate dete da bi osetili tu </a:t>
            </a:r>
            <a:r>
              <a:rPr lang="sr-Latn-RS" sz="1800" i="1" kern="100" dirty="0" err="1">
                <a:effectLst/>
                <a:latin typeface="Times New Roman" panose="02020603050405020304" pitchFamily="18" charset="0"/>
                <a:ea typeface="Calibri" panose="020F0502020204030204" pitchFamily="34" charset="0"/>
                <a:cs typeface="Times New Roman" panose="02020603050405020304" pitchFamily="18" charset="0"/>
              </a:rPr>
              <a:t>lјubav</a:t>
            </a:r>
            <a:r>
              <a:rPr lang="sr-Latn-RS" sz="1800" i="1" kern="100" dirty="0">
                <a:effectLst/>
                <a:latin typeface="Times New Roman" panose="02020603050405020304" pitchFamily="18" charset="0"/>
                <a:ea typeface="Calibri" panose="020F0502020204030204" pitchFamily="34" charset="0"/>
                <a:cs typeface="Times New Roman" panose="02020603050405020304" pitchFamily="18" charset="0"/>
              </a:rPr>
              <a:t> i svu tu pažnju prema detetu, da vi njemu pružite, a onda se i ta </a:t>
            </a:r>
            <a:r>
              <a:rPr lang="sr-Latn-RS" sz="1800" i="1" kern="100" dirty="0" err="1">
                <a:effectLst/>
                <a:latin typeface="Times New Roman" panose="02020603050405020304" pitchFamily="18" charset="0"/>
                <a:ea typeface="Calibri" panose="020F0502020204030204" pitchFamily="34" charset="0"/>
                <a:cs typeface="Times New Roman" panose="02020603050405020304" pitchFamily="18" charset="0"/>
              </a:rPr>
              <a:t>lјubav</a:t>
            </a:r>
            <a:r>
              <a:rPr lang="sr-Latn-RS" sz="1800" i="1" kern="100" dirty="0">
                <a:effectLst/>
                <a:latin typeface="Times New Roman" panose="02020603050405020304" pitchFamily="18" charset="0"/>
                <a:ea typeface="Calibri" panose="020F0502020204030204" pitchFamily="34" charset="0"/>
                <a:cs typeface="Times New Roman" panose="02020603050405020304" pitchFamily="18" charset="0"/>
              </a:rPr>
              <a:t> prenosi na vas – mnogo je lepo imati.“</a:t>
            </a: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Latn-RS" sz="1800" b="1" dirty="0">
              <a:solidFill>
                <a:schemeClr val="tx1"/>
              </a:solidFill>
              <a:latin typeface="Times New Roman" panose="02020603050405020304" pitchFamily="18" charset="0"/>
              <a:ea typeface="Calibri" panose="020F0502020204030204" pitchFamily="34" charset="0"/>
            </a:endParaRPr>
          </a:p>
          <a:p>
            <a:pPr marL="0" indent="0">
              <a:buNone/>
            </a:pPr>
            <a:r>
              <a:rPr lang="sr-Latn-RS" sz="1800" b="1" dirty="0">
                <a:solidFill>
                  <a:schemeClr val="tx1"/>
                </a:solidFill>
                <a:effectLst/>
                <a:latin typeface="Times New Roman" panose="02020603050405020304" pitchFamily="18" charset="0"/>
                <a:ea typeface="Calibri" panose="020F0502020204030204" pitchFamily="34" charset="0"/>
              </a:rPr>
              <a:t>Preuzimanje odgovornosti i spremnost na izazove</a:t>
            </a:r>
          </a:p>
          <a:p>
            <a:pPr marL="0" indent="0">
              <a:buNone/>
            </a:pPr>
            <a:r>
              <a:rPr lang="sr-Latn-RS" sz="1800" i="1" dirty="0">
                <a:effectLst/>
                <a:latin typeface="Times New Roman" panose="02020603050405020304" pitchFamily="18" charset="0"/>
                <a:ea typeface="Calibri" panose="020F0502020204030204" pitchFamily="34" charset="0"/>
              </a:rPr>
              <a:t>„Ja sam prisustvovao porođaju, znači gledao sam taj proces ceo uživo. Nisam mogao da dozvolim da se ona porađa, a ja budem negde van, i ne znam, čekam tako nešto. Prosto morao sam da prisustvujem i da vidim kako se sve to dešava i bio sam nervozan, ali ono kao, ne znam... Nije mi uopšte teško palo, odmah sam pomerio taj neki sklop i ne znam, kao da ceo život imam decu.“ </a:t>
            </a:r>
            <a:endParaRPr lang="sr-Latn-RS" sz="1800" b="1" dirty="0">
              <a:solidFill>
                <a:schemeClr val="tx1"/>
              </a:solidFill>
              <a:effectLst/>
              <a:latin typeface="Times New Roman" panose="02020603050405020304" pitchFamily="18" charset="0"/>
              <a:ea typeface="Calibri" panose="020F0502020204030204" pitchFamily="34" charset="0"/>
            </a:endParaRPr>
          </a:p>
          <a:p>
            <a:pPr marL="0" indent="0">
              <a:buNone/>
            </a:pPr>
            <a:endParaRPr lang="sr-Latn-RS" sz="1800" i="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82902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2DEEA2E-8911-CAA2-58E8-D199C06972C1}"/>
              </a:ext>
            </a:extLst>
          </p:cNvPr>
          <p:cNvSpPr>
            <a:spLocks noGrp="1"/>
          </p:cNvSpPr>
          <p:nvPr>
            <p:ph type="title"/>
          </p:nvPr>
        </p:nvSpPr>
        <p:spPr>
          <a:xfrm>
            <a:off x="1251678" y="230820"/>
            <a:ext cx="10178322" cy="648070"/>
          </a:xfrm>
        </p:spPr>
        <p:txBody>
          <a:bodyPr>
            <a:normAutofit/>
          </a:bodyPr>
          <a:lstStyle/>
          <a:p>
            <a:r>
              <a:rPr lang="sr-Latn-RS" sz="2400" dirty="0"/>
              <a:t>Zaključno razmatranje</a:t>
            </a:r>
          </a:p>
        </p:txBody>
      </p:sp>
      <p:sp>
        <p:nvSpPr>
          <p:cNvPr id="3" name="Čuvar mesta za sadržaj 2">
            <a:extLst>
              <a:ext uri="{FF2B5EF4-FFF2-40B4-BE49-F238E27FC236}">
                <a16:creationId xmlns:a16="http://schemas.microsoft.com/office/drawing/2014/main" id="{A6C2224D-C563-9E10-BE98-DD257839ADBA}"/>
              </a:ext>
            </a:extLst>
          </p:cNvPr>
          <p:cNvSpPr>
            <a:spLocks noGrp="1"/>
          </p:cNvSpPr>
          <p:nvPr>
            <p:ph idx="1"/>
          </p:nvPr>
        </p:nvSpPr>
        <p:spPr>
          <a:xfrm>
            <a:off x="1251678" y="878890"/>
            <a:ext cx="10178322" cy="5748289"/>
          </a:xfrm>
        </p:spPr>
        <p:txBody>
          <a:bodyPr>
            <a:normAutofit/>
          </a:bodyPr>
          <a:lstStyle/>
          <a:p>
            <a:pPr algn="just">
              <a:lnSpc>
                <a:spcPct val="150000"/>
              </a:lnSpc>
              <a:spcAft>
                <a:spcPts val="800"/>
              </a:spcAft>
            </a:pPr>
            <a:r>
              <a:rPr lang="sr-Latn-RS" sz="1800" kern="100" dirty="0">
                <a:latin typeface="Times New Roman" panose="02020603050405020304" pitchFamily="18" charset="0"/>
                <a:ea typeface="Calibri" panose="020F0502020204030204" pitchFamily="34" charset="0"/>
                <a:cs typeface="Times New Roman" panose="02020603050405020304" pitchFamily="18" charset="0"/>
              </a:rPr>
              <a:t>O</a:t>
            </a:r>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čevi manje razmišljaju o tome šta će biti nakon porođaja i na koga će moći da računaju.</a:t>
            </a:r>
          </a:p>
          <a:p>
            <a:pPr algn="just">
              <a:lnSpc>
                <a:spcPct val="150000"/>
              </a:lnSpc>
              <a:spcAft>
                <a:spcPts val="800"/>
              </a:spcAft>
            </a:pPr>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 Neposredna briga i nega oko deteta se u najvećem broju slučajeva prepušta ženi i ženskim mrežama. Sličan je odnos prema institucionalnoj podršci gde odlaske kod lekara, savetovališta, tok porođaja i </a:t>
            </a:r>
            <a:r>
              <a:rPr lang="sr-Latn-RS" sz="1800" kern="100" dirty="0" err="1">
                <a:effectLst/>
                <a:latin typeface="Times New Roman" panose="02020603050405020304" pitchFamily="18" charset="0"/>
                <a:ea typeface="Calibri" panose="020F0502020204030204" pitchFamily="34" charset="0"/>
                <a:cs typeface="Times New Roman" panose="02020603050405020304" pitchFamily="18" charset="0"/>
              </a:rPr>
              <a:t>postporođajne</a:t>
            </a:r>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 usluge (npr. dolaske patronažnih sestara u posetu porodici sa novorođenčetom) očevi vide kao deo ženskog sveta i većinom su neupućeni ali i nezainteresovani da budu upućeni u ove procese.</a:t>
            </a:r>
          </a:p>
          <a:p>
            <a:pPr algn="just">
              <a:lnSpc>
                <a:spcPct val="150000"/>
              </a:lnSpc>
              <a:spcAft>
                <a:spcPts val="800"/>
              </a:spcAft>
            </a:pPr>
            <a:r>
              <a:rPr lang="sr-Latn-RS" sz="1800" kern="100" dirty="0">
                <a:latin typeface="Times New Roman" panose="02020603050405020304" pitchFamily="18" charset="0"/>
                <a:ea typeface="Calibri" panose="020F0502020204030204" pitchFamily="34" charset="0"/>
                <a:cs typeface="Times New Roman" panose="02020603050405020304" pitchFamily="18" charset="0"/>
              </a:rPr>
              <a:t>O</a:t>
            </a:r>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čevi koji žele da se uključe u sve ove procese kao i u proces brige i nege o detetu često nailaze na negodovanje uže porodice (porodice porekla svoje ali i suprugine) ali i samih supruga koje im najčešće dodeljuju ulogu </a:t>
            </a:r>
            <a:r>
              <a:rPr lang="sr-Latn-RS" sz="1800" b="1" i="1" u="sng" kern="100" dirty="0">
                <a:effectLst/>
                <a:latin typeface="Times New Roman" panose="02020603050405020304" pitchFamily="18" charset="0"/>
                <a:ea typeface="Calibri" panose="020F0502020204030204" pitchFamily="34" charset="0"/>
                <a:cs typeface="Times New Roman" panose="02020603050405020304" pitchFamily="18" charset="0"/>
              </a:rPr>
              <a:t>pomažućeg člana </a:t>
            </a:r>
            <a:r>
              <a:rPr lang="sr-Latn-RS" sz="1800" kern="100" dirty="0">
                <a:effectLst/>
                <a:latin typeface="Times New Roman" panose="02020603050405020304" pitchFamily="18" charset="0"/>
                <a:ea typeface="Calibri" panose="020F0502020204030204" pitchFamily="34" charset="0"/>
                <a:cs typeface="Times New Roman" panose="02020603050405020304" pitchFamily="18" charset="0"/>
              </a:rPr>
              <a:t>(idu u kupovinu namirnica i stvari za bebu, rade neke kućne poslove, pomažu u kupanju i presvlačenju bebe….). </a:t>
            </a: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sr-Latn-RS" sz="1800" dirty="0">
                <a:effectLst/>
                <a:latin typeface="Times New Roman" panose="02020603050405020304" pitchFamily="18" charset="0"/>
                <a:ea typeface="Calibri" panose="020F0502020204030204" pitchFamily="34" charset="0"/>
              </a:rPr>
              <a:t>Svi očevi prijavljuju pre svega pozitivne reakcije okoline na njihovu odluku da se ostvare u ulozi oca, te je rano iskustvo očinstva u velikoj meri stvar pristanka zajednice i potvrđivanje ove uloge u koju je muškarac ušao a emocionalni odnos prema detetu jeste stvar ličnog identiteta i prikaz sebe kao oca.</a:t>
            </a:r>
            <a:endParaRPr lang="sr-Latn-RS" dirty="0"/>
          </a:p>
        </p:txBody>
      </p:sp>
    </p:spTree>
    <p:extLst>
      <p:ext uri="{BB962C8B-B14F-4D97-AF65-F5344CB8AC3E}">
        <p14:creationId xmlns:p14="http://schemas.microsoft.com/office/powerpoint/2010/main" val="3280005895"/>
      </p:ext>
    </p:extLst>
  </p:cSld>
  <p:clrMapOvr>
    <a:masterClrMapping/>
  </p:clrMapOvr>
</p:sld>
</file>

<file path=ppt/theme/theme1.xml><?xml version="1.0" encoding="utf-8"?>
<a:theme xmlns:a="http://schemas.openxmlformats.org/drawingml/2006/main" name="Bedž">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C64FCEF-5D02-4451-89DD-C5055544A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ED409D-D761-44D8-8125-D888C04D1BDB}">
  <ds:schemaRefs>
    <ds:schemaRef ds:uri="http://schemas.microsoft.com/sharepoint/v3/contenttype/forms"/>
  </ds:schemaRefs>
</ds:datastoreItem>
</file>

<file path=customXml/itemProps3.xml><?xml version="1.0" encoding="utf-8"?>
<ds:datastoreItem xmlns:ds="http://schemas.openxmlformats.org/officeDocument/2006/customXml" ds:itemID="{903B9E78-595F-41AA-B8FF-1657B24A64F3}">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Childcare Badge dizajn</Template>
  <TotalTime>36</TotalTime>
  <Words>1060</Words>
  <Application>Microsoft Office PowerPoint</Application>
  <PresentationFormat>Široki ekran</PresentationFormat>
  <Paragraphs>43</Paragraphs>
  <Slides>8</Slides>
  <Notes>3</Notes>
  <HiddenSlides>0</HiddenSlides>
  <MMClips>0</MMClips>
  <ScaleCrop>false</ScaleCrop>
  <HeadingPairs>
    <vt:vector size="6" baseType="variant">
      <vt:variant>
        <vt:lpstr>Korišćeni fontovi</vt:lpstr>
      </vt:variant>
      <vt:variant>
        <vt:i4>5</vt:i4>
      </vt:variant>
      <vt:variant>
        <vt:lpstr>Tema</vt:lpstr>
      </vt:variant>
      <vt:variant>
        <vt:i4>1</vt:i4>
      </vt:variant>
      <vt:variant>
        <vt:lpstr>Naslovi slajdova</vt:lpstr>
      </vt:variant>
      <vt:variant>
        <vt:i4>8</vt:i4>
      </vt:variant>
    </vt:vector>
  </HeadingPairs>
  <TitlesOfParts>
    <vt:vector size="14" baseType="lpstr">
      <vt:lpstr>Arial</vt:lpstr>
      <vt:lpstr>Calibri</vt:lpstr>
      <vt:lpstr>Gill Sans MT</vt:lpstr>
      <vt:lpstr>Impact</vt:lpstr>
      <vt:lpstr>Times New Roman</vt:lpstr>
      <vt:lpstr>Bedž</vt:lpstr>
      <vt:lpstr>Prelazak u roditeljstvo iz perspektive očeva</vt:lpstr>
      <vt:lpstr>PowerPoint prezentacija</vt:lpstr>
      <vt:lpstr>Pomoć i podrška u prvim mesecima roditeljstva  </vt:lpstr>
      <vt:lpstr>PowerPoint prezentacija</vt:lpstr>
      <vt:lpstr>Samopercepcija</vt:lpstr>
      <vt:lpstr>Iskustva očeva mogu da se tumače na četiri načina:</vt:lpstr>
      <vt:lpstr>PowerPoint prezentacija</vt:lpstr>
      <vt:lpstr>Zaključno razmatranje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Prelazak u roditeljstvo iz perspektive očeva</dc:title>
  <dc:creator>Emilija Pantelic</dc:creator>
  <cp:lastModifiedBy>Emilija Pantelic</cp:lastModifiedBy>
  <cp:revision>1</cp:revision>
  <dcterms:created xsi:type="dcterms:W3CDTF">2023-04-25T18:49:27Z</dcterms:created>
  <dcterms:modified xsi:type="dcterms:W3CDTF">2023-04-26T09:25:10Z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