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02F7-99BE-497C-89AE-7C730E35CBDB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E638-0801-4402-AA35-64F6E452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02F7-99BE-497C-89AE-7C730E35CBDB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E638-0801-4402-AA35-64F6E452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02F7-99BE-497C-89AE-7C730E35CBDB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E638-0801-4402-AA35-64F6E452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02F7-99BE-497C-89AE-7C730E35CBDB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E638-0801-4402-AA35-64F6E452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02F7-99BE-497C-89AE-7C730E35CBDB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E638-0801-4402-AA35-64F6E452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02F7-99BE-497C-89AE-7C730E35CBDB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E638-0801-4402-AA35-64F6E452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02F7-99BE-497C-89AE-7C730E35CBDB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E638-0801-4402-AA35-64F6E452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02F7-99BE-497C-89AE-7C730E35CBDB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E638-0801-4402-AA35-64F6E452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02F7-99BE-497C-89AE-7C730E35CBDB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E638-0801-4402-AA35-64F6E452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02F7-99BE-497C-89AE-7C730E35CBDB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E638-0801-4402-AA35-64F6E452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02F7-99BE-497C-89AE-7C730E35CBDB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E638-0801-4402-AA35-64F6E452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A02F7-99BE-497C-89AE-7C730E35CBDB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EE638-0801-4402-AA35-64F6E452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4384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0000"/>
                </a:solidFill>
                <a:latin typeface="Bookman Old Style" pitchFamily="18" charset="0"/>
              </a:rPr>
              <a:t>          </a:t>
            </a:r>
            <a:r>
              <a:rPr lang="sr-Cyrl-RS" sz="2400" b="1" dirty="0" smtClean="0">
                <a:solidFill>
                  <a:srgbClr val="FFFF00"/>
                </a:solidFill>
                <a:latin typeface="Bookman Old Style" pitchFamily="18" charset="0"/>
              </a:rPr>
              <a:t>АРХИТЕКТУРА СРЕДЊОВЕКОВНЕ СРБИЈЕ</a:t>
            </a:r>
          </a:p>
          <a:p>
            <a:pPr algn="ctr"/>
            <a:r>
              <a:rPr lang="sr-Cyrl-RS" sz="2400" b="1" dirty="0">
                <a:solidFill>
                  <a:srgbClr val="FFFF00"/>
                </a:solidFill>
                <a:latin typeface="Bookman Old Style" pitchFamily="18" charset="0"/>
              </a:rPr>
              <a:t>	</a:t>
            </a:r>
            <a:r>
              <a:rPr lang="sr-Cyrl-RS" sz="2400" b="1" dirty="0" smtClean="0">
                <a:solidFill>
                  <a:srgbClr val="FFFF00"/>
                </a:solidFill>
                <a:latin typeface="Bookman Old Style" pitchFamily="18" charset="0"/>
              </a:rPr>
              <a:t>РАНИ СРЕДЊИ ВЕК – ПОЧЕЦИ АРХИТЕКТУРЕ КОД СРБА (1. час)</a:t>
            </a:r>
            <a:endParaRPr lang="en-US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001 SRBIJA PREDAVANJA\1RANI SREDNJI VEK\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6226796" cy="63774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00800" y="1447800"/>
            <a:ext cx="2743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FF00"/>
                </a:solidFill>
                <a:latin typeface="Bookman Old Style" pitchFamily="18" charset="0"/>
              </a:rPr>
              <a:t>КОТОР, ПОГЛЕД СА ВИЗАНТИЈСКОГ, ПОТОМ ВЕНЕЦИЈАНСКОГ КАСТРУМА (ГОРЊЕГ ГРАДА) НА ПОДГРАЂЕ (ДОЊИ ГРАД). </a:t>
            </a:r>
            <a:r>
              <a:rPr lang="sr-Cyrl-RS" sz="2000" b="1" u="sng" dirty="0" smtClean="0">
                <a:solidFill>
                  <a:srgbClr val="FFFF00"/>
                </a:solidFill>
                <a:latin typeface="Bookman Old Style" pitchFamily="18" charset="0"/>
              </a:rPr>
              <a:t>КАО “ГОРЊИ И ДОЊИ КОТОР” ГРАД СПОМИЊЕ КОНСТАНТИН ПОРФИРОГЕНИТ</a:t>
            </a:r>
            <a:endParaRPr lang="en-US" sz="2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8956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rgbClr val="FFFF00"/>
                </a:solidFill>
                <a:latin typeface="Bookman Old Style" pitchFamily="18" charset="0"/>
              </a:rPr>
              <a:t>ДО ОВОГ СЛАЈДА СТИГЛИ СМО НА ПРВОМ ЧАСУ. НАСТАВИЋЕ СЕ...</a:t>
            </a:r>
            <a:endParaRPr lang="en-US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0980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FF00"/>
                </a:solidFill>
                <a:latin typeface="Bookman Old Style" pitchFamily="18" charset="0"/>
              </a:rPr>
              <a:t>ПОШТОВАНЕ КОЛЕГИНИЦЕ И КОЛЕГЕ,</a:t>
            </a:r>
          </a:p>
          <a:p>
            <a:pPr algn="just"/>
            <a:r>
              <a:rPr lang="sr-Cyrl-RS" sz="2000" b="1" dirty="0" smtClean="0">
                <a:solidFill>
                  <a:srgbClr val="FFFF00"/>
                </a:solidFill>
                <a:latin typeface="Bookman Old Style" pitchFamily="18" charset="0"/>
              </a:rPr>
              <a:t> БУДУЋИ ДА СМО ОВАЈ ЧАС ОДРЖАЛИ, ИЗОСТАВИЋУ КОМЕНТАРЕ АЛИ ЋЕ СЕ ИСПОД СВАКЕ СЛИКЕ ИЛИ У УГЛУ ТАБЛЕ НАЛАЗИТИ ЛЕГЕНДЕ, КАКО БИСТЕ МОГЛИ ДА УПАМТИТЕ О ЧЕМУ ЈЕ БИЛО РЕЧИ. ХВАЛА ВАМ. НАРЕДНЕ ПРЕЗЕНТАЦИЈЕ БИЋЕ ПРАЋЕНЕ КОМЕНТАРИМА У МЕРИ У КОЈОЈ ЈЕ МОГУЋЕ УСМЕНУ РЕЧ ЗАМЕНИТИ ПИСАНОМ, А ДА ВАМ НЕ ПИШЕМ КЊИГУ... </a:t>
            </a:r>
            <a:endParaRPr lang="en-US" sz="2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01 SRBIJA PREDAVANJA\1RANI SREDNJI VEK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van\Downloads\Ad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102" y="152400"/>
            <a:ext cx="4292997" cy="4419600"/>
          </a:xfrm>
          <a:prstGeom prst="rect">
            <a:avLst/>
          </a:prstGeom>
          <a:noFill/>
        </p:spPr>
      </p:pic>
      <p:pic>
        <p:nvPicPr>
          <p:cNvPr id="1027" name="Picture 3" descr="C:\Users\Ivan\Downloads\1280px-Ruins_of_the_Church_of_Shirgj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837537"/>
            <a:ext cx="5791200" cy="38502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914400"/>
            <a:ext cx="441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FF00"/>
                </a:solidFill>
                <a:latin typeface="Bookman Old Style" pitchFamily="18" charset="0"/>
              </a:rPr>
              <a:t>Река Бојана, остаци бенедиктинске опатије Св. Срђа и Вакха на месту Јустинијанове и раносредњовековне цркве </a:t>
            </a:r>
            <a:endParaRPr lang="en-US" sz="2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001 SRBIJA PREDAVANJA\1RANI SREDNJI VEK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5314118" cy="3276600"/>
          </a:xfrm>
          <a:prstGeom prst="rect">
            <a:avLst/>
          </a:prstGeom>
          <a:noFill/>
        </p:spPr>
      </p:pic>
      <p:pic>
        <p:nvPicPr>
          <p:cNvPr id="2051" name="Picture 3" descr="E:\001 SRBIJA PREDAVANJA\1RANI SREDNJI VEK\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19200"/>
            <a:ext cx="3358500" cy="3276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52578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rgbClr val="FFFF00"/>
                </a:solidFill>
                <a:latin typeface="Bookman Old Style" pitchFamily="18" charset="0"/>
              </a:rPr>
              <a:t>ЗАДАР, ЦРКВА СВ. ТРОЈИЦЕ (ДАНАС СВ. ДОНАТА), КРАЈ 8-ПОЧЕТАК 9. ВЕКА, РОТОНДА СА ГАЛЕРИЈОМ</a:t>
            </a:r>
            <a:endParaRPr lang="en-US" sz="2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001 SRBIJA PREDAVANJA\1RANI SREDNJI VEK\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491"/>
            <a:ext cx="8747493" cy="656114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60198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FF00"/>
                </a:solidFill>
                <a:latin typeface="Bookman Old Style" pitchFamily="18" charset="0"/>
              </a:rPr>
              <a:t>ДУБРОВНИК, ИЗГЛЕД ГРАДА ПОЧЕВ ОД 11. ВЕКА</a:t>
            </a:r>
            <a:endParaRPr lang="en-US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001 SRBIJA PREDAVANJA\1RANI SREDNJI VEK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503" y="159558"/>
            <a:ext cx="8717698" cy="6469842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2209800" y="5715000"/>
            <a:ext cx="22860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5181600" y="5562600"/>
            <a:ext cx="21336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5943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0000"/>
                </a:solidFill>
                <a:latin typeface="Bookman Old Style" pitchFamily="18" charset="0"/>
              </a:rPr>
              <a:t>СВ. ПЕТАР СТАРИ</a:t>
            </a:r>
            <a:endParaRPr lang="en-US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60960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0000"/>
                </a:solidFill>
                <a:latin typeface="Bookman Old Style" pitchFamily="18" charset="0"/>
              </a:rPr>
              <a:t>БАЗИЛИКА</a:t>
            </a:r>
            <a:endParaRPr lang="en-US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152400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rgbClr val="FF0000"/>
                </a:solidFill>
                <a:latin typeface="Bookman Old Style" pitchFamily="18" charset="0"/>
              </a:rPr>
              <a:t>ДУБРОВНИК, ПРИБЛИЖНА ПОЗИЦИЈА НАЈВАЖНИЈИХ РАНОВИЗАНТИЈСКИХ/ РАНОСРЕДЊОВЕКОВНИХ ЦРКАВА</a:t>
            </a:r>
            <a:endParaRPr lang="en-US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143000" y="4800600"/>
            <a:ext cx="23622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52578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rgbClr val="FF0000"/>
                </a:solidFill>
                <a:latin typeface="Bookman Old Style" pitchFamily="18" charset="0"/>
              </a:rPr>
              <a:t>ПРВА ЦРКВА СВ. ВЛАХА</a:t>
            </a:r>
            <a:endParaRPr lang="en-US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001 SRBIJA PREDAVANJA\1RANI SREDNJI VEK\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2895" y="188215"/>
            <a:ext cx="5363705" cy="316458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5715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https://bib.irb.hr/datoteka/742540.Zelic_u_Katedrala_Gospe_Velike_u_Dubrovniku.pdf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5052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FF00"/>
                </a:solidFill>
                <a:latin typeface="Bookman Old Style" pitchFamily="18" charset="0"/>
              </a:rPr>
              <a:t>ДУБРОВНИК, ОСНОВА РАНОСРЕДЊОВЕКОВНЕ ФАЗЕ БАЗИЛИКЕ ИСПОД ЦРКВЕ СВ. МАРИЈЕ (НЕЈАСНА ПРЕЦИЗНА ХРОНОЛОГИЈА, УСВАЈА СЕ ОКВИРНО ОД СРЕДИНЕ 9. ДО ПОЧЕТКА 11. ВЕКА. У ДОЊЕМ УГЛУ ДОСТУПАН ИЗВЕШТАЈ О ОТКРИВЕНИМ ВИШЕСЛОЈНИМ ГРАДИТЕЉСКИМ ОСТАЦИМА И ФАЗАМА </a:t>
            </a:r>
            <a:endParaRPr lang="en-US" sz="2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001 SRBIJA PREDAVANJA\1RANI SREDNJI VEK\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7177386" cy="47037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8768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u="sng" dirty="0" smtClean="0">
                <a:solidFill>
                  <a:srgbClr val="FFFF00"/>
                </a:solidFill>
                <a:latin typeface="Bookman Old Style" pitchFamily="18" charset="0"/>
              </a:rPr>
              <a:t>ДУБРОВНИК</a:t>
            </a:r>
            <a:r>
              <a:rPr lang="sr-Cyrl-RS" sz="2000" b="1" dirty="0" smtClean="0">
                <a:solidFill>
                  <a:srgbClr val="FFFF00"/>
                </a:solidFill>
                <a:latin typeface="Bookman Old Style" pitchFamily="18" charset="0"/>
              </a:rPr>
              <a:t>: ЦРКВА СВ. ПЕТРА СТАРОГ (ОСНОВА СА СТАРИЈОМ КРИПТОМ); ХИПОТЕТИЧКА РЕКОНСТРУКЦИЈА ПРВЕ ЦРКВЕ СВ. ВЛАХА</a:t>
            </a:r>
          </a:p>
          <a:p>
            <a:r>
              <a:rPr lang="sr-Cyrl-RS" sz="2000" b="1" u="sng" dirty="0" smtClean="0">
                <a:solidFill>
                  <a:srgbClr val="FFFF00"/>
                </a:solidFill>
                <a:latin typeface="Bookman Old Style" pitchFamily="18" charset="0"/>
              </a:rPr>
              <a:t>КОТОР</a:t>
            </a:r>
            <a:r>
              <a:rPr lang="sr-Cyrl-RS" sz="2000" b="1" dirty="0" smtClean="0">
                <a:solidFill>
                  <a:srgbClr val="FFFF00"/>
                </a:solidFill>
                <a:latin typeface="Bookman Old Style" pitchFamily="18" charset="0"/>
              </a:rPr>
              <a:t>: ОСНОВЕ ЦРКАВА СВ. ТОМЕ У ПРЧЊУ И ПРВЕ ЦРКВЕ СВ. ТРИФУНА ОТКРИВЕНЕ ИСПОД СЕВЕРОИСТОЧНОГ ДЕЛА КАСНИЈЕ (ДАНАШЊЕ) КАТЕДРАЛЕ</a:t>
            </a:r>
          </a:p>
          <a:p>
            <a:endParaRPr lang="en-US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265</Words>
  <Application>Microsoft Office PowerPoint</Application>
  <PresentationFormat>On-screen Show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</dc:creator>
  <cp:lastModifiedBy>Ivan</cp:lastModifiedBy>
  <cp:revision>17</cp:revision>
  <dcterms:created xsi:type="dcterms:W3CDTF">2020-03-15T14:13:03Z</dcterms:created>
  <dcterms:modified xsi:type="dcterms:W3CDTF">2020-03-15T15:57:41Z</dcterms:modified>
</cp:coreProperties>
</file>