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6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A02F7-99BE-497C-89AE-7C730E35CBDB}" type="datetimeFigureOut">
              <a:rPr lang="en-US" smtClean="0"/>
              <a:pPr/>
              <a:t>3/15/2020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EE638-0801-4402-AA35-64F6E4525A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A02F7-99BE-497C-89AE-7C730E35CBDB}" type="datetimeFigureOut">
              <a:rPr lang="en-US" smtClean="0"/>
              <a:pPr/>
              <a:t>3/15/2020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EE638-0801-4402-AA35-64F6E4525A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A02F7-99BE-497C-89AE-7C730E35CBDB}" type="datetimeFigureOut">
              <a:rPr lang="en-US" smtClean="0"/>
              <a:pPr/>
              <a:t>3/15/2020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EE638-0801-4402-AA35-64F6E4525A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A02F7-99BE-497C-89AE-7C730E35CBDB}" type="datetimeFigureOut">
              <a:rPr lang="en-US" smtClean="0"/>
              <a:pPr/>
              <a:t>3/15/2020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EE638-0801-4402-AA35-64F6E4525A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A02F7-99BE-497C-89AE-7C730E35CBDB}" type="datetimeFigureOut">
              <a:rPr lang="en-US" smtClean="0"/>
              <a:pPr/>
              <a:t>3/15/2020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EE638-0801-4402-AA35-64F6E4525A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A02F7-99BE-497C-89AE-7C730E35CBDB}" type="datetimeFigureOut">
              <a:rPr lang="en-US" smtClean="0"/>
              <a:pPr/>
              <a:t>3/15/2020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EE638-0801-4402-AA35-64F6E4525A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A02F7-99BE-497C-89AE-7C730E35CBDB}" type="datetimeFigureOut">
              <a:rPr lang="en-US" smtClean="0"/>
              <a:pPr/>
              <a:t>3/15/2020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EE638-0801-4402-AA35-64F6E4525A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A02F7-99BE-497C-89AE-7C730E35CBDB}" type="datetimeFigureOut">
              <a:rPr lang="en-US" smtClean="0"/>
              <a:pPr/>
              <a:t>3/15/2020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EE638-0801-4402-AA35-64F6E4525A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A02F7-99BE-497C-89AE-7C730E35CBDB}" type="datetimeFigureOut">
              <a:rPr lang="en-US" smtClean="0"/>
              <a:pPr/>
              <a:t>3/15/2020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EE638-0801-4402-AA35-64F6E4525A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A02F7-99BE-497C-89AE-7C730E35CBDB}" type="datetimeFigureOut">
              <a:rPr lang="en-US" smtClean="0"/>
              <a:pPr/>
              <a:t>3/15/2020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EE638-0801-4402-AA35-64F6E4525A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A02F7-99BE-497C-89AE-7C730E35CBDB}" type="datetimeFigureOut">
              <a:rPr lang="en-US" smtClean="0"/>
              <a:pPr/>
              <a:t>3/15/2020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EE638-0801-4402-AA35-64F6E4525A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CA02F7-99BE-497C-89AE-7C730E35CBDB}" type="datetimeFigureOut">
              <a:rPr lang="en-US" smtClean="0"/>
              <a:pPr/>
              <a:t>3/15/2020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DEE638-0801-4402-AA35-64F6E4525A0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" y="2438400"/>
            <a:ext cx="8763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b="1" dirty="0" smtClean="0">
                <a:solidFill>
                  <a:srgbClr val="FF0000"/>
                </a:solidFill>
                <a:latin typeface="Bookman Old Style" pitchFamily="18" charset="0"/>
              </a:rPr>
              <a:t>          </a:t>
            </a:r>
            <a:r>
              <a:rPr lang="sr-Cyrl-RS" sz="2400" b="1" dirty="0" smtClean="0">
                <a:solidFill>
                  <a:srgbClr val="FFFF00"/>
                </a:solidFill>
                <a:latin typeface="Bookman Old Style" pitchFamily="18" charset="0"/>
              </a:rPr>
              <a:t>АРХИТЕКТУРА СРЕДЊОВЕКОВНЕ СРБИЈЕ</a:t>
            </a:r>
          </a:p>
          <a:p>
            <a:pPr algn="ctr"/>
            <a:r>
              <a:rPr lang="sr-Cyrl-RS" sz="2400" b="1" dirty="0">
                <a:solidFill>
                  <a:srgbClr val="FFFF00"/>
                </a:solidFill>
                <a:latin typeface="Bookman Old Style" pitchFamily="18" charset="0"/>
              </a:rPr>
              <a:t>	</a:t>
            </a:r>
            <a:r>
              <a:rPr lang="sr-Cyrl-RS" sz="2400" b="1" dirty="0" smtClean="0">
                <a:solidFill>
                  <a:srgbClr val="FFFF00"/>
                </a:solidFill>
                <a:latin typeface="Bookman Old Style" pitchFamily="18" charset="0"/>
              </a:rPr>
              <a:t>РАНИ СРЕДЊИ ВЕК – ПОЧЕЦИ АРХИТЕКТУРЕ КОД СРБА (1. час)</a:t>
            </a:r>
            <a:endParaRPr lang="en-US" sz="2400" b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E:\001 SRBIJA PREDAVANJA\1RANI SREDNJI VEK\0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228600"/>
            <a:ext cx="6226796" cy="637746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400800" y="1447800"/>
            <a:ext cx="27432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b="1" dirty="0" smtClean="0">
                <a:solidFill>
                  <a:srgbClr val="FFFF00"/>
                </a:solidFill>
                <a:latin typeface="Bookman Old Style" pitchFamily="18" charset="0"/>
              </a:rPr>
              <a:t>КОТОР, ПОГЛЕД СА ВИЗАНТИЈСКОГ, ПОТОМ ВЕНЕЦИЈАНСКОГ КАСТРУМА (ГОРЊЕГ ГРАДА) НА ПОДГРАЂЕ (ДОЊИ ГРАД). </a:t>
            </a:r>
            <a:r>
              <a:rPr lang="sr-Cyrl-RS" sz="2000" b="1" u="sng" dirty="0" smtClean="0">
                <a:solidFill>
                  <a:srgbClr val="FFFF00"/>
                </a:solidFill>
                <a:latin typeface="Bookman Old Style" pitchFamily="18" charset="0"/>
              </a:rPr>
              <a:t>КАО “ГОРЊИ И ДОЊИ КОТОР” ГРАД СПОМИЊЕ КОНСТАНТИН ПОРФИРОГЕНИТ</a:t>
            </a:r>
            <a:endParaRPr lang="en-US" sz="2000" b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2895600"/>
            <a:ext cx="6019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b="1" dirty="0" smtClean="0">
                <a:solidFill>
                  <a:srgbClr val="FFFF00"/>
                </a:solidFill>
                <a:latin typeface="Bookman Old Style" pitchFamily="18" charset="0"/>
              </a:rPr>
              <a:t>ДО ОВОГ СЛАЈДА СТИГЛИ СМО НА ПРВОМ ЧАСУ. НАСТАВИЋЕ СЕ...</a:t>
            </a:r>
            <a:endParaRPr lang="en-US" sz="2400" b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209800"/>
            <a:ext cx="83058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b="1" dirty="0" smtClean="0">
                <a:solidFill>
                  <a:srgbClr val="FFFF00"/>
                </a:solidFill>
                <a:latin typeface="Bookman Old Style" pitchFamily="18" charset="0"/>
              </a:rPr>
              <a:t>ПОШТОВАНЕ КОЛЕГИНИЦЕ И КОЛЕГЕ,</a:t>
            </a:r>
          </a:p>
          <a:p>
            <a:pPr algn="just"/>
            <a:r>
              <a:rPr lang="sr-Cyrl-RS" sz="2000" b="1" dirty="0" smtClean="0">
                <a:solidFill>
                  <a:srgbClr val="FFFF00"/>
                </a:solidFill>
                <a:latin typeface="Bookman Old Style" pitchFamily="18" charset="0"/>
              </a:rPr>
              <a:t> БУДУЋИ ДА СМО ОВАЈ ЧАС ОДРЖАЛИ, ИЗОСТАВИЋУ КОМЕНТАРЕ АЛИ ЋЕ СЕ ИСПОД СВАКЕ СЛИКЕ ИЛИ У УГЛУ ТАБЛЕ НАЛАЗИТИ ЛЕГЕНДЕ, КАКО БИСТЕ МОГЛИ ДА УПАМТИТЕ О ЧЕМУ ЈЕ БИЛО РЕЧИ. ХВАЛА ВАМ. НАРЕДНЕ ПРЕЗЕНТАЦИЈЕ БИЋЕ ПРАЋЕНЕ КОМЕНТАРИМА У МЕРИ У КОЈОЈ ЈЕ МОГУЋЕ УСМЕНУ РЕЧ ЗАМЕНИТИ ПИСАНОМ, А ДА ВАМ НЕ ПИШЕМ КЊИГУ... </a:t>
            </a:r>
            <a:endParaRPr lang="en-US" sz="2000" b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001 SRBIJA PREDAVANJA\1RANI SREDNJI VEK\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Ivan\Downloads\Ad0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35102" y="152400"/>
            <a:ext cx="4292997" cy="4419600"/>
          </a:xfrm>
          <a:prstGeom prst="rect">
            <a:avLst/>
          </a:prstGeom>
          <a:noFill/>
        </p:spPr>
      </p:pic>
      <p:pic>
        <p:nvPicPr>
          <p:cNvPr id="1027" name="Picture 3" descr="C:\Users\Ivan\Downloads\1280px-Ruins_of_the_Church_of_Shirgj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2837537"/>
            <a:ext cx="5791200" cy="3850243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52400" y="914400"/>
            <a:ext cx="44196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b="1" dirty="0" smtClean="0">
                <a:solidFill>
                  <a:srgbClr val="FFFF00"/>
                </a:solidFill>
                <a:latin typeface="Bookman Old Style" pitchFamily="18" charset="0"/>
              </a:rPr>
              <a:t>Река Бојана, остаци бенедиктинске опатије Св. Срђа и Вакха на месту Јустинијанове и раносредњовековне цркве </a:t>
            </a:r>
            <a:endParaRPr lang="en-US" sz="2000" b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001 SRBIJA PREDAVANJA\1RANI SREDNJI VEK\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219200"/>
            <a:ext cx="5314118" cy="3276600"/>
          </a:xfrm>
          <a:prstGeom prst="rect">
            <a:avLst/>
          </a:prstGeom>
          <a:noFill/>
        </p:spPr>
      </p:pic>
      <p:pic>
        <p:nvPicPr>
          <p:cNvPr id="2051" name="Picture 3" descr="E:\001 SRBIJA PREDAVANJA\1RANI SREDNJI VEK\0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62600" y="1219200"/>
            <a:ext cx="3358500" cy="32766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04800" y="5257800"/>
            <a:ext cx="838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000" b="1" dirty="0" smtClean="0">
                <a:solidFill>
                  <a:srgbClr val="FFFF00"/>
                </a:solidFill>
                <a:latin typeface="Bookman Old Style" pitchFamily="18" charset="0"/>
              </a:rPr>
              <a:t>ЗАДАР, ЦРКВА СВ. ТРОЈИЦЕ (ДАНАС СВ. ДОНАТА), КРАЈ 8-ПОЧЕТАК 9. ВЕКА, РОТОНДА СА ГАЛЕРИЈОМ</a:t>
            </a:r>
            <a:endParaRPr lang="en-US" sz="2000" b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001 SRBIJA PREDAVANJA\1RANI SREDNJI VEK\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90491"/>
            <a:ext cx="8747493" cy="6561147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066800" y="6019800"/>
            <a:ext cx="754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 smtClean="0">
                <a:solidFill>
                  <a:srgbClr val="FFFF00"/>
                </a:solidFill>
                <a:latin typeface="Bookman Old Style" pitchFamily="18" charset="0"/>
              </a:rPr>
              <a:t>ДУБРОВНИК, ИЗГЛЕД ГРАДА ПОЧЕВ ОД 11. ВЕКА</a:t>
            </a:r>
            <a:endParaRPr lang="en-US" b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001 SRBIJA PREDAVANJA\1RANI SREDNJI VEK\0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503" y="159558"/>
            <a:ext cx="8717698" cy="6469842"/>
          </a:xfrm>
          <a:prstGeom prst="rect">
            <a:avLst/>
          </a:prstGeom>
          <a:noFill/>
        </p:spPr>
      </p:pic>
      <p:cxnSp>
        <p:nvCxnSpPr>
          <p:cNvPr id="5" name="Straight Arrow Connector 4"/>
          <p:cNvCxnSpPr/>
          <p:nvPr/>
        </p:nvCxnSpPr>
        <p:spPr>
          <a:xfrm flipV="1">
            <a:off x="2209800" y="5715000"/>
            <a:ext cx="2286000" cy="5334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 flipV="1">
            <a:off x="5181600" y="5562600"/>
            <a:ext cx="2133600" cy="5334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04800" y="5943600"/>
            <a:ext cx="1828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b="1" dirty="0" smtClean="0">
                <a:solidFill>
                  <a:srgbClr val="FF0000"/>
                </a:solidFill>
                <a:latin typeface="Bookman Old Style" pitchFamily="18" charset="0"/>
              </a:rPr>
              <a:t>СВ. ПЕТАР СТАРИ</a:t>
            </a:r>
            <a:endParaRPr lang="en-US" sz="2000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72200" y="6096000"/>
            <a:ext cx="251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b="1" dirty="0" smtClean="0">
                <a:solidFill>
                  <a:srgbClr val="FF0000"/>
                </a:solidFill>
                <a:latin typeface="Bookman Old Style" pitchFamily="18" charset="0"/>
              </a:rPr>
              <a:t>БАЗИЛИКА</a:t>
            </a:r>
            <a:endParaRPr lang="en-US" sz="2000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10200" y="152400"/>
            <a:ext cx="3429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000" b="1" dirty="0" smtClean="0">
                <a:solidFill>
                  <a:srgbClr val="FF0000"/>
                </a:solidFill>
                <a:latin typeface="Bookman Old Style" pitchFamily="18" charset="0"/>
              </a:rPr>
              <a:t>ДУБРОВНИК, ПРИБЛИЖНА ПОЗИЦИЈА НАЈВАЖНИЈИХ РАНОВИЗАНТИЈСКИХ/ РАНОСРЕДЊОВЕКОВНИХ ЦРКАВА</a:t>
            </a:r>
            <a:endParaRPr lang="en-US" sz="2000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1143000" y="4800600"/>
            <a:ext cx="2362200" cy="5334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28600" y="5257800"/>
            <a:ext cx="3124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000" b="1" dirty="0" smtClean="0">
                <a:solidFill>
                  <a:srgbClr val="FF0000"/>
                </a:solidFill>
                <a:latin typeface="Bookman Old Style" pitchFamily="18" charset="0"/>
              </a:rPr>
              <a:t>ПРВА ЦРКВА СВ. ВЛАХА</a:t>
            </a:r>
            <a:endParaRPr lang="en-US" sz="2000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:\001 SRBIJA PREDAVANJA\1RANI SREDNJI VEK\0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22895" y="188215"/>
            <a:ext cx="5363705" cy="3164585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533400" y="57150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https://bib.irb.hr/datoteka/742540.Zelic_u_Katedrala_Gospe_Velike_u_Dubrovniku.pdf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04800" y="3505200"/>
            <a:ext cx="8153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b="1" dirty="0" smtClean="0">
                <a:solidFill>
                  <a:srgbClr val="FFFF00"/>
                </a:solidFill>
                <a:latin typeface="Bookman Old Style" pitchFamily="18" charset="0"/>
              </a:rPr>
              <a:t>ДУБРОВНИК, ОСНОВА РАНОСРЕДЊОВЕКОВНЕ ФАЗЕ БАЗИЛИКЕ ИСПОД ЦРКВЕ СВ. МАРИЈЕ (НЕЈАСНА ПРЕЦИЗНА ХРОНОЛОГИЈА, УСВАЈА СЕ ОКВИРНО ОД СРЕДИНЕ 9. ДО ПОЧЕТКА 11. ВЕКА. У ДОЊЕМ УГЛУ ДОСТУПАН ИЗВЕШТАЈ О ОТКРИВЕНИМ ВИШЕСЛОЈНИМ ГРАДИТЕЉСКИМ ОСТАЦИМА И ФАЗАМА </a:t>
            </a:r>
            <a:endParaRPr lang="en-US" sz="2000" b="1" dirty="0">
              <a:solidFill>
                <a:srgbClr val="FFFF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E:\001 SRBIJA PREDAVANJA\1RANI SREDNJI VEK\0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52400"/>
            <a:ext cx="7177386" cy="4703763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4876800"/>
            <a:ext cx="9144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b="1" u="sng" dirty="0" smtClean="0">
                <a:solidFill>
                  <a:srgbClr val="FFFF00"/>
                </a:solidFill>
                <a:latin typeface="Bookman Old Style" pitchFamily="18" charset="0"/>
              </a:rPr>
              <a:t>ДУБРОВНИК</a:t>
            </a:r>
            <a:r>
              <a:rPr lang="sr-Cyrl-RS" sz="2000" b="1" dirty="0" smtClean="0">
                <a:solidFill>
                  <a:srgbClr val="FFFF00"/>
                </a:solidFill>
                <a:latin typeface="Bookman Old Style" pitchFamily="18" charset="0"/>
              </a:rPr>
              <a:t>: ЦРКВА СВ. ПЕТРА СТАРОГ (ОСНОВА СА СТАРИЈОМ КРИПТОМ); ХИПОТЕТИЧКА РЕКОНСТРУКЦИЈА ПРВЕ ЦРКВЕ СВ. ВЛАХА</a:t>
            </a:r>
          </a:p>
          <a:p>
            <a:r>
              <a:rPr lang="sr-Cyrl-RS" sz="2000" b="1" u="sng" dirty="0" smtClean="0">
                <a:solidFill>
                  <a:srgbClr val="FFFF00"/>
                </a:solidFill>
                <a:latin typeface="Bookman Old Style" pitchFamily="18" charset="0"/>
              </a:rPr>
              <a:t>КОТОР</a:t>
            </a:r>
            <a:r>
              <a:rPr lang="sr-Cyrl-RS" sz="2000" b="1" dirty="0" smtClean="0">
                <a:solidFill>
                  <a:srgbClr val="FFFF00"/>
                </a:solidFill>
                <a:latin typeface="Bookman Old Style" pitchFamily="18" charset="0"/>
              </a:rPr>
              <a:t>: ОСНОВЕ ЦРКАВА СВ. ТОМЕ У ПРЧЊУ И ПРВЕ ЦРКВЕ СВ. ТРИФУНА ОТКРИВЕНЕ ИСПОД СЕВЕРОИСТОЧНОГ ДЕЛА КАСНИЈЕ (ДАНАШЊЕ) КАТЕДРАЛЕ</a:t>
            </a:r>
          </a:p>
          <a:p>
            <a:endParaRPr lang="en-US" sz="2000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265</Words>
  <Application>Microsoft Office PowerPoint</Application>
  <PresentationFormat>On-screen Show (4:3)</PresentationFormat>
  <Paragraphs>17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Ivan</dc:creator>
  <cp:lastModifiedBy>Ivan</cp:lastModifiedBy>
  <cp:revision>17</cp:revision>
  <dcterms:created xsi:type="dcterms:W3CDTF">2020-03-15T14:13:03Z</dcterms:created>
  <dcterms:modified xsi:type="dcterms:W3CDTF">2020-03-15T15:57:41Z</dcterms:modified>
</cp:coreProperties>
</file>